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73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39" r:id="rId25"/>
    <p:sldId id="323" r:id="rId26"/>
    <p:sldId id="324" r:id="rId27"/>
    <p:sldId id="325" r:id="rId28"/>
    <p:sldId id="308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22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00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1752" y="306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379-4962-9893-495F892FE343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4379-4962-9893-495F892FE34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79-4962-9893-495F892FE3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2008481308985305E-2"/>
          <c:y val="5.06593328488604E-2"/>
          <c:w val="0.92045761682155192"/>
          <c:h val="0.8986813343022791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87BCE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033-4E01-B3BE-B4E46D9B144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C033-4E01-B3BE-B4E46D9B144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C033-4E01-B3BE-B4E46D9B144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C033-4E01-B3BE-B4E46D9B1443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033-4E01-B3BE-B4E46D9B144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ECECEC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50</c:v>
                </c:pt>
                <c:pt idx="1">
                  <c:v>40</c:v>
                </c:pt>
                <c:pt idx="2">
                  <c:v>20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033-4E01-B3BE-B4E46D9B14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overlap val="100"/>
        <c:axId val="247533952"/>
        <c:axId val="247535488"/>
      </c:barChart>
      <c:catAx>
        <c:axId val="2475339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47535488"/>
        <c:crosses val="autoZero"/>
        <c:auto val="1"/>
        <c:lblAlgn val="ctr"/>
        <c:lblOffset val="100"/>
        <c:noMultiLvlLbl val="0"/>
      </c:catAx>
      <c:valAx>
        <c:axId val="247535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75339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79D7-4B99-AB20-C018C9B61D7E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79D7-4B99-AB20-C018C9B61D7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9D7-4B99-AB20-C018C9B61D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358-489A-A3D4-1774A2CFBAB8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2358-489A-A3D4-1774A2CFBAB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58-489A-A3D4-1774A2CFBA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6180-4F27-A42D-B823412D2450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6180-4F27-A42D-B823412D245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180-4F27-A42D-B823412D24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395201847572013E-2"/>
          <c:y val="3.4471375400752048E-2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0849-4FF0-A9B0-50CFCED17D9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3-0849-4FF0-A9B0-50CFCED17D9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0849-4FF0-A9B0-50CFCED17D9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0849-4FF0-A9B0-50CFCED17D9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9-0849-4FF0-A9B0-50CFCED17D9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B-0849-4FF0-A9B0-50CFCED17D9D}"/>
              </c:ext>
            </c:extLst>
          </c:dPt>
          <c:cat>
            <c:strRef>
              <c:f>Sheet1!$A$2:$A$7</c:f>
              <c:strCache>
                <c:ptCount val="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  <c:pt idx="4">
                  <c:v>30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849-4FF0-A9B0-50CFCED17D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5534848"/>
        <c:axId val="175536384"/>
      </c:barChart>
      <c:catAx>
        <c:axId val="1755348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5536384"/>
        <c:crosses val="autoZero"/>
        <c:auto val="1"/>
        <c:lblAlgn val="ctr"/>
        <c:lblOffset val="100"/>
        <c:noMultiLvlLbl val="0"/>
      </c:catAx>
      <c:valAx>
        <c:axId val="1755363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55348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2CC-410D-859E-807998EDB4BD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2CC-410D-859E-807998EDB4B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2CC-410D-859E-807998EDB4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044-4CD3-9609-228EC499CD3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044-4CD3-9609-228EC499CD3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044-4CD3-9609-228EC499CD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0D32-483A-B554-6CB98F936D4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D32-483A-B554-6CB98F936D42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D32-483A-B554-6CB98F936D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35E-4EFC-9F55-9E4F756BDD5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35E-4EFC-9F55-9E4F756BDD5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5E-4EFC-9F55-9E4F756BDD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0.67599</cdr:x>
      <cdr:y>0.08242</cdr:y>
    </cdr:from>
    <cdr:to>
      <cdr:x>0.90149</cdr:x>
      <cdr:y>0.24381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3790957" y="204354"/>
          <a:ext cx="1264605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ko-KR" sz="2000" b="1" dirty="0">
              <a:solidFill>
                <a:schemeClr val="accent1"/>
              </a:solidFill>
              <a:latin typeface="Arial" pitchFamily="34" charset="0"/>
              <a:cs typeface="Arial" pitchFamily="34" charset="0"/>
            </a:rPr>
            <a:t>40%</a:t>
          </a:r>
          <a:endParaRPr lang="ko-KR" altLang="en-US" sz="2000" b="1" dirty="0">
            <a:solidFill>
              <a:schemeClr val="accent1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0.67599</cdr:x>
      <cdr:y>0.30627</cdr:y>
    </cdr:from>
    <cdr:to>
      <cdr:x>0.90149</cdr:x>
      <cdr:y>0.46765</cdr:y>
    </cdr:to>
    <cdr:sp macro="" textlink="">
      <cdr:nvSpPr>
        <cdr:cNvPr id="3" name="TextBox 4"/>
        <cdr:cNvSpPr txBox="1"/>
      </cdr:nvSpPr>
      <cdr:spPr>
        <a:xfrm xmlns:a="http://schemas.openxmlformats.org/drawingml/2006/main">
          <a:off x="3790957" y="759332"/>
          <a:ext cx="1264605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ko-KR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rPr>
            <a:t>80%</a:t>
          </a:r>
          <a:endParaRPr lang="ko-KR" altLang="en-US" sz="2000" b="1" dirty="0">
            <a:solidFill>
              <a:schemeClr val="accent2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0.67599</cdr:x>
      <cdr:y>0.53012</cdr:y>
    </cdr:from>
    <cdr:to>
      <cdr:x>0.90149</cdr:x>
      <cdr:y>0.6915</cdr:y>
    </cdr:to>
    <cdr:sp macro="" textlink="">
      <cdr:nvSpPr>
        <cdr:cNvPr id="4" name="TextBox 4"/>
        <cdr:cNvSpPr txBox="1"/>
      </cdr:nvSpPr>
      <cdr:spPr>
        <a:xfrm xmlns:a="http://schemas.openxmlformats.org/drawingml/2006/main">
          <a:off x="3790957" y="1314321"/>
          <a:ext cx="1264605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ko-KR" sz="2000" b="1" dirty="0">
              <a:solidFill>
                <a:schemeClr val="accent3"/>
              </a:solidFill>
              <a:latin typeface="Arial" pitchFamily="34" charset="0"/>
              <a:cs typeface="Arial" pitchFamily="34" charset="0"/>
            </a:rPr>
            <a:t>60%</a:t>
          </a:r>
          <a:endParaRPr lang="ko-KR" altLang="en-US" sz="2000" b="1" dirty="0">
            <a:solidFill>
              <a:schemeClr val="accent3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0.67599</cdr:x>
      <cdr:y>0.75396</cdr:y>
    </cdr:from>
    <cdr:to>
      <cdr:x>0.90149</cdr:x>
      <cdr:y>0.91535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790957" y="1869297"/>
          <a:ext cx="1264605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ko-KR" sz="2000" b="1" dirty="0">
              <a:solidFill>
                <a:schemeClr val="accent4"/>
              </a:solidFill>
              <a:latin typeface="Arial" pitchFamily="34" charset="0"/>
              <a:cs typeface="Arial" pitchFamily="34" charset="0"/>
            </a:rPr>
            <a:t>50%</a:t>
          </a:r>
          <a:endParaRPr lang="ko-KR" altLang="en-US" sz="2000" b="1" dirty="0">
            <a:solidFill>
              <a:schemeClr val="accent4"/>
            </a:solidFill>
            <a:latin typeface="Arial" pitchFamily="34" charset="0"/>
            <a:cs typeface="Arial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>
            <a:extLst>
              <a:ext uri="{FF2B5EF4-FFF2-40B4-BE49-F238E27FC236}">
                <a16:creationId xmlns:a16="http://schemas.microsoft.com/office/drawing/2014/main" id="{511349A8-1806-4767-8D5C-8153CEABBF7A}"/>
              </a:ext>
            </a:extLst>
          </p:cNvPr>
          <p:cNvGrpSpPr/>
          <p:nvPr userDrawn="1"/>
        </p:nvGrpSpPr>
        <p:grpSpPr>
          <a:xfrm>
            <a:off x="1862121" y="1880333"/>
            <a:ext cx="2304289" cy="3980137"/>
            <a:chOff x="1438761" y="2033015"/>
            <a:chExt cx="1980000" cy="3420000"/>
          </a:xfrm>
        </p:grpSpPr>
        <p:sp>
          <p:nvSpPr>
            <p:cNvPr id="3" name="Rounded Rectangle 41">
              <a:extLst>
                <a:ext uri="{FF2B5EF4-FFF2-40B4-BE49-F238E27FC236}">
                  <a16:creationId xmlns:a16="http://schemas.microsoft.com/office/drawing/2014/main" id="{A5B14E61-6B40-4E0A-9A2C-AE1151E32376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Rectangle 42">
              <a:extLst>
                <a:ext uri="{FF2B5EF4-FFF2-40B4-BE49-F238E27FC236}">
                  <a16:creationId xmlns:a16="http://schemas.microsoft.com/office/drawing/2014/main" id="{4BA85697-685A-4B4A-BA3A-AD0B0737BE4F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1C49F731-8D94-4B87-9BF4-8E94F229A209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6" name="Oval 44">
                <a:extLst>
                  <a:ext uri="{FF2B5EF4-FFF2-40B4-BE49-F238E27FC236}">
                    <a16:creationId xmlns:a16="http://schemas.microsoft.com/office/drawing/2014/main" id="{227630D1-8A15-4AD6-B00E-9E24B04D4FB1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ounded Rectangle 45">
                <a:extLst>
                  <a:ext uri="{FF2B5EF4-FFF2-40B4-BE49-F238E27FC236}">
                    <a16:creationId xmlns:a16="http://schemas.microsoft.com/office/drawing/2014/main" id="{CC5C7767-3D38-4548-BA69-330C5EAB49A1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84693929-D824-414C-8701-7DC6C46484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01785" y="2211969"/>
            <a:ext cx="2023386" cy="31422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87CFBA2-3D00-48E9-9E9B-3198C9293D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BA6ABDF-B783-4370-B519-F4A9A249241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00567" y="4663440"/>
            <a:ext cx="6261296" cy="2194560"/>
          </a:xfrm>
          <a:custGeom>
            <a:avLst/>
            <a:gdLst>
              <a:gd name="connsiteX0" fmla="*/ 0 w 6261296"/>
              <a:gd name="connsiteY0" fmla="*/ 0 h 2194560"/>
              <a:gd name="connsiteX1" fmla="*/ 4708798 w 6261296"/>
              <a:gd name="connsiteY1" fmla="*/ 0 h 2194560"/>
              <a:gd name="connsiteX2" fmla="*/ 6261296 w 6261296"/>
              <a:gd name="connsiteY2" fmla="*/ 2194560 h 2194560"/>
              <a:gd name="connsiteX3" fmla="*/ 1552498 w 6261296"/>
              <a:gd name="connsiteY3" fmla="*/ 219456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1296" h="2194560">
                <a:moveTo>
                  <a:pt x="0" y="0"/>
                </a:moveTo>
                <a:lnTo>
                  <a:pt x="4708798" y="0"/>
                </a:lnTo>
                <a:lnTo>
                  <a:pt x="6261296" y="2194560"/>
                </a:lnTo>
                <a:lnTo>
                  <a:pt x="1552498" y="2194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DC12723-4012-4D36-BE4E-D59695E46D0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65352" y="2331720"/>
            <a:ext cx="6261296" cy="2194560"/>
          </a:xfrm>
          <a:custGeom>
            <a:avLst/>
            <a:gdLst>
              <a:gd name="connsiteX0" fmla="*/ 0 w 6261296"/>
              <a:gd name="connsiteY0" fmla="*/ 0 h 2194560"/>
              <a:gd name="connsiteX1" fmla="*/ 4708798 w 6261296"/>
              <a:gd name="connsiteY1" fmla="*/ 0 h 2194560"/>
              <a:gd name="connsiteX2" fmla="*/ 6261296 w 6261296"/>
              <a:gd name="connsiteY2" fmla="*/ 2194560 h 2194560"/>
              <a:gd name="connsiteX3" fmla="*/ 1552498 w 6261296"/>
              <a:gd name="connsiteY3" fmla="*/ 219456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1296" h="2194560">
                <a:moveTo>
                  <a:pt x="0" y="0"/>
                </a:moveTo>
                <a:lnTo>
                  <a:pt x="4708798" y="0"/>
                </a:lnTo>
                <a:lnTo>
                  <a:pt x="6261296" y="2194560"/>
                </a:lnTo>
                <a:lnTo>
                  <a:pt x="1552498" y="2194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F1D70DE-B78A-41EC-BA18-B6E2A6D3116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82504" y="0"/>
            <a:ext cx="6261296" cy="2194560"/>
          </a:xfrm>
          <a:custGeom>
            <a:avLst/>
            <a:gdLst>
              <a:gd name="connsiteX0" fmla="*/ 0 w 6261296"/>
              <a:gd name="connsiteY0" fmla="*/ 0 h 2194560"/>
              <a:gd name="connsiteX1" fmla="*/ 4708798 w 6261296"/>
              <a:gd name="connsiteY1" fmla="*/ 0 h 2194560"/>
              <a:gd name="connsiteX2" fmla="*/ 6261296 w 6261296"/>
              <a:gd name="connsiteY2" fmla="*/ 2194560 h 2194560"/>
              <a:gd name="connsiteX3" fmla="*/ 1552498 w 6261296"/>
              <a:gd name="connsiteY3" fmla="*/ 219456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1296" h="2194560">
                <a:moveTo>
                  <a:pt x="0" y="0"/>
                </a:moveTo>
                <a:lnTo>
                  <a:pt x="4708798" y="0"/>
                </a:lnTo>
                <a:lnTo>
                  <a:pt x="6261296" y="2194560"/>
                </a:lnTo>
                <a:lnTo>
                  <a:pt x="1552498" y="2194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28137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막힌 원호 14">
            <a:extLst>
              <a:ext uri="{FF2B5EF4-FFF2-40B4-BE49-F238E27FC236}">
                <a16:creationId xmlns:a16="http://schemas.microsoft.com/office/drawing/2014/main" id="{064F8565-CC14-43F6-A1C2-55C1A4AE2B59}"/>
              </a:ext>
            </a:extLst>
          </p:cNvPr>
          <p:cNvSpPr/>
          <p:nvPr userDrawn="1"/>
        </p:nvSpPr>
        <p:spPr>
          <a:xfrm>
            <a:off x="4093892" y="1932823"/>
            <a:ext cx="3960000" cy="3960000"/>
          </a:xfrm>
          <a:prstGeom prst="blockArc">
            <a:avLst>
              <a:gd name="adj1" fmla="val 13812800"/>
              <a:gd name="adj2" fmla="val 7644143"/>
              <a:gd name="adj3" fmla="val 1399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AD8BAD4B-AA3C-49A8-BC8C-46F48A5A642E}"/>
              </a:ext>
            </a:extLst>
          </p:cNvPr>
          <p:cNvGrpSpPr/>
          <p:nvPr userDrawn="1"/>
        </p:nvGrpSpPr>
        <p:grpSpPr>
          <a:xfrm>
            <a:off x="684657" y="2327885"/>
            <a:ext cx="4655267" cy="3661447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85FA3E5-BC3F-4B67-9220-04AE03A62E7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A6E64D5-0AC8-4015-9480-7BA759FBB55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4506239-7FC2-403F-9D92-39EEE303EC7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EE5484A-1BF2-4446-9279-DBEC5A992E05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B5EA1A7-11BD-420A-A0EB-CE4A667B4DA2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CD9E9F2-76AE-44A3-B634-0FEE9C638804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062C17A-4CE6-4E36-8DA6-310934038CD4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F5BA8A2-2807-41F2-ACF8-42779AAC32A5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FF797E1B-9EBA-41FD-B2A0-D65C193F722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03404" y="2502756"/>
            <a:ext cx="4426142" cy="24871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A9D3F89-DB05-425A-B97C-82B7FFB6B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5">
            <a:extLst>
              <a:ext uri="{FF2B5EF4-FFF2-40B4-BE49-F238E27FC236}">
                <a16:creationId xmlns:a16="http://schemas.microsoft.com/office/drawing/2014/main" id="{97F0CAAE-5601-4B2F-921A-635F68D89BA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119739"/>
            <a:ext cx="5135893" cy="3749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88000" tIns="612000"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3" name="Rectangle 36">
            <a:extLst>
              <a:ext uri="{FF2B5EF4-FFF2-40B4-BE49-F238E27FC236}">
                <a16:creationId xmlns:a16="http://schemas.microsoft.com/office/drawing/2014/main" id="{28737DE7-2B5D-44A3-B91F-FE28398FD26F}"/>
              </a:ext>
            </a:extLst>
          </p:cNvPr>
          <p:cNvSpPr/>
          <p:nvPr userDrawn="1"/>
        </p:nvSpPr>
        <p:spPr>
          <a:xfrm rot="10800000">
            <a:off x="5135893" y="1119739"/>
            <a:ext cx="4022165" cy="5529080"/>
          </a:xfrm>
          <a:prstGeom prst="round2SameRect">
            <a:avLst>
              <a:gd name="adj1" fmla="val 9014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Picture Placeholder 35">
            <a:extLst>
              <a:ext uri="{FF2B5EF4-FFF2-40B4-BE49-F238E27FC236}">
                <a16:creationId xmlns:a16="http://schemas.microsoft.com/office/drawing/2014/main" id="{7F9C3736-9439-44EE-ADA0-453F3ECE454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58060" y="1119739"/>
            <a:ext cx="3050616" cy="3749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88000" tIns="612000"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CB937042-A18E-491E-9E94-BCC8F7C528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9960406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CB42757-2FAB-4EBF-8E14-A37BF1CAD773}"/>
              </a:ext>
            </a:extLst>
          </p:cNvPr>
          <p:cNvGrpSpPr/>
          <p:nvPr userDrawn="1"/>
        </p:nvGrpSpPr>
        <p:grpSpPr>
          <a:xfrm>
            <a:off x="8849596" y="1640697"/>
            <a:ext cx="2368653" cy="2327423"/>
            <a:chOff x="854381" y="1786930"/>
            <a:chExt cx="2080490" cy="2044276"/>
          </a:xfrm>
          <a:solidFill>
            <a:schemeClr val="accent4"/>
          </a:solidFill>
        </p:grpSpPr>
        <p:sp>
          <p:nvSpPr>
            <p:cNvPr id="17" name="Chord 16">
              <a:extLst>
                <a:ext uri="{FF2B5EF4-FFF2-40B4-BE49-F238E27FC236}">
                  <a16:creationId xmlns:a16="http://schemas.microsoft.com/office/drawing/2014/main" id="{D15E9A75-51AA-4688-8AE5-02C6D5DDC8DA}"/>
                </a:ext>
              </a:extLst>
            </p:cNvPr>
            <p:cNvSpPr/>
            <p:nvPr userDrawn="1"/>
          </p:nvSpPr>
          <p:spPr>
            <a:xfrm rot="2768328">
              <a:off x="1062871" y="1786930"/>
              <a:ext cx="1872000" cy="1872000"/>
            </a:xfrm>
            <a:prstGeom prst="chord">
              <a:avLst>
                <a:gd name="adj1" fmla="val 5420356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Chord 17">
              <a:extLst>
                <a:ext uri="{FF2B5EF4-FFF2-40B4-BE49-F238E27FC236}">
                  <a16:creationId xmlns:a16="http://schemas.microsoft.com/office/drawing/2014/main" id="{D20B0A5C-34FF-49FE-A1C1-C80AAD6236C6}"/>
                </a:ext>
              </a:extLst>
            </p:cNvPr>
            <p:cNvSpPr/>
            <p:nvPr userDrawn="1"/>
          </p:nvSpPr>
          <p:spPr>
            <a:xfrm rot="13500000">
              <a:off x="854381" y="1959206"/>
              <a:ext cx="1872000" cy="1872000"/>
            </a:xfrm>
            <a:prstGeom prst="chord">
              <a:avLst>
                <a:gd name="adj1" fmla="val 5420356"/>
                <a:gd name="adj2" fmla="val 1634294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1280596-30F2-49B4-95B9-9F5BBB63541B}"/>
              </a:ext>
            </a:extLst>
          </p:cNvPr>
          <p:cNvGrpSpPr/>
          <p:nvPr userDrawn="1"/>
        </p:nvGrpSpPr>
        <p:grpSpPr>
          <a:xfrm>
            <a:off x="6123306" y="1640697"/>
            <a:ext cx="2368653" cy="2327423"/>
            <a:chOff x="854381" y="1786930"/>
            <a:chExt cx="2080490" cy="2044276"/>
          </a:xfrm>
          <a:solidFill>
            <a:schemeClr val="accent3"/>
          </a:solidFill>
        </p:grpSpPr>
        <p:sp>
          <p:nvSpPr>
            <p:cNvPr id="14" name="Chord 13">
              <a:extLst>
                <a:ext uri="{FF2B5EF4-FFF2-40B4-BE49-F238E27FC236}">
                  <a16:creationId xmlns:a16="http://schemas.microsoft.com/office/drawing/2014/main" id="{8A51914E-B09F-4480-AC24-2A852BBD7BD5}"/>
                </a:ext>
              </a:extLst>
            </p:cNvPr>
            <p:cNvSpPr/>
            <p:nvPr userDrawn="1"/>
          </p:nvSpPr>
          <p:spPr>
            <a:xfrm rot="2768328">
              <a:off x="1062871" y="1786930"/>
              <a:ext cx="1872000" cy="1872000"/>
            </a:xfrm>
            <a:prstGeom prst="chord">
              <a:avLst>
                <a:gd name="adj1" fmla="val 5420356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Chord 14">
              <a:extLst>
                <a:ext uri="{FF2B5EF4-FFF2-40B4-BE49-F238E27FC236}">
                  <a16:creationId xmlns:a16="http://schemas.microsoft.com/office/drawing/2014/main" id="{80D1C90A-569F-4379-8F88-F2572F73CC55}"/>
                </a:ext>
              </a:extLst>
            </p:cNvPr>
            <p:cNvSpPr/>
            <p:nvPr userDrawn="1"/>
          </p:nvSpPr>
          <p:spPr>
            <a:xfrm rot="13500000">
              <a:off x="854381" y="1959206"/>
              <a:ext cx="1872000" cy="1872000"/>
            </a:xfrm>
            <a:prstGeom prst="chord">
              <a:avLst>
                <a:gd name="adj1" fmla="val 5420356"/>
                <a:gd name="adj2" fmla="val 1634294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DA7EA0-0778-422D-8CA6-07327E3438BB}"/>
              </a:ext>
            </a:extLst>
          </p:cNvPr>
          <p:cNvGrpSpPr/>
          <p:nvPr userDrawn="1"/>
        </p:nvGrpSpPr>
        <p:grpSpPr>
          <a:xfrm>
            <a:off x="3397016" y="1640697"/>
            <a:ext cx="2368653" cy="2327423"/>
            <a:chOff x="854381" y="1786930"/>
            <a:chExt cx="2080490" cy="2044276"/>
          </a:xfrm>
          <a:solidFill>
            <a:schemeClr val="accent2"/>
          </a:solidFill>
        </p:grpSpPr>
        <p:sp>
          <p:nvSpPr>
            <p:cNvPr id="11" name="Chord 10">
              <a:extLst>
                <a:ext uri="{FF2B5EF4-FFF2-40B4-BE49-F238E27FC236}">
                  <a16:creationId xmlns:a16="http://schemas.microsoft.com/office/drawing/2014/main" id="{947D6979-47C9-426D-97FF-C2ECFE0EC544}"/>
                </a:ext>
              </a:extLst>
            </p:cNvPr>
            <p:cNvSpPr/>
            <p:nvPr userDrawn="1"/>
          </p:nvSpPr>
          <p:spPr>
            <a:xfrm rot="2768328">
              <a:off x="1062871" y="1786930"/>
              <a:ext cx="1872000" cy="1872000"/>
            </a:xfrm>
            <a:prstGeom prst="chord">
              <a:avLst>
                <a:gd name="adj1" fmla="val 5420356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Chord 11">
              <a:extLst>
                <a:ext uri="{FF2B5EF4-FFF2-40B4-BE49-F238E27FC236}">
                  <a16:creationId xmlns:a16="http://schemas.microsoft.com/office/drawing/2014/main" id="{0B0C3404-C0BB-44D3-A12A-CB1FB9F25664}"/>
                </a:ext>
              </a:extLst>
            </p:cNvPr>
            <p:cNvSpPr/>
            <p:nvPr userDrawn="1"/>
          </p:nvSpPr>
          <p:spPr>
            <a:xfrm rot="13500000">
              <a:off x="854381" y="1959206"/>
              <a:ext cx="1872000" cy="1872000"/>
            </a:xfrm>
            <a:prstGeom prst="chord">
              <a:avLst>
                <a:gd name="adj1" fmla="val 5420356"/>
                <a:gd name="adj2" fmla="val 1634294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4C9915F-56DA-4E31-ADB7-5C5450966F04}"/>
              </a:ext>
            </a:extLst>
          </p:cNvPr>
          <p:cNvGrpSpPr/>
          <p:nvPr userDrawn="1"/>
        </p:nvGrpSpPr>
        <p:grpSpPr>
          <a:xfrm>
            <a:off x="716373" y="1640698"/>
            <a:ext cx="2368653" cy="2327423"/>
            <a:chOff x="854381" y="1786930"/>
            <a:chExt cx="2080490" cy="2044276"/>
          </a:xfrm>
        </p:grpSpPr>
        <p:sp>
          <p:nvSpPr>
            <p:cNvPr id="2" name="Chord 1">
              <a:extLst>
                <a:ext uri="{FF2B5EF4-FFF2-40B4-BE49-F238E27FC236}">
                  <a16:creationId xmlns:a16="http://schemas.microsoft.com/office/drawing/2014/main" id="{DA8602FB-289B-4690-B5C0-0D21B037363E}"/>
                </a:ext>
              </a:extLst>
            </p:cNvPr>
            <p:cNvSpPr/>
            <p:nvPr userDrawn="1"/>
          </p:nvSpPr>
          <p:spPr>
            <a:xfrm rot="2768328">
              <a:off x="1062871" y="1786930"/>
              <a:ext cx="1872000" cy="1872000"/>
            </a:xfrm>
            <a:prstGeom prst="chord">
              <a:avLst>
                <a:gd name="adj1" fmla="val 5420356"/>
                <a:gd name="adj2" fmla="val 1620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hord 7">
              <a:extLst>
                <a:ext uri="{FF2B5EF4-FFF2-40B4-BE49-F238E27FC236}">
                  <a16:creationId xmlns:a16="http://schemas.microsoft.com/office/drawing/2014/main" id="{04FCF370-21DA-423A-9D4B-B29F95A54535}"/>
                </a:ext>
              </a:extLst>
            </p:cNvPr>
            <p:cNvSpPr/>
            <p:nvPr userDrawn="1"/>
          </p:nvSpPr>
          <p:spPr>
            <a:xfrm rot="13500000">
              <a:off x="854381" y="1959206"/>
              <a:ext cx="1872000" cy="1872000"/>
            </a:xfrm>
            <a:prstGeom prst="chord">
              <a:avLst>
                <a:gd name="adj1" fmla="val 5420356"/>
                <a:gd name="adj2" fmla="val 1634294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AF96D8EC-3C4D-411C-966F-CC1079D58A6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9053" y="1868409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0FF251AE-3E3A-4AB5-B08B-3CB1C67932C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45343" y="1868410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FCD56960-5FED-4089-9C88-7E7255D9EFC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71633" y="1868410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5BBF3A8E-D80A-4575-9E53-E71256BF92A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97922" y="1868410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E4C200A-24A8-43AD-A980-E284C50657F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6113634" cy="6858000"/>
          </a:xfrm>
          <a:custGeom>
            <a:avLst/>
            <a:gdLst>
              <a:gd name="connsiteX0" fmla="*/ 0 w 3658111"/>
              <a:gd name="connsiteY0" fmla="*/ 0 h 6858000"/>
              <a:gd name="connsiteX1" fmla="*/ 3658111 w 3658111"/>
              <a:gd name="connsiteY1" fmla="*/ 0 h 6858000"/>
              <a:gd name="connsiteX2" fmla="*/ 3658111 w 3658111"/>
              <a:gd name="connsiteY2" fmla="*/ 6858000 h 6858000"/>
              <a:gd name="connsiteX3" fmla="*/ 0 w 3658111"/>
              <a:gd name="connsiteY3" fmla="*/ 6858000 h 6858000"/>
              <a:gd name="connsiteX4" fmla="*/ 0 w 3658111"/>
              <a:gd name="connsiteY4" fmla="*/ 0 h 6858000"/>
              <a:gd name="connsiteX0" fmla="*/ 0 w 6113634"/>
              <a:gd name="connsiteY0" fmla="*/ 0 h 6878548"/>
              <a:gd name="connsiteX1" fmla="*/ 3658111 w 6113634"/>
              <a:gd name="connsiteY1" fmla="*/ 0 h 6878548"/>
              <a:gd name="connsiteX2" fmla="*/ 6113634 w 6113634"/>
              <a:gd name="connsiteY2" fmla="*/ 6878548 h 6878548"/>
              <a:gd name="connsiteX3" fmla="*/ 0 w 6113634"/>
              <a:gd name="connsiteY3" fmla="*/ 6858000 h 6878548"/>
              <a:gd name="connsiteX4" fmla="*/ 0 w 6113634"/>
              <a:gd name="connsiteY4" fmla="*/ 0 h 6878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3634" h="6878548">
                <a:moveTo>
                  <a:pt x="0" y="0"/>
                </a:moveTo>
                <a:lnTo>
                  <a:pt x="3658111" y="0"/>
                </a:lnTo>
                <a:lnTo>
                  <a:pt x="6113634" y="6878548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63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0">
            <a:extLst>
              <a:ext uri="{FF2B5EF4-FFF2-40B4-BE49-F238E27FC236}">
                <a16:creationId xmlns:a16="http://schemas.microsoft.com/office/drawing/2014/main" id="{9DEC252D-FECD-4DB5-8F2A-1FE693EC395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18">
            <a:extLst>
              <a:ext uri="{FF2B5EF4-FFF2-40B4-BE49-F238E27FC236}">
                <a16:creationId xmlns:a16="http://schemas.microsoft.com/office/drawing/2014/main" id="{3B83AC0C-76C6-427E-8021-FEFE2B10C51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19">
            <a:extLst>
              <a:ext uri="{FF2B5EF4-FFF2-40B4-BE49-F238E27FC236}">
                <a16:creationId xmlns:a16="http://schemas.microsoft.com/office/drawing/2014/main" id="{E9C1264F-6963-4757-8EE1-34D94A5B284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91" r:id="rId11"/>
    <p:sldLayoutId id="2147483684" r:id="rId12"/>
    <p:sldLayoutId id="2147483685" r:id="rId13"/>
    <p:sldLayoutId id="2147483686" r:id="rId14"/>
    <p:sldLayoutId id="2147483692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Oval 60">
            <a:extLst>
              <a:ext uri="{FF2B5EF4-FFF2-40B4-BE49-F238E27FC236}">
                <a16:creationId xmlns:a16="http://schemas.microsoft.com/office/drawing/2014/main" id="{5B8D7124-698A-4D72-8839-F14D518E0C6F}"/>
              </a:ext>
            </a:extLst>
          </p:cNvPr>
          <p:cNvSpPr/>
          <p:nvPr/>
        </p:nvSpPr>
        <p:spPr>
          <a:xfrm>
            <a:off x="3722089" y="4624988"/>
            <a:ext cx="4545611" cy="485223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9898724" y="359250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0" y="6520021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0" y="5014911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0" y="6033570"/>
            <a:ext cx="1219200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8AC8D98-1B5B-4028-8A3C-A19A2CE32637}"/>
              </a:ext>
            </a:extLst>
          </p:cNvPr>
          <p:cNvSpPr txBox="1"/>
          <p:nvPr/>
        </p:nvSpPr>
        <p:spPr>
          <a:xfrm>
            <a:off x="4237872" y="2409086"/>
            <a:ext cx="1846216" cy="2311202"/>
          </a:xfrm>
          <a:custGeom>
            <a:avLst/>
            <a:gdLst/>
            <a:ahLst/>
            <a:cxnLst/>
            <a:rect l="l" t="t" r="r" b="b"/>
            <a:pathLst>
              <a:path w="720923" h="902494">
                <a:moveTo>
                  <a:pt x="353020" y="0"/>
                </a:moveTo>
                <a:cubicBezTo>
                  <a:pt x="466923" y="0"/>
                  <a:pt x="549275" y="21233"/>
                  <a:pt x="600074" y="63699"/>
                </a:cubicBezTo>
                <a:cubicBezTo>
                  <a:pt x="650874" y="106164"/>
                  <a:pt x="676274" y="159544"/>
                  <a:pt x="676274" y="223838"/>
                </a:cubicBezTo>
                <a:cubicBezTo>
                  <a:pt x="676274" y="261541"/>
                  <a:pt x="665956" y="295672"/>
                  <a:pt x="645318" y="326232"/>
                </a:cubicBezTo>
                <a:cubicBezTo>
                  <a:pt x="624681" y="356791"/>
                  <a:pt x="593526" y="383580"/>
                  <a:pt x="551854" y="406599"/>
                </a:cubicBezTo>
                <a:cubicBezTo>
                  <a:pt x="585588" y="414933"/>
                  <a:pt x="611385" y="424657"/>
                  <a:pt x="629245" y="435769"/>
                </a:cubicBezTo>
                <a:cubicBezTo>
                  <a:pt x="658217" y="453628"/>
                  <a:pt x="680739" y="477143"/>
                  <a:pt x="696813" y="506314"/>
                </a:cubicBezTo>
                <a:cubicBezTo>
                  <a:pt x="712886" y="535484"/>
                  <a:pt x="720923" y="570310"/>
                  <a:pt x="720923" y="610791"/>
                </a:cubicBezTo>
                <a:cubicBezTo>
                  <a:pt x="720923" y="661591"/>
                  <a:pt x="707628" y="710307"/>
                  <a:pt x="681037" y="756940"/>
                </a:cubicBezTo>
                <a:cubicBezTo>
                  <a:pt x="654446" y="803573"/>
                  <a:pt x="616148" y="839490"/>
                  <a:pt x="566142" y="864692"/>
                </a:cubicBezTo>
                <a:cubicBezTo>
                  <a:pt x="516135" y="889893"/>
                  <a:pt x="450453" y="902494"/>
                  <a:pt x="369093" y="902494"/>
                </a:cubicBezTo>
                <a:cubicBezTo>
                  <a:pt x="289718" y="902494"/>
                  <a:pt x="227111" y="893167"/>
                  <a:pt x="181272" y="874514"/>
                </a:cubicBezTo>
                <a:cubicBezTo>
                  <a:pt x="135433" y="855861"/>
                  <a:pt x="97730" y="828576"/>
                  <a:pt x="68163" y="792659"/>
                </a:cubicBezTo>
                <a:cubicBezTo>
                  <a:pt x="38596" y="756742"/>
                  <a:pt x="15875" y="711597"/>
                  <a:pt x="0" y="657225"/>
                </a:cubicBezTo>
                <a:lnTo>
                  <a:pt x="242292" y="625078"/>
                </a:lnTo>
                <a:cubicBezTo>
                  <a:pt x="251817" y="673894"/>
                  <a:pt x="266600" y="707728"/>
                  <a:pt x="286642" y="726579"/>
                </a:cubicBezTo>
                <a:cubicBezTo>
                  <a:pt x="306685" y="745431"/>
                  <a:pt x="332184" y="754856"/>
                  <a:pt x="363140" y="754856"/>
                </a:cubicBezTo>
                <a:cubicBezTo>
                  <a:pt x="395684" y="754856"/>
                  <a:pt x="422771" y="742950"/>
                  <a:pt x="444400" y="719138"/>
                </a:cubicBezTo>
                <a:cubicBezTo>
                  <a:pt x="466030" y="695325"/>
                  <a:pt x="476845" y="663575"/>
                  <a:pt x="476845" y="623888"/>
                </a:cubicBezTo>
                <a:cubicBezTo>
                  <a:pt x="476845" y="583407"/>
                  <a:pt x="466427" y="552053"/>
                  <a:pt x="445591" y="529828"/>
                </a:cubicBezTo>
                <a:cubicBezTo>
                  <a:pt x="424755" y="507603"/>
                  <a:pt x="396478" y="496491"/>
                  <a:pt x="360759" y="496491"/>
                </a:cubicBezTo>
                <a:cubicBezTo>
                  <a:pt x="341709" y="496491"/>
                  <a:pt x="315515" y="501253"/>
                  <a:pt x="282178" y="510778"/>
                </a:cubicBezTo>
                <a:lnTo>
                  <a:pt x="294679" y="337542"/>
                </a:lnTo>
                <a:cubicBezTo>
                  <a:pt x="308173" y="339527"/>
                  <a:pt x="318690" y="340519"/>
                  <a:pt x="326231" y="340519"/>
                </a:cubicBezTo>
                <a:cubicBezTo>
                  <a:pt x="357981" y="340519"/>
                  <a:pt x="384472" y="330399"/>
                  <a:pt x="405705" y="310158"/>
                </a:cubicBezTo>
                <a:cubicBezTo>
                  <a:pt x="426938" y="289917"/>
                  <a:pt x="437554" y="265907"/>
                  <a:pt x="437554" y="238125"/>
                </a:cubicBezTo>
                <a:cubicBezTo>
                  <a:pt x="437554" y="211535"/>
                  <a:pt x="429617" y="190302"/>
                  <a:pt x="413742" y="174427"/>
                </a:cubicBezTo>
                <a:cubicBezTo>
                  <a:pt x="397867" y="158552"/>
                  <a:pt x="376039" y="150614"/>
                  <a:pt x="348257" y="150614"/>
                </a:cubicBezTo>
                <a:cubicBezTo>
                  <a:pt x="319682" y="150614"/>
                  <a:pt x="296465" y="159246"/>
                  <a:pt x="278606" y="176510"/>
                </a:cubicBezTo>
                <a:cubicBezTo>
                  <a:pt x="260746" y="193775"/>
                  <a:pt x="248642" y="224036"/>
                  <a:pt x="242292" y="267296"/>
                </a:cubicBezTo>
                <a:lnTo>
                  <a:pt x="13097" y="226219"/>
                </a:lnTo>
                <a:cubicBezTo>
                  <a:pt x="32147" y="153194"/>
                  <a:pt x="68758" y="97235"/>
                  <a:pt x="122932" y="58341"/>
                </a:cubicBezTo>
                <a:cubicBezTo>
                  <a:pt x="177105" y="19447"/>
                  <a:pt x="253801" y="0"/>
                  <a:pt x="35302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scene3d>
            <a:camera prst="isometricLeftDown">
              <a:rot lat="2100000" lon="3000000" rev="0"/>
            </a:camera>
            <a:lightRig rig="threePt" dir="t"/>
          </a:scene3d>
          <a:sp3d extrusionH="317500">
            <a:bevelT/>
            <a:extrusionClr>
              <a:schemeClr val="accent1"/>
            </a:extrusionClr>
            <a:contourClr>
              <a:schemeClr val="accent1">
                <a:lumMod val="50000"/>
              </a:schemeClr>
            </a:contourClr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defRPr sz="9600" b="1">
                <a:latin typeface="Agency FB" panose="020B0503020202020204" pitchFamily="34" charset="0"/>
                <a:cs typeface="Arial" pitchFamily="34" charset="0"/>
              </a:defRPr>
            </a:lvl1pPr>
          </a:lstStyle>
          <a:p>
            <a:endParaRPr lang="ko-KR" alt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4143D06-DF00-42C7-A24E-32261DD59E23}"/>
              </a:ext>
            </a:extLst>
          </p:cNvPr>
          <p:cNvSpPr txBox="1"/>
          <p:nvPr/>
        </p:nvSpPr>
        <p:spPr>
          <a:xfrm>
            <a:off x="5822942" y="2415488"/>
            <a:ext cx="2056602" cy="2234974"/>
          </a:xfrm>
          <a:custGeom>
            <a:avLst/>
            <a:gdLst/>
            <a:ahLst/>
            <a:cxnLst/>
            <a:rect l="l" t="t" r="r" b="b"/>
            <a:pathLst>
              <a:path w="803076" h="872728">
                <a:moveTo>
                  <a:pt x="269676" y="197644"/>
                </a:moveTo>
                <a:lnTo>
                  <a:pt x="269676" y="674489"/>
                </a:lnTo>
                <a:lnTo>
                  <a:pt x="335756" y="674489"/>
                </a:lnTo>
                <a:cubicBezTo>
                  <a:pt x="392112" y="674489"/>
                  <a:pt x="432197" y="668238"/>
                  <a:pt x="456009" y="655737"/>
                </a:cubicBezTo>
                <a:cubicBezTo>
                  <a:pt x="479822" y="643235"/>
                  <a:pt x="498475" y="621407"/>
                  <a:pt x="511969" y="590252"/>
                </a:cubicBezTo>
                <a:cubicBezTo>
                  <a:pt x="525462" y="559098"/>
                  <a:pt x="532209" y="508595"/>
                  <a:pt x="532209" y="438745"/>
                </a:cubicBezTo>
                <a:cubicBezTo>
                  <a:pt x="532209" y="346274"/>
                  <a:pt x="517128" y="282972"/>
                  <a:pt x="486965" y="248841"/>
                </a:cubicBezTo>
                <a:cubicBezTo>
                  <a:pt x="456803" y="214709"/>
                  <a:pt x="406797" y="197644"/>
                  <a:pt x="336947" y="197644"/>
                </a:cubicBezTo>
                <a:close/>
                <a:moveTo>
                  <a:pt x="0" y="0"/>
                </a:moveTo>
                <a:lnTo>
                  <a:pt x="400645" y="0"/>
                </a:lnTo>
                <a:cubicBezTo>
                  <a:pt x="479623" y="0"/>
                  <a:pt x="543421" y="10716"/>
                  <a:pt x="592038" y="32147"/>
                </a:cubicBezTo>
                <a:cubicBezTo>
                  <a:pt x="640655" y="53578"/>
                  <a:pt x="680839" y="84336"/>
                  <a:pt x="712589" y="124420"/>
                </a:cubicBezTo>
                <a:cubicBezTo>
                  <a:pt x="744339" y="164505"/>
                  <a:pt x="767358" y="211138"/>
                  <a:pt x="781645" y="264319"/>
                </a:cubicBezTo>
                <a:cubicBezTo>
                  <a:pt x="795933" y="317500"/>
                  <a:pt x="803076" y="373856"/>
                  <a:pt x="803076" y="433388"/>
                </a:cubicBezTo>
                <a:cubicBezTo>
                  <a:pt x="803076" y="526653"/>
                  <a:pt x="792460" y="598984"/>
                  <a:pt x="771227" y="650379"/>
                </a:cubicBezTo>
                <a:cubicBezTo>
                  <a:pt x="749994" y="701774"/>
                  <a:pt x="720526" y="744835"/>
                  <a:pt x="682823" y="779562"/>
                </a:cubicBezTo>
                <a:cubicBezTo>
                  <a:pt x="645120" y="814288"/>
                  <a:pt x="604639" y="837406"/>
                  <a:pt x="561379" y="848916"/>
                </a:cubicBezTo>
                <a:cubicBezTo>
                  <a:pt x="502245" y="864791"/>
                  <a:pt x="448667" y="872728"/>
                  <a:pt x="400645" y="872728"/>
                </a:cubicBezTo>
                <a:lnTo>
                  <a:pt x="0" y="87272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scene3d>
            <a:camera prst="isometricOffAxis2Right">
              <a:rot lat="1080000" lon="18600000" rev="0"/>
            </a:camera>
            <a:lightRig rig="threePt" dir="t"/>
          </a:scene3d>
          <a:sp3d extrusionH="317500">
            <a:bevelT/>
            <a:extrusionClr>
              <a:schemeClr val="accent1"/>
            </a:extrusionClr>
            <a:contourClr>
              <a:schemeClr val="accent1">
                <a:lumMod val="50000"/>
              </a:schemeClr>
            </a:contourClr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defRPr sz="9600" b="1">
                <a:latin typeface="Agency FB" panose="020B0503020202020204" pitchFamily="34" charset="0"/>
                <a:cs typeface="Arial" pitchFamily="34" charset="0"/>
              </a:defRPr>
            </a:lvl1pPr>
          </a:lstStyle>
          <a:p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E58859-9060-4FB2-BD7A-0BB1E6CC359D}"/>
              </a:ext>
            </a:extLst>
          </p:cNvPr>
          <p:cNvSpPr/>
          <p:nvPr/>
        </p:nvSpPr>
        <p:spPr>
          <a:xfrm>
            <a:off x="-2" y="1305026"/>
            <a:ext cx="12192000" cy="109682"/>
          </a:xfrm>
          <a:prstGeom prst="rect">
            <a:avLst/>
          </a:prstGeom>
          <a:gradFill flip="none" rotWithShape="1">
            <a:gsLst>
              <a:gs pos="57000">
                <a:srgbClr val="606060">
                  <a:lumMod val="80000"/>
                  <a:lumOff val="20000"/>
                </a:srgbClr>
              </a:gs>
              <a:gs pos="31000">
                <a:srgbClr val="4C4C4C">
                  <a:lumMod val="80000"/>
                  <a:lumOff val="20000"/>
                </a:srgbClr>
              </a:gs>
              <a:gs pos="16000">
                <a:srgbClr val="676767">
                  <a:lumMod val="80000"/>
                </a:srgbClr>
              </a:gs>
              <a:gs pos="0">
                <a:schemeClr val="accent4">
                  <a:lumMod val="70000"/>
                </a:schemeClr>
              </a:gs>
              <a:gs pos="83000">
                <a:schemeClr val="accent4">
                  <a:lumMod val="70000"/>
                </a:schemeClr>
              </a:gs>
              <a:gs pos="97000">
                <a:schemeClr val="accent4">
                  <a:lumMod val="4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714AEAC-4445-4E50-AF43-6291AD7C2158}"/>
              </a:ext>
            </a:extLst>
          </p:cNvPr>
          <p:cNvSpPr/>
          <p:nvPr/>
        </p:nvSpPr>
        <p:spPr>
          <a:xfrm>
            <a:off x="-11912" y="1663270"/>
            <a:ext cx="12192000" cy="109682"/>
          </a:xfrm>
          <a:prstGeom prst="rect">
            <a:avLst/>
          </a:prstGeom>
          <a:gradFill flip="none" rotWithShape="1">
            <a:gsLst>
              <a:gs pos="57000">
                <a:srgbClr val="606060">
                  <a:lumMod val="80000"/>
                  <a:lumOff val="20000"/>
                </a:srgbClr>
              </a:gs>
              <a:gs pos="31000">
                <a:srgbClr val="4C4C4C">
                  <a:lumMod val="80000"/>
                  <a:lumOff val="20000"/>
                </a:srgbClr>
              </a:gs>
              <a:gs pos="16000">
                <a:srgbClr val="676767">
                  <a:lumMod val="80000"/>
                </a:srgbClr>
              </a:gs>
              <a:gs pos="0">
                <a:schemeClr val="accent4">
                  <a:lumMod val="70000"/>
                </a:schemeClr>
              </a:gs>
              <a:gs pos="83000">
                <a:schemeClr val="accent4">
                  <a:lumMod val="70000"/>
                </a:schemeClr>
              </a:gs>
              <a:gs pos="97000">
                <a:schemeClr val="accent4">
                  <a:lumMod val="4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B4460F-3891-4866-9E99-33EB2E6EC788}"/>
              </a:ext>
            </a:extLst>
          </p:cNvPr>
          <p:cNvSpPr/>
          <p:nvPr/>
        </p:nvSpPr>
        <p:spPr>
          <a:xfrm>
            <a:off x="5794008" y="1279636"/>
            <a:ext cx="603984" cy="52693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0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80000"/>
                  <a:lumOff val="2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82D4426-B6A0-4B12-8015-2D40A9A35AE3}"/>
              </a:ext>
            </a:extLst>
          </p:cNvPr>
          <p:cNvSpPr/>
          <p:nvPr/>
        </p:nvSpPr>
        <p:spPr>
          <a:xfrm>
            <a:off x="5677988" y="1279636"/>
            <a:ext cx="116017" cy="52693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0"/>
                </a:schemeClr>
              </a:gs>
              <a:gs pos="48000">
                <a:schemeClr val="accent3">
                  <a:lumMod val="70000"/>
                </a:schemeClr>
              </a:gs>
              <a:gs pos="100000">
                <a:schemeClr val="accent3">
                  <a:lumMod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D8C6564-4F6D-42A0-812A-608A1583FF00}"/>
              </a:ext>
            </a:extLst>
          </p:cNvPr>
          <p:cNvSpPr/>
          <p:nvPr/>
        </p:nvSpPr>
        <p:spPr>
          <a:xfrm>
            <a:off x="6388959" y="1279636"/>
            <a:ext cx="116017" cy="52693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90000"/>
                </a:schemeClr>
              </a:gs>
              <a:gs pos="48000">
                <a:schemeClr val="accent3">
                  <a:lumMod val="100000"/>
                </a:schemeClr>
              </a:gs>
              <a:gs pos="100000">
                <a:schemeClr val="accent3">
                  <a:lumMod val="90000"/>
                  <a:lumOff val="1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AC3B32B-92F3-43FD-9188-62F442341712}"/>
              </a:ext>
            </a:extLst>
          </p:cNvPr>
          <p:cNvSpPr/>
          <p:nvPr/>
        </p:nvSpPr>
        <p:spPr>
          <a:xfrm>
            <a:off x="5997057" y="1182959"/>
            <a:ext cx="197886" cy="107107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10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FA5E9DEA-53DB-4362-BAAE-8B5CA4029E08}"/>
              </a:ext>
            </a:extLst>
          </p:cNvPr>
          <p:cNvSpPr/>
          <p:nvPr/>
        </p:nvSpPr>
        <p:spPr>
          <a:xfrm rot="16200000">
            <a:off x="5915572" y="382234"/>
            <a:ext cx="897482" cy="734512"/>
          </a:xfrm>
          <a:custGeom>
            <a:avLst/>
            <a:gdLst>
              <a:gd name="connsiteX0" fmla="*/ 415248 w 1082103"/>
              <a:gd name="connsiteY0" fmla="*/ 1642 h 885609"/>
              <a:gd name="connsiteX1" fmla="*/ 568592 w 1082103"/>
              <a:gd name="connsiteY1" fmla="*/ 72314 h 885609"/>
              <a:gd name="connsiteX2" fmla="*/ 699435 w 1082103"/>
              <a:gd name="connsiteY2" fmla="*/ 303584 h 885609"/>
              <a:gd name="connsiteX3" fmla="*/ 785078 w 1082103"/>
              <a:gd name="connsiteY3" fmla="*/ 603435 h 885609"/>
              <a:gd name="connsiteX4" fmla="*/ 825393 w 1082103"/>
              <a:gd name="connsiteY4" fmla="*/ 706793 h 885609"/>
              <a:gd name="connsiteX5" fmla="*/ 973755 w 1082103"/>
              <a:gd name="connsiteY5" fmla="*/ 752187 h 885609"/>
              <a:gd name="connsiteX6" fmla="*/ 1068744 w 1082103"/>
              <a:gd name="connsiteY6" fmla="*/ 677127 h 885609"/>
              <a:gd name="connsiteX7" fmla="*/ 1082103 w 1082103"/>
              <a:gd name="connsiteY7" fmla="*/ 658058 h 885609"/>
              <a:gd name="connsiteX8" fmla="*/ 1082103 w 1082103"/>
              <a:gd name="connsiteY8" fmla="*/ 812644 h 885609"/>
              <a:gd name="connsiteX9" fmla="*/ 1062435 w 1082103"/>
              <a:gd name="connsiteY9" fmla="*/ 828220 h 885609"/>
              <a:gd name="connsiteX10" fmla="*/ 984045 w 1082103"/>
              <a:gd name="connsiteY10" fmla="*/ 868897 h 885609"/>
              <a:gd name="connsiteX11" fmla="*/ 743852 w 1082103"/>
              <a:gd name="connsiteY11" fmla="*/ 793413 h 885609"/>
              <a:gd name="connsiteX12" fmla="*/ 664396 w 1082103"/>
              <a:gd name="connsiteY12" fmla="*/ 600960 h 885609"/>
              <a:gd name="connsiteX13" fmla="*/ 578817 w 1082103"/>
              <a:gd name="connsiteY13" fmla="*/ 280008 h 885609"/>
              <a:gd name="connsiteX14" fmla="*/ 519616 w 1082103"/>
              <a:gd name="connsiteY14" fmla="*/ 169225 h 885609"/>
              <a:gd name="connsiteX15" fmla="*/ 359596 w 1082103"/>
              <a:gd name="connsiteY15" fmla="*/ 113345 h 885609"/>
              <a:gd name="connsiteX16" fmla="*/ 255326 w 1082103"/>
              <a:gd name="connsiteY16" fmla="*/ 149165 h 885609"/>
              <a:gd name="connsiteX17" fmla="*/ 61428 w 1082103"/>
              <a:gd name="connsiteY17" fmla="*/ 182540 h 885609"/>
              <a:gd name="connsiteX18" fmla="*/ 0 w 1082103"/>
              <a:gd name="connsiteY18" fmla="*/ 162620 h 885609"/>
              <a:gd name="connsiteX19" fmla="*/ 0 w 1082103"/>
              <a:gd name="connsiteY19" fmla="*/ 53333 h 885609"/>
              <a:gd name="connsiteX20" fmla="*/ 19757 w 1082103"/>
              <a:gd name="connsiteY20" fmla="*/ 66452 h 885609"/>
              <a:gd name="connsiteX21" fmla="*/ 252916 w 1082103"/>
              <a:gd name="connsiteY21" fmla="*/ 38773 h 885609"/>
              <a:gd name="connsiteX22" fmla="*/ 415248 w 1082103"/>
              <a:gd name="connsiteY22" fmla="*/ 1642 h 885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82103" h="885609">
                <a:moveTo>
                  <a:pt x="415248" y="1642"/>
                </a:moveTo>
                <a:cubicBezTo>
                  <a:pt x="471910" y="7935"/>
                  <a:pt x="527073" y="32195"/>
                  <a:pt x="568592" y="72314"/>
                </a:cubicBezTo>
                <a:cubicBezTo>
                  <a:pt x="635153" y="136596"/>
                  <a:pt x="671104" y="217875"/>
                  <a:pt x="699435" y="303584"/>
                </a:cubicBezTo>
                <a:cubicBezTo>
                  <a:pt x="732129" y="402384"/>
                  <a:pt x="756943" y="503398"/>
                  <a:pt x="785078" y="603435"/>
                </a:cubicBezTo>
                <a:cubicBezTo>
                  <a:pt x="795108" y="639255"/>
                  <a:pt x="807613" y="674164"/>
                  <a:pt x="825393" y="706793"/>
                </a:cubicBezTo>
                <a:cubicBezTo>
                  <a:pt x="861669" y="773419"/>
                  <a:pt x="906412" y="787747"/>
                  <a:pt x="973755" y="752187"/>
                </a:cubicBezTo>
                <a:cubicBezTo>
                  <a:pt x="1011269" y="732421"/>
                  <a:pt x="1042921" y="707314"/>
                  <a:pt x="1068744" y="677127"/>
                </a:cubicBezTo>
                <a:lnTo>
                  <a:pt x="1082103" y="658058"/>
                </a:lnTo>
                <a:lnTo>
                  <a:pt x="1082103" y="812644"/>
                </a:lnTo>
                <a:lnTo>
                  <a:pt x="1062435" y="828220"/>
                </a:lnTo>
                <a:cubicBezTo>
                  <a:pt x="1038167" y="843843"/>
                  <a:pt x="1012001" y="857402"/>
                  <a:pt x="984045" y="868897"/>
                </a:cubicBezTo>
                <a:cubicBezTo>
                  <a:pt x="889870" y="907583"/>
                  <a:pt x="801686" y="877755"/>
                  <a:pt x="743852" y="793413"/>
                </a:cubicBezTo>
                <a:cubicBezTo>
                  <a:pt x="703798" y="734928"/>
                  <a:pt x="683283" y="668302"/>
                  <a:pt x="664396" y="600960"/>
                </a:cubicBezTo>
                <a:cubicBezTo>
                  <a:pt x="634502" y="494345"/>
                  <a:pt x="616982" y="384408"/>
                  <a:pt x="578817" y="280008"/>
                </a:cubicBezTo>
                <a:cubicBezTo>
                  <a:pt x="564294" y="240280"/>
                  <a:pt x="546904" y="202049"/>
                  <a:pt x="519616" y="169225"/>
                </a:cubicBezTo>
                <a:cubicBezTo>
                  <a:pt x="477478" y="118620"/>
                  <a:pt x="423356" y="101361"/>
                  <a:pt x="359596" y="113345"/>
                </a:cubicBezTo>
                <a:cubicBezTo>
                  <a:pt x="323189" y="120118"/>
                  <a:pt x="287694" y="130408"/>
                  <a:pt x="255326" y="149165"/>
                </a:cubicBezTo>
                <a:cubicBezTo>
                  <a:pt x="191875" y="185898"/>
                  <a:pt x="127105" y="196107"/>
                  <a:pt x="61428" y="182540"/>
                </a:cubicBezTo>
                <a:lnTo>
                  <a:pt x="0" y="162620"/>
                </a:lnTo>
                <a:lnTo>
                  <a:pt x="0" y="53333"/>
                </a:lnTo>
                <a:lnTo>
                  <a:pt x="19757" y="66452"/>
                </a:lnTo>
                <a:cubicBezTo>
                  <a:pt x="102535" y="96086"/>
                  <a:pt x="181405" y="86512"/>
                  <a:pt x="252916" y="38773"/>
                </a:cubicBezTo>
                <a:cubicBezTo>
                  <a:pt x="300427" y="7023"/>
                  <a:pt x="358587" y="-4651"/>
                  <a:pt x="415248" y="1642"/>
                </a:cubicBezTo>
                <a:close/>
              </a:path>
            </a:pathLst>
          </a:custGeom>
          <a:gradFill flip="none" rotWithShape="1">
            <a:gsLst>
              <a:gs pos="57000">
                <a:srgbClr val="606060">
                  <a:lumMod val="80000"/>
                </a:srgbClr>
              </a:gs>
              <a:gs pos="31000">
                <a:srgbClr val="4C4C4C">
                  <a:lumMod val="70000"/>
                  <a:lumOff val="30000"/>
                </a:srgbClr>
              </a:gs>
              <a:gs pos="16000">
                <a:srgbClr val="676767">
                  <a:lumMod val="100000"/>
                </a:srgbClr>
              </a:gs>
              <a:gs pos="0">
                <a:schemeClr val="accent4">
                  <a:lumMod val="70000"/>
                </a:schemeClr>
              </a:gs>
              <a:gs pos="83000">
                <a:schemeClr val="accent4">
                  <a:lumMod val="70000"/>
                </a:schemeClr>
              </a:gs>
              <a:gs pos="97000">
                <a:schemeClr val="accent4">
                  <a:lumMod val="40000"/>
                </a:schemeClr>
              </a:gs>
            </a:gsLst>
            <a:lin ang="6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F325B2D-5BDE-46B3-B0A5-B9841E3BC5CB}"/>
              </a:ext>
            </a:extLst>
          </p:cNvPr>
          <p:cNvSpPr/>
          <p:nvPr/>
        </p:nvSpPr>
        <p:spPr>
          <a:xfrm>
            <a:off x="5923689" y="1828680"/>
            <a:ext cx="344622" cy="45719"/>
          </a:xfrm>
          <a:prstGeom prst="roundRect">
            <a:avLst>
              <a:gd name="adj" fmla="val 120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48973C74-C118-4851-998B-0A2472EB54AD}"/>
              </a:ext>
            </a:extLst>
          </p:cNvPr>
          <p:cNvSpPr/>
          <p:nvPr/>
        </p:nvSpPr>
        <p:spPr>
          <a:xfrm>
            <a:off x="5923689" y="1821534"/>
            <a:ext cx="344622" cy="45719"/>
          </a:xfrm>
          <a:prstGeom prst="roundRect">
            <a:avLst>
              <a:gd name="adj" fmla="val 1204"/>
            </a:avLst>
          </a:prstGeom>
          <a:gradFill>
            <a:gsLst>
              <a:gs pos="57000">
                <a:srgbClr val="606060">
                  <a:lumMod val="90000"/>
                </a:srgbClr>
              </a:gs>
              <a:gs pos="43376">
                <a:srgbClr val="696969">
                  <a:lumMod val="70000"/>
                  <a:lumOff val="30000"/>
                </a:srgbClr>
              </a:gs>
              <a:gs pos="31000">
                <a:srgbClr val="4C4C4C">
                  <a:lumMod val="70000"/>
                  <a:lumOff val="30000"/>
                </a:srgbClr>
              </a:gs>
              <a:gs pos="16000">
                <a:srgbClr val="676767">
                  <a:lumMod val="100000"/>
                </a:srgbClr>
              </a:gs>
              <a:gs pos="0">
                <a:schemeClr val="accent4">
                  <a:lumMod val="80000"/>
                </a:schemeClr>
              </a:gs>
              <a:gs pos="83000">
                <a:schemeClr val="accent4">
                  <a:lumMod val="90000"/>
                </a:schemeClr>
              </a:gs>
              <a:gs pos="97000">
                <a:schemeClr val="accent4">
                  <a:lumMod val="10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C78D8B85-A60D-44C4-98D8-94DC3C226259}"/>
              </a:ext>
            </a:extLst>
          </p:cNvPr>
          <p:cNvSpPr/>
          <p:nvPr/>
        </p:nvSpPr>
        <p:spPr>
          <a:xfrm>
            <a:off x="5973349" y="2127332"/>
            <a:ext cx="230308" cy="45719"/>
          </a:xfrm>
          <a:prstGeom prst="roundRect">
            <a:avLst>
              <a:gd name="adj" fmla="val 120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0C20C5C6-4EC6-45E8-B41A-AD8E10612DC5}"/>
              </a:ext>
            </a:extLst>
          </p:cNvPr>
          <p:cNvSpPr/>
          <p:nvPr/>
        </p:nvSpPr>
        <p:spPr>
          <a:xfrm>
            <a:off x="5973351" y="1882099"/>
            <a:ext cx="230309" cy="275479"/>
          </a:xfrm>
          <a:prstGeom prst="roundRect">
            <a:avLst>
              <a:gd name="adj" fmla="val 1204"/>
            </a:avLst>
          </a:prstGeom>
          <a:gradFill>
            <a:gsLst>
              <a:gs pos="57000">
                <a:srgbClr val="606060">
                  <a:lumMod val="90000"/>
                </a:srgbClr>
              </a:gs>
              <a:gs pos="43376">
                <a:srgbClr val="696969">
                  <a:lumMod val="70000"/>
                  <a:lumOff val="30000"/>
                </a:srgbClr>
              </a:gs>
              <a:gs pos="31000">
                <a:srgbClr val="4C4C4C">
                  <a:lumMod val="70000"/>
                  <a:lumOff val="30000"/>
                </a:srgbClr>
              </a:gs>
              <a:gs pos="16000">
                <a:srgbClr val="676767">
                  <a:lumMod val="100000"/>
                </a:srgbClr>
              </a:gs>
              <a:gs pos="0">
                <a:schemeClr val="accent4">
                  <a:lumMod val="80000"/>
                </a:schemeClr>
              </a:gs>
              <a:gs pos="83000">
                <a:schemeClr val="accent4">
                  <a:lumMod val="90000"/>
                </a:schemeClr>
              </a:gs>
              <a:gs pos="97000">
                <a:schemeClr val="accent4">
                  <a:lumMod val="10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BA060982-E9C7-4182-B4C0-628F6FFD6EE7}"/>
              </a:ext>
            </a:extLst>
          </p:cNvPr>
          <p:cNvSpPr/>
          <p:nvPr/>
        </p:nvSpPr>
        <p:spPr>
          <a:xfrm rot="10800000" flipH="1">
            <a:off x="5973346" y="2173050"/>
            <a:ext cx="230308" cy="343257"/>
          </a:xfrm>
          <a:prstGeom prst="triangle">
            <a:avLst/>
          </a:prstGeom>
          <a:gradFill>
            <a:gsLst>
              <a:gs pos="57000">
                <a:srgbClr val="606060">
                  <a:lumMod val="90000"/>
                </a:srgbClr>
              </a:gs>
              <a:gs pos="43376">
                <a:srgbClr val="696969">
                  <a:lumMod val="70000"/>
                  <a:lumOff val="30000"/>
                </a:srgbClr>
              </a:gs>
              <a:gs pos="31000">
                <a:srgbClr val="4C4C4C">
                  <a:lumMod val="70000"/>
                  <a:lumOff val="30000"/>
                </a:srgbClr>
              </a:gs>
              <a:gs pos="16000">
                <a:srgbClr val="676767">
                  <a:lumMod val="100000"/>
                </a:srgbClr>
              </a:gs>
              <a:gs pos="0">
                <a:schemeClr val="accent4">
                  <a:lumMod val="80000"/>
                </a:schemeClr>
              </a:gs>
              <a:gs pos="83000">
                <a:schemeClr val="accent4">
                  <a:lumMod val="90000"/>
                </a:schemeClr>
              </a:gs>
              <a:gs pos="97000">
                <a:schemeClr val="accent4">
                  <a:lumMod val="10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74A26C0-E200-40B4-A115-3EC8AF3E542C}"/>
              </a:ext>
            </a:extLst>
          </p:cNvPr>
          <p:cNvGrpSpPr/>
          <p:nvPr/>
        </p:nvGrpSpPr>
        <p:grpSpPr>
          <a:xfrm>
            <a:off x="5078807" y="1547976"/>
            <a:ext cx="2010564" cy="2010564"/>
            <a:chOff x="5114033" y="633247"/>
            <a:chExt cx="3361772" cy="3111708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6A21044-C40C-4651-8F1A-D34E2576E3A1}"/>
                </a:ext>
              </a:extLst>
            </p:cNvPr>
            <p:cNvSpPr/>
            <p:nvPr/>
          </p:nvSpPr>
          <p:spPr>
            <a:xfrm rot="3900000">
              <a:off x="5239066" y="2021012"/>
              <a:ext cx="3111708" cy="3361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D92E8FF-27B2-4394-B41A-258890EF4548}"/>
                </a:ext>
              </a:extLst>
            </p:cNvPr>
            <p:cNvSpPr/>
            <p:nvPr/>
          </p:nvSpPr>
          <p:spPr>
            <a:xfrm rot="19800000">
              <a:off x="5114033" y="2033514"/>
              <a:ext cx="3361771" cy="31117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C5F1FF2-0557-4766-AEF2-60827562C3EB}"/>
                </a:ext>
              </a:extLst>
            </p:cNvPr>
            <p:cNvSpPr/>
            <p:nvPr/>
          </p:nvSpPr>
          <p:spPr>
            <a:xfrm rot="1800000">
              <a:off x="5114034" y="2033514"/>
              <a:ext cx="3361771" cy="31117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8594C0AA-F4C0-4CA6-821F-09DDF3DC4409}"/>
                </a:ext>
              </a:extLst>
            </p:cNvPr>
            <p:cNvSpPr/>
            <p:nvPr/>
          </p:nvSpPr>
          <p:spPr>
            <a:xfrm rot="17700000">
              <a:off x="5239065" y="2021012"/>
              <a:ext cx="3111708" cy="3361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9AF7AFB-9ABD-447B-A29D-22DC9AD28BEB}"/>
              </a:ext>
            </a:extLst>
          </p:cNvPr>
          <p:cNvSpPr/>
          <p:nvPr/>
        </p:nvSpPr>
        <p:spPr>
          <a:xfrm>
            <a:off x="5949168" y="1452993"/>
            <a:ext cx="293664" cy="180224"/>
          </a:xfrm>
          <a:custGeom>
            <a:avLst/>
            <a:gdLst/>
            <a:ahLst/>
            <a:cxnLst/>
            <a:rect l="l" t="t" r="r" b="b"/>
            <a:pathLst>
              <a:path w="731155" h="448717">
                <a:moveTo>
                  <a:pt x="458911" y="76684"/>
                </a:moveTo>
                <a:lnTo>
                  <a:pt x="458911" y="371364"/>
                </a:lnTo>
                <a:lnTo>
                  <a:pt x="504787" y="371364"/>
                </a:lnTo>
                <a:cubicBezTo>
                  <a:pt x="528898" y="371364"/>
                  <a:pt x="549213" y="368238"/>
                  <a:pt x="565732" y="361987"/>
                </a:cubicBezTo>
                <a:cubicBezTo>
                  <a:pt x="582252" y="355737"/>
                  <a:pt x="596038" y="346305"/>
                  <a:pt x="607088" y="333691"/>
                </a:cubicBezTo>
                <a:cubicBezTo>
                  <a:pt x="618139" y="321078"/>
                  <a:pt x="626399" y="305395"/>
                  <a:pt x="631868" y="286643"/>
                </a:cubicBezTo>
                <a:cubicBezTo>
                  <a:pt x="637337" y="267891"/>
                  <a:pt x="640072" y="246013"/>
                  <a:pt x="640072" y="221010"/>
                </a:cubicBezTo>
                <a:cubicBezTo>
                  <a:pt x="640072" y="200472"/>
                  <a:pt x="637672" y="181384"/>
                  <a:pt x="632873" y="163748"/>
                </a:cubicBezTo>
                <a:cubicBezTo>
                  <a:pt x="628073" y="146112"/>
                  <a:pt x="620371" y="130820"/>
                  <a:pt x="609767" y="117872"/>
                </a:cubicBezTo>
                <a:cubicBezTo>
                  <a:pt x="599163" y="104924"/>
                  <a:pt x="585545" y="94822"/>
                  <a:pt x="568914" y="87567"/>
                </a:cubicBezTo>
                <a:cubicBezTo>
                  <a:pt x="552282" y="80312"/>
                  <a:pt x="530460" y="76684"/>
                  <a:pt x="503448" y="76684"/>
                </a:cubicBezTo>
                <a:close/>
                <a:moveTo>
                  <a:pt x="397296" y="7702"/>
                </a:moveTo>
                <a:lnTo>
                  <a:pt x="508471" y="7702"/>
                </a:lnTo>
                <a:cubicBezTo>
                  <a:pt x="547092" y="7702"/>
                  <a:pt x="579853" y="12223"/>
                  <a:pt x="606753" y="21264"/>
                </a:cubicBezTo>
                <a:cubicBezTo>
                  <a:pt x="633654" y="30305"/>
                  <a:pt x="656313" y="43700"/>
                  <a:pt x="674730" y="61448"/>
                </a:cubicBezTo>
                <a:cubicBezTo>
                  <a:pt x="693148" y="79195"/>
                  <a:pt x="707156" y="101129"/>
                  <a:pt x="716756" y="127248"/>
                </a:cubicBezTo>
                <a:cubicBezTo>
                  <a:pt x="726355" y="153368"/>
                  <a:pt x="731155" y="183617"/>
                  <a:pt x="731155" y="217996"/>
                </a:cubicBezTo>
                <a:cubicBezTo>
                  <a:pt x="731155" y="257733"/>
                  <a:pt x="725965" y="291722"/>
                  <a:pt x="715584" y="319962"/>
                </a:cubicBezTo>
                <a:cubicBezTo>
                  <a:pt x="705203" y="348202"/>
                  <a:pt x="690302" y="371252"/>
                  <a:pt x="670880" y="389111"/>
                </a:cubicBezTo>
                <a:cubicBezTo>
                  <a:pt x="651457" y="406971"/>
                  <a:pt x="627850" y="420086"/>
                  <a:pt x="600056" y="428458"/>
                </a:cubicBezTo>
                <a:cubicBezTo>
                  <a:pt x="572262" y="436829"/>
                  <a:pt x="539167" y="441015"/>
                  <a:pt x="500769" y="441015"/>
                </a:cubicBezTo>
                <a:lnTo>
                  <a:pt x="397296" y="441015"/>
                </a:lnTo>
                <a:cubicBezTo>
                  <a:pt x="389929" y="441015"/>
                  <a:pt x="383734" y="438839"/>
                  <a:pt x="378711" y="434485"/>
                </a:cubicBezTo>
                <a:cubicBezTo>
                  <a:pt x="373688" y="430132"/>
                  <a:pt x="371177" y="423044"/>
                  <a:pt x="371177" y="413221"/>
                </a:cubicBezTo>
                <a:lnTo>
                  <a:pt x="371177" y="35496"/>
                </a:lnTo>
                <a:cubicBezTo>
                  <a:pt x="371177" y="25673"/>
                  <a:pt x="373688" y="18585"/>
                  <a:pt x="378711" y="14232"/>
                </a:cubicBezTo>
                <a:cubicBezTo>
                  <a:pt x="383734" y="9879"/>
                  <a:pt x="389929" y="7702"/>
                  <a:pt x="397296" y="7702"/>
                </a:cubicBezTo>
                <a:close/>
                <a:moveTo>
                  <a:pt x="139638" y="0"/>
                </a:moveTo>
                <a:cubicBezTo>
                  <a:pt x="160622" y="0"/>
                  <a:pt x="179207" y="2456"/>
                  <a:pt x="195392" y="7367"/>
                </a:cubicBezTo>
                <a:cubicBezTo>
                  <a:pt x="211577" y="12278"/>
                  <a:pt x="225195" y="19366"/>
                  <a:pt x="236246" y="28631"/>
                </a:cubicBezTo>
                <a:cubicBezTo>
                  <a:pt x="247296" y="37895"/>
                  <a:pt x="255668" y="49281"/>
                  <a:pt x="261360" y="62787"/>
                </a:cubicBezTo>
                <a:cubicBezTo>
                  <a:pt x="267053" y="76293"/>
                  <a:pt x="269899" y="91529"/>
                  <a:pt x="269899" y="108496"/>
                </a:cubicBezTo>
                <a:cubicBezTo>
                  <a:pt x="269899" y="121667"/>
                  <a:pt x="268225" y="133945"/>
                  <a:pt x="264876" y="145331"/>
                </a:cubicBezTo>
                <a:cubicBezTo>
                  <a:pt x="261528" y="156716"/>
                  <a:pt x="256617" y="166874"/>
                  <a:pt x="250142" y="175803"/>
                </a:cubicBezTo>
                <a:cubicBezTo>
                  <a:pt x="243668" y="184733"/>
                  <a:pt x="235576" y="192323"/>
                  <a:pt x="225865" y="198574"/>
                </a:cubicBezTo>
                <a:cubicBezTo>
                  <a:pt x="216154" y="204825"/>
                  <a:pt x="204936" y="209513"/>
                  <a:pt x="192211" y="212638"/>
                </a:cubicBezTo>
                <a:lnTo>
                  <a:pt x="192211" y="213643"/>
                </a:lnTo>
                <a:cubicBezTo>
                  <a:pt x="207392" y="215429"/>
                  <a:pt x="221009" y="219280"/>
                  <a:pt x="233064" y="225196"/>
                </a:cubicBezTo>
                <a:cubicBezTo>
                  <a:pt x="245120" y="231112"/>
                  <a:pt x="255333" y="238534"/>
                  <a:pt x="263704" y="247464"/>
                </a:cubicBezTo>
                <a:cubicBezTo>
                  <a:pt x="272076" y="256394"/>
                  <a:pt x="278494" y="266496"/>
                  <a:pt x="282959" y="277769"/>
                </a:cubicBezTo>
                <a:cubicBezTo>
                  <a:pt x="287424" y="289043"/>
                  <a:pt x="289656" y="301154"/>
                  <a:pt x="289656" y="314102"/>
                </a:cubicBezTo>
                <a:cubicBezTo>
                  <a:pt x="289656" y="335756"/>
                  <a:pt x="285526" y="354955"/>
                  <a:pt x="277266" y="371698"/>
                </a:cubicBezTo>
                <a:cubicBezTo>
                  <a:pt x="269006" y="388442"/>
                  <a:pt x="257509" y="402506"/>
                  <a:pt x="242775" y="413891"/>
                </a:cubicBezTo>
                <a:cubicBezTo>
                  <a:pt x="228041" y="425277"/>
                  <a:pt x="210405" y="433927"/>
                  <a:pt x="189867" y="439843"/>
                </a:cubicBezTo>
                <a:cubicBezTo>
                  <a:pt x="169329" y="445759"/>
                  <a:pt x="146893" y="448717"/>
                  <a:pt x="122560" y="448717"/>
                </a:cubicBezTo>
                <a:cubicBezTo>
                  <a:pt x="107826" y="448717"/>
                  <a:pt x="93985" y="447657"/>
                  <a:pt x="81037" y="445536"/>
                </a:cubicBezTo>
                <a:cubicBezTo>
                  <a:pt x="68088" y="443415"/>
                  <a:pt x="56647" y="440792"/>
                  <a:pt x="46713" y="437666"/>
                </a:cubicBezTo>
                <a:cubicBezTo>
                  <a:pt x="36779" y="434541"/>
                  <a:pt x="28575" y="431304"/>
                  <a:pt x="22101" y="427955"/>
                </a:cubicBezTo>
                <a:cubicBezTo>
                  <a:pt x="15627" y="424607"/>
                  <a:pt x="11385" y="422040"/>
                  <a:pt x="9376" y="420254"/>
                </a:cubicBezTo>
                <a:cubicBezTo>
                  <a:pt x="7367" y="418468"/>
                  <a:pt x="5860" y="416458"/>
                  <a:pt x="4855" y="414226"/>
                </a:cubicBezTo>
                <a:cubicBezTo>
                  <a:pt x="3851" y="411994"/>
                  <a:pt x="2958" y="409371"/>
                  <a:pt x="2176" y="406357"/>
                </a:cubicBezTo>
                <a:cubicBezTo>
                  <a:pt x="1395" y="403343"/>
                  <a:pt x="837" y="399548"/>
                  <a:pt x="502" y="394971"/>
                </a:cubicBezTo>
                <a:cubicBezTo>
                  <a:pt x="167" y="390395"/>
                  <a:pt x="0" y="384870"/>
                  <a:pt x="0" y="378396"/>
                </a:cubicBezTo>
                <a:cubicBezTo>
                  <a:pt x="0" y="367680"/>
                  <a:pt x="893" y="360257"/>
                  <a:pt x="2679" y="356127"/>
                </a:cubicBezTo>
                <a:cubicBezTo>
                  <a:pt x="4464" y="351997"/>
                  <a:pt x="7143" y="349932"/>
                  <a:pt x="10715" y="349932"/>
                </a:cubicBezTo>
                <a:cubicBezTo>
                  <a:pt x="12948" y="349932"/>
                  <a:pt x="16799" y="351439"/>
                  <a:pt x="22268" y="354453"/>
                </a:cubicBezTo>
                <a:cubicBezTo>
                  <a:pt x="27737" y="357467"/>
                  <a:pt x="34714" y="360704"/>
                  <a:pt x="43197" y="364164"/>
                </a:cubicBezTo>
                <a:cubicBezTo>
                  <a:pt x="51680" y="367624"/>
                  <a:pt x="61614" y="370861"/>
                  <a:pt x="73000" y="373875"/>
                </a:cubicBezTo>
                <a:cubicBezTo>
                  <a:pt x="84385" y="376889"/>
                  <a:pt x="97333" y="378396"/>
                  <a:pt x="111844" y="378396"/>
                </a:cubicBezTo>
                <a:cubicBezTo>
                  <a:pt x="124122" y="378396"/>
                  <a:pt x="134950" y="376945"/>
                  <a:pt x="144326" y="374042"/>
                </a:cubicBezTo>
                <a:cubicBezTo>
                  <a:pt x="153702" y="371140"/>
                  <a:pt x="161683" y="367066"/>
                  <a:pt x="168268" y="361820"/>
                </a:cubicBezTo>
                <a:cubicBezTo>
                  <a:pt x="174854" y="356574"/>
                  <a:pt x="179765" y="350211"/>
                  <a:pt x="183002" y="342733"/>
                </a:cubicBezTo>
                <a:cubicBezTo>
                  <a:pt x="186239" y="335254"/>
                  <a:pt x="187858" y="326938"/>
                  <a:pt x="187858" y="317785"/>
                </a:cubicBezTo>
                <a:cubicBezTo>
                  <a:pt x="187858" y="307740"/>
                  <a:pt x="185905" y="298698"/>
                  <a:pt x="181998" y="290661"/>
                </a:cubicBezTo>
                <a:cubicBezTo>
                  <a:pt x="178091" y="282625"/>
                  <a:pt x="172287" y="275760"/>
                  <a:pt x="164585" y="270067"/>
                </a:cubicBezTo>
                <a:cubicBezTo>
                  <a:pt x="156883" y="264375"/>
                  <a:pt x="147172" y="259966"/>
                  <a:pt x="135452" y="256840"/>
                </a:cubicBezTo>
                <a:cubicBezTo>
                  <a:pt x="123732" y="253715"/>
                  <a:pt x="109946" y="252152"/>
                  <a:pt x="94096" y="252152"/>
                </a:cubicBezTo>
                <a:lnTo>
                  <a:pt x="56592" y="252152"/>
                </a:lnTo>
                <a:cubicBezTo>
                  <a:pt x="53689" y="252152"/>
                  <a:pt x="51234" y="251762"/>
                  <a:pt x="49225" y="250980"/>
                </a:cubicBezTo>
                <a:cubicBezTo>
                  <a:pt x="47215" y="250199"/>
                  <a:pt x="45541" y="248580"/>
                  <a:pt x="44202" y="246125"/>
                </a:cubicBezTo>
                <a:cubicBezTo>
                  <a:pt x="42862" y="243669"/>
                  <a:pt x="41913" y="240265"/>
                  <a:pt x="41355" y="235911"/>
                </a:cubicBezTo>
                <a:cubicBezTo>
                  <a:pt x="40797" y="231558"/>
                  <a:pt x="40518" y="225921"/>
                  <a:pt x="40518" y="219001"/>
                </a:cubicBezTo>
                <a:cubicBezTo>
                  <a:pt x="40518" y="212527"/>
                  <a:pt x="40797" y="207225"/>
                  <a:pt x="41355" y="203095"/>
                </a:cubicBezTo>
                <a:cubicBezTo>
                  <a:pt x="41913" y="198965"/>
                  <a:pt x="42806" y="195784"/>
                  <a:pt x="44034" y="193551"/>
                </a:cubicBezTo>
                <a:cubicBezTo>
                  <a:pt x="45262" y="191319"/>
                  <a:pt x="46825" y="189756"/>
                  <a:pt x="48722" y="188863"/>
                </a:cubicBezTo>
                <a:cubicBezTo>
                  <a:pt x="50620" y="187970"/>
                  <a:pt x="52908" y="187524"/>
                  <a:pt x="55587" y="187524"/>
                </a:cubicBezTo>
                <a:lnTo>
                  <a:pt x="93426" y="187524"/>
                </a:lnTo>
                <a:cubicBezTo>
                  <a:pt x="106375" y="187524"/>
                  <a:pt x="117871" y="186017"/>
                  <a:pt x="127917" y="183003"/>
                </a:cubicBezTo>
                <a:cubicBezTo>
                  <a:pt x="137963" y="179989"/>
                  <a:pt x="146391" y="175692"/>
                  <a:pt x="153200" y="170111"/>
                </a:cubicBezTo>
                <a:cubicBezTo>
                  <a:pt x="160008" y="164530"/>
                  <a:pt x="165199" y="157777"/>
                  <a:pt x="168771" y="149851"/>
                </a:cubicBezTo>
                <a:cubicBezTo>
                  <a:pt x="172343" y="141926"/>
                  <a:pt x="174129" y="133164"/>
                  <a:pt x="174129" y="123565"/>
                </a:cubicBezTo>
                <a:cubicBezTo>
                  <a:pt x="174129" y="116198"/>
                  <a:pt x="172901" y="109221"/>
                  <a:pt x="170445" y="102636"/>
                </a:cubicBezTo>
                <a:cubicBezTo>
                  <a:pt x="167989" y="96050"/>
                  <a:pt x="164362" y="90357"/>
                  <a:pt x="159562" y="85558"/>
                </a:cubicBezTo>
                <a:cubicBezTo>
                  <a:pt x="154762" y="80758"/>
                  <a:pt x="148567" y="76963"/>
                  <a:pt x="140977" y="74172"/>
                </a:cubicBezTo>
                <a:cubicBezTo>
                  <a:pt x="133387" y="71382"/>
                  <a:pt x="124457" y="69987"/>
                  <a:pt x="114188" y="69987"/>
                </a:cubicBezTo>
                <a:cubicBezTo>
                  <a:pt x="102579" y="69987"/>
                  <a:pt x="91641" y="71717"/>
                  <a:pt x="81371" y="75177"/>
                </a:cubicBezTo>
                <a:cubicBezTo>
                  <a:pt x="71102" y="78637"/>
                  <a:pt x="61894" y="82432"/>
                  <a:pt x="53745" y="86562"/>
                </a:cubicBezTo>
                <a:cubicBezTo>
                  <a:pt x="45597" y="90692"/>
                  <a:pt x="38676" y="94543"/>
                  <a:pt x="32984" y="98115"/>
                </a:cubicBezTo>
                <a:cubicBezTo>
                  <a:pt x="27291" y="101687"/>
                  <a:pt x="23105" y="103473"/>
                  <a:pt x="20426" y="103473"/>
                </a:cubicBezTo>
                <a:cubicBezTo>
                  <a:pt x="18640" y="103473"/>
                  <a:pt x="17078" y="103082"/>
                  <a:pt x="15738" y="102301"/>
                </a:cubicBezTo>
                <a:cubicBezTo>
                  <a:pt x="14399" y="101520"/>
                  <a:pt x="13283" y="100013"/>
                  <a:pt x="12390" y="97780"/>
                </a:cubicBezTo>
                <a:cubicBezTo>
                  <a:pt x="11497" y="95548"/>
                  <a:pt x="10827" y="92311"/>
                  <a:pt x="10380" y="88069"/>
                </a:cubicBezTo>
                <a:cubicBezTo>
                  <a:pt x="9934" y="83828"/>
                  <a:pt x="9711" y="78358"/>
                  <a:pt x="9711" y="71661"/>
                </a:cubicBezTo>
                <a:cubicBezTo>
                  <a:pt x="9711" y="66080"/>
                  <a:pt x="9822" y="61448"/>
                  <a:pt x="10046" y="57764"/>
                </a:cubicBezTo>
                <a:cubicBezTo>
                  <a:pt x="10269" y="54081"/>
                  <a:pt x="10715" y="51011"/>
                  <a:pt x="11385" y="48555"/>
                </a:cubicBezTo>
                <a:cubicBezTo>
                  <a:pt x="12055" y="46100"/>
                  <a:pt x="12892" y="43979"/>
                  <a:pt x="13896" y="42193"/>
                </a:cubicBezTo>
                <a:cubicBezTo>
                  <a:pt x="14901" y="40407"/>
                  <a:pt x="16520" y="38454"/>
                  <a:pt x="18752" y="36333"/>
                </a:cubicBezTo>
                <a:cubicBezTo>
                  <a:pt x="20984" y="34212"/>
                  <a:pt x="25561" y="31031"/>
                  <a:pt x="32481" y="26789"/>
                </a:cubicBezTo>
                <a:cubicBezTo>
                  <a:pt x="39402" y="22548"/>
                  <a:pt x="48108" y="18418"/>
                  <a:pt x="58601" y="14399"/>
                </a:cubicBezTo>
                <a:cubicBezTo>
                  <a:pt x="69093" y="10381"/>
                  <a:pt x="81204" y="6976"/>
                  <a:pt x="94933" y="4186"/>
                </a:cubicBezTo>
                <a:cubicBezTo>
                  <a:pt x="108663" y="1395"/>
                  <a:pt x="123564" y="0"/>
                  <a:pt x="13963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80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80000"/>
                  <a:lumOff val="20000"/>
                </a:schemeClr>
              </a:gs>
            </a:gsLst>
            <a:lin ang="5400000" scaled="0"/>
            <a:tileRect/>
          </a:gradFill>
          <a:ln>
            <a:noFill/>
          </a:ln>
          <a:effectLst>
            <a:outerShdw dir="5400000" sx="103000" sy="103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74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D401FA8-7D18-41DC-BA5F-6409A533DDE8}"/>
              </a:ext>
            </a:extLst>
          </p:cNvPr>
          <p:cNvGrpSpPr/>
          <p:nvPr/>
        </p:nvGrpSpPr>
        <p:grpSpPr>
          <a:xfrm>
            <a:off x="1295297" y="1743496"/>
            <a:ext cx="2266545" cy="2266545"/>
            <a:chOff x="1460306" y="2420992"/>
            <a:chExt cx="2266545" cy="226654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FF3EC23-234E-48AB-81D1-7F738A76CB59}"/>
                </a:ext>
              </a:extLst>
            </p:cNvPr>
            <p:cNvGrpSpPr/>
            <p:nvPr/>
          </p:nvGrpSpPr>
          <p:grpSpPr>
            <a:xfrm>
              <a:off x="1460306" y="2420992"/>
              <a:ext cx="2266545" cy="2266545"/>
              <a:chOff x="1460306" y="2420992"/>
              <a:chExt cx="2266545" cy="2266545"/>
            </a:xfrm>
          </p:grpSpPr>
          <p:sp>
            <p:nvSpPr>
              <p:cNvPr id="6" name="Chord 5">
                <a:extLst>
                  <a:ext uri="{FF2B5EF4-FFF2-40B4-BE49-F238E27FC236}">
                    <a16:creationId xmlns:a16="http://schemas.microsoft.com/office/drawing/2014/main" id="{9D6DF969-DE32-42FF-8258-3EF116F0E240}"/>
                  </a:ext>
                </a:extLst>
              </p:cNvPr>
              <p:cNvSpPr/>
              <p:nvPr/>
            </p:nvSpPr>
            <p:spPr>
              <a:xfrm>
                <a:off x="1542018" y="2502704"/>
                <a:ext cx="2103120" cy="2103120"/>
              </a:xfrm>
              <a:prstGeom prst="chord">
                <a:avLst>
                  <a:gd name="adj1" fmla="val 13371"/>
                  <a:gd name="adj2" fmla="val 1077857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DCB3ABA-E211-47D1-89B9-4D385030DC96}"/>
                  </a:ext>
                </a:extLst>
              </p:cNvPr>
              <p:cNvSpPr txBox="1"/>
              <p:nvPr/>
            </p:nvSpPr>
            <p:spPr>
              <a:xfrm>
                <a:off x="2244550" y="3657719"/>
                <a:ext cx="698055" cy="7694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A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Circle: Hollow 7">
                <a:extLst>
                  <a:ext uri="{FF2B5EF4-FFF2-40B4-BE49-F238E27FC236}">
                    <a16:creationId xmlns:a16="http://schemas.microsoft.com/office/drawing/2014/main" id="{1820C13C-DAA6-4337-975B-B60FA8AFA674}"/>
                  </a:ext>
                </a:extLst>
              </p:cNvPr>
              <p:cNvSpPr/>
              <p:nvPr/>
            </p:nvSpPr>
            <p:spPr>
              <a:xfrm>
                <a:off x="1460306" y="2420992"/>
                <a:ext cx="2266545" cy="2266545"/>
              </a:xfrm>
              <a:prstGeom prst="donut">
                <a:avLst>
                  <a:gd name="adj" fmla="val 1447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B935FCB-81EE-4A1D-B079-BDD7272FC2D7}"/>
                  </a:ext>
                </a:extLst>
              </p:cNvPr>
              <p:cNvSpPr txBox="1"/>
              <p:nvPr/>
            </p:nvSpPr>
            <p:spPr>
              <a:xfrm>
                <a:off x="2462348" y="2749817"/>
                <a:ext cx="110728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63B3DD0C-E0BD-4CD3-B205-C0C919E8C710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918645" y="2881797"/>
              <a:ext cx="407909" cy="409407"/>
            </a:xfrm>
            <a:custGeom>
              <a:avLst/>
              <a:gdLst/>
              <a:ahLst/>
              <a:cxnLst/>
              <a:rect l="l" t="t" r="r" b="b"/>
              <a:pathLst>
                <a:path w="3888432" h="3902714">
                  <a:moveTo>
                    <a:pt x="1113894" y="3227140"/>
                  </a:moveTo>
                  <a:lnTo>
                    <a:pt x="2774538" y="3227140"/>
                  </a:lnTo>
                  <a:cubicBezTo>
                    <a:pt x="2813020" y="3227140"/>
                    <a:pt x="2844216" y="3258336"/>
                    <a:pt x="2844216" y="3296818"/>
                  </a:cubicBezTo>
                  <a:lnTo>
                    <a:pt x="2844216" y="3337462"/>
                  </a:lnTo>
                  <a:cubicBezTo>
                    <a:pt x="2844216" y="3375944"/>
                    <a:pt x="2813020" y="3407140"/>
                    <a:pt x="2774538" y="3407140"/>
                  </a:cubicBezTo>
                  <a:lnTo>
                    <a:pt x="1113894" y="3407140"/>
                  </a:lnTo>
                  <a:cubicBezTo>
                    <a:pt x="1075412" y="3407140"/>
                    <a:pt x="1044216" y="3375944"/>
                    <a:pt x="1044216" y="3337462"/>
                  </a:cubicBezTo>
                  <a:lnTo>
                    <a:pt x="1044216" y="3296818"/>
                  </a:lnTo>
                  <a:cubicBezTo>
                    <a:pt x="1044216" y="3258336"/>
                    <a:pt x="1075412" y="3227140"/>
                    <a:pt x="1113894" y="3227140"/>
                  </a:cubicBezTo>
                  <a:close/>
                  <a:moveTo>
                    <a:pt x="1111898" y="2923315"/>
                  </a:moveTo>
                  <a:lnTo>
                    <a:pt x="2772542" y="2923315"/>
                  </a:lnTo>
                  <a:cubicBezTo>
                    <a:pt x="2811024" y="2923315"/>
                    <a:pt x="2842220" y="2954511"/>
                    <a:pt x="2842220" y="2992993"/>
                  </a:cubicBezTo>
                  <a:lnTo>
                    <a:pt x="2842220" y="3033637"/>
                  </a:lnTo>
                  <a:cubicBezTo>
                    <a:pt x="2842220" y="3072119"/>
                    <a:pt x="2811024" y="3103315"/>
                    <a:pt x="2772542" y="3103315"/>
                  </a:cubicBezTo>
                  <a:lnTo>
                    <a:pt x="1111898" y="3103315"/>
                  </a:lnTo>
                  <a:cubicBezTo>
                    <a:pt x="1073416" y="3103315"/>
                    <a:pt x="1042220" y="3072119"/>
                    <a:pt x="1042220" y="3033637"/>
                  </a:cubicBezTo>
                  <a:lnTo>
                    <a:pt x="1042220" y="2992993"/>
                  </a:lnTo>
                  <a:cubicBezTo>
                    <a:pt x="1042220" y="2954511"/>
                    <a:pt x="1073416" y="2923315"/>
                    <a:pt x="1111898" y="2923315"/>
                  </a:cubicBezTo>
                  <a:close/>
                  <a:moveTo>
                    <a:pt x="495275" y="2664296"/>
                  </a:moveTo>
                  <a:lnTo>
                    <a:pt x="853982" y="2664296"/>
                  </a:lnTo>
                  <a:lnTo>
                    <a:pt x="853982" y="3560524"/>
                  </a:lnTo>
                  <a:lnTo>
                    <a:pt x="3006222" y="3560524"/>
                  </a:lnTo>
                  <a:lnTo>
                    <a:pt x="3006222" y="2664296"/>
                  </a:lnTo>
                  <a:lnTo>
                    <a:pt x="3364929" y="2664296"/>
                  </a:lnTo>
                  <a:lnTo>
                    <a:pt x="3364929" y="3902714"/>
                  </a:lnTo>
                  <a:lnTo>
                    <a:pt x="495275" y="3902714"/>
                  </a:lnTo>
                  <a:close/>
                  <a:moveTo>
                    <a:pt x="1113894" y="2619490"/>
                  </a:moveTo>
                  <a:lnTo>
                    <a:pt x="2774538" y="2619490"/>
                  </a:lnTo>
                  <a:cubicBezTo>
                    <a:pt x="2813020" y="2619490"/>
                    <a:pt x="2844216" y="2650686"/>
                    <a:pt x="2844216" y="2689168"/>
                  </a:cubicBezTo>
                  <a:lnTo>
                    <a:pt x="2844216" y="2729812"/>
                  </a:lnTo>
                  <a:cubicBezTo>
                    <a:pt x="2844216" y="2768294"/>
                    <a:pt x="2813020" y="2799490"/>
                    <a:pt x="2774538" y="2799490"/>
                  </a:cubicBezTo>
                  <a:lnTo>
                    <a:pt x="1113894" y="2799490"/>
                  </a:lnTo>
                  <a:cubicBezTo>
                    <a:pt x="1075412" y="2799490"/>
                    <a:pt x="1044216" y="2768294"/>
                    <a:pt x="1044216" y="2729812"/>
                  </a:cubicBezTo>
                  <a:lnTo>
                    <a:pt x="1044216" y="2689168"/>
                  </a:lnTo>
                  <a:cubicBezTo>
                    <a:pt x="1044216" y="2650686"/>
                    <a:pt x="1075412" y="2619490"/>
                    <a:pt x="1113894" y="2619490"/>
                  </a:cubicBezTo>
                  <a:close/>
                  <a:moveTo>
                    <a:pt x="3183220" y="1512740"/>
                  </a:moveTo>
                  <a:cubicBezTo>
                    <a:pt x="3130821" y="1512740"/>
                    <a:pt x="3088344" y="1555217"/>
                    <a:pt x="3088344" y="1607616"/>
                  </a:cubicBezTo>
                  <a:lnTo>
                    <a:pt x="3088344" y="1777903"/>
                  </a:lnTo>
                  <a:cubicBezTo>
                    <a:pt x="3088344" y="1830302"/>
                    <a:pt x="3130821" y="1872779"/>
                    <a:pt x="3183220" y="1872779"/>
                  </a:cubicBezTo>
                  <a:lnTo>
                    <a:pt x="3334111" y="1872779"/>
                  </a:lnTo>
                  <a:cubicBezTo>
                    <a:pt x="3386510" y="1872779"/>
                    <a:pt x="3428987" y="1830302"/>
                    <a:pt x="3428987" y="1777903"/>
                  </a:cubicBezTo>
                  <a:lnTo>
                    <a:pt x="3428987" y="1607616"/>
                  </a:lnTo>
                  <a:cubicBezTo>
                    <a:pt x="3428987" y="1555217"/>
                    <a:pt x="3386510" y="1512740"/>
                    <a:pt x="3334111" y="1512740"/>
                  </a:cubicBezTo>
                  <a:close/>
                  <a:moveTo>
                    <a:pt x="317370" y="1192161"/>
                  </a:moveTo>
                  <a:lnTo>
                    <a:pt x="3571062" y="1192161"/>
                  </a:lnTo>
                  <a:cubicBezTo>
                    <a:pt x="3746341" y="1192161"/>
                    <a:pt x="3888432" y="1369515"/>
                    <a:pt x="3888432" y="1588294"/>
                  </a:cubicBezTo>
                  <a:lnTo>
                    <a:pt x="3888432" y="3172779"/>
                  </a:lnTo>
                  <a:cubicBezTo>
                    <a:pt x="3888432" y="3391558"/>
                    <a:pt x="3746341" y="3568912"/>
                    <a:pt x="3571062" y="3568912"/>
                  </a:cubicBezTo>
                  <a:lnTo>
                    <a:pt x="3484959" y="3568912"/>
                  </a:lnTo>
                  <a:lnTo>
                    <a:pt x="3484959" y="2490370"/>
                  </a:lnTo>
                  <a:lnTo>
                    <a:pt x="388615" y="2490370"/>
                  </a:lnTo>
                  <a:lnTo>
                    <a:pt x="388615" y="3568912"/>
                  </a:lnTo>
                  <a:lnTo>
                    <a:pt x="317370" y="3568912"/>
                  </a:lnTo>
                  <a:cubicBezTo>
                    <a:pt x="142091" y="3568912"/>
                    <a:pt x="0" y="3391558"/>
                    <a:pt x="0" y="3172779"/>
                  </a:cubicBezTo>
                  <a:lnTo>
                    <a:pt x="0" y="1588294"/>
                  </a:lnTo>
                  <a:cubicBezTo>
                    <a:pt x="0" y="1369515"/>
                    <a:pt x="142091" y="1192161"/>
                    <a:pt x="317370" y="1192161"/>
                  </a:cubicBezTo>
                  <a:close/>
                  <a:moveTo>
                    <a:pt x="3010811" y="792088"/>
                  </a:moveTo>
                  <a:lnTo>
                    <a:pt x="3369518" y="792088"/>
                  </a:lnTo>
                  <a:lnTo>
                    <a:pt x="3369518" y="1080119"/>
                  </a:lnTo>
                  <a:lnTo>
                    <a:pt x="3010811" y="1080119"/>
                  </a:lnTo>
                  <a:close/>
                  <a:moveTo>
                    <a:pt x="2700857" y="0"/>
                  </a:moveTo>
                  <a:lnTo>
                    <a:pt x="3329483" y="698376"/>
                  </a:lnTo>
                  <a:lnTo>
                    <a:pt x="2700857" y="698376"/>
                  </a:lnTo>
                  <a:close/>
                  <a:moveTo>
                    <a:pt x="499864" y="0"/>
                  </a:moveTo>
                  <a:lnTo>
                    <a:pt x="2592288" y="0"/>
                  </a:lnTo>
                  <a:lnTo>
                    <a:pt x="2592288" y="298450"/>
                  </a:lnTo>
                  <a:lnTo>
                    <a:pt x="858571" y="298450"/>
                  </a:lnTo>
                  <a:lnTo>
                    <a:pt x="858571" y="1080119"/>
                  </a:lnTo>
                  <a:lnTo>
                    <a:pt x="499864" y="108011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4CF5B7B-3D42-49DF-93E1-53A75DE2BCEA}"/>
              </a:ext>
            </a:extLst>
          </p:cNvPr>
          <p:cNvGrpSpPr/>
          <p:nvPr/>
        </p:nvGrpSpPr>
        <p:grpSpPr>
          <a:xfrm>
            <a:off x="4966435" y="1744691"/>
            <a:ext cx="2266545" cy="2266545"/>
            <a:chOff x="4151491" y="2419873"/>
            <a:chExt cx="2266545" cy="2266545"/>
          </a:xfrm>
        </p:grpSpPr>
        <p:sp>
          <p:nvSpPr>
            <p:cNvPr id="11" name="Trapezoid 10">
              <a:extLst>
                <a:ext uri="{FF2B5EF4-FFF2-40B4-BE49-F238E27FC236}">
                  <a16:creationId xmlns:a16="http://schemas.microsoft.com/office/drawing/2014/main" id="{C406DC46-BD6E-4DA6-A21E-1DFAF26048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95259" y="2863650"/>
              <a:ext cx="409887" cy="409407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303F466-2DE1-43B1-AB28-DBAEA886C8BA}"/>
                </a:ext>
              </a:extLst>
            </p:cNvPr>
            <p:cNvGrpSpPr/>
            <p:nvPr/>
          </p:nvGrpSpPr>
          <p:grpSpPr>
            <a:xfrm>
              <a:off x="4151491" y="2419873"/>
              <a:ext cx="2266545" cy="2266545"/>
              <a:chOff x="1460306" y="2422187"/>
              <a:chExt cx="2266545" cy="2266545"/>
            </a:xfrm>
          </p:grpSpPr>
          <p:sp>
            <p:nvSpPr>
              <p:cNvPr id="13" name="Chord 12">
                <a:extLst>
                  <a:ext uri="{FF2B5EF4-FFF2-40B4-BE49-F238E27FC236}">
                    <a16:creationId xmlns:a16="http://schemas.microsoft.com/office/drawing/2014/main" id="{77864962-65E3-4A80-8515-05EC6DFCCE39}"/>
                  </a:ext>
                </a:extLst>
              </p:cNvPr>
              <p:cNvSpPr/>
              <p:nvPr/>
            </p:nvSpPr>
            <p:spPr>
              <a:xfrm>
                <a:off x="1542018" y="2503899"/>
                <a:ext cx="2103120" cy="2103120"/>
              </a:xfrm>
              <a:prstGeom prst="chord">
                <a:avLst>
                  <a:gd name="adj1" fmla="val 13371"/>
                  <a:gd name="adj2" fmla="val 1077857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44763E8-0D8E-42B3-8330-3F4D5FEA9B5A}"/>
                  </a:ext>
                </a:extLst>
              </p:cNvPr>
              <p:cNvSpPr txBox="1"/>
              <p:nvPr/>
            </p:nvSpPr>
            <p:spPr>
              <a:xfrm>
                <a:off x="2244550" y="3657719"/>
                <a:ext cx="698055" cy="7694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B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Circle: Hollow 14">
                <a:extLst>
                  <a:ext uri="{FF2B5EF4-FFF2-40B4-BE49-F238E27FC236}">
                    <a16:creationId xmlns:a16="http://schemas.microsoft.com/office/drawing/2014/main" id="{2BD1EF42-8D1F-4E1C-BF78-CDBFB2967F7B}"/>
                  </a:ext>
                </a:extLst>
              </p:cNvPr>
              <p:cNvSpPr/>
              <p:nvPr/>
            </p:nvSpPr>
            <p:spPr>
              <a:xfrm>
                <a:off x="1460306" y="2422187"/>
                <a:ext cx="2266545" cy="2266545"/>
              </a:xfrm>
              <a:prstGeom prst="donut">
                <a:avLst>
                  <a:gd name="adj" fmla="val 144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D12E604-594C-440A-9056-BB88049C1A84}"/>
                  </a:ext>
                </a:extLst>
              </p:cNvPr>
              <p:cNvSpPr txBox="1"/>
              <p:nvPr/>
            </p:nvSpPr>
            <p:spPr>
              <a:xfrm>
                <a:off x="2462348" y="2749817"/>
                <a:ext cx="110728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08D7539-6C56-4081-AAEE-7523CB227CA9}"/>
              </a:ext>
            </a:extLst>
          </p:cNvPr>
          <p:cNvGrpSpPr/>
          <p:nvPr/>
        </p:nvGrpSpPr>
        <p:grpSpPr>
          <a:xfrm>
            <a:off x="8637573" y="1744691"/>
            <a:ext cx="2266545" cy="2266545"/>
            <a:chOff x="6842676" y="2417559"/>
            <a:chExt cx="2266545" cy="2266545"/>
          </a:xfrm>
        </p:grpSpPr>
        <p:sp>
          <p:nvSpPr>
            <p:cNvPr id="18" name="Oval 7">
              <a:extLst>
                <a:ext uri="{FF2B5EF4-FFF2-40B4-BE49-F238E27FC236}">
                  <a16:creationId xmlns:a16="http://schemas.microsoft.com/office/drawing/2014/main" id="{3C547C91-6432-424E-9164-AD7042D27E6A}"/>
                </a:ext>
              </a:extLst>
            </p:cNvPr>
            <p:cNvSpPr/>
            <p:nvPr/>
          </p:nvSpPr>
          <p:spPr>
            <a:xfrm flipH="1">
              <a:off x="7267717" y="2794024"/>
              <a:ext cx="364681" cy="479033"/>
            </a:xfrm>
            <a:custGeom>
              <a:avLst/>
              <a:gdLst/>
              <a:ahLst/>
              <a:cxnLst/>
              <a:rect l="l" t="t" r="r" b="b"/>
              <a:pathLst>
                <a:path w="3025265" h="3973870">
                  <a:moveTo>
                    <a:pt x="1048235" y="955278"/>
                  </a:moveTo>
                  <a:cubicBezTo>
                    <a:pt x="1143886" y="955278"/>
                    <a:pt x="1221426" y="1089843"/>
                    <a:pt x="1221426" y="1255837"/>
                  </a:cubicBezTo>
                  <a:cubicBezTo>
                    <a:pt x="1221426" y="1421831"/>
                    <a:pt x="1143886" y="1556396"/>
                    <a:pt x="1048235" y="1556396"/>
                  </a:cubicBezTo>
                  <a:cubicBezTo>
                    <a:pt x="952584" y="1556396"/>
                    <a:pt x="875044" y="1421831"/>
                    <a:pt x="875044" y="1255837"/>
                  </a:cubicBezTo>
                  <a:cubicBezTo>
                    <a:pt x="875044" y="1089843"/>
                    <a:pt x="952584" y="955278"/>
                    <a:pt x="1048235" y="955278"/>
                  </a:cubicBezTo>
                  <a:close/>
                  <a:moveTo>
                    <a:pt x="805954" y="648071"/>
                  </a:moveTo>
                  <a:lnTo>
                    <a:pt x="805954" y="1853034"/>
                  </a:lnTo>
                  <a:cubicBezTo>
                    <a:pt x="805954" y="1947724"/>
                    <a:pt x="869395" y="2027597"/>
                    <a:pt x="956357" y="2051540"/>
                  </a:cubicBezTo>
                  <a:lnTo>
                    <a:pt x="956356" y="2473030"/>
                  </a:lnTo>
                  <a:cubicBezTo>
                    <a:pt x="956356" y="2523517"/>
                    <a:pt x="997284" y="2564445"/>
                    <a:pt x="1047771" y="2564445"/>
                  </a:cubicBezTo>
                  <a:cubicBezTo>
                    <a:pt x="1098258" y="2564445"/>
                    <a:pt x="1139186" y="2523517"/>
                    <a:pt x="1139186" y="2473030"/>
                  </a:cubicBezTo>
                  <a:lnTo>
                    <a:pt x="1139186" y="2051828"/>
                  </a:lnTo>
                  <a:cubicBezTo>
                    <a:pt x="1226618" y="2028173"/>
                    <a:pt x="1290517" y="1948066"/>
                    <a:pt x="1290517" y="1853034"/>
                  </a:cubicBezTo>
                  <a:lnTo>
                    <a:pt x="1290517" y="649328"/>
                  </a:lnTo>
                  <a:cubicBezTo>
                    <a:pt x="1740927" y="708507"/>
                    <a:pt x="2088232" y="1094132"/>
                    <a:pt x="2088232" y="1560875"/>
                  </a:cubicBezTo>
                  <a:lnTo>
                    <a:pt x="2088232" y="2137870"/>
                  </a:lnTo>
                  <a:lnTo>
                    <a:pt x="2088233" y="2137870"/>
                  </a:lnTo>
                  <a:lnTo>
                    <a:pt x="2088233" y="3055870"/>
                  </a:lnTo>
                  <a:cubicBezTo>
                    <a:pt x="2088233" y="3562867"/>
                    <a:pt x="1677230" y="3973870"/>
                    <a:pt x="1170233" y="3973870"/>
                  </a:cubicBezTo>
                  <a:lnTo>
                    <a:pt x="918001" y="3973870"/>
                  </a:lnTo>
                  <a:cubicBezTo>
                    <a:pt x="411004" y="3973870"/>
                    <a:pt x="1" y="3562867"/>
                    <a:pt x="1" y="3055870"/>
                  </a:cubicBezTo>
                  <a:lnTo>
                    <a:pt x="1" y="2152339"/>
                  </a:lnTo>
                  <a:lnTo>
                    <a:pt x="0" y="2152339"/>
                  </a:lnTo>
                  <a:lnTo>
                    <a:pt x="0" y="1560875"/>
                  </a:lnTo>
                  <a:cubicBezTo>
                    <a:pt x="0" y="1091278"/>
                    <a:pt x="351565" y="703794"/>
                    <a:pt x="805954" y="648071"/>
                  </a:cubicBezTo>
                  <a:close/>
                  <a:moveTo>
                    <a:pt x="1619797" y="91"/>
                  </a:moveTo>
                  <a:cubicBezTo>
                    <a:pt x="1732841" y="1988"/>
                    <a:pt x="1845389" y="33430"/>
                    <a:pt x="1945434" y="94215"/>
                  </a:cubicBezTo>
                  <a:cubicBezTo>
                    <a:pt x="2133478" y="208468"/>
                    <a:pt x="2249869" y="409692"/>
                    <a:pt x="2255221" y="627780"/>
                  </a:cubicBezTo>
                  <a:lnTo>
                    <a:pt x="2257891" y="627572"/>
                  </a:lnTo>
                  <a:cubicBezTo>
                    <a:pt x="2272309" y="812739"/>
                    <a:pt x="2385479" y="975734"/>
                    <a:pt x="2553934" y="1053951"/>
                  </a:cubicBezTo>
                  <a:cubicBezTo>
                    <a:pt x="2706200" y="1124651"/>
                    <a:pt x="2882234" y="1116149"/>
                    <a:pt x="3025265" y="1032491"/>
                  </a:cubicBezTo>
                  <a:lnTo>
                    <a:pt x="3025265" y="1181594"/>
                  </a:lnTo>
                  <a:cubicBezTo>
                    <a:pt x="2858744" y="1255002"/>
                    <a:pt x="2666516" y="1253932"/>
                    <a:pt x="2497514" y="1175460"/>
                  </a:cubicBezTo>
                  <a:cubicBezTo>
                    <a:pt x="2293602" y="1080779"/>
                    <a:pt x="2153951" y="887555"/>
                    <a:pt x="2128339" y="665512"/>
                  </a:cubicBezTo>
                  <a:lnTo>
                    <a:pt x="2122734" y="665324"/>
                  </a:lnTo>
                  <a:cubicBezTo>
                    <a:pt x="2128967" y="479701"/>
                    <a:pt x="2034597" y="305147"/>
                    <a:pt x="1875870" y="208708"/>
                  </a:cubicBezTo>
                  <a:cubicBezTo>
                    <a:pt x="1717143" y="112268"/>
                    <a:pt x="1518741" y="108938"/>
                    <a:pt x="1356867" y="199997"/>
                  </a:cubicBezTo>
                  <a:cubicBezTo>
                    <a:pt x="1194993" y="291056"/>
                    <a:pt x="1094818" y="462344"/>
                    <a:pt x="1094818" y="648071"/>
                  </a:cubicBezTo>
                  <a:lnTo>
                    <a:pt x="960849" y="648071"/>
                  </a:lnTo>
                  <a:cubicBezTo>
                    <a:pt x="960849" y="413945"/>
                    <a:pt x="1087128" y="198021"/>
                    <a:pt x="1291185" y="83234"/>
                  </a:cubicBezTo>
                  <a:cubicBezTo>
                    <a:pt x="1393213" y="25840"/>
                    <a:pt x="1506753" y="-1807"/>
                    <a:pt x="1619797" y="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68D9D4F-5EF0-4DD6-902B-865EC922D60A}"/>
                </a:ext>
              </a:extLst>
            </p:cNvPr>
            <p:cNvGrpSpPr/>
            <p:nvPr/>
          </p:nvGrpSpPr>
          <p:grpSpPr>
            <a:xfrm>
              <a:off x="6842676" y="2417559"/>
              <a:ext cx="2266545" cy="2266545"/>
              <a:chOff x="1460306" y="2422187"/>
              <a:chExt cx="2266545" cy="2266545"/>
            </a:xfrm>
          </p:grpSpPr>
          <p:sp>
            <p:nvSpPr>
              <p:cNvPr id="20" name="Chord 19">
                <a:extLst>
                  <a:ext uri="{FF2B5EF4-FFF2-40B4-BE49-F238E27FC236}">
                    <a16:creationId xmlns:a16="http://schemas.microsoft.com/office/drawing/2014/main" id="{C1F2C648-592B-49AD-B234-C838A1C53A1B}"/>
                  </a:ext>
                </a:extLst>
              </p:cNvPr>
              <p:cNvSpPr/>
              <p:nvPr/>
            </p:nvSpPr>
            <p:spPr>
              <a:xfrm>
                <a:off x="1542018" y="2503899"/>
                <a:ext cx="2103120" cy="2103120"/>
              </a:xfrm>
              <a:prstGeom prst="chord">
                <a:avLst>
                  <a:gd name="adj1" fmla="val 13371"/>
                  <a:gd name="adj2" fmla="val 1077857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D75E115-AA75-49BC-94E1-E87EB9023B8F}"/>
                  </a:ext>
                </a:extLst>
              </p:cNvPr>
              <p:cNvSpPr txBox="1"/>
              <p:nvPr/>
            </p:nvSpPr>
            <p:spPr>
              <a:xfrm>
                <a:off x="2244550" y="3657719"/>
                <a:ext cx="698055" cy="7694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C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B5D1AAE0-1C03-4EF9-A288-84E7EDB51081}"/>
                  </a:ext>
                </a:extLst>
              </p:cNvPr>
              <p:cNvSpPr/>
              <p:nvPr/>
            </p:nvSpPr>
            <p:spPr>
              <a:xfrm>
                <a:off x="1460306" y="2422187"/>
                <a:ext cx="2266545" cy="2266545"/>
              </a:xfrm>
              <a:prstGeom prst="donut">
                <a:avLst>
                  <a:gd name="adj" fmla="val 144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CBE00B9-17FD-48BB-92EB-7716957DFE72}"/>
                  </a:ext>
                </a:extLst>
              </p:cNvPr>
              <p:cNvSpPr txBox="1"/>
              <p:nvPr/>
            </p:nvSpPr>
            <p:spPr>
              <a:xfrm>
                <a:off x="2462348" y="2749817"/>
                <a:ext cx="110728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5ECADC5-9A41-4221-A82B-45711CABC7FF}"/>
              </a:ext>
            </a:extLst>
          </p:cNvPr>
          <p:cNvGrpSpPr/>
          <p:nvPr/>
        </p:nvGrpSpPr>
        <p:grpSpPr>
          <a:xfrm>
            <a:off x="1103446" y="4395898"/>
            <a:ext cx="2652566" cy="865838"/>
            <a:chOff x="2079596" y="4282215"/>
            <a:chExt cx="3303213" cy="86583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F6AAD84-1387-4C1B-8110-6285F7F69D52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067DA81-3850-4D2A-8442-51C258816D25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0E43CB8-175C-4411-8C96-56BE8C977A26}"/>
              </a:ext>
            </a:extLst>
          </p:cNvPr>
          <p:cNvGrpSpPr/>
          <p:nvPr/>
        </p:nvGrpSpPr>
        <p:grpSpPr>
          <a:xfrm>
            <a:off x="4774584" y="4395898"/>
            <a:ext cx="2652566" cy="865838"/>
            <a:chOff x="2079596" y="4282215"/>
            <a:chExt cx="3303213" cy="86583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3274747-208A-4866-B42C-1AD2D5221DDB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F744BFB-A703-4D81-BD26-8322322A4389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709BFBA-A11B-49A4-952A-E3F20F41C46C}"/>
              </a:ext>
            </a:extLst>
          </p:cNvPr>
          <p:cNvGrpSpPr/>
          <p:nvPr/>
        </p:nvGrpSpPr>
        <p:grpSpPr>
          <a:xfrm>
            <a:off x="8366591" y="4395898"/>
            <a:ext cx="2652566" cy="865838"/>
            <a:chOff x="2079596" y="4282215"/>
            <a:chExt cx="3303213" cy="86583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077B4AA-4738-4B46-9212-D59CB21CF806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5B87E1D-014C-4BA0-B1C1-C77EA5B5C696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33" name="Rectangle 2047">
            <a:extLst>
              <a:ext uri="{FF2B5EF4-FFF2-40B4-BE49-F238E27FC236}">
                <a16:creationId xmlns:a16="http://schemas.microsoft.com/office/drawing/2014/main" id="{9859A499-B716-4045-A9B6-BEC5965B7119}"/>
              </a:ext>
            </a:extLst>
          </p:cNvPr>
          <p:cNvSpPr/>
          <p:nvPr/>
        </p:nvSpPr>
        <p:spPr>
          <a:xfrm>
            <a:off x="719847" y="5560520"/>
            <a:ext cx="10752306" cy="81937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4" name="Group 2048">
            <a:extLst>
              <a:ext uri="{FF2B5EF4-FFF2-40B4-BE49-F238E27FC236}">
                <a16:creationId xmlns:a16="http://schemas.microsoft.com/office/drawing/2014/main" id="{B8444A64-8143-43EC-8384-5AA2BC3C1E51}"/>
              </a:ext>
            </a:extLst>
          </p:cNvPr>
          <p:cNvGrpSpPr/>
          <p:nvPr/>
        </p:nvGrpSpPr>
        <p:grpSpPr>
          <a:xfrm>
            <a:off x="1103443" y="5575937"/>
            <a:ext cx="10220237" cy="739825"/>
            <a:chOff x="251520" y="5713511"/>
            <a:chExt cx="7704529" cy="73982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569AFBC-902D-49F9-8C35-0BCCC3724FDB}"/>
                </a:ext>
              </a:extLst>
            </p:cNvPr>
            <p:cNvSpPr txBox="1"/>
            <p:nvPr/>
          </p:nvSpPr>
          <p:spPr>
            <a:xfrm>
              <a:off x="251520" y="5713511"/>
              <a:ext cx="77045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24F964-90E7-46C9-B0DB-20A4C835F7EF}"/>
                </a:ext>
              </a:extLst>
            </p:cNvPr>
            <p:cNvSpPr txBox="1"/>
            <p:nvPr/>
          </p:nvSpPr>
          <p:spPr>
            <a:xfrm>
              <a:off x="251520" y="5991671"/>
              <a:ext cx="77045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7491E937-6CD1-4F61-9C52-69923C983857}"/>
              </a:ext>
            </a:extLst>
          </p:cNvPr>
          <p:cNvSpPr txBox="1">
            <a:spLocks/>
          </p:cNvSpPr>
          <p:nvPr/>
        </p:nvSpPr>
        <p:spPr>
          <a:xfrm>
            <a:off x="4523938" y="2054984"/>
            <a:ext cx="1459223" cy="288032"/>
          </a:xfrm>
          <a:prstGeom prst="rect">
            <a:avLst/>
          </a:prstGeom>
          <a:solidFill>
            <a:schemeClr val="accent2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Get Modern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061D01D3-2B01-4193-99D0-11E810F29DFE}"/>
              </a:ext>
            </a:extLst>
          </p:cNvPr>
          <p:cNvSpPr txBox="1">
            <a:spLocks/>
          </p:cNvSpPr>
          <p:nvPr/>
        </p:nvSpPr>
        <p:spPr>
          <a:xfrm>
            <a:off x="3273808" y="1709826"/>
            <a:ext cx="2724615" cy="288032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Portfolio Presentation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616E7332-65FF-4855-9C2E-A0FB303EBA31}"/>
              </a:ext>
            </a:extLst>
          </p:cNvPr>
          <p:cNvSpPr txBox="1">
            <a:spLocks/>
          </p:cNvSpPr>
          <p:nvPr/>
        </p:nvSpPr>
        <p:spPr>
          <a:xfrm>
            <a:off x="2132906" y="845266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D5AE3C2-B90C-4F30-8D80-B8EB3A462A9B}"/>
              </a:ext>
            </a:extLst>
          </p:cNvPr>
          <p:cNvSpPr txBox="1">
            <a:spLocks/>
          </p:cNvSpPr>
          <p:nvPr/>
        </p:nvSpPr>
        <p:spPr>
          <a:xfrm rot="16200000">
            <a:off x="-2973826" y="2482415"/>
            <a:ext cx="7435579" cy="163184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13334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ED0A30B-1DDE-4343-8A8C-70D3EFCD3BB4}"/>
              </a:ext>
            </a:extLst>
          </p:cNvPr>
          <p:cNvGrpSpPr/>
          <p:nvPr/>
        </p:nvGrpSpPr>
        <p:grpSpPr>
          <a:xfrm>
            <a:off x="6611829" y="1819071"/>
            <a:ext cx="4954357" cy="4301635"/>
            <a:chOff x="4313762" y="964229"/>
            <a:chExt cx="5126682" cy="4451256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71CDCB0-5702-4B8A-B47D-ADA4F18CA250}"/>
                </a:ext>
              </a:extLst>
            </p:cNvPr>
            <p:cNvSpPr/>
            <p:nvPr/>
          </p:nvSpPr>
          <p:spPr>
            <a:xfrm>
              <a:off x="4313762" y="964229"/>
              <a:ext cx="5126682" cy="4451256"/>
            </a:xfrm>
            <a:custGeom>
              <a:avLst/>
              <a:gdLst>
                <a:gd name="connsiteX0" fmla="*/ 1187960 w 5126682"/>
                <a:gd name="connsiteY0" fmla="*/ 710611 h 4451256"/>
                <a:gd name="connsiteX1" fmla="*/ 1187960 w 5126682"/>
                <a:gd name="connsiteY1" fmla="*/ 2885704 h 4451256"/>
                <a:gd name="connsiteX2" fmla="*/ 3947773 w 5126682"/>
                <a:gd name="connsiteY2" fmla="*/ 2885704 h 4451256"/>
                <a:gd name="connsiteX3" fmla="*/ 3947773 w 5126682"/>
                <a:gd name="connsiteY3" fmla="*/ 710611 h 4451256"/>
                <a:gd name="connsiteX4" fmla="*/ 144679 w 5126682"/>
                <a:gd name="connsiteY4" fmla="*/ 123672 h 4451256"/>
                <a:gd name="connsiteX5" fmla="*/ 121071 w 5126682"/>
                <a:gd name="connsiteY5" fmla="*/ 127161 h 4451256"/>
                <a:gd name="connsiteX6" fmla="*/ 116969 w 5126682"/>
                <a:gd name="connsiteY6" fmla="*/ 160315 h 4451256"/>
                <a:gd name="connsiteX7" fmla="*/ 118280 w 5126682"/>
                <a:gd name="connsiteY7" fmla="*/ 1644588 h 4451256"/>
                <a:gd name="connsiteX8" fmla="*/ 119676 w 5126682"/>
                <a:gd name="connsiteY8" fmla="*/ 3534025 h 4451256"/>
                <a:gd name="connsiteX9" fmla="*/ 120606 w 5126682"/>
                <a:gd name="connsiteY9" fmla="*/ 3941133 h 4451256"/>
                <a:gd name="connsiteX10" fmla="*/ 139043 w 5126682"/>
                <a:gd name="connsiteY10" fmla="*/ 3931576 h 4451256"/>
                <a:gd name="connsiteX11" fmla="*/ 1081774 w 5126682"/>
                <a:gd name="connsiteY11" fmla="*/ 2992779 h 4451256"/>
                <a:gd name="connsiteX12" fmla="*/ 1096575 w 5126682"/>
                <a:gd name="connsiteY12" fmla="*/ 2969689 h 4451256"/>
                <a:gd name="connsiteX13" fmla="*/ 1090613 w 5126682"/>
                <a:gd name="connsiteY13" fmla="*/ 952584 h 4451256"/>
                <a:gd name="connsiteX14" fmla="*/ 1086892 w 5126682"/>
                <a:gd name="connsiteY14" fmla="*/ 642570 h 4451256"/>
                <a:gd name="connsiteX15" fmla="*/ 335599 w 5126682"/>
                <a:gd name="connsiteY15" fmla="*/ 223494 h 4451256"/>
                <a:gd name="connsiteX16" fmla="*/ 169364 w 5126682"/>
                <a:gd name="connsiteY16" fmla="*/ 130967 h 4451256"/>
                <a:gd name="connsiteX17" fmla="*/ 144679 w 5126682"/>
                <a:gd name="connsiteY17" fmla="*/ 123672 h 4451256"/>
                <a:gd name="connsiteX18" fmla="*/ 4986190 w 5126682"/>
                <a:gd name="connsiteY18" fmla="*/ 123672 h 4451256"/>
                <a:gd name="connsiteX19" fmla="*/ 4961505 w 5126682"/>
                <a:gd name="connsiteY19" fmla="*/ 130967 h 4451256"/>
                <a:gd name="connsiteX20" fmla="*/ 4795269 w 5126682"/>
                <a:gd name="connsiteY20" fmla="*/ 223494 h 4451256"/>
                <a:gd name="connsiteX21" fmla="*/ 4043978 w 5126682"/>
                <a:gd name="connsiteY21" fmla="*/ 642569 h 4451256"/>
                <a:gd name="connsiteX22" fmla="*/ 4040256 w 5126682"/>
                <a:gd name="connsiteY22" fmla="*/ 952584 h 4451256"/>
                <a:gd name="connsiteX23" fmla="*/ 4034294 w 5126682"/>
                <a:gd name="connsiteY23" fmla="*/ 2969689 h 4451256"/>
                <a:gd name="connsiteX24" fmla="*/ 4049095 w 5126682"/>
                <a:gd name="connsiteY24" fmla="*/ 2992779 h 4451256"/>
                <a:gd name="connsiteX25" fmla="*/ 4991826 w 5126682"/>
                <a:gd name="connsiteY25" fmla="*/ 3931576 h 4451256"/>
                <a:gd name="connsiteX26" fmla="*/ 5010263 w 5126682"/>
                <a:gd name="connsiteY26" fmla="*/ 3941133 h 4451256"/>
                <a:gd name="connsiteX27" fmla="*/ 5011193 w 5126682"/>
                <a:gd name="connsiteY27" fmla="*/ 3534025 h 4451256"/>
                <a:gd name="connsiteX28" fmla="*/ 5012589 w 5126682"/>
                <a:gd name="connsiteY28" fmla="*/ 1644588 h 4451256"/>
                <a:gd name="connsiteX29" fmla="*/ 5013900 w 5126682"/>
                <a:gd name="connsiteY29" fmla="*/ 160315 h 4451256"/>
                <a:gd name="connsiteX30" fmla="*/ 5009798 w 5126682"/>
                <a:gd name="connsiteY30" fmla="*/ 127161 h 4451256"/>
                <a:gd name="connsiteX31" fmla="*/ 4986190 w 5126682"/>
                <a:gd name="connsiteY31" fmla="*/ 123672 h 4451256"/>
                <a:gd name="connsiteX32" fmla="*/ 0 w 5126682"/>
                <a:gd name="connsiteY32" fmla="*/ 0 h 4451256"/>
                <a:gd name="connsiteX33" fmla="*/ 5126682 w 5126682"/>
                <a:gd name="connsiteY33" fmla="*/ 0 h 4451256"/>
                <a:gd name="connsiteX34" fmla="*/ 5126682 w 5126682"/>
                <a:gd name="connsiteY34" fmla="*/ 4451256 h 4451256"/>
                <a:gd name="connsiteX35" fmla="*/ 0 w 5126682"/>
                <a:gd name="connsiteY35" fmla="*/ 4451256 h 4451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126682" h="4451256">
                  <a:moveTo>
                    <a:pt x="1187960" y="710611"/>
                  </a:moveTo>
                  <a:lnTo>
                    <a:pt x="1187960" y="2885704"/>
                  </a:lnTo>
                  <a:lnTo>
                    <a:pt x="3947773" y="2885704"/>
                  </a:lnTo>
                  <a:lnTo>
                    <a:pt x="3947773" y="710611"/>
                  </a:lnTo>
                  <a:close/>
                  <a:moveTo>
                    <a:pt x="144679" y="123672"/>
                  </a:moveTo>
                  <a:cubicBezTo>
                    <a:pt x="136401" y="123175"/>
                    <a:pt x="128303" y="124476"/>
                    <a:pt x="121071" y="127161"/>
                  </a:cubicBezTo>
                  <a:cubicBezTo>
                    <a:pt x="110245" y="131179"/>
                    <a:pt x="116969" y="148897"/>
                    <a:pt x="116969" y="160315"/>
                  </a:cubicBezTo>
                  <a:cubicBezTo>
                    <a:pt x="117223" y="655087"/>
                    <a:pt x="117857" y="1149817"/>
                    <a:pt x="118280" y="1644588"/>
                  </a:cubicBezTo>
                  <a:cubicBezTo>
                    <a:pt x="118830" y="2274386"/>
                    <a:pt x="119168" y="2904227"/>
                    <a:pt x="119676" y="3534025"/>
                  </a:cubicBezTo>
                  <a:cubicBezTo>
                    <a:pt x="119802" y="3669728"/>
                    <a:pt x="120309" y="3805430"/>
                    <a:pt x="120606" y="3941133"/>
                  </a:cubicBezTo>
                  <a:cubicBezTo>
                    <a:pt x="129486" y="3943248"/>
                    <a:pt x="134053" y="3936566"/>
                    <a:pt x="139043" y="3931576"/>
                  </a:cubicBezTo>
                  <a:cubicBezTo>
                    <a:pt x="324224" y="3746523"/>
                    <a:pt x="1034961" y="3038322"/>
                    <a:pt x="1081774" y="2992779"/>
                  </a:cubicBezTo>
                  <a:cubicBezTo>
                    <a:pt x="1088499" y="2986223"/>
                    <a:pt x="1095011" y="2979500"/>
                    <a:pt x="1096575" y="2969689"/>
                  </a:cubicBezTo>
                  <a:cubicBezTo>
                    <a:pt x="1098098" y="2960470"/>
                    <a:pt x="1090613" y="952584"/>
                    <a:pt x="1090613" y="952584"/>
                  </a:cubicBezTo>
                  <a:cubicBezTo>
                    <a:pt x="1087653" y="943831"/>
                    <a:pt x="1087610" y="765248"/>
                    <a:pt x="1086892" y="642570"/>
                  </a:cubicBezTo>
                  <a:cubicBezTo>
                    <a:pt x="964806" y="575035"/>
                    <a:pt x="457643" y="291070"/>
                    <a:pt x="335599" y="223494"/>
                  </a:cubicBezTo>
                  <a:cubicBezTo>
                    <a:pt x="280117" y="192792"/>
                    <a:pt x="224550" y="162176"/>
                    <a:pt x="169364" y="130967"/>
                  </a:cubicBezTo>
                  <a:cubicBezTo>
                    <a:pt x="161414" y="126463"/>
                    <a:pt x="152956" y="124169"/>
                    <a:pt x="144679" y="123672"/>
                  </a:cubicBezTo>
                  <a:close/>
                  <a:moveTo>
                    <a:pt x="4986190" y="123672"/>
                  </a:moveTo>
                  <a:cubicBezTo>
                    <a:pt x="4977912" y="124169"/>
                    <a:pt x="4969455" y="126463"/>
                    <a:pt x="4961505" y="130967"/>
                  </a:cubicBezTo>
                  <a:cubicBezTo>
                    <a:pt x="4906318" y="162176"/>
                    <a:pt x="4850752" y="192792"/>
                    <a:pt x="4795269" y="223494"/>
                  </a:cubicBezTo>
                  <a:cubicBezTo>
                    <a:pt x="4673226" y="291070"/>
                    <a:pt x="4166063" y="575035"/>
                    <a:pt x="4043978" y="642569"/>
                  </a:cubicBezTo>
                  <a:cubicBezTo>
                    <a:pt x="4043259" y="765248"/>
                    <a:pt x="4043217" y="943830"/>
                    <a:pt x="4040256" y="952584"/>
                  </a:cubicBezTo>
                  <a:cubicBezTo>
                    <a:pt x="4040256" y="952584"/>
                    <a:pt x="4032771" y="2960470"/>
                    <a:pt x="4034294" y="2969689"/>
                  </a:cubicBezTo>
                  <a:cubicBezTo>
                    <a:pt x="4035858" y="2979500"/>
                    <a:pt x="4042371" y="2986223"/>
                    <a:pt x="4049095" y="2992779"/>
                  </a:cubicBezTo>
                  <a:cubicBezTo>
                    <a:pt x="4095907" y="3038322"/>
                    <a:pt x="4806645" y="3746523"/>
                    <a:pt x="4991826" y="3931576"/>
                  </a:cubicBezTo>
                  <a:cubicBezTo>
                    <a:pt x="4996816" y="3936566"/>
                    <a:pt x="5001382" y="3943248"/>
                    <a:pt x="5010263" y="3941133"/>
                  </a:cubicBezTo>
                  <a:cubicBezTo>
                    <a:pt x="5010559" y="3805430"/>
                    <a:pt x="5011067" y="3669728"/>
                    <a:pt x="5011193" y="3534025"/>
                  </a:cubicBezTo>
                  <a:cubicBezTo>
                    <a:pt x="5011701" y="2904227"/>
                    <a:pt x="5012039" y="2274386"/>
                    <a:pt x="5012589" y="1644588"/>
                  </a:cubicBezTo>
                  <a:cubicBezTo>
                    <a:pt x="5013011" y="1149817"/>
                    <a:pt x="5013646" y="655087"/>
                    <a:pt x="5013900" y="160315"/>
                  </a:cubicBezTo>
                  <a:cubicBezTo>
                    <a:pt x="5013900" y="148897"/>
                    <a:pt x="5020624" y="131179"/>
                    <a:pt x="5009798" y="127161"/>
                  </a:cubicBezTo>
                  <a:cubicBezTo>
                    <a:pt x="5002566" y="124476"/>
                    <a:pt x="4994468" y="123175"/>
                    <a:pt x="4986190" y="123672"/>
                  </a:cubicBezTo>
                  <a:close/>
                  <a:moveTo>
                    <a:pt x="0" y="0"/>
                  </a:moveTo>
                  <a:lnTo>
                    <a:pt x="5126682" y="0"/>
                  </a:lnTo>
                  <a:lnTo>
                    <a:pt x="5126682" y="4451256"/>
                  </a:lnTo>
                  <a:lnTo>
                    <a:pt x="0" y="4451256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5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3DE4202-A579-4988-8A4F-F44898B69F49}"/>
                </a:ext>
              </a:extLst>
            </p:cNvPr>
            <p:cNvSpPr/>
            <p:nvPr/>
          </p:nvSpPr>
          <p:spPr>
            <a:xfrm>
              <a:off x="5354178" y="1842133"/>
              <a:ext cx="3060100" cy="52184"/>
            </a:xfrm>
            <a:custGeom>
              <a:avLst/>
              <a:gdLst>
                <a:gd name="connsiteX0" fmla="*/ 0 w 4712872"/>
                <a:gd name="connsiteY0" fmla="*/ 0 h 80368"/>
                <a:gd name="connsiteX1" fmla="*/ 4712872 w 4712872"/>
                <a:gd name="connsiteY1" fmla="*/ 0 h 80368"/>
                <a:gd name="connsiteX2" fmla="*/ 4712872 w 4712872"/>
                <a:gd name="connsiteY2" fmla="*/ 80368 h 80368"/>
                <a:gd name="connsiteX3" fmla="*/ 0 w 4712872"/>
                <a:gd name="connsiteY3" fmla="*/ 80368 h 80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2872" h="80368">
                  <a:moveTo>
                    <a:pt x="0" y="0"/>
                  </a:moveTo>
                  <a:lnTo>
                    <a:pt x="4712872" y="0"/>
                  </a:lnTo>
                  <a:lnTo>
                    <a:pt x="4712872" y="80368"/>
                  </a:lnTo>
                  <a:lnTo>
                    <a:pt x="0" y="8036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DF2E23E-F2EC-49AC-B946-1D066829A93B}"/>
                </a:ext>
              </a:extLst>
            </p:cNvPr>
            <p:cNvSpPr/>
            <p:nvPr/>
          </p:nvSpPr>
          <p:spPr>
            <a:xfrm>
              <a:off x="4336930" y="4929564"/>
              <a:ext cx="5083500" cy="425578"/>
            </a:xfrm>
            <a:custGeom>
              <a:avLst/>
              <a:gdLst>
                <a:gd name="connsiteX0" fmla="*/ 3911544 w 7829117"/>
                <a:gd name="connsiteY0" fmla="*/ 655365 h 655435"/>
                <a:gd name="connsiteX1" fmla="*/ 62793 w 7829117"/>
                <a:gd name="connsiteY1" fmla="*/ 655365 h 655435"/>
                <a:gd name="connsiteX2" fmla="*/ 41170 w 7829117"/>
                <a:gd name="connsiteY2" fmla="*/ 655365 h 655435"/>
                <a:gd name="connsiteX3" fmla="*/ 400 w 7829117"/>
                <a:gd name="connsiteY3" fmla="*/ 616028 h 655435"/>
                <a:gd name="connsiteX4" fmla="*/ 400 w 7829117"/>
                <a:gd name="connsiteY4" fmla="*/ 254501 h 655435"/>
                <a:gd name="connsiteX5" fmla="*/ 9 w 7829117"/>
                <a:gd name="connsiteY5" fmla="*/ 28897 h 655435"/>
                <a:gd name="connsiteX6" fmla="*/ 27558 w 7829117"/>
                <a:gd name="connsiteY6" fmla="*/ 501 h 655435"/>
                <a:gd name="connsiteX7" fmla="*/ 49181 w 7829117"/>
                <a:gd name="connsiteY7" fmla="*/ 631 h 655435"/>
                <a:gd name="connsiteX8" fmla="*/ 7783806 w 7829117"/>
                <a:gd name="connsiteY8" fmla="*/ 697 h 655435"/>
                <a:gd name="connsiteX9" fmla="*/ 7828940 w 7829117"/>
                <a:gd name="connsiteY9" fmla="*/ 44593 h 655435"/>
                <a:gd name="connsiteX10" fmla="*/ 7828940 w 7829117"/>
                <a:gd name="connsiteY10" fmla="*/ 610101 h 655435"/>
                <a:gd name="connsiteX11" fmla="*/ 7785043 w 7829117"/>
                <a:gd name="connsiteY11" fmla="*/ 655301 h 655435"/>
                <a:gd name="connsiteX12" fmla="*/ 3911544 w 7829117"/>
                <a:gd name="connsiteY12" fmla="*/ 655365 h 65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29117" h="655435">
                  <a:moveTo>
                    <a:pt x="3911544" y="655365"/>
                  </a:moveTo>
                  <a:cubicBezTo>
                    <a:pt x="2628648" y="655365"/>
                    <a:pt x="1345688" y="655365"/>
                    <a:pt x="62793" y="655365"/>
                  </a:cubicBezTo>
                  <a:cubicBezTo>
                    <a:pt x="55563" y="655365"/>
                    <a:pt x="48399" y="655365"/>
                    <a:pt x="41170" y="655365"/>
                  </a:cubicBezTo>
                  <a:cubicBezTo>
                    <a:pt x="465" y="655301"/>
                    <a:pt x="465" y="655301"/>
                    <a:pt x="400" y="616028"/>
                  </a:cubicBezTo>
                  <a:cubicBezTo>
                    <a:pt x="400" y="495541"/>
                    <a:pt x="400" y="374989"/>
                    <a:pt x="400" y="254501"/>
                  </a:cubicBezTo>
                  <a:cubicBezTo>
                    <a:pt x="400" y="179278"/>
                    <a:pt x="986" y="104120"/>
                    <a:pt x="9" y="28897"/>
                  </a:cubicBezTo>
                  <a:cubicBezTo>
                    <a:pt x="-252" y="8056"/>
                    <a:pt x="5089" y="-2495"/>
                    <a:pt x="27558" y="501"/>
                  </a:cubicBezTo>
                  <a:cubicBezTo>
                    <a:pt x="34657" y="1413"/>
                    <a:pt x="41952" y="631"/>
                    <a:pt x="49181" y="631"/>
                  </a:cubicBezTo>
                  <a:cubicBezTo>
                    <a:pt x="2627411" y="631"/>
                    <a:pt x="5205576" y="631"/>
                    <a:pt x="7783806" y="697"/>
                  </a:cubicBezTo>
                  <a:cubicBezTo>
                    <a:pt x="7833760" y="697"/>
                    <a:pt x="7828940" y="-5165"/>
                    <a:pt x="7828940" y="44593"/>
                  </a:cubicBezTo>
                  <a:cubicBezTo>
                    <a:pt x="7829070" y="233074"/>
                    <a:pt x="7829070" y="421620"/>
                    <a:pt x="7828940" y="610101"/>
                  </a:cubicBezTo>
                  <a:cubicBezTo>
                    <a:pt x="7828875" y="660250"/>
                    <a:pt x="7834671" y="655301"/>
                    <a:pt x="7785043" y="655301"/>
                  </a:cubicBezTo>
                  <a:cubicBezTo>
                    <a:pt x="6493877" y="655430"/>
                    <a:pt x="5202710" y="655365"/>
                    <a:pt x="3911544" y="65536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3BA5CAF-510D-4E56-81FE-74F4B872CD57}"/>
                </a:ext>
              </a:extLst>
            </p:cNvPr>
            <p:cNvSpPr/>
            <p:nvPr/>
          </p:nvSpPr>
          <p:spPr>
            <a:xfrm>
              <a:off x="6895852" y="2922283"/>
              <a:ext cx="94330" cy="230571"/>
            </a:xfrm>
            <a:custGeom>
              <a:avLst/>
              <a:gdLst>
                <a:gd name="connsiteX0" fmla="*/ 72594 w 145278"/>
                <a:gd name="connsiteY0" fmla="*/ 306128 h 355104"/>
                <a:gd name="connsiteX1" fmla="*/ 31889 w 145278"/>
                <a:gd name="connsiteY1" fmla="*/ 355104 h 355104"/>
                <a:gd name="connsiteX2" fmla="*/ 48497 w 145278"/>
                <a:gd name="connsiteY2" fmla="*/ 315311 h 355104"/>
                <a:gd name="connsiteX3" fmla="*/ 49344 w 145278"/>
                <a:gd name="connsiteY3" fmla="*/ 312380 h 355104"/>
                <a:gd name="connsiteX4" fmla="*/ 55271 w 145278"/>
                <a:gd name="connsiteY4" fmla="*/ 254546 h 355104"/>
                <a:gd name="connsiteX5" fmla="*/ 44003 w 145278"/>
                <a:gd name="connsiteY5" fmla="*/ 176848 h 355104"/>
                <a:gd name="connsiteX6" fmla="*/ 5512 w 145278"/>
                <a:gd name="connsiteY6" fmla="*/ 81370 h 355104"/>
                <a:gd name="connsiteX7" fmla="*/ 14500 w 145278"/>
                <a:gd name="connsiteY7" fmla="*/ 2435 h 355104"/>
                <a:gd name="connsiteX8" fmla="*/ 127497 w 145278"/>
                <a:gd name="connsiteY8" fmla="*/ 4128 h 355104"/>
                <a:gd name="connsiteX9" fmla="*/ 137072 w 145278"/>
                <a:gd name="connsiteY9" fmla="*/ 83129 h 355104"/>
                <a:gd name="connsiteX10" fmla="*/ 92589 w 145278"/>
                <a:gd name="connsiteY10" fmla="*/ 206873 h 355104"/>
                <a:gd name="connsiteX11" fmla="*/ 72594 w 145278"/>
                <a:gd name="connsiteY11" fmla="*/ 306128 h 35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5278" h="355104">
                  <a:moveTo>
                    <a:pt x="72594" y="306128"/>
                  </a:moveTo>
                  <a:cubicBezTo>
                    <a:pt x="67189" y="318177"/>
                    <a:pt x="58136" y="342079"/>
                    <a:pt x="31889" y="355104"/>
                  </a:cubicBezTo>
                  <a:cubicBezTo>
                    <a:pt x="34039" y="334524"/>
                    <a:pt x="43548" y="329509"/>
                    <a:pt x="48497" y="315311"/>
                  </a:cubicBezTo>
                  <a:cubicBezTo>
                    <a:pt x="48823" y="314334"/>
                    <a:pt x="49083" y="313357"/>
                    <a:pt x="49344" y="312380"/>
                  </a:cubicBezTo>
                  <a:cubicBezTo>
                    <a:pt x="55531" y="283333"/>
                    <a:pt x="55531" y="283333"/>
                    <a:pt x="55271" y="254546"/>
                  </a:cubicBezTo>
                  <a:cubicBezTo>
                    <a:pt x="55531" y="232859"/>
                    <a:pt x="53772" y="202574"/>
                    <a:pt x="44003" y="176848"/>
                  </a:cubicBezTo>
                  <a:cubicBezTo>
                    <a:pt x="27721" y="133929"/>
                    <a:pt x="27005" y="137837"/>
                    <a:pt x="5512" y="81370"/>
                  </a:cubicBezTo>
                  <a:cubicBezTo>
                    <a:pt x="-3150" y="59683"/>
                    <a:pt x="-2629" y="24383"/>
                    <a:pt x="14500" y="2435"/>
                  </a:cubicBezTo>
                  <a:cubicBezTo>
                    <a:pt x="18017" y="-691"/>
                    <a:pt x="94217" y="-1473"/>
                    <a:pt x="127497" y="4128"/>
                  </a:cubicBezTo>
                  <a:cubicBezTo>
                    <a:pt x="147753" y="28421"/>
                    <a:pt x="150358" y="52519"/>
                    <a:pt x="137072" y="83129"/>
                  </a:cubicBezTo>
                  <a:cubicBezTo>
                    <a:pt x="119682" y="123248"/>
                    <a:pt x="103661" y="164930"/>
                    <a:pt x="92589" y="206873"/>
                  </a:cubicBezTo>
                  <a:cubicBezTo>
                    <a:pt x="81713" y="247512"/>
                    <a:pt x="86923" y="265423"/>
                    <a:pt x="72594" y="306128"/>
                  </a:cubicBezTo>
                  <a:close/>
                </a:path>
              </a:pathLst>
            </a:custGeom>
            <a:solidFill>
              <a:schemeClr val="accent1"/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F928289-BF40-4377-BBD0-C4680967881D}"/>
                </a:ext>
              </a:extLst>
            </p:cNvPr>
            <p:cNvSpPr/>
            <p:nvPr/>
          </p:nvSpPr>
          <p:spPr>
            <a:xfrm>
              <a:off x="4428617" y="3942333"/>
              <a:ext cx="4890968" cy="963452"/>
            </a:xfrm>
            <a:custGeom>
              <a:avLst/>
              <a:gdLst>
                <a:gd name="connsiteX0" fmla="*/ 6059137 w 7532597"/>
                <a:gd name="connsiteY0" fmla="*/ 22600 h 1483816"/>
                <a:gd name="connsiteX1" fmla="*/ 1502312 w 7532597"/>
                <a:gd name="connsiteY1" fmla="*/ 0 h 1483816"/>
                <a:gd name="connsiteX2" fmla="*/ 0 w 7532597"/>
                <a:gd name="connsiteY2" fmla="*/ 1483816 h 1483816"/>
                <a:gd name="connsiteX3" fmla="*/ 7532598 w 7532597"/>
                <a:gd name="connsiteY3" fmla="*/ 1483816 h 1483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32597" h="1483816">
                  <a:moveTo>
                    <a:pt x="6059137" y="22600"/>
                  </a:moveTo>
                  <a:lnTo>
                    <a:pt x="1502312" y="0"/>
                  </a:lnTo>
                  <a:lnTo>
                    <a:pt x="0" y="1483816"/>
                  </a:lnTo>
                  <a:lnTo>
                    <a:pt x="7532598" y="1483816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EE90137-22DE-42BB-BFA4-FA385FAB20BF}"/>
                </a:ext>
              </a:extLst>
            </p:cNvPr>
            <p:cNvSpPr/>
            <p:nvPr/>
          </p:nvSpPr>
          <p:spPr>
            <a:xfrm>
              <a:off x="5454782" y="3721378"/>
              <a:ext cx="2830306" cy="558923"/>
            </a:xfrm>
            <a:custGeom>
              <a:avLst/>
              <a:gdLst>
                <a:gd name="connsiteX0" fmla="*/ 3603999 w 4358965"/>
                <a:gd name="connsiteY0" fmla="*/ 13091 h 860799"/>
                <a:gd name="connsiteX1" fmla="*/ 765126 w 4358965"/>
                <a:gd name="connsiteY1" fmla="*/ 0 h 860799"/>
                <a:gd name="connsiteX2" fmla="*/ 0 w 4358965"/>
                <a:gd name="connsiteY2" fmla="*/ 860799 h 860799"/>
                <a:gd name="connsiteX3" fmla="*/ 4358965 w 4358965"/>
                <a:gd name="connsiteY3" fmla="*/ 860799 h 860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8965" h="860799">
                  <a:moveTo>
                    <a:pt x="3603999" y="13091"/>
                  </a:moveTo>
                  <a:lnTo>
                    <a:pt x="765126" y="0"/>
                  </a:lnTo>
                  <a:lnTo>
                    <a:pt x="0" y="860799"/>
                  </a:lnTo>
                  <a:lnTo>
                    <a:pt x="4358965" y="860799"/>
                  </a:lnTo>
                  <a:close/>
                </a:path>
              </a:pathLst>
            </a:custGeom>
            <a:solidFill>
              <a:srgbClr val="A7D0E5"/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102201-7039-4016-88CF-C83B8EB32668}"/>
                </a:ext>
              </a:extLst>
            </p:cNvPr>
            <p:cNvSpPr/>
            <p:nvPr/>
          </p:nvSpPr>
          <p:spPr>
            <a:xfrm>
              <a:off x="5937586" y="4280301"/>
              <a:ext cx="1841481" cy="228272"/>
            </a:xfrm>
            <a:custGeom>
              <a:avLst/>
              <a:gdLst>
                <a:gd name="connsiteX0" fmla="*/ 0 w 2836072"/>
                <a:gd name="connsiteY0" fmla="*/ 0 h 351562"/>
                <a:gd name="connsiteX1" fmla="*/ 2836073 w 2836072"/>
                <a:gd name="connsiteY1" fmla="*/ 0 h 351562"/>
                <a:gd name="connsiteX2" fmla="*/ 2836073 w 2836072"/>
                <a:gd name="connsiteY2" fmla="*/ 351562 h 351562"/>
                <a:gd name="connsiteX3" fmla="*/ 0 w 2836072"/>
                <a:gd name="connsiteY3" fmla="*/ 351562 h 351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6072" h="351562">
                  <a:moveTo>
                    <a:pt x="0" y="0"/>
                  </a:moveTo>
                  <a:lnTo>
                    <a:pt x="2836073" y="0"/>
                  </a:lnTo>
                  <a:lnTo>
                    <a:pt x="2836073" y="351562"/>
                  </a:lnTo>
                  <a:lnTo>
                    <a:pt x="0" y="35156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6182E8C-CBC8-4047-9112-0C91B2C29DBD}"/>
                </a:ext>
              </a:extLst>
            </p:cNvPr>
            <p:cNvSpPr/>
            <p:nvPr/>
          </p:nvSpPr>
          <p:spPr>
            <a:xfrm>
              <a:off x="6145940" y="4965666"/>
              <a:ext cx="1444861" cy="366469"/>
            </a:xfrm>
            <a:custGeom>
              <a:avLst/>
              <a:gdLst>
                <a:gd name="connsiteX0" fmla="*/ 2126761 w 2225235"/>
                <a:gd name="connsiteY0" fmla="*/ 564401 h 564401"/>
                <a:gd name="connsiteX1" fmla="*/ 98474 w 2225235"/>
                <a:gd name="connsiteY1" fmla="*/ 564401 h 564401"/>
                <a:gd name="connsiteX2" fmla="*/ 0 w 2225235"/>
                <a:gd name="connsiteY2" fmla="*/ 465927 h 564401"/>
                <a:gd name="connsiteX3" fmla="*/ 0 w 2225235"/>
                <a:gd name="connsiteY3" fmla="*/ 98474 h 564401"/>
                <a:gd name="connsiteX4" fmla="*/ 98474 w 2225235"/>
                <a:gd name="connsiteY4" fmla="*/ 0 h 564401"/>
                <a:gd name="connsiteX5" fmla="*/ 2126761 w 2225235"/>
                <a:gd name="connsiteY5" fmla="*/ 0 h 564401"/>
                <a:gd name="connsiteX6" fmla="*/ 2225235 w 2225235"/>
                <a:gd name="connsiteY6" fmla="*/ 98474 h 564401"/>
                <a:gd name="connsiteX7" fmla="*/ 2225235 w 2225235"/>
                <a:gd name="connsiteY7" fmla="*/ 465927 h 564401"/>
                <a:gd name="connsiteX8" fmla="*/ 2126761 w 2225235"/>
                <a:gd name="connsiteY8" fmla="*/ 564401 h 564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5235" h="564401">
                  <a:moveTo>
                    <a:pt x="2126761" y="564401"/>
                  </a:moveTo>
                  <a:lnTo>
                    <a:pt x="98474" y="564401"/>
                  </a:lnTo>
                  <a:cubicBezTo>
                    <a:pt x="44092" y="564401"/>
                    <a:pt x="0" y="520309"/>
                    <a:pt x="0" y="465927"/>
                  </a:cubicBezTo>
                  <a:lnTo>
                    <a:pt x="0" y="98474"/>
                  </a:lnTo>
                  <a:cubicBezTo>
                    <a:pt x="0" y="44092"/>
                    <a:pt x="44092" y="0"/>
                    <a:pt x="98474" y="0"/>
                  </a:cubicBezTo>
                  <a:lnTo>
                    <a:pt x="2126761" y="0"/>
                  </a:lnTo>
                  <a:cubicBezTo>
                    <a:pt x="2181143" y="0"/>
                    <a:pt x="2225235" y="44092"/>
                    <a:pt x="2225235" y="98474"/>
                  </a:cubicBezTo>
                  <a:lnTo>
                    <a:pt x="2225235" y="465927"/>
                  </a:lnTo>
                  <a:cubicBezTo>
                    <a:pt x="2225235" y="520309"/>
                    <a:pt x="2181143" y="564401"/>
                    <a:pt x="2126761" y="564401"/>
                  </a:cubicBezTo>
                  <a:close/>
                </a:path>
              </a:pathLst>
            </a:custGeom>
            <a:solidFill>
              <a:srgbClr val="395BA5"/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ABE2FC2-0AEC-4B79-9146-CFF35690F3C0}"/>
                </a:ext>
              </a:extLst>
            </p:cNvPr>
            <p:cNvSpPr/>
            <p:nvPr/>
          </p:nvSpPr>
          <p:spPr>
            <a:xfrm>
              <a:off x="8376938" y="1327316"/>
              <a:ext cx="230344" cy="3148525"/>
            </a:xfrm>
            <a:custGeom>
              <a:avLst/>
              <a:gdLst>
                <a:gd name="connsiteX0" fmla="*/ 0 w 354753"/>
                <a:gd name="connsiteY0" fmla="*/ 0 h 4849055"/>
                <a:gd name="connsiteX1" fmla="*/ 354753 w 354753"/>
                <a:gd name="connsiteY1" fmla="*/ 0 h 4849055"/>
                <a:gd name="connsiteX2" fmla="*/ 354753 w 354753"/>
                <a:gd name="connsiteY2" fmla="*/ 4849056 h 4849055"/>
                <a:gd name="connsiteX3" fmla="*/ 0 w 354753"/>
                <a:gd name="connsiteY3" fmla="*/ 4849056 h 4849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753" h="4849055">
                  <a:moveTo>
                    <a:pt x="0" y="0"/>
                  </a:moveTo>
                  <a:lnTo>
                    <a:pt x="354753" y="0"/>
                  </a:lnTo>
                  <a:lnTo>
                    <a:pt x="354753" y="4849056"/>
                  </a:lnTo>
                  <a:lnTo>
                    <a:pt x="0" y="484905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B99612-2DD6-4554-9A04-01ED7D54E5EF}"/>
                </a:ext>
              </a:extLst>
            </p:cNvPr>
            <p:cNvSpPr/>
            <p:nvPr/>
          </p:nvSpPr>
          <p:spPr>
            <a:xfrm>
              <a:off x="5141003" y="1327316"/>
              <a:ext cx="230344" cy="3148525"/>
            </a:xfrm>
            <a:custGeom>
              <a:avLst/>
              <a:gdLst>
                <a:gd name="connsiteX0" fmla="*/ 0 w 354753"/>
                <a:gd name="connsiteY0" fmla="*/ 0 h 4849055"/>
                <a:gd name="connsiteX1" fmla="*/ 354753 w 354753"/>
                <a:gd name="connsiteY1" fmla="*/ 0 h 4849055"/>
                <a:gd name="connsiteX2" fmla="*/ 354753 w 354753"/>
                <a:gd name="connsiteY2" fmla="*/ 4849056 h 4849055"/>
                <a:gd name="connsiteX3" fmla="*/ 0 w 354753"/>
                <a:gd name="connsiteY3" fmla="*/ 4849056 h 4849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753" h="4849055">
                  <a:moveTo>
                    <a:pt x="0" y="0"/>
                  </a:moveTo>
                  <a:lnTo>
                    <a:pt x="354753" y="0"/>
                  </a:lnTo>
                  <a:lnTo>
                    <a:pt x="354753" y="4849056"/>
                  </a:lnTo>
                  <a:lnTo>
                    <a:pt x="0" y="484905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9251172-59D1-43FC-AEB3-33E7106106B4}"/>
                </a:ext>
              </a:extLst>
            </p:cNvPr>
            <p:cNvSpPr/>
            <p:nvPr/>
          </p:nvSpPr>
          <p:spPr>
            <a:xfrm>
              <a:off x="7258011" y="1395128"/>
              <a:ext cx="1935755" cy="1684637"/>
            </a:xfrm>
            <a:custGeom>
              <a:avLst/>
              <a:gdLst>
                <a:gd name="connsiteX0" fmla="*/ 2954709 w 2981264"/>
                <a:gd name="connsiteY0" fmla="*/ 780199 h 2594515"/>
                <a:gd name="connsiteX1" fmla="*/ 2856105 w 2981264"/>
                <a:gd name="connsiteY1" fmla="*/ 365007 h 2594515"/>
                <a:gd name="connsiteX2" fmla="*/ 2739980 w 2981264"/>
                <a:gd name="connsiteY2" fmla="*/ 185905 h 2594515"/>
                <a:gd name="connsiteX3" fmla="*/ 2554040 w 2981264"/>
                <a:gd name="connsiteY3" fmla="*/ 166887 h 2594515"/>
                <a:gd name="connsiteX4" fmla="*/ 2547983 w 2981264"/>
                <a:gd name="connsiteY4" fmla="*/ 168515 h 2594515"/>
                <a:gd name="connsiteX5" fmla="*/ 2466247 w 2981264"/>
                <a:gd name="connsiteY5" fmla="*/ 171316 h 2594515"/>
                <a:gd name="connsiteX6" fmla="*/ 2335079 w 2981264"/>
                <a:gd name="connsiteY6" fmla="*/ 175289 h 2594515"/>
                <a:gd name="connsiteX7" fmla="*/ 2104720 w 2981264"/>
                <a:gd name="connsiteY7" fmla="*/ 230908 h 2594515"/>
                <a:gd name="connsiteX8" fmla="*/ 2076911 w 2981264"/>
                <a:gd name="connsiteY8" fmla="*/ 267771 h 2594515"/>
                <a:gd name="connsiteX9" fmla="*/ 2077952 w 2981264"/>
                <a:gd name="connsiteY9" fmla="*/ 748743 h 2594515"/>
                <a:gd name="connsiteX10" fmla="*/ 2041481 w 2981264"/>
                <a:gd name="connsiteY10" fmla="*/ 547301 h 2594515"/>
                <a:gd name="connsiteX11" fmla="*/ 2031777 w 2981264"/>
                <a:gd name="connsiteY11" fmla="*/ 461918 h 2594515"/>
                <a:gd name="connsiteX12" fmla="*/ 1977394 w 2981264"/>
                <a:gd name="connsiteY12" fmla="*/ 152429 h 2594515"/>
                <a:gd name="connsiteX13" fmla="*/ 1822389 w 2981264"/>
                <a:gd name="connsiteY13" fmla="*/ 15008 h 2594515"/>
                <a:gd name="connsiteX14" fmla="*/ 1508081 w 2981264"/>
                <a:gd name="connsiteY14" fmla="*/ 103322 h 2594515"/>
                <a:gd name="connsiteX15" fmla="*/ 1354509 w 2981264"/>
                <a:gd name="connsiteY15" fmla="*/ 801757 h 2594515"/>
                <a:gd name="connsiteX16" fmla="*/ 1333016 w 2981264"/>
                <a:gd name="connsiteY16" fmla="*/ 1359385 h 2594515"/>
                <a:gd name="connsiteX17" fmla="*/ 1361998 w 2981264"/>
                <a:gd name="connsiteY17" fmla="*/ 2063811 h 2594515"/>
                <a:gd name="connsiteX18" fmla="*/ 1342981 w 2981264"/>
                <a:gd name="connsiteY18" fmla="*/ 2280493 h 2594515"/>
                <a:gd name="connsiteX19" fmla="*/ 1187976 w 2981264"/>
                <a:gd name="connsiteY19" fmla="*/ 2461093 h 2594515"/>
                <a:gd name="connsiteX20" fmla="*/ 1039614 w 2981264"/>
                <a:gd name="connsiteY20" fmla="*/ 2415699 h 2594515"/>
                <a:gd name="connsiteX21" fmla="*/ 999299 w 2981264"/>
                <a:gd name="connsiteY21" fmla="*/ 2312341 h 2594515"/>
                <a:gd name="connsiteX22" fmla="*/ 913656 w 2981264"/>
                <a:gd name="connsiteY22" fmla="*/ 2012490 h 2594515"/>
                <a:gd name="connsiteX23" fmla="*/ 782813 w 2981264"/>
                <a:gd name="connsiteY23" fmla="*/ 1781220 h 2594515"/>
                <a:gd name="connsiteX24" fmla="*/ 467137 w 2981264"/>
                <a:gd name="connsiteY24" fmla="*/ 1747679 h 2594515"/>
                <a:gd name="connsiteX25" fmla="*/ 233978 w 2981264"/>
                <a:gd name="connsiteY25" fmla="*/ 1775358 h 2594515"/>
                <a:gd name="connsiteX26" fmla="*/ 188909 w 2981264"/>
                <a:gd name="connsiteY26" fmla="*/ 1717069 h 2594515"/>
                <a:gd name="connsiteX27" fmla="*/ 170608 w 2981264"/>
                <a:gd name="connsiteY27" fmla="*/ 1614492 h 2594515"/>
                <a:gd name="connsiteX28" fmla="*/ 79038 w 2981264"/>
                <a:gd name="connsiteY28" fmla="*/ 1518037 h 2594515"/>
                <a:gd name="connsiteX29" fmla="*/ 493 w 2981264"/>
                <a:gd name="connsiteY29" fmla="*/ 1503709 h 2594515"/>
                <a:gd name="connsiteX30" fmla="*/ 1731 w 2981264"/>
                <a:gd name="connsiteY30" fmla="*/ 2018221 h 2594515"/>
                <a:gd name="connsiteX31" fmla="*/ 59630 w 2981264"/>
                <a:gd name="connsiteY31" fmla="*/ 2009299 h 2594515"/>
                <a:gd name="connsiteX32" fmla="*/ 182005 w 2981264"/>
                <a:gd name="connsiteY32" fmla="*/ 1888030 h 2594515"/>
                <a:gd name="connsiteX33" fmla="*/ 209685 w 2981264"/>
                <a:gd name="connsiteY33" fmla="*/ 1870055 h 2594515"/>
                <a:gd name="connsiteX34" fmla="*/ 469547 w 2981264"/>
                <a:gd name="connsiteY34" fmla="*/ 1858071 h 2594515"/>
                <a:gd name="connsiteX35" fmla="*/ 573817 w 2981264"/>
                <a:gd name="connsiteY35" fmla="*/ 1822251 h 2594515"/>
                <a:gd name="connsiteX36" fmla="*/ 733837 w 2981264"/>
                <a:gd name="connsiteY36" fmla="*/ 1878131 h 2594515"/>
                <a:gd name="connsiteX37" fmla="*/ 793038 w 2981264"/>
                <a:gd name="connsiteY37" fmla="*/ 1988914 h 2594515"/>
                <a:gd name="connsiteX38" fmla="*/ 878617 w 2981264"/>
                <a:gd name="connsiteY38" fmla="*/ 2309866 h 2594515"/>
                <a:gd name="connsiteX39" fmla="*/ 958073 w 2981264"/>
                <a:gd name="connsiteY39" fmla="*/ 2502319 h 2594515"/>
                <a:gd name="connsiteX40" fmla="*/ 1198266 w 2981264"/>
                <a:gd name="connsiteY40" fmla="*/ 2577803 h 2594515"/>
                <a:gd name="connsiteX41" fmla="*/ 1440999 w 2981264"/>
                <a:gd name="connsiteY41" fmla="*/ 2340736 h 2594515"/>
                <a:gd name="connsiteX42" fmla="*/ 1468939 w 2981264"/>
                <a:gd name="connsiteY42" fmla="*/ 2030856 h 2594515"/>
                <a:gd name="connsiteX43" fmla="*/ 1442562 w 2981264"/>
                <a:gd name="connsiteY43" fmla="*/ 1381007 h 2594515"/>
                <a:gd name="connsiteX44" fmla="*/ 1467506 w 2981264"/>
                <a:gd name="connsiteY44" fmla="*/ 569184 h 2594515"/>
                <a:gd name="connsiteX45" fmla="*/ 1553019 w 2981264"/>
                <a:gd name="connsiteY45" fmla="*/ 222637 h 2594515"/>
                <a:gd name="connsiteX46" fmla="*/ 1731406 w 2981264"/>
                <a:gd name="connsiteY46" fmla="*/ 109965 h 2594515"/>
                <a:gd name="connsiteX47" fmla="*/ 1892077 w 2981264"/>
                <a:gd name="connsiteY47" fmla="*/ 249470 h 2594515"/>
                <a:gd name="connsiteX48" fmla="*/ 1926399 w 2981264"/>
                <a:gd name="connsiteY48" fmla="*/ 521771 h 2594515"/>
                <a:gd name="connsiteX49" fmla="*/ 1971533 w 2981264"/>
                <a:gd name="connsiteY49" fmla="*/ 807163 h 2594515"/>
                <a:gd name="connsiteX50" fmla="*/ 2077432 w 2981264"/>
                <a:gd name="connsiteY50" fmla="*/ 970178 h 2594515"/>
                <a:gd name="connsiteX51" fmla="*/ 2077432 w 2981264"/>
                <a:gd name="connsiteY51" fmla="*/ 2122687 h 2594515"/>
                <a:gd name="connsiteX52" fmla="*/ 2324724 w 2981264"/>
                <a:gd name="connsiteY52" fmla="*/ 2189313 h 2594515"/>
                <a:gd name="connsiteX53" fmla="*/ 2327133 w 2981264"/>
                <a:gd name="connsiteY53" fmla="*/ 2188402 h 2594515"/>
                <a:gd name="connsiteX54" fmla="*/ 2385162 w 2981264"/>
                <a:gd name="connsiteY54" fmla="*/ 2185015 h 2594515"/>
                <a:gd name="connsiteX55" fmla="*/ 2385162 w 2981264"/>
                <a:gd name="connsiteY55" fmla="*/ 2185015 h 2594515"/>
                <a:gd name="connsiteX56" fmla="*/ 2433618 w 2981264"/>
                <a:gd name="connsiteY56" fmla="*/ 2188597 h 2594515"/>
                <a:gd name="connsiteX57" fmla="*/ 2570257 w 2981264"/>
                <a:gd name="connsiteY57" fmla="*/ 2189183 h 2594515"/>
                <a:gd name="connsiteX58" fmla="*/ 2573318 w 2981264"/>
                <a:gd name="connsiteY58" fmla="*/ 2188532 h 2594515"/>
                <a:gd name="connsiteX59" fmla="*/ 2573318 w 2981264"/>
                <a:gd name="connsiteY59" fmla="*/ 2189183 h 2594515"/>
                <a:gd name="connsiteX60" fmla="*/ 2786678 w 2981264"/>
                <a:gd name="connsiteY60" fmla="*/ 2129721 h 2594515"/>
                <a:gd name="connsiteX61" fmla="*/ 2868479 w 2981264"/>
                <a:gd name="connsiteY61" fmla="*/ 1978819 h 2594515"/>
                <a:gd name="connsiteX62" fmla="*/ 2979001 w 2981264"/>
                <a:gd name="connsiteY62" fmla="*/ 1309822 h 2594515"/>
                <a:gd name="connsiteX63" fmla="*/ 2954709 w 2981264"/>
                <a:gd name="connsiteY63" fmla="*/ 780199 h 2594515"/>
                <a:gd name="connsiteX64" fmla="*/ 2834156 w 2981264"/>
                <a:gd name="connsiteY64" fmla="*/ 1495372 h 2594515"/>
                <a:gd name="connsiteX65" fmla="*/ 2834287 w 2981264"/>
                <a:gd name="connsiteY65" fmla="*/ 1491790 h 2594515"/>
                <a:gd name="connsiteX66" fmla="*/ 2834091 w 2981264"/>
                <a:gd name="connsiteY66" fmla="*/ 1491660 h 2594515"/>
                <a:gd name="connsiteX67" fmla="*/ 2837478 w 2981264"/>
                <a:gd name="connsiteY67" fmla="*/ 1490097 h 2594515"/>
                <a:gd name="connsiteX68" fmla="*/ 2837348 w 2981264"/>
                <a:gd name="connsiteY68" fmla="*/ 1491790 h 2594515"/>
                <a:gd name="connsiteX69" fmla="*/ 2834156 w 2981264"/>
                <a:gd name="connsiteY69" fmla="*/ 1495372 h 2594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981264" h="2594515">
                  <a:moveTo>
                    <a:pt x="2954709" y="780199"/>
                  </a:moveTo>
                  <a:cubicBezTo>
                    <a:pt x="2935691" y="638480"/>
                    <a:pt x="2908923" y="498585"/>
                    <a:pt x="2856105" y="365007"/>
                  </a:cubicBezTo>
                  <a:cubicBezTo>
                    <a:pt x="2829467" y="297665"/>
                    <a:pt x="2796512" y="233904"/>
                    <a:pt x="2739980" y="185905"/>
                  </a:cubicBezTo>
                  <a:cubicBezTo>
                    <a:pt x="2686641" y="140640"/>
                    <a:pt x="2612264" y="133541"/>
                    <a:pt x="2554040" y="166887"/>
                  </a:cubicBezTo>
                  <a:cubicBezTo>
                    <a:pt x="2552021" y="167343"/>
                    <a:pt x="2550067" y="167864"/>
                    <a:pt x="2547983" y="168515"/>
                  </a:cubicBezTo>
                  <a:cubicBezTo>
                    <a:pt x="2520759" y="169427"/>
                    <a:pt x="2493470" y="170404"/>
                    <a:pt x="2466247" y="171316"/>
                  </a:cubicBezTo>
                  <a:cubicBezTo>
                    <a:pt x="2422546" y="172684"/>
                    <a:pt x="2378845" y="173986"/>
                    <a:pt x="2335079" y="175289"/>
                  </a:cubicBezTo>
                  <a:cubicBezTo>
                    <a:pt x="2240382" y="135821"/>
                    <a:pt x="2167960" y="153210"/>
                    <a:pt x="2104720" y="230908"/>
                  </a:cubicBezTo>
                  <a:cubicBezTo>
                    <a:pt x="2095016" y="242827"/>
                    <a:pt x="2086159" y="255461"/>
                    <a:pt x="2076911" y="267771"/>
                  </a:cubicBezTo>
                  <a:cubicBezTo>
                    <a:pt x="2077952" y="523659"/>
                    <a:pt x="2075543" y="667788"/>
                    <a:pt x="2077952" y="748743"/>
                  </a:cubicBezTo>
                  <a:cubicBezTo>
                    <a:pt x="2055874" y="740211"/>
                    <a:pt x="2046170" y="613862"/>
                    <a:pt x="2041481" y="547301"/>
                  </a:cubicBezTo>
                  <a:cubicBezTo>
                    <a:pt x="2034838" y="519231"/>
                    <a:pt x="2035359" y="490379"/>
                    <a:pt x="2031777" y="461918"/>
                  </a:cubicBezTo>
                  <a:cubicBezTo>
                    <a:pt x="2018816" y="357843"/>
                    <a:pt x="2005074" y="253898"/>
                    <a:pt x="1977394" y="152429"/>
                  </a:cubicBezTo>
                  <a:cubicBezTo>
                    <a:pt x="1953818" y="82546"/>
                    <a:pt x="1892011" y="33374"/>
                    <a:pt x="1822389" y="15008"/>
                  </a:cubicBezTo>
                  <a:cubicBezTo>
                    <a:pt x="1642310" y="-32405"/>
                    <a:pt x="1552303" y="42297"/>
                    <a:pt x="1508081" y="103322"/>
                  </a:cubicBezTo>
                  <a:cubicBezTo>
                    <a:pt x="1379388" y="280992"/>
                    <a:pt x="1369618" y="523659"/>
                    <a:pt x="1354509" y="801757"/>
                  </a:cubicBezTo>
                  <a:cubicBezTo>
                    <a:pt x="1351838" y="851124"/>
                    <a:pt x="1332821" y="1344991"/>
                    <a:pt x="1333016" y="1359385"/>
                  </a:cubicBezTo>
                  <a:cubicBezTo>
                    <a:pt x="1334905" y="1524159"/>
                    <a:pt x="1331779" y="1775619"/>
                    <a:pt x="1361998" y="2063811"/>
                  </a:cubicBezTo>
                  <a:cubicBezTo>
                    <a:pt x="1369618" y="2136690"/>
                    <a:pt x="1367990" y="2209894"/>
                    <a:pt x="1342981" y="2280493"/>
                  </a:cubicBezTo>
                  <a:cubicBezTo>
                    <a:pt x="1314585" y="2360666"/>
                    <a:pt x="1263003" y="2421560"/>
                    <a:pt x="1187976" y="2461093"/>
                  </a:cubicBezTo>
                  <a:cubicBezTo>
                    <a:pt x="1120633" y="2496653"/>
                    <a:pt x="1075890" y="2482325"/>
                    <a:pt x="1039614" y="2415699"/>
                  </a:cubicBezTo>
                  <a:cubicBezTo>
                    <a:pt x="1021834" y="2383070"/>
                    <a:pt x="1009329" y="2348161"/>
                    <a:pt x="999299" y="2312341"/>
                  </a:cubicBezTo>
                  <a:cubicBezTo>
                    <a:pt x="971164" y="2212304"/>
                    <a:pt x="946350" y="2111290"/>
                    <a:pt x="913656" y="2012490"/>
                  </a:cubicBezTo>
                  <a:cubicBezTo>
                    <a:pt x="885325" y="1926781"/>
                    <a:pt x="849374" y="1845502"/>
                    <a:pt x="782813" y="1781220"/>
                  </a:cubicBezTo>
                  <a:cubicBezTo>
                    <a:pt x="699775" y="1700982"/>
                    <a:pt x="562159" y="1684179"/>
                    <a:pt x="467137" y="1747679"/>
                  </a:cubicBezTo>
                  <a:cubicBezTo>
                    <a:pt x="395626" y="1795418"/>
                    <a:pt x="316756" y="1804992"/>
                    <a:pt x="233978" y="1775358"/>
                  </a:cubicBezTo>
                  <a:cubicBezTo>
                    <a:pt x="207015" y="1765720"/>
                    <a:pt x="190798" y="1747874"/>
                    <a:pt x="188909" y="1717069"/>
                  </a:cubicBezTo>
                  <a:cubicBezTo>
                    <a:pt x="186890" y="1683919"/>
                    <a:pt x="182396" y="1645493"/>
                    <a:pt x="170608" y="1614492"/>
                  </a:cubicBezTo>
                  <a:cubicBezTo>
                    <a:pt x="154782" y="1572940"/>
                    <a:pt x="128796" y="1535752"/>
                    <a:pt x="79038" y="1518037"/>
                  </a:cubicBezTo>
                  <a:cubicBezTo>
                    <a:pt x="48167" y="1507030"/>
                    <a:pt x="34555" y="1500713"/>
                    <a:pt x="493" y="1503709"/>
                  </a:cubicBezTo>
                  <a:cubicBezTo>
                    <a:pt x="-1135" y="1678187"/>
                    <a:pt x="1796" y="1884904"/>
                    <a:pt x="1731" y="2018221"/>
                  </a:cubicBezTo>
                  <a:lnTo>
                    <a:pt x="59630" y="2009299"/>
                  </a:lnTo>
                  <a:cubicBezTo>
                    <a:pt x="127558" y="1988914"/>
                    <a:pt x="168198" y="1949446"/>
                    <a:pt x="182005" y="1888030"/>
                  </a:cubicBezTo>
                  <a:cubicBezTo>
                    <a:pt x="186630" y="1867319"/>
                    <a:pt x="187997" y="1860481"/>
                    <a:pt x="209685" y="1870055"/>
                  </a:cubicBezTo>
                  <a:cubicBezTo>
                    <a:pt x="297999" y="1908871"/>
                    <a:pt x="384945" y="1907048"/>
                    <a:pt x="469547" y="1858071"/>
                  </a:cubicBezTo>
                  <a:cubicBezTo>
                    <a:pt x="501915" y="1839314"/>
                    <a:pt x="537410" y="1829024"/>
                    <a:pt x="573817" y="1822251"/>
                  </a:cubicBezTo>
                  <a:cubicBezTo>
                    <a:pt x="637577" y="1810267"/>
                    <a:pt x="691699" y="1827526"/>
                    <a:pt x="733837" y="1878131"/>
                  </a:cubicBezTo>
                  <a:cubicBezTo>
                    <a:pt x="761125" y="1910955"/>
                    <a:pt x="778515" y="1949186"/>
                    <a:pt x="793038" y="1988914"/>
                  </a:cubicBezTo>
                  <a:cubicBezTo>
                    <a:pt x="831203" y="2093314"/>
                    <a:pt x="848723" y="2203251"/>
                    <a:pt x="878617" y="2309866"/>
                  </a:cubicBezTo>
                  <a:cubicBezTo>
                    <a:pt x="897504" y="2377208"/>
                    <a:pt x="918019" y="2443834"/>
                    <a:pt x="958073" y="2502319"/>
                  </a:cubicBezTo>
                  <a:cubicBezTo>
                    <a:pt x="1015907" y="2586661"/>
                    <a:pt x="1104091" y="2616489"/>
                    <a:pt x="1198266" y="2577803"/>
                  </a:cubicBezTo>
                  <a:cubicBezTo>
                    <a:pt x="1310091" y="2531823"/>
                    <a:pt x="1393260" y="2452822"/>
                    <a:pt x="1440999" y="2340736"/>
                  </a:cubicBezTo>
                  <a:cubicBezTo>
                    <a:pt x="1483462" y="2241025"/>
                    <a:pt x="1482746" y="2134996"/>
                    <a:pt x="1468939" y="2030856"/>
                  </a:cubicBezTo>
                  <a:cubicBezTo>
                    <a:pt x="1440217" y="1814761"/>
                    <a:pt x="1436961" y="1598210"/>
                    <a:pt x="1442562" y="1381007"/>
                  </a:cubicBezTo>
                  <a:cubicBezTo>
                    <a:pt x="1445949" y="1320308"/>
                    <a:pt x="1449140" y="775706"/>
                    <a:pt x="1467506" y="569184"/>
                  </a:cubicBezTo>
                  <a:cubicBezTo>
                    <a:pt x="1480922" y="479503"/>
                    <a:pt x="1498572" y="315314"/>
                    <a:pt x="1553019" y="222637"/>
                  </a:cubicBezTo>
                  <a:cubicBezTo>
                    <a:pt x="1596134" y="149172"/>
                    <a:pt x="1640096" y="96288"/>
                    <a:pt x="1731406" y="109965"/>
                  </a:cubicBezTo>
                  <a:cubicBezTo>
                    <a:pt x="1810732" y="119734"/>
                    <a:pt x="1872994" y="132174"/>
                    <a:pt x="1892077" y="249470"/>
                  </a:cubicBezTo>
                  <a:cubicBezTo>
                    <a:pt x="1906796" y="339803"/>
                    <a:pt x="1917672" y="430721"/>
                    <a:pt x="1926399" y="521771"/>
                  </a:cubicBezTo>
                  <a:cubicBezTo>
                    <a:pt x="1935582" y="617900"/>
                    <a:pt x="1940988" y="713964"/>
                    <a:pt x="1971533" y="807163"/>
                  </a:cubicBezTo>
                  <a:cubicBezTo>
                    <a:pt x="2006051" y="912475"/>
                    <a:pt x="2049947" y="946602"/>
                    <a:pt x="2077432" y="970178"/>
                  </a:cubicBezTo>
                  <a:cubicBezTo>
                    <a:pt x="2078995" y="1011079"/>
                    <a:pt x="2078083" y="1775684"/>
                    <a:pt x="2077432" y="2122687"/>
                  </a:cubicBezTo>
                  <a:cubicBezTo>
                    <a:pt x="2159037" y="2218230"/>
                    <a:pt x="2221821" y="2235164"/>
                    <a:pt x="2324724" y="2189313"/>
                  </a:cubicBezTo>
                  <a:cubicBezTo>
                    <a:pt x="2325570" y="2189053"/>
                    <a:pt x="2326352" y="2188662"/>
                    <a:pt x="2327133" y="2188402"/>
                  </a:cubicBezTo>
                  <a:cubicBezTo>
                    <a:pt x="2346411" y="2185992"/>
                    <a:pt x="2366276" y="2192830"/>
                    <a:pt x="2385162" y="2185015"/>
                  </a:cubicBezTo>
                  <a:lnTo>
                    <a:pt x="2385162" y="2185015"/>
                  </a:lnTo>
                  <a:cubicBezTo>
                    <a:pt x="2401184" y="2188011"/>
                    <a:pt x="2417010" y="2189118"/>
                    <a:pt x="2433618" y="2188597"/>
                  </a:cubicBezTo>
                  <a:cubicBezTo>
                    <a:pt x="2479077" y="2187164"/>
                    <a:pt x="2524667" y="2188792"/>
                    <a:pt x="2570257" y="2189183"/>
                  </a:cubicBezTo>
                  <a:cubicBezTo>
                    <a:pt x="2571299" y="2188988"/>
                    <a:pt x="2572275" y="2188727"/>
                    <a:pt x="2573318" y="2188532"/>
                  </a:cubicBezTo>
                  <a:cubicBezTo>
                    <a:pt x="2573318" y="2188727"/>
                    <a:pt x="2573318" y="2188923"/>
                    <a:pt x="2573318" y="2189183"/>
                  </a:cubicBezTo>
                  <a:cubicBezTo>
                    <a:pt x="2646391" y="2224287"/>
                    <a:pt x="2728583" y="2201883"/>
                    <a:pt x="2786678" y="2129721"/>
                  </a:cubicBezTo>
                  <a:cubicBezTo>
                    <a:pt x="2823084" y="2084522"/>
                    <a:pt x="2848680" y="2033071"/>
                    <a:pt x="2868479" y="1978819"/>
                  </a:cubicBezTo>
                  <a:cubicBezTo>
                    <a:pt x="2947088" y="1762789"/>
                    <a:pt x="2970534" y="1537315"/>
                    <a:pt x="2979001" y="1309822"/>
                  </a:cubicBezTo>
                  <a:cubicBezTo>
                    <a:pt x="2985449" y="1132738"/>
                    <a:pt x="2978350" y="956046"/>
                    <a:pt x="2954709" y="780199"/>
                  </a:cubicBezTo>
                  <a:close/>
                  <a:moveTo>
                    <a:pt x="2834156" y="1495372"/>
                  </a:moveTo>
                  <a:cubicBezTo>
                    <a:pt x="2834156" y="1494200"/>
                    <a:pt x="2834222" y="1492963"/>
                    <a:pt x="2834287" y="1491790"/>
                  </a:cubicBezTo>
                  <a:cubicBezTo>
                    <a:pt x="2834222" y="1491725"/>
                    <a:pt x="2834156" y="1491725"/>
                    <a:pt x="2834091" y="1491660"/>
                  </a:cubicBezTo>
                  <a:cubicBezTo>
                    <a:pt x="2835199" y="1491204"/>
                    <a:pt x="2836305" y="1490683"/>
                    <a:pt x="2837478" y="1490097"/>
                  </a:cubicBezTo>
                  <a:cubicBezTo>
                    <a:pt x="2837413" y="1490683"/>
                    <a:pt x="2837413" y="1491204"/>
                    <a:pt x="2837348" y="1491790"/>
                  </a:cubicBezTo>
                  <a:cubicBezTo>
                    <a:pt x="2836110" y="1492897"/>
                    <a:pt x="2835068" y="1494135"/>
                    <a:pt x="2834156" y="1495372"/>
                  </a:cubicBezTo>
                  <a:close/>
                </a:path>
              </a:pathLst>
            </a:custGeom>
            <a:solidFill>
              <a:schemeClr val="tx1"/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4AD8382-4A3C-434A-8D70-D009070CD8BC}"/>
                </a:ext>
              </a:extLst>
            </p:cNvPr>
            <p:cNvSpPr/>
            <p:nvPr/>
          </p:nvSpPr>
          <p:spPr>
            <a:xfrm>
              <a:off x="8767385" y="1502386"/>
              <a:ext cx="347553" cy="1314236"/>
            </a:xfrm>
            <a:custGeom>
              <a:avLst/>
              <a:gdLst>
                <a:gd name="connsiteX0" fmla="*/ 530469 w 535268"/>
                <a:gd name="connsiteY0" fmla="*/ 841657 h 2024059"/>
                <a:gd name="connsiteX1" fmla="*/ 490285 w 535268"/>
                <a:gd name="connsiteY1" fmla="*/ 483127 h 2024059"/>
                <a:gd name="connsiteX2" fmla="*/ 382628 w 535268"/>
                <a:gd name="connsiteY2" fmla="*/ 129936 h 2024059"/>
                <a:gd name="connsiteX3" fmla="*/ 300306 w 535268"/>
                <a:gd name="connsiteY3" fmla="*/ 23126 h 2024059"/>
                <a:gd name="connsiteX4" fmla="*/ 226451 w 535268"/>
                <a:gd name="connsiteY4" fmla="*/ 3327 h 2024059"/>
                <a:gd name="connsiteX5" fmla="*/ 144715 w 535268"/>
                <a:gd name="connsiteY5" fmla="*/ 6128 h 2024059"/>
                <a:gd name="connsiteX6" fmla="*/ 10746 w 535268"/>
                <a:gd name="connsiteY6" fmla="*/ 10231 h 2024059"/>
                <a:gd name="connsiteX7" fmla="*/ 45720 w 535268"/>
                <a:gd name="connsiteY7" fmla="*/ 39799 h 2024059"/>
                <a:gd name="connsiteX8" fmla="*/ 145496 w 535268"/>
                <a:gd name="connsiteY8" fmla="*/ 180997 h 2024059"/>
                <a:gd name="connsiteX9" fmla="*/ 263508 w 535268"/>
                <a:gd name="connsiteY9" fmla="*/ 759465 h 2024059"/>
                <a:gd name="connsiteX10" fmla="*/ 254521 w 535268"/>
                <a:gd name="connsiteY10" fmla="*/ 1198039 h 2024059"/>
                <a:gd name="connsiteX11" fmla="*/ 184899 w 535268"/>
                <a:gd name="connsiteY11" fmla="*/ 1672368 h 2024059"/>
                <a:gd name="connsiteX12" fmla="*/ 0 w 535268"/>
                <a:gd name="connsiteY12" fmla="*/ 2024060 h 2024059"/>
                <a:gd name="connsiteX13" fmla="*/ 63500 w 535268"/>
                <a:gd name="connsiteY13" fmla="*/ 2019696 h 2024059"/>
                <a:gd name="connsiteX14" fmla="*/ 63500 w 535268"/>
                <a:gd name="connsiteY14" fmla="*/ 2019696 h 2024059"/>
                <a:gd name="connsiteX15" fmla="*/ 111955 w 535268"/>
                <a:gd name="connsiteY15" fmla="*/ 2023278 h 2024059"/>
                <a:gd name="connsiteX16" fmla="*/ 248594 w 535268"/>
                <a:gd name="connsiteY16" fmla="*/ 2023865 h 2024059"/>
                <a:gd name="connsiteX17" fmla="*/ 352148 w 535268"/>
                <a:gd name="connsiteY17" fmla="*/ 1948967 h 2024059"/>
                <a:gd name="connsiteX18" fmla="*/ 432321 w 535268"/>
                <a:gd name="connsiteY18" fmla="*/ 1771493 h 2024059"/>
                <a:gd name="connsiteX19" fmla="*/ 498751 w 535268"/>
                <a:gd name="connsiteY19" fmla="*/ 1530388 h 2024059"/>
                <a:gd name="connsiteX20" fmla="*/ 533856 w 535268"/>
                <a:gd name="connsiteY20" fmla="*/ 1131543 h 2024059"/>
                <a:gd name="connsiteX21" fmla="*/ 530469 w 535268"/>
                <a:gd name="connsiteY21" fmla="*/ 841657 h 202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35268" h="2024059">
                  <a:moveTo>
                    <a:pt x="530469" y="841657"/>
                  </a:moveTo>
                  <a:cubicBezTo>
                    <a:pt x="523761" y="721170"/>
                    <a:pt x="511126" y="601725"/>
                    <a:pt x="490285" y="483127"/>
                  </a:cubicBezTo>
                  <a:cubicBezTo>
                    <a:pt x="468923" y="361141"/>
                    <a:pt x="438508" y="241566"/>
                    <a:pt x="382628" y="129936"/>
                  </a:cubicBezTo>
                  <a:cubicBezTo>
                    <a:pt x="362178" y="88971"/>
                    <a:pt x="335735" y="52564"/>
                    <a:pt x="300306" y="23126"/>
                  </a:cubicBezTo>
                  <a:cubicBezTo>
                    <a:pt x="278748" y="5216"/>
                    <a:pt x="255367" y="-5921"/>
                    <a:pt x="226451" y="3327"/>
                  </a:cubicBezTo>
                  <a:cubicBezTo>
                    <a:pt x="199227" y="4239"/>
                    <a:pt x="171939" y="5216"/>
                    <a:pt x="144715" y="6128"/>
                  </a:cubicBezTo>
                  <a:cubicBezTo>
                    <a:pt x="100037" y="7560"/>
                    <a:pt x="55424" y="8863"/>
                    <a:pt x="10746" y="10231"/>
                  </a:cubicBezTo>
                  <a:cubicBezTo>
                    <a:pt x="22404" y="20065"/>
                    <a:pt x="34323" y="29639"/>
                    <a:pt x="45720" y="39799"/>
                  </a:cubicBezTo>
                  <a:cubicBezTo>
                    <a:pt x="88183" y="77443"/>
                    <a:pt x="145496" y="180997"/>
                    <a:pt x="145496" y="180997"/>
                  </a:cubicBezTo>
                  <a:cubicBezTo>
                    <a:pt x="216486" y="360425"/>
                    <a:pt x="248529" y="568770"/>
                    <a:pt x="263508" y="759465"/>
                  </a:cubicBezTo>
                  <a:cubicBezTo>
                    <a:pt x="275622" y="913429"/>
                    <a:pt x="264094" y="1043685"/>
                    <a:pt x="254521" y="1198039"/>
                  </a:cubicBezTo>
                  <a:cubicBezTo>
                    <a:pt x="244556" y="1358254"/>
                    <a:pt x="226646" y="1517297"/>
                    <a:pt x="184899" y="1672368"/>
                  </a:cubicBezTo>
                  <a:cubicBezTo>
                    <a:pt x="149795" y="1802819"/>
                    <a:pt x="111239" y="1933011"/>
                    <a:pt x="0" y="2024060"/>
                  </a:cubicBezTo>
                  <a:cubicBezTo>
                    <a:pt x="20906" y="2019240"/>
                    <a:pt x="42789" y="2028293"/>
                    <a:pt x="63500" y="2019696"/>
                  </a:cubicBezTo>
                  <a:cubicBezTo>
                    <a:pt x="63500" y="2019696"/>
                    <a:pt x="63500" y="2019696"/>
                    <a:pt x="63500" y="2019696"/>
                  </a:cubicBezTo>
                  <a:cubicBezTo>
                    <a:pt x="79521" y="2022692"/>
                    <a:pt x="95348" y="2023799"/>
                    <a:pt x="111955" y="2023278"/>
                  </a:cubicBezTo>
                  <a:cubicBezTo>
                    <a:pt x="157414" y="2021846"/>
                    <a:pt x="203004" y="2023474"/>
                    <a:pt x="248594" y="2023865"/>
                  </a:cubicBezTo>
                  <a:cubicBezTo>
                    <a:pt x="295291" y="2015724"/>
                    <a:pt x="326292" y="1986351"/>
                    <a:pt x="352148" y="1948967"/>
                  </a:cubicBezTo>
                  <a:cubicBezTo>
                    <a:pt x="389662" y="1894585"/>
                    <a:pt x="413043" y="1834016"/>
                    <a:pt x="432321" y="1771493"/>
                  </a:cubicBezTo>
                  <a:cubicBezTo>
                    <a:pt x="458372" y="1693860"/>
                    <a:pt x="485987" y="1611147"/>
                    <a:pt x="498751" y="1530388"/>
                  </a:cubicBezTo>
                  <a:cubicBezTo>
                    <a:pt x="509628" y="1461808"/>
                    <a:pt x="532228" y="1195824"/>
                    <a:pt x="533856" y="1131543"/>
                  </a:cubicBezTo>
                  <a:cubicBezTo>
                    <a:pt x="536265" y="1035088"/>
                    <a:pt x="535874" y="938438"/>
                    <a:pt x="530469" y="841657"/>
                  </a:cubicBezTo>
                  <a:close/>
                </a:path>
              </a:pathLst>
            </a:custGeom>
            <a:solidFill>
              <a:schemeClr val="accent1"/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4282C60-B428-4330-AA08-0687D3FC9068}"/>
                </a:ext>
              </a:extLst>
            </p:cNvPr>
            <p:cNvSpPr/>
            <p:nvPr/>
          </p:nvSpPr>
          <p:spPr>
            <a:xfrm>
              <a:off x="8858178" y="1824964"/>
              <a:ext cx="33746" cy="367998"/>
            </a:xfrm>
            <a:custGeom>
              <a:avLst/>
              <a:gdLst>
                <a:gd name="connsiteX0" fmla="*/ 51972 w 51972"/>
                <a:gd name="connsiteY0" fmla="*/ 447040 h 566755"/>
                <a:gd name="connsiteX1" fmla="*/ 40901 w 51972"/>
                <a:gd name="connsiteY1" fmla="*/ 550203 h 566755"/>
                <a:gd name="connsiteX2" fmla="*/ 31652 w 51972"/>
                <a:gd name="connsiteY2" fmla="*/ 566746 h 566755"/>
                <a:gd name="connsiteX3" fmla="*/ 0 w 51972"/>
                <a:gd name="connsiteY3" fmla="*/ 0 h 566755"/>
                <a:gd name="connsiteX4" fmla="*/ 8662 w 51972"/>
                <a:gd name="connsiteY4" fmla="*/ 14524 h 566755"/>
                <a:gd name="connsiteX5" fmla="*/ 26637 w 51972"/>
                <a:gd name="connsiteY5" fmla="*/ 126479 h 566755"/>
                <a:gd name="connsiteX6" fmla="*/ 51972 w 51972"/>
                <a:gd name="connsiteY6" fmla="*/ 447040 h 566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972" h="566755">
                  <a:moveTo>
                    <a:pt x="51972" y="447040"/>
                  </a:moveTo>
                  <a:cubicBezTo>
                    <a:pt x="48585" y="479669"/>
                    <a:pt x="51191" y="514838"/>
                    <a:pt x="40901" y="550203"/>
                  </a:cubicBezTo>
                  <a:cubicBezTo>
                    <a:pt x="39142" y="556260"/>
                    <a:pt x="42268" y="567136"/>
                    <a:pt x="31652" y="566746"/>
                  </a:cubicBezTo>
                  <a:cubicBezTo>
                    <a:pt x="39728" y="501227"/>
                    <a:pt x="15305" y="106810"/>
                    <a:pt x="0" y="0"/>
                  </a:cubicBezTo>
                  <a:cubicBezTo>
                    <a:pt x="7099" y="456"/>
                    <a:pt x="7685" y="8337"/>
                    <a:pt x="8662" y="14524"/>
                  </a:cubicBezTo>
                  <a:cubicBezTo>
                    <a:pt x="14654" y="51842"/>
                    <a:pt x="22664" y="88965"/>
                    <a:pt x="26637" y="126479"/>
                  </a:cubicBezTo>
                  <a:cubicBezTo>
                    <a:pt x="37644" y="231596"/>
                    <a:pt x="51777" y="338081"/>
                    <a:pt x="51972" y="447040"/>
                  </a:cubicBezTo>
                  <a:close/>
                </a:path>
              </a:pathLst>
            </a:custGeom>
            <a:solidFill>
              <a:srgbClr val="424242"/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581FBC4-D6C3-43B3-80FE-A7F6F61672B4}"/>
                </a:ext>
              </a:extLst>
            </p:cNvPr>
            <p:cNvSpPr/>
            <p:nvPr/>
          </p:nvSpPr>
          <p:spPr>
            <a:xfrm>
              <a:off x="5461955" y="4282120"/>
              <a:ext cx="2824816" cy="35632"/>
            </a:xfrm>
            <a:custGeom>
              <a:avLst/>
              <a:gdLst>
                <a:gd name="connsiteX0" fmla="*/ 735255 w 4350510"/>
                <a:gd name="connsiteY0" fmla="*/ 43506 h 54877"/>
                <a:gd name="connsiteX1" fmla="*/ 43268 w 4350510"/>
                <a:gd name="connsiteY1" fmla="*/ 42984 h 54877"/>
                <a:gd name="connsiteX2" fmla="*/ 153 w 4350510"/>
                <a:gd name="connsiteY2" fmla="*/ 260 h 54877"/>
                <a:gd name="connsiteX3" fmla="*/ 4331179 w 4350510"/>
                <a:gd name="connsiteY3" fmla="*/ 326 h 54877"/>
                <a:gd name="connsiteX4" fmla="*/ 4343553 w 4350510"/>
                <a:gd name="connsiteY4" fmla="*/ 0 h 54877"/>
                <a:gd name="connsiteX5" fmla="*/ 4314506 w 4350510"/>
                <a:gd name="connsiteY5" fmla="*/ 42919 h 54877"/>
                <a:gd name="connsiteX6" fmla="*/ 3570416 w 4350510"/>
                <a:gd name="connsiteY6" fmla="*/ 43506 h 54877"/>
                <a:gd name="connsiteX7" fmla="*/ 3539024 w 4350510"/>
                <a:gd name="connsiteY7" fmla="*/ 53796 h 54877"/>
                <a:gd name="connsiteX8" fmla="*/ 3505093 w 4350510"/>
                <a:gd name="connsiteY8" fmla="*/ 54186 h 54877"/>
                <a:gd name="connsiteX9" fmla="*/ 800774 w 4350510"/>
                <a:gd name="connsiteY9" fmla="*/ 53991 h 54877"/>
                <a:gd name="connsiteX10" fmla="*/ 735255 w 4350510"/>
                <a:gd name="connsiteY10" fmla="*/ 43506 h 54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50510" h="54877">
                  <a:moveTo>
                    <a:pt x="735255" y="43506"/>
                  </a:moveTo>
                  <a:cubicBezTo>
                    <a:pt x="504571" y="43310"/>
                    <a:pt x="273952" y="43115"/>
                    <a:pt x="43268" y="42984"/>
                  </a:cubicBezTo>
                  <a:cubicBezTo>
                    <a:pt x="-563" y="42919"/>
                    <a:pt x="-563" y="42984"/>
                    <a:pt x="153" y="260"/>
                  </a:cubicBezTo>
                  <a:cubicBezTo>
                    <a:pt x="1443850" y="326"/>
                    <a:pt x="2887482" y="326"/>
                    <a:pt x="4331179" y="326"/>
                  </a:cubicBezTo>
                  <a:cubicBezTo>
                    <a:pt x="4335282" y="326"/>
                    <a:pt x="4339385" y="130"/>
                    <a:pt x="4343553" y="0"/>
                  </a:cubicBezTo>
                  <a:cubicBezTo>
                    <a:pt x="4356579" y="38556"/>
                    <a:pt x="4353648" y="42919"/>
                    <a:pt x="4314506" y="42919"/>
                  </a:cubicBezTo>
                  <a:cubicBezTo>
                    <a:pt x="4066498" y="43115"/>
                    <a:pt x="3818490" y="43310"/>
                    <a:pt x="3570416" y="43506"/>
                  </a:cubicBezTo>
                  <a:cubicBezTo>
                    <a:pt x="3561754" y="52493"/>
                    <a:pt x="3550422" y="53210"/>
                    <a:pt x="3539024" y="53796"/>
                  </a:cubicBezTo>
                  <a:cubicBezTo>
                    <a:pt x="3527692" y="54382"/>
                    <a:pt x="3516360" y="54186"/>
                    <a:pt x="3505093" y="54186"/>
                  </a:cubicBezTo>
                  <a:cubicBezTo>
                    <a:pt x="2603653" y="54186"/>
                    <a:pt x="1702214" y="54252"/>
                    <a:pt x="800774" y="53991"/>
                  </a:cubicBezTo>
                  <a:cubicBezTo>
                    <a:pt x="778565" y="53991"/>
                    <a:pt x="755054" y="59397"/>
                    <a:pt x="735255" y="43506"/>
                  </a:cubicBezTo>
                  <a:close/>
                </a:path>
              </a:pathLst>
            </a:custGeom>
            <a:solidFill>
              <a:srgbClr val="858686"/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19BB1D4-A009-4365-B1C1-EB7E7761AB37}"/>
                </a:ext>
              </a:extLst>
            </p:cNvPr>
            <p:cNvSpPr/>
            <p:nvPr/>
          </p:nvSpPr>
          <p:spPr>
            <a:xfrm>
              <a:off x="8968508" y="1735144"/>
              <a:ext cx="52310" cy="869318"/>
            </a:xfrm>
            <a:custGeom>
              <a:avLst/>
              <a:gdLst>
                <a:gd name="connsiteX0" fmla="*/ 63240 w 80563"/>
                <a:gd name="connsiteY0" fmla="*/ 1012092 h 1338840"/>
                <a:gd name="connsiteX1" fmla="*/ 5666 w 80563"/>
                <a:gd name="connsiteY1" fmla="*/ 1338841 h 1338840"/>
                <a:gd name="connsiteX2" fmla="*/ 50214 w 80563"/>
                <a:gd name="connsiteY2" fmla="*/ 1004082 h 1338840"/>
                <a:gd name="connsiteX3" fmla="*/ 67343 w 80563"/>
                <a:gd name="connsiteY3" fmla="*/ 604129 h 1338840"/>
                <a:gd name="connsiteX4" fmla="*/ 39272 w 80563"/>
                <a:gd name="connsiteY4" fmla="*/ 246966 h 1338840"/>
                <a:gd name="connsiteX5" fmla="*/ 0 w 80563"/>
                <a:gd name="connsiteY5" fmla="*/ 0 h 1338840"/>
                <a:gd name="connsiteX6" fmla="*/ 35235 w 80563"/>
                <a:gd name="connsiteY6" fmla="*/ 143217 h 1338840"/>
                <a:gd name="connsiteX7" fmla="*/ 74377 w 80563"/>
                <a:gd name="connsiteY7" fmla="*/ 468467 h 1338840"/>
                <a:gd name="connsiteX8" fmla="*/ 80564 w 80563"/>
                <a:gd name="connsiteY8" fmla="*/ 782646 h 1338840"/>
                <a:gd name="connsiteX9" fmla="*/ 63240 w 80563"/>
                <a:gd name="connsiteY9" fmla="*/ 1012092 h 133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563" h="1338840">
                  <a:moveTo>
                    <a:pt x="63240" y="1012092"/>
                  </a:moveTo>
                  <a:cubicBezTo>
                    <a:pt x="51907" y="1116363"/>
                    <a:pt x="6774" y="1332849"/>
                    <a:pt x="5666" y="1338841"/>
                  </a:cubicBezTo>
                  <a:cubicBezTo>
                    <a:pt x="-2279" y="1334737"/>
                    <a:pt x="42659" y="1111152"/>
                    <a:pt x="50214" y="1004082"/>
                  </a:cubicBezTo>
                  <a:cubicBezTo>
                    <a:pt x="53666" y="954845"/>
                    <a:pt x="71251" y="688210"/>
                    <a:pt x="67343" y="604129"/>
                  </a:cubicBezTo>
                  <a:cubicBezTo>
                    <a:pt x="61872" y="484814"/>
                    <a:pt x="57118" y="365499"/>
                    <a:pt x="39272" y="246966"/>
                  </a:cubicBezTo>
                  <a:cubicBezTo>
                    <a:pt x="28331" y="174088"/>
                    <a:pt x="0" y="15761"/>
                    <a:pt x="0" y="0"/>
                  </a:cubicBezTo>
                  <a:cubicBezTo>
                    <a:pt x="20516" y="51386"/>
                    <a:pt x="27094" y="97823"/>
                    <a:pt x="35235" y="143217"/>
                  </a:cubicBezTo>
                  <a:cubicBezTo>
                    <a:pt x="54447" y="250809"/>
                    <a:pt x="67733" y="359247"/>
                    <a:pt x="74377" y="468467"/>
                  </a:cubicBezTo>
                  <a:cubicBezTo>
                    <a:pt x="80759" y="573128"/>
                    <a:pt x="79978" y="677854"/>
                    <a:pt x="80564" y="782646"/>
                  </a:cubicBezTo>
                  <a:cubicBezTo>
                    <a:pt x="80629" y="809739"/>
                    <a:pt x="68580" y="962725"/>
                    <a:pt x="63240" y="1012092"/>
                  </a:cubicBezTo>
                  <a:close/>
                </a:path>
              </a:pathLst>
            </a:custGeom>
            <a:solidFill>
              <a:srgbClr val="731613"/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A07BA79-41F5-4A72-A905-2B683BFA26DB}"/>
                </a:ext>
              </a:extLst>
            </p:cNvPr>
            <p:cNvSpPr/>
            <p:nvPr/>
          </p:nvSpPr>
          <p:spPr>
            <a:xfrm>
              <a:off x="8999706" y="1738991"/>
              <a:ext cx="52963" cy="833711"/>
            </a:xfrm>
            <a:custGeom>
              <a:avLst/>
              <a:gdLst>
                <a:gd name="connsiteX0" fmla="*/ 57916 w 81568"/>
                <a:gd name="connsiteY0" fmla="*/ 1065628 h 1284002"/>
                <a:gd name="connsiteX1" fmla="*/ 19620 w 81568"/>
                <a:gd name="connsiteY1" fmla="*/ 1284002 h 1284002"/>
                <a:gd name="connsiteX2" fmla="*/ 12522 w 81568"/>
                <a:gd name="connsiteY2" fmla="*/ 1264920 h 1284002"/>
                <a:gd name="connsiteX3" fmla="*/ 68271 w 81568"/>
                <a:gd name="connsiteY3" fmla="*/ 585568 h 1284002"/>
                <a:gd name="connsiteX4" fmla="*/ 40787 w 81568"/>
                <a:gd name="connsiteY4" fmla="*/ 239867 h 1284002"/>
                <a:gd name="connsiteX5" fmla="*/ 1320 w 81568"/>
                <a:gd name="connsiteY5" fmla="*/ 19148 h 1284002"/>
                <a:gd name="connsiteX6" fmla="*/ 5097 w 81568"/>
                <a:gd name="connsiteY6" fmla="*/ 0 h 1284002"/>
                <a:gd name="connsiteX7" fmla="*/ 43848 w 81568"/>
                <a:gd name="connsiteY7" fmla="*/ 177409 h 1284002"/>
                <a:gd name="connsiteX8" fmla="*/ 77454 w 81568"/>
                <a:gd name="connsiteY8" fmla="*/ 503897 h 1284002"/>
                <a:gd name="connsiteX9" fmla="*/ 80450 w 81568"/>
                <a:gd name="connsiteY9" fmla="*/ 783623 h 1284002"/>
                <a:gd name="connsiteX10" fmla="*/ 57916 w 81568"/>
                <a:gd name="connsiteY10" fmla="*/ 1065628 h 128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568" h="1284002">
                  <a:moveTo>
                    <a:pt x="57916" y="1065628"/>
                  </a:moveTo>
                  <a:cubicBezTo>
                    <a:pt x="48667" y="1139157"/>
                    <a:pt x="35316" y="1211710"/>
                    <a:pt x="19620" y="1284002"/>
                  </a:cubicBezTo>
                  <a:cubicBezTo>
                    <a:pt x="11154" y="1279900"/>
                    <a:pt x="13303" y="1271889"/>
                    <a:pt x="12522" y="1264920"/>
                  </a:cubicBezTo>
                  <a:cubicBezTo>
                    <a:pt x="62149" y="950220"/>
                    <a:pt x="71527" y="675770"/>
                    <a:pt x="68271" y="585568"/>
                  </a:cubicBezTo>
                  <a:cubicBezTo>
                    <a:pt x="64038" y="470095"/>
                    <a:pt x="58111" y="354623"/>
                    <a:pt x="40787" y="239867"/>
                  </a:cubicBezTo>
                  <a:cubicBezTo>
                    <a:pt x="29585" y="165881"/>
                    <a:pt x="18448" y="92026"/>
                    <a:pt x="1320" y="19148"/>
                  </a:cubicBezTo>
                  <a:cubicBezTo>
                    <a:pt x="17" y="13612"/>
                    <a:pt x="-2067" y="7099"/>
                    <a:pt x="5097" y="0"/>
                  </a:cubicBezTo>
                  <a:cubicBezTo>
                    <a:pt x="22942" y="58941"/>
                    <a:pt x="34730" y="118012"/>
                    <a:pt x="43848" y="177409"/>
                  </a:cubicBezTo>
                  <a:cubicBezTo>
                    <a:pt x="60456" y="285652"/>
                    <a:pt x="71984" y="394286"/>
                    <a:pt x="77454" y="503897"/>
                  </a:cubicBezTo>
                  <a:cubicBezTo>
                    <a:pt x="82143" y="597291"/>
                    <a:pt x="82339" y="690489"/>
                    <a:pt x="80450" y="783623"/>
                  </a:cubicBezTo>
                  <a:cubicBezTo>
                    <a:pt x="79343" y="836572"/>
                    <a:pt x="62996" y="1024792"/>
                    <a:pt x="57916" y="1065628"/>
                  </a:cubicBezTo>
                  <a:close/>
                </a:path>
              </a:pathLst>
            </a:custGeom>
            <a:solidFill>
              <a:srgbClr val="731613"/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A61CFC4-E399-4EDD-AA66-2A873D145299}"/>
                </a:ext>
              </a:extLst>
            </p:cNvPr>
            <p:cNvSpPr/>
            <p:nvPr/>
          </p:nvSpPr>
          <p:spPr>
            <a:xfrm>
              <a:off x="9023609" y="1704907"/>
              <a:ext cx="60683" cy="868007"/>
            </a:xfrm>
            <a:custGeom>
              <a:avLst/>
              <a:gdLst>
                <a:gd name="connsiteX0" fmla="*/ 89877 w 93458"/>
                <a:gd name="connsiteY0" fmla="*/ 548314 h 1336821"/>
                <a:gd name="connsiteX1" fmla="*/ 69036 w 93458"/>
                <a:gd name="connsiteY1" fmla="*/ 313136 h 1336821"/>
                <a:gd name="connsiteX2" fmla="*/ 33606 w 93458"/>
                <a:gd name="connsiteY2" fmla="*/ 113714 h 1336821"/>
                <a:gd name="connsiteX3" fmla="*/ 2670 w 93458"/>
                <a:gd name="connsiteY3" fmla="*/ 0 h 1336821"/>
                <a:gd name="connsiteX4" fmla="*/ 0 w 93458"/>
                <a:gd name="connsiteY4" fmla="*/ 2345 h 1336821"/>
                <a:gd name="connsiteX5" fmla="*/ 38816 w 93458"/>
                <a:gd name="connsiteY5" fmla="*/ 178321 h 1336821"/>
                <a:gd name="connsiteX6" fmla="*/ 38816 w 93458"/>
                <a:gd name="connsiteY6" fmla="*/ 178321 h 1336821"/>
                <a:gd name="connsiteX7" fmla="*/ 81084 w 93458"/>
                <a:gd name="connsiteY7" fmla="*/ 614159 h 1336821"/>
                <a:gd name="connsiteX8" fmla="*/ 67929 w 93458"/>
                <a:gd name="connsiteY8" fmla="*/ 1014632 h 1336821"/>
                <a:gd name="connsiteX9" fmla="*/ 25465 w 93458"/>
                <a:gd name="connsiteY9" fmla="*/ 1317479 h 1336821"/>
                <a:gd name="connsiteX10" fmla="*/ 32434 w 93458"/>
                <a:gd name="connsiteY10" fmla="*/ 1336822 h 1336821"/>
                <a:gd name="connsiteX11" fmla="*/ 78219 w 93458"/>
                <a:gd name="connsiteY11" fmla="*/ 1052016 h 1336821"/>
                <a:gd name="connsiteX12" fmla="*/ 93459 w 93458"/>
                <a:gd name="connsiteY12" fmla="*/ 878124 h 1336821"/>
                <a:gd name="connsiteX13" fmla="*/ 89877 w 93458"/>
                <a:gd name="connsiteY13" fmla="*/ 548314 h 1336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3458" h="1336821">
                  <a:moveTo>
                    <a:pt x="89877" y="548314"/>
                  </a:moveTo>
                  <a:cubicBezTo>
                    <a:pt x="85448" y="469574"/>
                    <a:pt x="79521" y="391160"/>
                    <a:pt x="69036" y="313136"/>
                  </a:cubicBezTo>
                  <a:cubicBezTo>
                    <a:pt x="59918" y="245533"/>
                    <a:pt x="52754" y="179559"/>
                    <a:pt x="33606" y="113714"/>
                  </a:cubicBezTo>
                  <a:cubicBezTo>
                    <a:pt x="25205" y="69492"/>
                    <a:pt x="16543" y="36211"/>
                    <a:pt x="2670" y="0"/>
                  </a:cubicBezTo>
                  <a:cubicBezTo>
                    <a:pt x="1759" y="782"/>
                    <a:pt x="847" y="1563"/>
                    <a:pt x="0" y="2345"/>
                  </a:cubicBezTo>
                  <a:cubicBezTo>
                    <a:pt x="4299" y="42138"/>
                    <a:pt x="30610" y="139440"/>
                    <a:pt x="38816" y="178321"/>
                  </a:cubicBezTo>
                  <a:lnTo>
                    <a:pt x="38816" y="178321"/>
                  </a:lnTo>
                  <a:cubicBezTo>
                    <a:pt x="50866" y="285783"/>
                    <a:pt x="76005" y="497189"/>
                    <a:pt x="81084" y="614159"/>
                  </a:cubicBezTo>
                  <a:cubicBezTo>
                    <a:pt x="86881" y="747672"/>
                    <a:pt x="78870" y="881380"/>
                    <a:pt x="67929" y="1014632"/>
                  </a:cubicBezTo>
                  <a:cubicBezTo>
                    <a:pt x="68319" y="1019778"/>
                    <a:pt x="44092" y="1222261"/>
                    <a:pt x="25465" y="1317479"/>
                  </a:cubicBezTo>
                  <a:cubicBezTo>
                    <a:pt x="26247" y="1324512"/>
                    <a:pt x="23707" y="1332719"/>
                    <a:pt x="32434" y="1336822"/>
                  </a:cubicBezTo>
                  <a:cubicBezTo>
                    <a:pt x="51582" y="1242516"/>
                    <a:pt x="70143" y="1148210"/>
                    <a:pt x="78219" y="1052016"/>
                  </a:cubicBezTo>
                  <a:cubicBezTo>
                    <a:pt x="86360" y="988321"/>
                    <a:pt x="88509" y="946834"/>
                    <a:pt x="93459" y="878124"/>
                  </a:cubicBezTo>
                  <a:cubicBezTo>
                    <a:pt x="91635" y="768187"/>
                    <a:pt x="96129" y="658381"/>
                    <a:pt x="89877" y="548314"/>
                  </a:cubicBezTo>
                  <a:close/>
                </a:path>
              </a:pathLst>
            </a:custGeom>
            <a:solidFill>
              <a:srgbClr val="731513"/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AF0A276-1E6F-4090-890C-5A72CB880633}"/>
                </a:ext>
              </a:extLst>
            </p:cNvPr>
            <p:cNvSpPr/>
            <p:nvPr/>
          </p:nvSpPr>
          <p:spPr>
            <a:xfrm>
              <a:off x="9108439" y="1820692"/>
              <a:ext cx="35196" cy="358477"/>
            </a:xfrm>
            <a:custGeom>
              <a:avLst/>
              <a:gdLst>
                <a:gd name="connsiteX0" fmla="*/ 0 w 54205"/>
                <a:gd name="connsiteY0" fmla="*/ 0 h 552091"/>
                <a:gd name="connsiteX1" fmla="*/ 32694 w 54205"/>
                <a:gd name="connsiteY1" fmla="*/ 144454 h 552091"/>
                <a:gd name="connsiteX2" fmla="*/ 51711 w 54205"/>
                <a:gd name="connsiteY2" fmla="*/ 484098 h 552091"/>
                <a:gd name="connsiteX3" fmla="*/ 41812 w 54205"/>
                <a:gd name="connsiteY3" fmla="*/ 552092 h 552091"/>
                <a:gd name="connsiteX4" fmla="*/ 40249 w 54205"/>
                <a:gd name="connsiteY4" fmla="*/ 486508 h 552091"/>
                <a:gd name="connsiteX5" fmla="*/ 26833 w 54205"/>
                <a:gd name="connsiteY5" fmla="*/ 198315 h 552091"/>
                <a:gd name="connsiteX6" fmla="*/ 0 w 54205"/>
                <a:gd name="connsiteY6" fmla="*/ 0 h 552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205" h="552091">
                  <a:moveTo>
                    <a:pt x="0" y="0"/>
                  </a:moveTo>
                  <a:cubicBezTo>
                    <a:pt x="19473" y="26442"/>
                    <a:pt x="27744" y="114560"/>
                    <a:pt x="32694" y="144454"/>
                  </a:cubicBezTo>
                  <a:cubicBezTo>
                    <a:pt x="56661" y="289690"/>
                    <a:pt x="56400" y="337169"/>
                    <a:pt x="51711" y="484098"/>
                  </a:cubicBezTo>
                  <a:cubicBezTo>
                    <a:pt x="51451" y="492565"/>
                    <a:pt x="52103" y="526887"/>
                    <a:pt x="41812" y="552092"/>
                  </a:cubicBezTo>
                  <a:cubicBezTo>
                    <a:pt x="39272" y="516141"/>
                    <a:pt x="41226" y="496277"/>
                    <a:pt x="40249" y="486508"/>
                  </a:cubicBezTo>
                  <a:cubicBezTo>
                    <a:pt x="40249" y="342444"/>
                    <a:pt x="40575" y="319454"/>
                    <a:pt x="26833" y="198315"/>
                  </a:cubicBezTo>
                  <a:cubicBezTo>
                    <a:pt x="20776" y="144975"/>
                    <a:pt x="9964" y="79912"/>
                    <a:pt x="0" y="0"/>
                  </a:cubicBezTo>
                  <a:close/>
                </a:path>
              </a:pathLst>
            </a:custGeom>
            <a:solidFill>
              <a:srgbClr val="434343"/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B3AE916-D556-4B92-BD88-67BD41A67AC7}"/>
                </a:ext>
              </a:extLst>
            </p:cNvPr>
            <p:cNvSpPr/>
            <p:nvPr/>
          </p:nvSpPr>
          <p:spPr>
            <a:xfrm>
              <a:off x="8920130" y="1684567"/>
              <a:ext cx="69349" cy="916131"/>
            </a:xfrm>
            <a:custGeom>
              <a:avLst/>
              <a:gdLst>
                <a:gd name="connsiteX0" fmla="*/ 32043 w 106804"/>
                <a:gd name="connsiteY0" fmla="*/ 1410938 h 1410937"/>
                <a:gd name="connsiteX1" fmla="*/ 42203 w 106804"/>
                <a:gd name="connsiteY1" fmla="*/ 1249680 h 1410937"/>
                <a:gd name="connsiteX2" fmla="*/ 93068 w 106804"/>
                <a:gd name="connsiteY2" fmla="*/ 747346 h 1410937"/>
                <a:gd name="connsiteX3" fmla="*/ 64347 w 106804"/>
                <a:gd name="connsiteY3" fmla="*/ 333131 h 1410937"/>
                <a:gd name="connsiteX4" fmla="*/ 0 w 106804"/>
                <a:gd name="connsiteY4" fmla="*/ 0 h 1410937"/>
                <a:gd name="connsiteX5" fmla="*/ 35951 w 106804"/>
                <a:gd name="connsiteY5" fmla="*/ 106810 h 1410937"/>
                <a:gd name="connsiteX6" fmla="*/ 93394 w 106804"/>
                <a:gd name="connsiteY6" fmla="*/ 476022 h 1410937"/>
                <a:gd name="connsiteX7" fmla="*/ 103293 w 106804"/>
                <a:gd name="connsiteY7" fmla="*/ 851421 h 1410937"/>
                <a:gd name="connsiteX8" fmla="*/ 32043 w 106804"/>
                <a:gd name="connsiteY8" fmla="*/ 1410938 h 141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804" h="1410937">
                  <a:moveTo>
                    <a:pt x="32043" y="1410938"/>
                  </a:moveTo>
                  <a:cubicBezTo>
                    <a:pt x="27745" y="1408658"/>
                    <a:pt x="37253" y="1277490"/>
                    <a:pt x="42203" y="1249680"/>
                  </a:cubicBezTo>
                  <a:cubicBezTo>
                    <a:pt x="55033" y="1176867"/>
                    <a:pt x="94175" y="887502"/>
                    <a:pt x="93068" y="747346"/>
                  </a:cubicBezTo>
                  <a:cubicBezTo>
                    <a:pt x="85644" y="611814"/>
                    <a:pt x="84145" y="468207"/>
                    <a:pt x="64347" y="333131"/>
                  </a:cubicBezTo>
                  <a:cubicBezTo>
                    <a:pt x="48585" y="225734"/>
                    <a:pt x="0" y="9313"/>
                    <a:pt x="0" y="0"/>
                  </a:cubicBezTo>
                  <a:cubicBezTo>
                    <a:pt x="14523" y="19278"/>
                    <a:pt x="31913" y="88900"/>
                    <a:pt x="35951" y="106810"/>
                  </a:cubicBezTo>
                  <a:cubicBezTo>
                    <a:pt x="63239" y="228600"/>
                    <a:pt x="81996" y="351562"/>
                    <a:pt x="93394" y="476022"/>
                  </a:cubicBezTo>
                  <a:cubicBezTo>
                    <a:pt x="104140" y="593513"/>
                    <a:pt x="111499" y="728394"/>
                    <a:pt x="103293" y="851421"/>
                  </a:cubicBezTo>
                  <a:cubicBezTo>
                    <a:pt x="103879" y="887046"/>
                    <a:pt x="62002" y="1283872"/>
                    <a:pt x="32043" y="1410938"/>
                  </a:cubicBezTo>
                  <a:close/>
                </a:path>
              </a:pathLst>
            </a:custGeom>
            <a:solidFill>
              <a:srgbClr val="741613"/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67A3080-A8F2-423A-A6AC-891187CA1946}"/>
                </a:ext>
              </a:extLst>
            </p:cNvPr>
            <p:cNvSpPr/>
            <p:nvPr/>
          </p:nvSpPr>
          <p:spPr>
            <a:xfrm>
              <a:off x="5590273" y="1820692"/>
              <a:ext cx="822463" cy="107539"/>
            </a:xfrm>
            <a:custGeom>
              <a:avLst/>
              <a:gdLst>
                <a:gd name="connsiteX0" fmla="*/ 0 w 1266678"/>
                <a:gd name="connsiteY0" fmla="*/ 0 h 165621"/>
                <a:gd name="connsiteX1" fmla="*/ 1266678 w 1266678"/>
                <a:gd name="connsiteY1" fmla="*/ 0 h 165621"/>
                <a:gd name="connsiteX2" fmla="*/ 1266678 w 1266678"/>
                <a:gd name="connsiteY2" fmla="*/ 165621 h 165621"/>
                <a:gd name="connsiteX3" fmla="*/ 0 w 1266678"/>
                <a:gd name="connsiteY3" fmla="*/ 165621 h 16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6678" h="165621">
                  <a:moveTo>
                    <a:pt x="0" y="0"/>
                  </a:moveTo>
                  <a:lnTo>
                    <a:pt x="1266678" y="0"/>
                  </a:lnTo>
                  <a:lnTo>
                    <a:pt x="1266678" y="165621"/>
                  </a:lnTo>
                  <a:lnTo>
                    <a:pt x="0" y="16562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BC74052-B6CC-4A16-9DE6-5D65249B5BE7}"/>
                </a:ext>
              </a:extLst>
            </p:cNvPr>
            <p:cNvSpPr/>
            <p:nvPr/>
          </p:nvSpPr>
          <p:spPr>
            <a:xfrm>
              <a:off x="5371390" y="2070827"/>
              <a:ext cx="3316324" cy="146909"/>
            </a:xfrm>
            <a:custGeom>
              <a:avLst/>
              <a:gdLst>
                <a:gd name="connsiteX0" fmla="*/ 0 w 5107483"/>
                <a:gd name="connsiteY0" fmla="*/ 0 h 226255"/>
                <a:gd name="connsiteX1" fmla="*/ 5107484 w 5107483"/>
                <a:gd name="connsiteY1" fmla="*/ 0 h 226255"/>
                <a:gd name="connsiteX2" fmla="*/ 5107484 w 5107483"/>
                <a:gd name="connsiteY2" fmla="*/ 226255 h 226255"/>
                <a:gd name="connsiteX3" fmla="*/ 0 w 5107483"/>
                <a:gd name="connsiteY3" fmla="*/ 226255 h 22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07483" h="226255">
                  <a:moveTo>
                    <a:pt x="0" y="0"/>
                  </a:moveTo>
                  <a:lnTo>
                    <a:pt x="5107484" y="0"/>
                  </a:lnTo>
                  <a:lnTo>
                    <a:pt x="5107484" y="226255"/>
                  </a:lnTo>
                  <a:lnTo>
                    <a:pt x="0" y="22625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7BB74C4-EA4F-41BE-A8D3-40AE069D60AB}"/>
                </a:ext>
              </a:extLst>
            </p:cNvPr>
            <p:cNvSpPr/>
            <p:nvPr/>
          </p:nvSpPr>
          <p:spPr>
            <a:xfrm>
              <a:off x="6584638" y="2258968"/>
              <a:ext cx="673355" cy="530251"/>
            </a:xfrm>
            <a:custGeom>
              <a:avLst/>
              <a:gdLst>
                <a:gd name="connsiteX0" fmla="*/ 990795 w 1037036"/>
                <a:gd name="connsiteY0" fmla="*/ 0 h 816642"/>
                <a:gd name="connsiteX1" fmla="*/ 117556 w 1037036"/>
                <a:gd name="connsiteY1" fmla="*/ 0 h 816642"/>
                <a:gd name="connsiteX2" fmla="*/ 71315 w 1037036"/>
                <a:gd name="connsiteY2" fmla="*/ 46241 h 816642"/>
                <a:gd name="connsiteX3" fmla="*/ 71315 w 1037036"/>
                <a:gd name="connsiteY3" fmla="*/ 216160 h 816642"/>
                <a:gd name="connsiteX4" fmla="*/ 36016 w 1037036"/>
                <a:gd name="connsiteY4" fmla="*/ 216160 h 816642"/>
                <a:gd name="connsiteX5" fmla="*/ 0 w 1037036"/>
                <a:gd name="connsiteY5" fmla="*/ 252176 h 816642"/>
                <a:gd name="connsiteX6" fmla="*/ 0 w 1037036"/>
                <a:gd name="connsiteY6" fmla="*/ 564466 h 816642"/>
                <a:gd name="connsiteX7" fmla="*/ 36016 w 1037036"/>
                <a:gd name="connsiteY7" fmla="*/ 600482 h 816642"/>
                <a:gd name="connsiteX8" fmla="*/ 71315 w 1037036"/>
                <a:gd name="connsiteY8" fmla="*/ 600482 h 816642"/>
                <a:gd name="connsiteX9" fmla="*/ 71315 w 1037036"/>
                <a:gd name="connsiteY9" fmla="*/ 770401 h 816642"/>
                <a:gd name="connsiteX10" fmla="*/ 117556 w 1037036"/>
                <a:gd name="connsiteY10" fmla="*/ 816642 h 816642"/>
                <a:gd name="connsiteX11" fmla="*/ 990795 w 1037036"/>
                <a:gd name="connsiteY11" fmla="*/ 816642 h 816642"/>
                <a:gd name="connsiteX12" fmla="*/ 1037036 w 1037036"/>
                <a:gd name="connsiteY12" fmla="*/ 770401 h 816642"/>
                <a:gd name="connsiteX13" fmla="*/ 1037036 w 1037036"/>
                <a:gd name="connsiteY13" fmla="*/ 46241 h 816642"/>
                <a:gd name="connsiteX14" fmla="*/ 990795 w 1037036"/>
                <a:gd name="connsiteY14" fmla="*/ 0 h 81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37036" h="816642">
                  <a:moveTo>
                    <a:pt x="990795" y="0"/>
                  </a:moveTo>
                  <a:lnTo>
                    <a:pt x="117556" y="0"/>
                  </a:lnTo>
                  <a:cubicBezTo>
                    <a:pt x="92026" y="0"/>
                    <a:pt x="71315" y="20711"/>
                    <a:pt x="71315" y="46241"/>
                  </a:cubicBezTo>
                  <a:lnTo>
                    <a:pt x="71315" y="216160"/>
                  </a:lnTo>
                  <a:lnTo>
                    <a:pt x="36016" y="216160"/>
                  </a:lnTo>
                  <a:cubicBezTo>
                    <a:pt x="16152" y="216160"/>
                    <a:pt x="0" y="232247"/>
                    <a:pt x="0" y="252176"/>
                  </a:cubicBezTo>
                  <a:lnTo>
                    <a:pt x="0" y="564466"/>
                  </a:lnTo>
                  <a:cubicBezTo>
                    <a:pt x="0" y="584330"/>
                    <a:pt x="16086" y="600482"/>
                    <a:pt x="36016" y="600482"/>
                  </a:cubicBezTo>
                  <a:lnTo>
                    <a:pt x="71315" y="600482"/>
                  </a:lnTo>
                  <a:lnTo>
                    <a:pt x="71315" y="770401"/>
                  </a:lnTo>
                  <a:cubicBezTo>
                    <a:pt x="71315" y="795932"/>
                    <a:pt x="92026" y="816642"/>
                    <a:pt x="117556" y="816642"/>
                  </a:cubicBezTo>
                  <a:lnTo>
                    <a:pt x="990795" y="816642"/>
                  </a:lnTo>
                  <a:cubicBezTo>
                    <a:pt x="1016326" y="816642"/>
                    <a:pt x="1037036" y="795932"/>
                    <a:pt x="1037036" y="770401"/>
                  </a:cubicBezTo>
                  <a:lnTo>
                    <a:pt x="1037036" y="46241"/>
                  </a:lnTo>
                  <a:cubicBezTo>
                    <a:pt x="1037036" y="20711"/>
                    <a:pt x="1016326" y="0"/>
                    <a:pt x="990795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B0BEE88-5936-4325-ADDB-D19665B02CAD}"/>
                </a:ext>
              </a:extLst>
            </p:cNvPr>
            <p:cNvSpPr/>
            <p:nvPr/>
          </p:nvSpPr>
          <p:spPr>
            <a:xfrm>
              <a:off x="6813755" y="1954873"/>
              <a:ext cx="264343" cy="306716"/>
            </a:xfrm>
            <a:custGeom>
              <a:avLst/>
              <a:gdLst>
                <a:gd name="connsiteX0" fmla="*/ 407116 w 407116"/>
                <a:gd name="connsiteY0" fmla="*/ 472375 h 472374"/>
                <a:gd name="connsiteX1" fmla="*/ 0 w 407116"/>
                <a:gd name="connsiteY1" fmla="*/ 472375 h 472374"/>
                <a:gd name="connsiteX2" fmla="*/ 0 w 407116"/>
                <a:gd name="connsiteY2" fmla="*/ 158457 h 472374"/>
                <a:gd name="connsiteX3" fmla="*/ 158457 w 407116"/>
                <a:gd name="connsiteY3" fmla="*/ 0 h 472374"/>
                <a:gd name="connsiteX4" fmla="*/ 248659 w 407116"/>
                <a:gd name="connsiteY4" fmla="*/ 0 h 472374"/>
                <a:gd name="connsiteX5" fmla="*/ 407116 w 407116"/>
                <a:gd name="connsiteY5" fmla="*/ 158457 h 472374"/>
                <a:gd name="connsiteX6" fmla="*/ 407116 w 407116"/>
                <a:gd name="connsiteY6" fmla="*/ 472375 h 472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7116" h="472374">
                  <a:moveTo>
                    <a:pt x="407116" y="472375"/>
                  </a:moveTo>
                  <a:lnTo>
                    <a:pt x="0" y="472375"/>
                  </a:lnTo>
                  <a:lnTo>
                    <a:pt x="0" y="158457"/>
                  </a:lnTo>
                  <a:cubicBezTo>
                    <a:pt x="0" y="70925"/>
                    <a:pt x="70925" y="0"/>
                    <a:pt x="158457" y="0"/>
                  </a:cubicBezTo>
                  <a:lnTo>
                    <a:pt x="248659" y="0"/>
                  </a:lnTo>
                  <a:cubicBezTo>
                    <a:pt x="336192" y="0"/>
                    <a:pt x="407116" y="70925"/>
                    <a:pt x="407116" y="158457"/>
                  </a:cubicBezTo>
                  <a:lnTo>
                    <a:pt x="407116" y="472375"/>
                  </a:lnTo>
                  <a:close/>
                </a:path>
              </a:pathLst>
            </a:custGeom>
            <a:solidFill>
              <a:schemeClr val="tx1"/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0481380-7CFF-48C1-B13C-D1F9FB8F9944}"/>
                </a:ext>
              </a:extLst>
            </p:cNvPr>
            <p:cNvSpPr/>
            <p:nvPr/>
          </p:nvSpPr>
          <p:spPr>
            <a:xfrm>
              <a:off x="6703256" y="2787020"/>
              <a:ext cx="486906" cy="137269"/>
            </a:xfrm>
            <a:custGeom>
              <a:avLst/>
              <a:gdLst>
                <a:gd name="connsiteX0" fmla="*/ 749821 w 749886"/>
                <a:gd name="connsiteY0" fmla="*/ 0 h 211409"/>
                <a:gd name="connsiteX1" fmla="*/ 0 w 749886"/>
                <a:gd name="connsiteY1" fmla="*/ 0 h 211409"/>
                <a:gd name="connsiteX2" fmla="*/ 0 w 749886"/>
                <a:gd name="connsiteY2" fmla="*/ 782 h 211409"/>
                <a:gd name="connsiteX3" fmla="*/ 652 w 749886"/>
                <a:gd name="connsiteY3" fmla="*/ 13351 h 211409"/>
                <a:gd name="connsiteX4" fmla="*/ 65 w 749886"/>
                <a:gd name="connsiteY4" fmla="*/ 21232 h 211409"/>
                <a:gd name="connsiteX5" fmla="*/ 65 w 749886"/>
                <a:gd name="connsiteY5" fmla="*/ 21232 h 211409"/>
                <a:gd name="connsiteX6" fmla="*/ 65 w 749886"/>
                <a:gd name="connsiteY6" fmla="*/ 21232 h 211409"/>
                <a:gd name="connsiteX7" fmla="*/ 5145 w 749886"/>
                <a:gd name="connsiteY7" fmla="*/ 36602 h 211409"/>
                <a:gd name="connsiteX8" fmla="*/ 8076 w 749886"/>
                <a:gd name="connsiteY8" fmla="*/ 45329 h 211409"/>
                <a:gd name="connsiteX9" fmla="*/ 12635 w 749886"/>
                <a:gd name="connsiteY9" fmla="*/ 59071 h 211409"/>
                <a:gd name="connsiteX10" fmla="*/ 12635 w 749886"/>
                <a:gd name="connsiteY10" fmla="*/ 59071 h 211409"/>
                <a:gd name="connsiteX11" fmla="*/ 12635 w 749886"/>
                <a:gd name="connsiteY11" fmla="*/ 59071 h 211409"/>
                <a:gd name="connsiteX12" fmla="*/ 20320 w 749886"/>
                <a:gd name="connsiteY12" fmla="*/ 70143 h 211409"/>
                <a:gd name="connsiteX13" fmla="*/ 129475 w 749886"/>
                <a:gd name="connsiteY13" fmla="*/ 130256 h 211409"/>
                <a:gd name="connsiteX14" fmla="*/ 137746 w 749886"/>
                <a:gd name="connsiteY14" fmla="*/ 130256 h 211409"/>
                <a:gd name="connsiteX15" fmla="*/ 166924 w 749886"/>
                <a:gd name="connsiteY15" fmla="*/ 130256 h 211409"/>
                <a:gd name="connsiteX16" fmla="*/ 194082 w 749886"/>
                <a:gd name="connsiteY16" fmla="*/ 130256 h 211409"/>
                <a:gd name="connsiteX17" fmla="*/ 202809 w 749886"/>
                <a:gd name="connsiteY17" fmla="*/ 152726 h 211409"/>
                <a:gd name="connsiteX18" fmla="*/ 243514 w 749886"/>
                <a:gd name="connsiteY18" fmla="*/ 210625 h 211409"/>
                <a:gd name="connsiteX19" fmla="*/ 496733 w 749886"/>
                <a:gd name="connsiteY19" fmla="*/ 210950 h 211409"/>
                <a:gd name="connsiteX20" fmla="*/ 542713 w 749886"/>
                <a:gd name="connsiteY20" fmla="*/ 164449 h 211409"/>
                <a:gd name="connsiteX21" fmla="*/ 562187 w 749886"/>
                <a:gd name="connsiteY21" fmla="*/ 130191 h 211409"/>
                <a:gd name="connsiteX22" fmla="*/ 620411 w 749886"/>
                <a:gd name="connsiteY22" fmla="*/ 130191 h 211409"/>
                <a:gd name="connsiteX23" fmla="*/ 747998 w 749886"/>
                <a:gd name="connsiteY23" fmla="*/ 21818 h 211409"/>
                <a:gd name="connsiteX24" fmla="*/ 749886 w 749886"/>
                <a:gd name="connsiteY24" fmla="*/ 10746 h 211409"/>
                <a:gd name="connsiteX25" fmla="*/ 749430 w 749886"/>
                <a:gd name="connsiteY25" fmla="*/ 10095 h 211409"/>
                <a:gd name="connsiteX26" fmla="*/ 749886 w 749886"/>
                <a:gd name="connsiteY26" fmla="*/ 716 h 211409"/>
                <a:gd name="connsiteX27" fmla="*/ 749886 w 749886"/>
                <a:gd name="connsiteY27" fmla="*/ 0 h 211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49886" h="211409">
                  <a:moveTo>
                    <a:pt x="749821" y="0"/>
                  </a:moveTo>
                  <a:lnTo>
                    <a:pt x="0" y="0"/>
                  </a:lnTo>
                  <a:lnTo>
                    <a:pt x="0" y="782"/>
                  </a:lnTo>
                  <a:cubicBezTo>
                    <a:pt x="0" y="5015"/>
                    <a:pt x="261" y="9183"/>
                    <a:pt x="652" y="13351"/>
                  </a:cubicBezTo>
                  <a:cubicBezTo>
                    <a:pt x="196" y="15566"/>
                    <a:pt x="-65" y="18106"/>
                    <a:pt x="65" y="21232"/>
                  </a:cubicBezTo>
                  <a:cubicBezTo>
                    <a:pt x="65" y="21232"/>
                    <a:pt x="65" y="21232"/>
                    <a:pt x="65" y="21232"/>
                  </a:cubicBezTo>
                  <a:cubicBezTo>
                    <a:pt x="65" y="21232"/>
                    <a:pt x="65" y="21232"/>
                    <a:pt x="65" y="21232"/>
                  </a:cubicBezTo>
                  <a:cubicBezTo>
                    <a:pt x="1759" y="26312"/>
                    <a:pt x="3452" y="31457"/>
                    <a:pt x="5145" y="36602"/>
                  </a:cubicBezTo>
                  <a:cubicBezTo>
                    <a:pt x="5992" y="39598"/>
                    <a:pt x="6969" y="42464"/>
                    <a:pt x="8076" y="45329"/>
                  </a:cubicBezTo>
                  <a:cubicBezTo>
                    <a:pt x="9574" y="49888"/>
                    <a:pt x="11137" y="54512"/>
                    <a:pt x="12635" y="59071"/>
                  </a:cubicBezTo>
                  <a:lnTo>
                    <a:pt x="12635" y="59071"/>
                  </a:lnTo>
                  <a:lnTo>
                    <a:pt x="12635" y="59071"/>
                  </a:lnTo>
                  <a:cubicBezTo>
                    <a:pt x="15110" y="62979"/>
                    <a:pt x="17650" y="66626"/>
                    <a:pt x="20320" y="70143"/>
                  </a:cubicBezTo>
                  <a:cubicBezTo>
                    <a:pt x="43310" y="106224"/>
                    <a:pt x="83560" y="130256"/>
                    <a:pt x="129475" y="130256"/>
                  </a:cubicBezTo>
                  <a:lnTo>
                    <a:pt x="137746" y="130256"/>
                  </a:lnTo>
                  <a:cubicBezTo>
                    <a:pt x="147190" y="130843"/>
                    <a:pt x="156959" y="130777"/>
                    <a:pt x="166924" y="130256"/>
                  </a:cubicBezTo>
                  <a:lnTo>
                    <a:pt x="194082" y="130256"/>
                  </a:lnTo>
                  <a:cubicBezTo>
                    <a:pt x="199878" y="132471"/>
                    <a:pt x="203460" y="138332"/>
                    <a:pt x="202809" y="152726"/>
                  </a:cubicBezTo>
                  <a:cubicBezTo>
                    <a:pt x="201441" y="180014"/>
                    <a:pt x="218505" y="210690"/>
                    <a:pt x="243514" y="210625"/>
                  </a:cubicBezTo>
                  <a:cubicBezTo>
                    <a:pt x="274711" y="210690"/>
                    <a:pt x="477390" y="212122"/>
                    <a:pt x="496733" y="210950"/>
                  </a:cubicBezTo>
                  <a:cubicBezTo>
                    <a:pt x="527278" y="209127"/>
                    <a:pt x="541736" y="194082"/>
                    <a:pt x="542713" y="164449"/>
                  </a:cubicBezTo>
                  <a:cubicBezTo>
                    <a:pt x="543495" y="141328"/>
                    <a:pt x="551050" y="132992"/>
                    <a:pt x="562187" y="130191"/>
                  </a:cubicBezTo>
                  <a:lnTo>
                    <a:pt x="620411" y="130191"/>
                  </a:lnTo>
                  <a:cubicBezTo>
                    <a:pt x="684693" y="130191"/>
                    <a:pt x="737902" y="83299"/>
                    <a:pt x="747998" y="21818"/>
                  </a:cubicBezTo>
                  <a:cubicBezTo>
                    <a:pt x="748779" y="18171"/>
                    <a:pt x="749430" y="14458"/>
                    <a:pt x="749886" y="10746"/>
                  </a:cubicBezTo>
                  <a:cubicBezTo>
                    <a:pt x="749756" y="10486"/>
                    <a:pt x="749561" y="10355"/>
                    <a:pt x="749430" y="10095"/>
                  </a:cubicBezTo>
                  <a:cubicBezTo>
                    <a:pt x="749626" y="6969"/>
                    <a:pt x="749886" y="3843"/>
                    <a:pt x="749886" y="716"/>
                  </a:cubicBezTo>
                  <a:lnTo>
                    <a:pt x="749886" y="0"/>
                  </a:lnTo>
                  <a:close/>
                </a:path>
              </a:pathLst>
            </a:custGeom>
            <a:solidFill>
              <a:schemeClr val="tx1"/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3AE0C93-7C7E-4FDA-A58B-3C55B17B6D55}"/>
                </a:ext>
              </a:extLst>
            </p:cNvPr>
            <p:cNvSpPr/>
            <p:nvPr/>
          </p:nvSpPr>
          <p:spPr>
            <a:xfrm>
              <a:off x="6725612" y="2318351"/>
              <a:ext cx="476978" cy="408192"/>
            </a:xfrm>
            <a:custGeom>
              <a:avLst/>
              <a:gdLst>
                <a:gd name="connsiteX0" fmla="*/ 5298 w 734595"/>
                <a:gd name="connsiteY0" fmla="*/ 593367 h 628658"/>
                <a:gd name="connsiteX1" fmla="*/ 4191 w 734595"/>
                <a:gd name="connsiteY1" fmla="*/ 306347 h 628658"/>
                <a:gd name="connsiteX2" fmla="*/ 23 w 734595"/>
                <a:gd name="connsiteY2" fmla="*/ 59902 h 628658"/>
                <a:gd name="connsiteX3" fmla="*/ 58117 w 734595"/>
                <a:gd name="connsiteY3" fmla="*/ 49 h 628658"/>
                <a:gd name="connsiteX4" fmla="*/ 672211 w 734595"/>
                <a:gd name="connsiteY4" fmla="*/ 49 h 628658"/>
                <a:gd name="connsiteX5" fmla="*/ 734473 w 734595"/>
                <a:gd name="connsiteY5" fmla="*/ 63028 h 628658"/>
                <a:gd name="connsiteX6" fmla="*/ 729459 w 734595"/>
                <a:gd name="connsiteY6" fmla="*/ 587245 h 628658"/>
                <a:gd name="connsiteX7" fmla="*/ 710246 w 734595"/>
                <a:gd name="connsiteY7" fmla="*/ 620721 h 628658"/>
                <a:gd name="connsiteX8" fmla="*/ 677486 w 734595"/>
                <a:gd name="connsiteY8" fmla="*/ 628015 h 628658"/>
                <a:gd name="connsiteX9" fmla="*/ 58182 w 734595"/>
                <a:gd name="connsiteY9" fmla="*/ 628080 h 628658"/>
                <a:gd name="connsiteX10" fmla="*/ 28093 w 734595"/>
                <a:gd name="connsiteY10" fmla="*/ 622544 h 628658"/>
                <a:gd name="connsiteX11" fmla="*/ 5298 w 734595"/>
                <a:gd name="connsiteY11" fmla="*/ 593367 h 628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34595" h="628658">
                  <a:moveTo>
                    <a:pt x="5298" y="593367"/>
                  </a:moveTo>
                  <a:cubicBezTo>
                    <a:pt x="5363" y="497694"/>
                    <a:pt x="9271" y="401760"/>
                    <a:pt x="4191" y="306347"/>
                  </a:cubicBezTo>
                  <a:cubicBezTo>
                    <a:pt x="-173" y="224090"/>
                    <a:pt x="1390" y="142028"/>
                    <a:pt x="23" y="59902"/>
                  </a:cubicBezTo>
                  <a:cubicBezTo>
                    <a:pt x="-694" y="15680"/>
                    <a:pt x="15263" y="49"/>
                    <a:pt x="58117" y="49"/>
                  </a:cubicBezTo>
                  <a:cubicBezTo>
                    <a:pt x="262815" y="-16"/>
                    <a:pt x="467513" y="-16"/>
                    <a:pt x="672211" y="49"/>
                  </a:cubicBezTo>
                  <a:cubicBezTo>
                    <a:pt x="719624" y="49"/>
                    <a:pt x="734083" y="15093"/>
                    <a:pt x="734473" y="63028"/>
                  </a:cubicBezTo>
                  <a:cubicBezTo>
                    <a:pt x="735907" y="237832"/>
                    <a:pt x="724118" y="412441"/>
                    <a:pt x="729459" y="587245"/>
                  </a:cubicBezTo>
                  <a:cubicBezTo>
                    <a:pt x="735711" y="605676"/>
                    <a:pt x="722685" y="613361"/>
                    <a:pt x="710246" y="620721"/>
                  </a:cubicBezTo>
                  <a:cubicBezTo>
                    <a:pt x="700346" y="626582"/>
                    <a:pt x="688819" y="627950"/>
                    <a:pt x="677486" y="628015"/>
                  </a:cubicBezTo>
                  <a:cubicBezTo>
                    <a:pt x="471030" y="628927"/>
                    <a:pt x="264574" y="628797"/>
                    <a:pt x="58182" y="628080"/>
                  </a:cubicBezTo>
                  <a:cubicBezTo>
                    <a:pt x="47892" y="628015"/>
                    <a:pt x="37537" y="626973"/>
                    <a:pt x="28093" y="622544"/>
                  </a:cubicBezTo>
                  <a:cubicBezTo>
                    <a:pt x="15719" y="616683"/>
                    <a:pt x="3996" y="610040"/>
                    <a:pt x="5298" y="593367"/>
                  </a:cubicBezTo>
                  <a:close/>
                </a:path>
              </a:pathLst>
            </a:custGeom>
            <a:solidFill>
              <a:schemeClr val="tx1"/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68F3981-7526-40FB-91B1-334DC7150A3C}"/>
                </a:ext>
              </a:extLst>
            </p:cNvPr>
            <p:cNvSpPr/>
            <p:nvPr/>
          </p:nvSpPr>
          <p:spPr>
            <a:xfrm>
              <a:off x="6877523" y="2430571"/>
              <a:ext cx="173005" cy="173092"/>
            </a:xfrm>
            <a:custGeom>
              <a:avLst/>
              <a:gdLst>
                <a:gd name="connsiteX0" fmla="*/ 4 w 266446"/>
                <a:gd name="connsiteY0" fmla="*/ 131627 h 266580"/>
                <a:gd name="connsiteX1" fmla="*/ 134298 w 266446"/>
                <a:gd name="connsiteY1" fmla="*/ 3 h 266580"/>
                <a:gd name="connsiteX2" fmla="*/ 266443 w 266446"/>
                <a:gd name="connsiteY2" fmla="*/ 137032 h 266580"/>
                <a:gd name="connsiteX3" fmla="*/ 130520 w 266446"/>
                <a:gd name="connsiteY3" fmla="*/ 266572 h 266580"/>
                <a:gd name="connsiteX4" fmla="*/ 4 w 266446"/>
                <a:gd name="connsiteY4" fmla="*/ 131627 h 26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6446" h="266580">
                  <a:moveTo>
                    <a:pt x="4" y="131627"/>
                  </a:moveTo>
                  <a:cubicBezTo>
                    <a:pt x="525" y="57446"/>
                    <a:pt x="59531" y="-453"/>
                    <a:pt x="134298" y="3"/>
                  </a:cubicBezTo>
                  <a:cubicBezTo>
                    <a:pt x="209391" y="393"/>
                    <a:pt x="266964" y="60116"/>
                    <a:pt x="266443" y="137032"/>
                  </a:cubicBezTo>
                  <a:cubicBezTo>
                    <a:pt x="265922" y="211148"/>
                    <a:pt x="206916" y="267354"/>
                    <a:pt x="130520" y="266572"/>
                  </a:cubicBezTo>
                  <a:cubicBezTo>
                    <a:pt x="55753" y="265856"/>
                    <a:pt x="-518" y="207631"/>
                    <a:pt x="4" y="131627"/>
                  </a:cubicBezTo>
                  <a:close/>
                </a:path>
              </a:pathLst>
            </a:custGeom>
            <a:solidFill>
              <a:srgbClr val="6E706F"/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A5E8818-C6CB-4B1C-9F4D-0414D601EF13}"/>
                </a:ext>
              </a:extLst>
            </p:cNvPr>
            <p:cNvSpPr/>
            <p:nvPr/>
          </p:nvSpPr>
          <p:spPr>
            <a:xfrm>
              <a:off x="6893886" y="2449430"/>
              <a:ext cx="140154" cy="138542"/>
            </a:xfrm>
            <a:custGeom>
              <a:avLst/>
              <a:gdLst>
                <a:gd name="connsiteX0" fmla="*/ 109228 w 215852"/>
                <a:gd name="connsiteY0" fmla="*/ 213366 h 213369"/>
                <a:gd name="connsiteX1" fmla="*/ 8 w 215852"/>
                <a:gd name="connsiteY1" fmla="*/ 108118 h 213369"/>
                <a:gd name="connsiteX2" fmla="*/ 106427 w 215852"/>
                <a:gd name="connsiteY2" fmla="*/ 5 h 213369"/>
                <a:gd name="connsiteX3" fmla="*/ 215843 w 215852"/>
                <a:gd name="connsiteY3" fmla="*/ 105318 h 213369"/>
                <a:gd name="connsiteX4" fmla="*/ 109228 w 215852"/>
                <a:gd name="connsiteY4" fmla="*/ 213366 h 213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852" h="213369">
                  <a:moveTo>
                    <a:pt x="109228" y="213366"/>
                  </a:moveTo>
                  <a:cubicBezTo>
                    <a:pt x="48789" y="213886"/>
                    <a:pt x="724" y="167646"/>
                    <a:pt x="8" y="108118"/>
                  </a:cubicBezTo>
                  <a:cubicBezTo>
                    <a:pt x="-708" y="48266"/>
                    <a:pt x="46184" y="592"/>
                    <a:pt x="106427" y="5"/>
                  </a:cubicBezTo>
                  <a:cubicBezTo>
                    <a:pt x="166801" y="-581"/>
                    <a:pt x="215126" y="45856"/>
                    <a:pt x="215843" y="105318"/>
                  </a:cubicBezTo>
                  <a:cubicBezTo>
                    <a:pt x="216625" y="164454"/>
                    <a:pt x="168951" y="212845"/>
                    <a:pt x="109228" y="213366"/>
                  </a:cubicBezTo>
                  <a:close/>
                </a:path>
              </a:pathLst>
            </a:custGeom>
            <a:solidFill>
              <a:schemeClr val="accent1"/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3837910-0A13-4B25-BA1B-B04203E77FEA}"/>
                </a:ext>
              </a:extLst>
            </p:cNvPr>
            <p:cNvSpPr/>
            <p:nvPr/>
          </p:nvSpPr>
          <p:spPr>
            <a:xfrm>
              <a:off x="5090765" y="2008960"/>
              <a:ext cx="330863" cy="285741"/>
            </a:xfrm>
            <a:custGeom>
              <a:avLst/>
              <a:gdLst>
                <a:gd name="connsiteX0" fmla="*/ 431409 w 509563"/>
                <a:gd name="connsiteY0" fmla="*/ 440071 h 440071"/>
                <a:gd name="connsiteX1" fmla="*/ 78154 w 509563"/>
                <a:gd name="connsiteY1" fmla="*/ 440071 h 440071"/>
                <a:gd name="connsiteX2" fmla="*/ 0 w 509563"/>
                <a:gd name="connsiteY2" fmla="*/ 361917 h 440071"/>
                <a:gd name="connsiteX3" fmla="*/ 0 w 509563"/>
                <a:gd name="connsiteY3" fmla="*/ 78154 h 440071"/>
                <a:gd name="connsiteX4" fmla="*/ 78154 w 509563"/>
                <a:gd name="connsiteY4" fmla="*/ 0 h 440071"/>
                <a:gd name="connsiteX5" fmla="*/ 431409 w 509563"/>
                <a:gd name="connsiteY5" fmla="*/ 0 h 440071"/>
                <a:gd name="connsiteX6" fmla="*/ 509563 w 509563"/>
                <a:gd name="connsiteY6" fmla="*/ 78154 h 440071"/>
                <a:gd name="connsiteX7" fmla="*/ 509563 w 509563"/>
                <a:gd name="connsiteY7" fmla="*/ 361917 h 440071"/>
                <a:gd name="connsiteX8" fmla="*/ 431409 w 509563"/>
                <a:gd name="connsiteY8" fmla="*/ 440071 h 440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9563" h="440071">
                  <a:moveTo>
                    <a:pt x="431409" y="440071"/>
                  </a:moveTo>
                  <a:lnTo>
                    <a:pt x="78154" y="440071"/>
                  </a:lnTo>
                  <a:cubicBezTo>
                    <a:pt x="35169" y="440071"/>
                    <a:pt x="0" y="404902"/>
                    <a:pt x="0" y="361917"/>
                  </a:cubicBezTo>
                  <a:lnTo>
                    <a:pt x="0" y="78154"/>
                  </a:lnTo>
                  <a:cubicBezTo>
                    <a:pt x="0" y="35169"/>
                    <a:pt x="35169" y="0"/>
                    <a:pt x="78154" y="0"/>
                  </a:cubicBezTo>
                  <a:lnTo>
                    <a:pt x="431409" y="0"/>
                  </a:lnTo>
                  <a:cubicBezTo>
                    <a:pt x="474394" y="0"/>
                    <a:pt x="509563" y="35169"/>
                    <a:pt x="509563" y="78154"/>
                  </a:cubicBezTo>
                  <a:lnTo>
                    <a:pt x="509563" y="361917"/>
                  </a:lnTo>
                  <a:cubicBezTo>
                    <a:pt x="509563" y="404902"/>
                    <a:pt x="474394" y="440071"/>
                    <a:pt x="431409" y="44007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3157A1D-E159-49DC-9135-3ECCC7162ABB}"/>
                </a:ext>
              </a:extLst>
            </p:cNvPr>
            <p:cNvSpPr/>
            <p:nvPr/>
          </p:nvSpPr>
          <p:spPr>
            <a:xfrm>
              <a:off x="8312914" y="2026932"/>
              <a:ext cx="330862" cy="285741"/>
            </a:xfrm>
            <a:custGeom>
              <a:avLst/>
              <a:gdLst>
                <a:gd name="connsiteX0" fmla="*/ 431409 w 509562"/>
                <a:gd name="connsiteY0" fmla="*/ 440071 h 440071"/>
                <a:gd name="connsiteX1" fmla="*/ 78154 w 509562"/>
                <a:gd name="connsiteY1" fmla="*/ 440071 h 440071"/>
                <a:gd name="connsiteX2" fmla="*/ 0 w 509562"/>
                <a:gd name="connsiteY2" fmla="*/ 361917 h 440071"/>
                <a:gd name="connsiteX3" fmla="*/ 0 w 509562"/>
                <a:gd name="connsiteY3" fmla="*/ 78154 h 440071"/>
                <a:gd name="connsiteX4" fmla="*/ 78154 w 509562"/>
                <a:gd name="connsiteY4" fmla="*/ 0 h 440071"/>
                <a:gd name="connsiteX5" fmla="*/ 431409 w 509562"/>
                <a:gd name="connsiteY5" fmla="*/ 0 h 440071"/>
                <a:gd name="connsiteX6" fmla="*/ 509563 w 509562"/>
                <a:gd name="connsiteY6" fmla="*/ 78154 h 440071"/>
                <a:gd name="connsiteX7" fmla="*/ 509563 w 509562"/>
                <a:gd name="connsiteY7" fmla="*/ 361917 h 440071"/>
                <a:gd name="connsiteX8" fmla="*/ 431409 w 509562"/>
                <a:gd name="connsiteY8" fmla="*/ 440071 h 440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9562" h="440071">
                  <a:moveTo>
                    <a:pt x="431409" y="440071"/>
                  </a:moveTo>
                  <a:lnTo>
                    <a:pt x="78154" y="440071"/>
                  </a:lnTo>
                  <a:cubicBezTo>
                    <a:pt x="35169" y="440071"/>
                    <a:pt x="0" y="404902"/>
                    <a:pt x="0" y="361917"/>
                  </a:cubicBezTo>
                  <a:lnTo>
                    <a:pt x="0" y="78154"/>
                  </a:lnTo>
                  <a:cubicBezTo>
                    <a:pt x="0" y="35169"/>
                    <a:pt x="35169" y="0"/>
                    <a:pt x="78154" y="0"/>
                  </a:cubicBezTo>
                  <a:lnTo>
                    <a:pt x="431409" y="0"/>
                  </a:lnTo>
                  <a:cubicBezTo>
                    <a:pt x="474394" y="0"/>
                    <a:pt x="509563" y="35169"/>
                    <a:pt x="509563" y="78154"/>
                  </a:cubicBezTo>
                  <a:lnTo>
                    <a:pt x="509563" y="361917"/>
                  </a:lnTo>
                  <a:cubicBezTo>
                    <a:pt x="509563" y="404902"/>
                    <a:pt x="474394" y="440071"/>
                    <a:pt x="431409" y="44007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6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BC64968-A1E5-41D9-AB33-FC6A7E74F619}"/>
              </a:ext>
            </a:extLst>
          </p:cNvPr>
          <p:cNvGrpSpPr/>
          <p:nvPr/>
        </p:nvGrpSpPr>
        <p:grpSpPr>
          <a:xfrm>
            <a:off x="8349798" y="3900326"/>
            <a:ext cx="1510856" cy="896314"/>
            <a:chOff x="-61374" y="3754985"/>
            <a:chExt cx="4065685" cy="241196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70C0218-8614-48E0-BD2A-23A93C86C5DF}"/>
                </a:ext>
              </a:extLst>
            </p:cNvPr>
            <p:cNvSpPr txBox="1"/>
            <p:nvPr/>
          </p:nvSpPr>
          <p:spPr>
            <a:xfrm>
              <a:off x="-61374" y="3855749"/>
              <a:ext cx="1846217" cy="2311202"/>
            </a:xfrm>
            <a:custGeom>
              <a:avLst/>
              <a:gdLst/>
              <a:ahLst/>
              <a:cxnLst/>
              <a:rect l="l" t="t" r="r" b="b"/>
              <a:pathLst>
                <a:path w="720923" h="902494">
                  <a:moveTo>
                    <a:pt x="353020" y="0"/>
                  </a:moveTo>
                  <a:cubicBezTo>
                    <a:pt x="466923" y="0"/>
                    <a:pt x="549275" y="21233"/>
                    <a:pt x="600074" y="63699"/>
                  </a:cubicBezTo>
                  <a:cubicBezTo>
                    <a:pt x="650874" y="106164"/>
                    <a:pt x="676274" y="159544"/>
                    <a:pt x="676274" y="223838"/>
                  </a:cubicBezTo>
                  <a:cubicBezTo>
                    <a:pt x="676274" y="261541"/>
                    <a:pt x="665956" y="295672"/>
                    <a:pt x="645318" y="326232"/>
                  </a:cubicBezTo>
                  <a:cubicBezTo>
                    <a:pt x="624681" y="356791"/>
                    <a:pt x="593526" y="383580"/>
                    <a:pt x="551854" y="406599"/>
                  </a:cubicBezTo>
                  <a:cubicBezTo>
                    <a:pt x="585588" y="414933"/>
                    <a:pt x="611385" y="424657"/>
                    <a:pt x="629245" y="435769"/>
                  </a:cubicBezTo>
                  <a:cubicBezTo>
                    <a:pt x="658217" y="453628"/>
                    <a:pt x="680739" y="477143"/>
                    <a:pt x="696813" y="506314"/>
                  </a:cubicBezTo>
                  <a:cubicBezTo>
                    <a:pt x="712886" y="535484"/>
                    <a:pt x="720923" y="570310"/>
                    <a:pt x="720923" y="610791"/>
                  </a:cubicBezTo>
                  <a:cubicBezTo>
                    <a:pt x="720923" y="661591"/>
                    <a:pt x="707628" y="710307"/>
                    <a:pt x="681037" y="756940"/>
                  </a:cubicBezTo>
                  <a:cubicBezTo>
                    <a:pt x="654446" y="803573"/>
                    <a:pt x="616148" y="839490"/>
                    <a:pt x="566142" y="864692"/>
                  </a:cubicBezTo>
                  <a:cubicBezTo>
                    <a:pt x="516135" y="889893"/>
                    <a:pt x="450453" y="902494"/>
                    <a:pt x="369093" y="902494"/>
                  </a:cubicBezTo>
                  <a:cubicBezTo>
                    <a:pt x="289718" y="902494"/>
                    <a:pt x="227111" y="893167"/>
                    <a:pt x="181272" y="874514"/>
                  </a:cubicBezTo>
                  <a:cubicBezTo>
                    <a:pt x="135433" y="855861"/>
                    <a:pt x="97730" y="828576"/>
                    <a:pt x="68163" y="792659"/>
                  </a:cubicBezTo>
                  <a:cubicBezTo>
                    <a:pt x="38596" y="756742"/>
                    <a:pt x="15875" y="711597"/>
                    <a:pt x="0" y="657225"/>
                  </a:cubicBezTo>
                  <a:lnTo>
                    <a:pt x="242292" y="625078"/>
                  </a:lnTo>
                  <a:cubicBezTo>
                    <a:pt x="251817" y="673894"/>
                    <a:pt x="266600" y="707728"/>
                    <a:pt x="286642" y="726579"/>
                  </a:cubicBezTo>
                  <a:cubicBezTo>
                    <a:pt x="306685" y="745431"/>
                    <a:pt x="332184" y="754856"/>
                    <a:pt x="363140" y="754856"/>
                  </a:cubicBezTo>
                  <a:cubicBezTo>
                    <a:pt x="395684" y="754856"/>
                    <a:pt x="422771" y="742950"/>
                    <a:pt x="444400" y="719138"/>
                  </a:cubicBezTo>
                  <a:cubicBezTo>
                    <a:pt x="466030" y="695325"/>
                    <a:pt x="476845" y="663575"/>
                    <a:pt x="476845" y="623888"/>
                  </a:cubicBezTo>
                  <a:cubicBezTo>
                    <a:pt x="476845" y="583407"/>
                    <a:pt x="466427" y="552053"/>
                    <a:pt x="445591" y="529828"/>
                  </a:cubicBezTo>
                  <a:cubicBezTo>
                    <a:pt x="424755" y="507603"/>
                    <a:pt x="396478" y="496491"/>
                    <a:pt x="360759" y="496491"/>
                  </a:cubicBezTo>
                  <a:cubicBezTo>
                    <a:pt x="341709" y="496491"/>
                    <a:pt x="315515" y="501253"/>
                    <a:pt x="282178" y="510778"/>
                  </a:cubicBezTo>
                  <a:lnTo>
                    <a:pt x="294679" y="337542"/>
                  </a:lnTo>
                  <a:cubicBezTo>
                    <a:pt x="308173" y="339527"/>
                    <a:pt x="318690" y="340519"/>
                    <a:pt x="326231" y="340519"/>
                  </a:cubicBezTo>
                  <a:cubicBezTo>
                    <a:pt x="357981" y="340519"/>
                    <a:pt x="384472" y="330399"/>
                    <a:pt x="405705" y="310158"/>
                  </a:cubicBezTo>
                  <a:cubicBezTo>
                    <a:pt x="426938" y="289917"/>
                    <a:pt x="437554" y="265907"/>
                    <a:pt x="437554" y="238125"/>
                  </a:cubicBezTo>
                  <a:cubicBezTo>
                    <a:pt x="437554" y="211535"/>
                    <a:pt x="429617" y="190302"/>
                    <a:pt x="413742" y="174427"/>
                  </a:cubicBezTo>
                  <a:cubicBezTo>
                    <a:pt x="397867" y="158552"/>
                    <a:pt x="376039" y="150614"/>
                    <a:pt x="348257" y="150614"/>
                  </a:cubicBezTo>
                  <a:cubicBezTo>
                    <a:pt x="319682" y="150614"/>
                    <a:pt x="296465" y="159246"/>
                    <a:pt x="278606" y="176510"/>
                  </a:cubicBezTo>
                  <a:cubicBezTo>
                    <a:pt x="260746" y="193775"/>
                    <a:pt x="248642" y="224036"/>
                    <a:pt x="242292" y="267296"/>
                  </a:cubicBezTo>
                  <a:lnTo>
                    <a:pt x="13097" y="226219"/>
                  </a:lnTo>
                  <a:cubicBezTo>
                    <a:pt x="32147" y="153194"/>
                    <a:pt x="68758" y="97235"/>
                    <a:pt x="122932" y="58341"/>
                  </a:cubicBezTo>
                  <a:cubicBezTo>
                    <a:pt x="177105" y="19447"/>
                    <a:pt x="253801" y="0"/>
                    <a:pt x="353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LeftDown">
                <a:rot lat="2100000" lon="3000000" rev="0"/>
              </a:camera>
              <a:lightRig rig="threePt" dir="t"/>
            </a:scene3d>
            <a:sp3d extrusionH="209550">
              <a:bevelT h="50800"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002CC33-CD99-4697-A1C6-4AE2ADD3FEDC}"/>
                </a:ext>
              </a:extLst>
            </p:cNvPr>
            <p:cNvSpPr txBox="1"/>
            <p:nvPr/>
          </p:nvSpPr>
          <p:spPr>
            <a:xfrm>
              <a:off x="1784844" y="3754985"/>
              <a:ext cx="2219467" cy="2411966"/>
            </a:xfrm>
            <a:custGeom>
              <a:avLst/>
              <a:gdLst/>
              <a:ahLst/>
              <a:cxnLst/>
              <a:rect l="l" t="t" r="r" b="b"/>
              <a:pathLst>
                <a:path w="803076" h="872728">
                  <a:moveTo>
                    <a:pt x="269676" y="197644"/>
                  </a:moveTo>
                  <a:lnTo>
                    <a:pt x="269676" y="674489"/>
                  </a:lnTo>
                  <a:lnTo>
                    <a:pt x="335756" y="674489"/>
                  </a:lnTo>
                  <a:cubicBezTo>
                    <a:pt x="392112" y="674489"/>
                    <a:pt x="432197" y="668238"/>
                    <a:pt x="456009" y="655737"/>
                  </a:cubicBezTo>
                  <a:cubicBezTo>
                    <a:pt x="479822" y="643235"/>
                    <a:pt x="498475" y="621407"/>
                    <a:pt x="511969" y="590252"/>
                  </a:cubicBezTo>
                  <a:cubicBezTo>
                    <a:pt x="525462" y="559098"/>
                    <a:pt x="532209" y="508595"/>
                    <a:pt x="532209" y="438745"/>
                  </a:cubicBezTo>
                  <a:cubicBezTo>
                    <a:pt x="532209" y="346274"/>
                    <a:pt x="517128" y="282972"/>
                    <a:pt x="486965" y="248841"/>
                  </a:cubicBezTo>
                  <a:cubicBezTo>
                    <a:pt x="456803" y="214709"/>
                    <a:pt x="406797" y="197644"/>
                    <a:pt x="336947" y="197644"/>
                  </a:cubicBezTo>
                  <a:close/>
                  <a:moveTo>
                    <a:pt x="0" y="0"/>
                  </a:moveTo>
                  <a:lnTo>
                    <a:pt x="400645" y="0"/>
                  </a:lnTo>
                  <a:cubicBezTo>
                    <a:pt x="479623" y="0"/>
                    <a:pt x="543421" y="10716"/>
                    <a:pt x="592038" y="32147"/>
                  </a:cubicBezTo>
                  <a:cubicBezTo>
                    <a:pt x="640655" y="53578"/>
                    <a:pt x="680839" y="84336"/>
                    <a:pt x="712589" y="124420"/>
                  </a:cubicBezTo>
                  <a:cubicBezTo>
                    <a:pt x="744339" y="164505"/>
                    <a:pt x="767358" y="211138"/>
                    <a:pt x="781645" y="264319"/>
                  </a:cubicBezTo>
                  <a:cubicBezTo>
                    <a:pt x="795933" y="317500"/>
                    <a:pt x="803076" y="373856"/>
                    <a:pt x="803076" y="433388"/>
                  </a:cubicBezTo>
                  <a:cubicBezTo>
                    <a:pt x="803076" y="526653"/>
                    <a:pt x="792460" y="598984"/>
                    <a:pt x="771227" y="650379"/>
                  </a:cubicBezTo>
                  <a:cubicBezTo>
                    <a:pt x="749994" y="701774"/>
                    <a:pt x="720526" y="744835"/>
                    <a:pt x="682823" y="779562"/>
                  </a:cubicBezTo>
                  <a:cubicBezTo>
                    <a:pt x="645120" y="814288"/>
                    <a:pt x="604639" y="837406"/>
                    <a:pt x="561379" y="848916"/>
                  </a:cubicBezTo>
                  <a:cubicBezTo>
                    <a:pt x="502245" y="864791"/>
                    <a:pt x="448667" y="872728"/>
                    <a:pt x="400645" y="872728"/>
                  </a:cubicBezTo>
                  <a:lnTo>
                    <a:pt x="0" y="8727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2Right">
                <a:rot lat="1080000" lon="18600000" rev="0"/>
              </a:camera>
              <a:lightRig rig="threePt" dir="t"/>
            </a:scene3d>
            <a:sp3d extrusionH="209550">
              <a:bevelT h="50800"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26974EF-1918-43B4-B243-0001E977A59A}"/>
              </a:ext>
            </a:extLst>
          </p:cNvPr>
          <p:cNvGrpSpPr/>
          <p:nvPr/>
        </p:nvGrpSpPr>
        <p:grpSpPr>
          <a:xfrm>
            <a:off x="1395703" y="1194983"/>
            <a:ext cx="3535294" cy="2903526"/>
            <a:chOff x="1141427" y="1262129"/>
            <a:chExt cx="4120648" cy="3384276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DFFCCCA-B5C8-4D1B-882F-79E6C94015D5}"/>
                </a:ext>
              </a:extLst>
            </p:cNvPr>
            <p:cNvGrpSpPr/>
            <p:nvPr/>
          </p:nvGrpSpPr>
          <p:grpSpPr>
            <a:xfrm>
              <a:off x="1141427" y="1262129"/>
              <a:ext cx="4120648" cy="3384276"/>
              <a:chOff x="1141427" y="1262129"/>
              <a:chExt cx="4120648" cy="3384276"/>
            </a:xfrm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B0B4AE9C-2D7D-4262-AAF5-8E4176E1067F}"/>
                  </a:ext>
                </a:extLst>
              </p:cNvPr>
              <p:cNvSpPr/>
              <p:nvPr/>
            </p:nvSpPr>
            <p:spPr>
              <a:xfrm>
                <a:off x="2462916" y="1262129"/>
                <a:ext cx="1584975" cy="1918818"/>
              </a:xfrm>
              <a:custGeom>
                <a:avLst/>
                <a:gdLst>
                  <a:gd name="connsiteX0" fmla="*/ 2660333 w 2715559"/>
                  <a:gd name="connsiteY0" fmla="*/ 1901649 h 3287536"/>
                  <a:gd name="connsiteX1" fmla="*/ 2655570 w 2715559"/>
                  <a:gd name="connsiteY1" fmla="*/ 1765441 h 3287536"/>
                  <a:gd name="connsiteX2" fmla="*/ 2713672 w 2715559"/>
                  <a:gd name="connsiteY2" fmla="*/ 1554939 h 3287536"/>
                  <a:gd name="connsiteX3" fmla="*/ 2673668 w 2715559"/>
                  <a:gd name="connsiteY3" fmla="*/ 1450164 h 3287536"/>
                  <a:gd name="connsiteX4" fmla="*/ 2648903 w 2715559"/>
                  <a:gd name="connsiteY4" fmla="*/ 1334911 h 3287536"/>
                  <a:gd name="connsiteX5" fmla="*/ 2655570 w 2715559"/>
                  <a:gd name="connsiteY5" fmla="*/ 1231089 h 3287536"/>
                  <a:gd name="connsiteX6" fmla="*/ 2480310 w 2715559"/>
                  <a:gd name="connsiteY6" fmla="*/ 1001536 h 3287536"/>
                  <a:gd name="connsiteX7" fmla="*/ 1182052 w 2715559"/>
                  <a:gd name="connsiteY7" fmla="*/ 964389 h 3287536"/>
                  <a:gd name="connsiteX8" fmla="*/ 886777 w 2715559"/>
                  <a:gd name="connsiteY8" fmla="*/ 993916 h 3287536"/>
                  <a:gd name="connsiteX9" fmla="*/ 865823 w 2715559"/>
                  <a:gd name="connsiteY9" fmla="*/ 979629 h 3287536"/>
                  <a:gd name="connsiteX10" fmla="*/ 901065 w 2715559"/>
                  <a:gd name="connsiteY10" fmla="*/ 824371 h 3287536"/>
                  <a:gd name="connsiteX11" fmla="*/ 973455 w 2715559"/>
                  <a:gd name="connsiteY11" fmla="*/ 680544 h 3287536"/>
                  <a:gd name="connsiteX12" fmla="*/ 973455 w 2715559"/>
                  <a:gd name="connsiteY12" fmla="*/ 680544 h 3287536"/>
                  <a:gd name="connsiteX13" fmla="*/ 985838 w 2715559"/>
                  <a:gd name="connsiteY13" fmla="*/ 133809 h 3287536"/>
                  <a:gd name="connsiteX14" fmla="*/ 1012508 w 2715559"/>
                  <a:gd name="connsiteY14" fmla="*/ 103329 h 3287536"/>
                  <a:gd name="connsiteX15" fmla="*/ 983933 w 2715559"/>
                  <a:gd name="connsiteY15" fmla="*/ 57609 h 3287536"/>
                  <a:gd name="connsiteX16" fmla="*/ 784860 w 2715559"/>
                  <a:gd name="connsiteY16" fmla="*/ 42369 h 3287536"/>
                  <a:gd name="connsiteX17" fmla="*/ 716280 w 2715559"/>
                  <a:gd name="connsiteY17" fmla="*/ 156669 h 3287536"/>
                  <a:gd name="connsiteX18" fmla="*/ 649605 w 2715559"/>
                  <a:gd name="connsiteY18" fmla="*/ 318594 h 3287536"/>
                  <a:gd name="connsiteX19" fmla="*/ 258127 w 2715559"/>
                  <a:gd name="connsiteY19" fmla="*/ 921526 h 3287536"/>
                  <a:gd name="connsiteX20" fmla="*/ 160020 w 2715559"/>
                  <a:gd name="connsiteY20" fmla="*/ 1078689 h 3287536"/>
                  <a:gd name="connsiteX21" fmla="*/ 40005 w 2715559"/>
                  <a:gd name="connsiteY21" fmla="*/ 1474929 h 3287536"/>
                  <a:gd name="connsiteX22" fmla="*/ 0 w 2715559"/>
                  <a:gd name="connsiteY22" fmla="*/ 1522554 h 3287536"/>
                  <a:gd name="connsiteX23" fmla="*/ 3810 w 2715559"/>
                  <a:gd name="connsiteY23" fmla="*/ 1534936 h 3287536"/>
                  <a:gd name="connsiteX24" fmla="*/ 303848 w 2715559"/>
                  <a:gd name="connsiteY24" fmla="*/ 2331226 h 3287536"/>
                  <a:gd name="connsiteX25" fmla="*/ 664845 w 2715559"/>
                  <a:gd name="connsiteY25" fmla="*/ 3287536 h 3287536"/>
                  <a:gd name="connsiteX26" fmla="*/ 701040 w 2715559"/>
                  <a:gd name="connsiteY26" fmla="*/ 3279916 h 3287536"/>
                  <a:gd name="connsiteX27" fmla="*/ 992505 w 2715559"/>
                  <a:gd name="connsiteY27" fmla="*/ 3169426 h 3287536"/>
                  <a:gd name="connsiteX28" fmla="*/ 1344930 w 2715559"/>
                  <a:gd name="connsiteY28" fmla="*/ 3009406 h 3287536"/>
                  <a:gd name="connsiteX29" fmla="*/ 2436495 w 2715559"/>
                  <a:gd name="connsiteY29" fmla="*/ 2568399 h 3287536"/>
                  <a:gd name="connsiteX30" fmla="*/ 2579370 w 2715559"/>
                  <a:gd name="connsiteY30" fmla="*/ 2518869 h 3287536"/>
                  <a:gd name="connsiteX31" fmla="*/ 2651760 w 2715559"/>
                  <a:gd name="connsiteY31" fmla="*/ 2436001 h 3287536"/>
                  <a:gd name="connsiteX32" fmla="*/ 2594610 w 2715559"/>
                  <a:gd name="connsiteY32" fmla="*/ 2215974 h 3287536"/>
                  <a:gd name="connsiteX33" fmla="*/ 2700338 w 2715559"/>
                  <a:gd name="connsiteY33" fmla="*/ 2056906 h 3287536"/>
                  <a:gd name="connsiteX34" fmla="*/ 2660333 w 2715559"/>
                  <a:gd name="connsiteY34" fmla="*/ 1901649 h 3287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715559" h="3287536">
                    <a:moveTo>
                      <a:pt x="2660333" y="1901649"/>
                    </a:moveTo>
                    <a:cubicBezTo>
                      <a:pt x="2630805" y="1854024"/>
                      <a:pt x="2619375" y="1812114"/>
                      <a:pt x="2655570" y="1765441"/>
                    </a:cubicBezTo>
                    <a:cubicBezTo>
                      <a:pt x="2695575" y="1700671"/>
                      <a:pt x="2723197" y="1633044"/>
                      <a:pt x="2713672" y="1554939"/>
                    </a:cubicBezTo>
                    <a:cubicBezTo>
                      <a:pt x="2707005" y="1506361"/>
                      <a:pt x="2686050" y="1459689"/>
                      <a:pt x="2673668" y="1450164"/>
                    </a:cubicBezTo>
                    <a:cubicBezTo>
                      <a:pt x="2630805" y="1418731"/>
                      <a:pt x="2627947" y="1379679"/>
                      <a:pt x="2648903" y="1334911"/>
                    </a:cubicBezTo>
                    <a:cubicBezTo>
                      <a:pt x="2663190" y="1310146"/>
                      <a:pt x="2662238" y="1257759"/>
                      <a:pt x="2655570" y="1231089"/>
                    </a:cubicBezTo>
                    <a:cubicBezTo>
                      <a:pt x="2627947" y="1131076"/>
                      <a:pt x="2575560" y="1050114"/>
                      <a:pt x="2480310" y="1001536"/>
                    </a:cubicBezTo>
                    <a:cubicBezTo>
                      <a:pt x="2211705" y="870091"/>
                      <a:pt x="1816418" y="870091"/>
                      <a:pt x="1182052" y="964389"/>
                    </a:cubicBezTo>
                    <a:cubicBezTo>
                      <a:pt x="1154430" y="977724"/>
                      <a:pt x="998220" y="981534"/>
                      <a:pt x="886777" y="993916"/>
                    </a:cubicBezTo>
                    <a:cubicBezTo>
                      <a:pt x="867727" y="995821"/>
                      <a:pt x="863918" y="996774"/>
                      <a:pt x="865823" y="979629"/>
                    </a:cubicBezTo>
                    <a:cubicBezTo>
                      <a:pt x="871538" y="927241"/>
                      <a:pt x="869633" y="873901"/>
                      <a:pt x="901065" y="824371"/>
                    </a:cubicBezTo>
                    <a:cubicBezTo>
                      <a:pt x="929640" y="779604"/>
                      <a:pt x="949643" y="729121"/>
                      <a:pt x="973455" y="680544"/>
                    </a:cubicBezTo>
                    <a:cubicBezTo>
                      <a:pt x="973455" y="680544"/>
                      <a:pt x="973455" y="680544"/>
                      <a:pt x="973455" y="680544"/>
                    </a:cubicBezTo>
                    <a:cubicBezTo>
                      <a:pt x="978218" y="498616"/>
                      <a:pt x="982027" y="315736"/>
                      <a:pt x="985838" y="133809"/>
                    </a:cubicBezTo>
                    <a:cubicBezTo>
                      <a:pt x="985838" y="112854"/>
                      <a:pt x="990600" y="101424"/>
                      <a:pt x="1012508" y="103329"/>
                    </a:cubicBezTo>
                    <a:cubicBezTo>
                      <a:pt x="1002983" y="88089"/>
                      <a:pt x="995363" y="71896"/>
                      <a:pt x="983933" y="57609"/>
                    </a:cubicBezTo>
                    <a:cubicBezTo>
                      <a:pt x="929640" y="-12876"/>
                      <a:pt x="848677" y="-19544"/>
                      <a:pt x="784860" y="42369"/>
                    </a:cubicBezTo>
                    <a:cubicBezTo>
                      <a:pt x="751523" y="74754"/>
                      <a:pt x="729615" y="112854"/>
                      <a:pt x="716280" y="156669"/>
                    </a:cubicBezTo>
                    <a:cubicBezTo>
                      <a:pt x="698183" y="211914"/>
                      <a:pt x="681990" y="269064"/>
                      <a:pt x="649605" y="318594"/>
                    </a:cubicBezTo>
                    <a:cubicBezTo>
                      <a:pt x="519113" y="519571"/>
                      <a:pt x="387667" y="719596"/>
                      <a:pt x="258127" y="921526"/>
                    </a:cubicBezTo>
                    <a:cubicBezTo>
                      <a:pt x="224790" y="972961"/>
                      <a:pt x="182880" y="1020586"/>
                      <a:pt x="160020" y="1078689"/>
                    </a:cubicBezTo>
                    <a:cubicBezTo>
                      <a:pt x="109538" y="1207276"/>
                      <a:pt x="78105" y="1342531"/>
                      <a:pt x="40005" y="1474929"/>
                    </a:cubicBezTo>
                    <a:cubicBezTo>
                      <a:pt x="33338" y="1497789"/>
                      <a:pt x="26670" y="1517791"/>
                      <a:pt x="0" y="1522554"/>
                    </a:cubicBezTo>
                    <a:cubicBezTo>
                      <a:pt x="953" y="1526364"/>
                      <a:pt x="1905" y="1531126"/>
                      <a:pt x="3810" y="1534936"/>
                    </a:cubicBezTo>
                    <a:cubicBezTo>
                      <a:pt x="103823" y="1800684"/>
                      <a:pt x="203835" y="2065479"/>
                      <a:pt x="303848" y="2331226"/>
                    </a:cubicBezTo>
                    <a:cubicBezTo>
                      <a:pt x="423863" y="2650314"/>
                      <a:pt x="544830" y="2968449"/>
                      <a:pt x="664845" y="3287536"/>
                    </a:cubicBezTo>
                    <a:cubicBezTo>
                      <a:pt x="677227" y="3284679"/>
                      <a:pt x="688658" y="3282774"/>
                      <a:pt x="701040" y="3279916"/>
                    </a:cubicBezTo>
                    <a:cubicBezTo>
                      <a:pt x="801052" y="3250389"/>
                      <a:pt x="896302" y="3208479"/>
                      <a:pt x="992505" y="3169426"/>
                    </a:cubicBezTo>
                    <a:cubicBezTo>
                      <a:pt x="1109663" y="3121801"/>
                      <a:pt x="1229677" y="3062746"/>
                      <a:pt x="1344930" y="3009406"/>
                    </a:cubicBezTo>
                    <a:cubicBezTo>
                      <a:pt x="1480185" y="2930349"/>
                      <a:pt x="2380298" y="2584591"/>
                      <a:pt x="2436495" y="2568399"/>
                    </a:cubicBezTo>
                    <a:cubicBezTo>
                      <a:pt x="2484120" y="2551254"/>
                      <a:pt x="2536508" y="2534109"/>
                      <a:pt x="2579370" y="2518869"/>
                    </a:cubicBezTo>
                    <a:cubicBezTo>
                      <a:pt x="2617470" y="2505534"/>
                      <a:pt x="2642235" y="2476959"/>
                      <a:pt x="2651760" y="2436001"/>
                    </a:cubicBezTo>
                    <a:cubicBezTo>
                      <a:pt x="2670810" y="2353134"/>
                      <a:pt x="2670810" y="2275029"/>
                      <a:pt x="2594610" y="2215974"/>
                    </a:cubicBezTo>
                    <a:cubicBezTo>
                      <a:pt x="2682240" y="2173111"/>
                      <a:pt x="2707958" y="2135964"/>
                      <a:pt x="2700338" y="2056906"/>
                    </a:cubicBezTo>
                    <a:cubicBezTo>
                      <a:pt x="2696528" y="2003566"/>
                      <a:pt x="2688908" y="1947369"/>
                      <a:pt x="2660333" y="1901649"/>
                    </a:cubicBez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FE32CC74-E2E8-4443-9AED-8CEF171D1E96}"/>
                  </a:ext>
                </a:extLst>
              </p:cNvPr>
              <p:cNvSpPr/>
              <p:nvPr/>
            </p:nvSpPr>
            <p:spPr>
              <a:xfrm>
                <a:off x="3001056" y="1315202"/>
                <a:ext cx="936778" cy="1719542"/>
              </a:xfrm>
              <a:custGeom>
                <a:avLst/>
                <a:gdLst>
                  <a:gd name="connsiteX0" fmla="*/ 1460199 w 1604995"/>
                  <a:gd name="connsiteY0" fmla="*/ 2946099 h 2946115"/>
                  <a:gd name="connsiteX1" fmla="*/ 92409 w 1604995"/>
                  <a:gd name="connsiteY1" fmla="*/ 2921334 h 2946115"/>
                  <a:gd name="connsiteX2" fmla="*/ 16 w 1604995"/>
                  <a:gd name="connsiteY2" fmla="*/ 2825131 h 2946115"/>
                  <a:gd name="connsiteX3" fmla="*/ 48594 w 1604995"/>
                  <a:gd name="connsiteY3" fmla="*/ 92409 h 2946115"/>
                  <a:gd name="connsiteX4" fmla="*/ 144796 w 1604995"/>
                  <a:gd name="connsiteY4" fmla="*/ 16 h 2946115"/>
                  <a:gd name="connsiteX5" fmla="*/ 1512586 w 1604995"/>
                  <a:gd name="connsiteY5" fmla="*/ 24781 h 2946115"/>
                  <a:gd name="connsiteX6" fmla="*/ 1604979 w 1604995"/>
                  <a:gd name="connsiteY6" fmla="*/ 120984 h 2946115"/>
                  <a:gd name="connsiteX7" fmla="*/ 1555449 w 1604995"/>
                  <a:gd name="connsiteY7" fmla="*/ 2853706 h 2946115"/>
                  <a:gd name="connsiteX8" fmla="*/ 1460199 w 1604995"/>
                  <a:gd name="connsiteY8" fmla="*/ 2946099 h 294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4995" h="2946115">
                    <a:moveTo>
                      <a:pt x="1460199" y="2946099"/>
                    </a:moveTo>
                    <a:lnTo>
                      <a:pt x="92409" y="2921334"/>
                    </a:lnTo>
                    <a:cubicBezTo>
                      <a:pt x="40021" y="2920381"/>
                      <a:pt x="-936" y="2877519"/>
                      <a:pt x="16" y="2825131"/>
                    </a:cubicBezTo>
                    <a:lnTo>
                      <a:pt x="48594" y="92409"/>
                    </a:lnTo>
                    <a:cubicBezTo>
                      <a:pt x="49546" y="40021"/>
                      <a:pt x="92409" y="-936"/>
                      <a:pt x="144796" y="16"/>
                    </a:cubicBezTo>
                    <a:lnTo>
                      <a:pt x="1512586" y="24781"/>
                    </a:lnTo>
                    <a:cubicBezTo>
                      <a:pt x="1564974" y="25734"/>
                      <a:pt x="1605931" y="68596"/>
                      <a:pt x="1604979" y="120984"/>
                    </a:cubicBezTo>
                    <a:lnTo>
                      <a:pt x="1555449" y="2853706"/>
                    </a:lnTo>
                    <a:cubicBezTo>
                      <a:pt x="1554496" y="2906094"/>
                      <a:pt x="1511634" y="2947051"/>
                      <a:pt x="1460199" y="29460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A889A5F5-C529-4032-8926-2AA8B9035D44}"/>
                  </a:ext>
                </a:extLst>
              </p:cNvPr>
              <p:cNvSpPr/>
              <p:nvPr/>
            </p:nvSpPr>
            <p:spPr>
              <a:xfrm>
                <a:off x="3059995" y="1484773"/>
                <a:ext cx="815008" cy="1323693"/>
              </a:xfrm>
              <a:custGeom>
                <a:avLst/>
                <a:gdLst>
                  <a:gd name="connsiteX0" fmla="*/ 1320165 w 1396365"/>
                  <a:gd name="connsiteY0" fmla="*/ 2267903 h 2267902"/>
                  <a:gd name="connsiteX1" fmla="*/ 36195 w 1396365"/>
                  <a:gd name="connsiteY1" fmla="*/ 2245043 h 2267902"/>
                  <a:gd name="connsiteX2" fmla="*/ 0 w 1396365"/>
                  <a:gd name="connsiteY2" fmla="*/ 2207895 h 2267902"/>
                  <a:gd name="connsiteX3" fmla="*/ 39053 w 1396365"/>
                  <a:gd name="connsiteY3" fmla="*/ 36195 h 2267902"/>
                  <a:gd name="connsiteX4" fmla="*/ 76200 w 1396365"/>
                  <a:gd name="connsiteY4" fmla="*/ 0 h 2267902"/>
                  <a:gd name="connsiteX5" fmla="*/ 1360170 w 1396365"/>
                  <a:gd name="connsiteY5" fmla="*/ 22860 h 2267902"/>
                  <a:gd name="connsiteX6" fmla="*/ 1396365 w 1396365"/>
                  <a:gd name="connsiteY6" fmla="*/ 60007 h 2267902"/>
                  <a:gd name="connsiteX7" fmla="*/ 1357313 w 1396365"/>
                  <a:gd name="connsiteY7" fmla="*/ 2231708 h 2267902"/>
                  <a:gd name="connsiteX8" fmla="*/ 1320165 w 1396365"/>
                  <a:gd name="connsiteY8" fmla="*/ 2267903 h 2267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96365" h="2267902">
                    <a:moveTo>
                      <a:pt x="1320165" y="2267903"/>
                    </a:moveTo>
                    <a:lnTo>
                      <a:pt x="36195" y="2245043"/>
                    </a:lnTo>
                    <a:cubicBezTo>
                      <a:pt x="16192" y="2245043"/>
                      <a:pt x="0" y="2227897"/>
                      <a:pt x="0" y="2207895"/>
                    </a:cubicBezTo>
                    <a:lnTo>
                      <a:pt x="39053" y="36195"/>
                    </a:lnTo>
                    <a:cubicBezTo>
                      <a:pt x="39053" y="16192"/>
                      <a:pt x="56197" y="0"/>
                      <a:pt x="76200" y="0"/>
                    </a:cubicBezTo>
                    <a:lnTo>
                      <a:pt x="1360170" y="22860"/>
                    </a:lnTo>
                    <a:cubicBezTo>
                      <a:pt x="1380173" y="22860"/>
                      <a:pt x="1396365" y="40005"/>
                      <a:pt x="1396365" y="60007"/>
                    </a:cubicBezTo>
                    <a:lnTo>
                      <a:pt x="1357313" y="2231708"/>
                    </a:lnTo>
                    <a:cubicBezTo>
                      <a:pt x="1356360" y="2251710"/>
                      <a:pt x="1340167" y="2267903"/>
                      <a:pt x="1320165" y="2267903"/>
                    </a:cubicBezTo>
                    <a:close/>
                  </a:path>
                </a:pathLst>
              </a:custGeom>
              <a:solidFill>
                <a:srgbClr val="C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F51624D6-6B80-4AFC-A529-47E6AF389D84}"/>
                  </a:ext>
                </a:extLst>
              </p:cNvPr>
              <p:cNvSpPr/>
              <p:nvPr/>
            </p:nvSpPr>
            <p:spPr>
              <a:xfrm>
                <a:off x="1141427" y="2137041"/>
                <a:ext cx="1738408" cy="1652520"/>
              </a:xfrm>
              <a:custGeom>
                <a:avLst/>
                <a:gdLst>
                  <a:gd name="connsiteX0" fmla="*/ 2219357 w 2978438"/>
                  <a:gd name="connsiteY0" fmla="*/ 5459 h 2831285"/>
                  <a:gd name="connsiteX1" fmla="*/ 2265077 w 2978438"/>
                  <a:gd name="connsiteY1" fmla="*/ 24509 h 2831285"/>
                  <a:gd name="connsiteX2" fmla="*/ 2973737 w 2978438"/>
                  <a:gd name="connsiteY2" fmla="*/ 1905696 h 2831285"/>
                  <a:gd name="connsiteX3" fmla="*/ 2957544 w 2978438"/>
                  <a:gd name="connsiteY3" fmla="*/ 1943796 h 2831285"/>
                  <a:gd name="connsiteX4" fmla="*/ 627729 w 2978438"/>
                  <a:gd name="connsiteY4" fmla="*/ 2822954 h 2831285"/>
                  <a:gd name="connsiteX5" fmla="*/ 588677 w 2978438"/>
                  <a:gd name="connsiteY5" fmla="*/ 2828669 h 2831285"/>
                  <a:gd name="connsiteX6" fmla="*/ 361029 w 2978438"/>
                  <a:gd name="connsiteY6" fmla="*/ 2400996 h 2831285"/>
                  <a:gd name="connsiteX7" fmla="*/ 126714 w 2978438"/>
                  <a:gd name="connsiteY7" fmla="*/ 1732341 h 2831285"/>
                  <a:gd name="connsiteX8" fmla="*/ 36226 w 2978438"/>
                  <a:gd name="connsiteY8" fmla="*/ 1268474 h 2831285"/>
                  <a:gd name="connsiteX9" fmla="*/ 31 w 2978438"/>
                  <a:gd name="connsiteY9" fmla="*/ 826514 h 2831285"/>
                  <a:gd name="connsiteX10" fmla="*/ 7651 w 2978438"/>
                  <a:gd name="connsiteY10" fmla="*/ 794129 h 2831285"/>
                  <a:gd name="connsiteX11" fmla="*/ 40989 w 2978438"/>
                  <a:gd name="connsiteY11" fmla="*/ 773173 h 2831285"/>
                  <a:gd name="connsiteX12" fmla="*/ 2219357 w 2978438"/>
                  <a:gd name="connsiteY12" fmla="*/ 5459 h 2831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78438" h="2831285">
                    <a:moveTo>
                      <a:pt x="2219357" y="5459"/>
                    </a:moveTo>
                    <a:cubicBezTo>
                      <a:pt x="2244122" y="-4066"/>
                      <a:pt x="2258409" y="-3114"/>
                      <a:pt x="2265077" y="24509"/>
                    </a:cubicBezTo>
                    <a:cubicBezTo>
                      <a:pt x="2275554" y="32129"/>
                      <a:pt x="2957544" y="1867596"/>
                      <a:pt x="2973737" y="1905696"/>
                    </a:cubicBezTo>
                    <a:cubicBezTo>
                      <a:pt x="2982309" y="1926651"/>
                      <a:pt x="2980404" y="1935224"/>
                      <a:pt x="2957544" y="1943796"/>
                    </a:cubicBezTo>
                    <a:cubicBezTo>
                      <a:pt x="2807049" y="1998089"/>
                      <a:pt x="850614" y="2742944"/>
                      <a:pt x="627729" y="2822954"/>
                    </a:cubicBezTo>
                    <a:cubicBezTo>
                      <a:pt x="615347" y="2827716"/>
                      <a:pt x="602964" y="2835336"/>
                      <a:pt x="588677" y="2828669"/>
                    </a:cubicBezTo>
                    <a:cubicBezTo>
                      <a:pt x="504857" y="2690556"/>
                      <a:pt x="427704" y="2548634"/>
                      <a:pt x="361029" y="2400996"/>
                    </a:cubicBezTo>
                    <a:cubicBezTo>
                      <a:pt x="263874" y="2184779"/>
                      <a:pt x="184816" y="1962846"/>
                      <a:pt x="126714" y="1732341"/>
                    </a:cubicBezTo>
                    <a:cubicBezTo>
                      <a:pt x="87661" y="1578989"/>
                      <a:pt x="57181" y="1423731"/>
                      <a:pt x="36226" y="1268474"/>
                    </a:cubicBezTo>
                    <a:cubicBezTo>
                      <a:pt x="20986" y="1158936"/>
                      <a:pt x="31" y="863661"/>
                      <a:pt x="31" y="826514"/>
                    </a:cubicBezTo>
                    <a:cubicBezTo>
                      <a:pt x="31" y="815084"/>
                      <a:pt x="-921" y="803654"/>
                      <a:pt x="7651" y="794129"/>
                    </a:cubicBezTo>
                    <a:cubicBezTo>
                      <a:pt x="14319" y="779841"/>
                      <a:pt x="28606" y="777936"/>
                      <a:pt x="40989" y="773173"/>
                    </a:cubicBezTo>
                    <a:cubicBezTo>
                      <a:pt x="314357" y="675066"/>
                      <a:pt x="2105057" y="48321"/>
                      <a:pt x="2219357" y="545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3BB7F2A9-3E56-4E16-8A94-5662DB68B18A}"/>
                  </a:ext>
                </a:extLst>
              </p:cNvPr>
              <p:cNvSpPr/>
              <p:nvPr/>
            </p:nvSpPr>
            <p:spPr>
              <a:xfrm>
                <a:off x="4244093" y="3761597"/>
                <a:ext cx="1017982" cy="884808"/>
              </a:xfrm>
              <a:custGeom>
                <a:avLst/>
                <a:gdLst>
                  <a:gd name="connsiteX0" fmla="*/ 603980 w 1744122"/>
                  <a:gd name="connsiteY0" fmla="*/ 1515955 h 1515954"/>
                  <a:gd name="connsiteX1" fmla="*/ 18193 w 1744122"/>
                  <a:gd name="connsiteY1" fmla="*/ 836822 h 1515954"/>
                  <a:gd name="connsiteX2" fmla="*/ 24860 w 1744122"/>
                  <a:gd name="connsiteY2" fmla="*/ 774910 h 1515954"/>
                  <a:gd name="connsiteX3" fmla="*/ 1165003 w 1744122"/>
                  <a:gd name="connsiteY3" fmla="*/ 8147 h 1515954"/>
                  <a:gd name="connsiteX4" fmla="*/ 1203103 w 1744122"/>
                  <a:gd name="connsiteY4" fmla="*/ 11958 h 1515954"/>
                  <a:gd name="connsiteX5" fmla="*/ 1744123 w 1744122"/>
                  <a:gd name="connsiteY5" fmla="*/ 619652 h 1515954"/>
                  <a:gd name="connsiteX6" fmla="*/ 1651730 w 1744122"/>
                  <a:gd name="connsiteY6" fmla="*/ 733000 h 1515954"/>
                  <a:gd name="connsiteX7" fmla="*/ 684943 w 1744122"/>
                  <a:gd name="connsiteY7" fmla="*/ 1478808 h 1515954"/>
                  <a:gd name="connsiteX8" fmla="*/ 603980 w 1744122"/>
                  <a:gd name="connsiteY8" fmla="*/ 1515955 h 1515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44122" h="1515954">
                    <a:moveTo>
                      <a:pt x="603980" y="1515955"/>
                    </a:moveTo>
                    <a:cubicBezTo>
                      <a:pt x="458248" y="1343552"/>
                      <a:pt x="53435" y="876827"/>
                      <a:pt x="18193" y="836822"/>
                    </a:cubicBezTo>
                    <a:cubicBezTo>
                      <a:pt x="-7525" y="807295"/>
                      <a:pt x="-6572" y="797770"/>
                      <a:pt x="24860" y="774910"/>
                    </a:cubicBezTo>
                    <a:cubicBezTo>
                      <a:pt x="86773" y="728238"/>
                      <a:pt x="1084993" y="63392"/>
                      <a:pt x="1165003" y="8147"/>
                    </a:cubicBezTo>
                    <a:cubicBezTo>
                      <a:pt x="1181195" y="-3283"/>
                      <a:pt x="1188816" y="-3283"/>
                      <a:pt x="1203103" y="11958"/>
                    </a:cubicBezTo>
                    <a:cubicBezTo>
                      <a:pt x="1383125" y="214840"/>
                      <a:pt x="1564100" y="416770"/>
                      <a:pt x="1744123" y="619652"/>
                    </a:cubicBezTo>
                    <a:cubicBezTo>
                      <a:pt x="1724120" y="666325"/>
                      <a:pt x="1685068" y="698710"/>
                      <a:pt x="1651730" y="733000"/>
                    </a:cubicBezTo>
                    <a:cubicBezTo>
                      <a:pt x="1365028" y="1027322"/>
                      <a:pt x="1044988" y="1278783"/>
                      <a:pt x="684943" y="1478808"/>
                    </a:cubicBezTo>
                    <a:cubicBezTo>
                      <a:pt x="659225" y="1492142"/>
                      <a:pt x="634460" y="1510240"/>
                      <a:pt x="603980" y="151595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C490BB2D-7590-4AE1-A087-D549EE8F00CA}"/>
                  </a:ext>
                </a:extLst>
              </p:cNvPr>
              <p:cNvSpPr/>
              <p:nvPr/>
            </p:nvSpPr>
            <p:spPr>
              <a:xfrm>
                <a:off x="3611769" y="2522266"/>
                <a:ext cx="1170530" cy="1696621"/>
              </a:xfrm>
              <a:custGeom>
                <a:avLst/>
                <a:gdLst>
                  <a:gd name="connsiteX0" fmla="*/ 2005485 w 2005484"/>
                  <a:gd name="connsiteY0" fmla="*/ 2294387 h 2906844"/>
                  <a:gd name="connsiteX1" fmla="*/ 1502564 w 2005484"/>
                  <a:gd name="connsiteY1" fmla="*/ 2638239 h 2906844"/>
                  <a:gd name="connsiteX2" fmla="*/ 1095847 w 2005484"/>
                  <a:gd name="connsiteY2" fmla="*/ 2906845 h 2906844"/>
                  <a:gd name="connsiteX3" fmla="*/ 725324 w 2005484"/>
                  <a:gd name="connsiteY3" fmla="*/ 2624904 h 2906844"/>
                  <a:gd name="connsiteX4" fmla="*/ 351944 w 2005484"/>
                  <a:gd name="connsiteY4" fmla="*/ 2177229 h 2906844"/>
                  <a:gd name="connsiteX5" fmla="*/ 249074 w 2005484"/>
                  <a:gd name="connsiteY5" fmla="*/ 2015304 h 2906844"/>
                  <a:gd name="connsiteX6" fmla="*/ 227167 w 2005484"/>
                  <a:gd name="connsiteY6" fmla="*/ 1910529 h 2906844"/>
                  <a:gd name="connsiteX7" fmla="*/ 220499 w 2005484"/>
                  <a:gd name="connsiteY7" fmla="*/ 1660974 h 2906844"/>
                  <a:gd name="connsiteX8" fmla="*/ 201449 w 2005484"/>
                  <a:gd name="connsiteY8" fmla="*/ 1409514 h 2906844"/>
                  <a:gd name="connsiteX9" fmla="*/ 320512 w 2005484"/>
                  <a:gd name="connsiteY9" fmla="*/ 1135194 h 2906844"/>
                  <a:gd name="connsiteX10" fmla="*/ 329084 w 2005484"/>
                  <a:gd name="connsiteY10" fmla="*/ 1108524 h 2906844"/>
                  <a:gd name="connsiteX11" fmla="*/ 238597 w 2005484"/>
                  <a:gd name="connsiteY11" fmla="*/ 865637 h 2906844"/>
                  <a:gd name="connsiteX12" fmla="*/ 210974 w 2005484"/>
                  <a:gd name="connsiteY12" fmla="*/ 813249 h 2906844"/>
                  <a:gd name="connsiteX13" fmla="*/ 88102 w 2005484"/>
                  <a:gd name="connsiteY13" fmla="*/ 479874 h 2906844"/>
                  <a:gd name="connsiteX14" fmla="*/ 12855 w 2005484"/>
                  <a:gd name="connsiteY14" fmla="*/ 237939 h 2906844"/>
                  <a:gd name="connsiteX15" fmla="*/ 472 w 2005484"/>
                  <a:gd name="connsiteY15" fmla="*/ 117924 h 2906844"/>
                  <a:gd name="connsiteX16" fmla="*/ 108105 w 2005484"/>
                  <a:gd name="connsiteY16" fmla="*/ 3624 h 2906844"/>
                  <a:gd name="connsiteX17" fmla="*/ 188114 w 2005484"/>
                  <a:gd name="connsiteY17" fmla="*/ 767 h 2906844"/>
                  <a:gd name="connsiteX18" fmla="*/ 284317 w 2005484"/>
                  <a:gd name="connsiteY18" fmla="*/ 69347 h 2906844"/>
                  <a:gd name="connsiteX19" fmla="*/ 410999 w 2005484"/>
                  <a:gd name="connsiteY19" fmla="*/ 318902 h 2906844"/>
                  <a:gd name="connsiteX20" fmla="*/ 474817 w 2005484"/>
                  <a:gd name="connsiteY20" fmla="*/ 467492 h 2906844"/>
                  <a:gd name="connsiteX21" fmla="*/ 664364 w 2005484"/>
                  <a:gd name="connsiteY21" fmla="*/ 835157 h 2906844"/>
                  <a:gd name="connsiteX22" fmla="*/ 689130 w 2005484"/>
                  <a:gd name="connsiteY22" fmla="*/ 841824 h 2906844"/>
                  <a:gd name="connsiteX23" fmla="*/ 758662 w 2005484"/>
                  <a:gd name="connsiteY23" fmla="*/ 815154 h 2906844"/>
                  <a:gd name="connsiteX24" fmla="*/ 940589 w 2005484"/>
                  <a:gd name="connsiteY24" fmla="*/ 830394 h 2906844"/>
                  <a:gd name="connsiteX25" fmla="*/ 987262 w 2005484"/>
                  <a:gd name="connsiteY25" fmla="*/ 857064 h 2906844"/>
                  <a:gd name="connsiteX26" fmla="*/ 1163474 w 2005484"/>
                  <a:gd name="connsiteY26" fmla="*/ 918024 h 2906844"/>
                  <a:gd name="connsiteX27" fmla="*/ 1332067 w 2005484"/>
                  <a:gd name="connsiteY27" fmla="*/ 979937 h 2906844"/>
                  <a:gd name="connsiteX28" fmla="*/ 1627342 w 2005484"/>
                  <a:gd name="connsiteY28" fmla="*/ 1078997 h 2906844"/>
                  <a:gd name="connsiteX29" fmla="*/ 1854037 w 2005484"/>
                  <a:gd name="connsiteY29" fmla="*/ 1292357 h 2906844"/>
                  <a:gd name="connsiteX30" fmla="*/ 1879755 w 2005484"/>
                  <a:gd name="connsiteY30" fmla="*/ 1525719 h 2906844"/>
                  <a:gd name="connsiteX31" fmla="*/ 1927380 w 2005484"/>
                  <a:gd name="connsiteY31" fmla="*/ 2072454 h 2906844"/>
                  <a:gd name="connsiteX32" fmla="*/ 2005485 w 2005484"/>
                  <a:gd name="connsiteY32" fmla="*/ 2294387 h 2906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05484" h="2906844">
                    <a:moveTo>
                      <a:pt x="2005485" y="2294387"/>
                    </a:moveTo>
                    <a:cubicBezTo>
                      <a:pt x="1837844" y="2408687"/>
                      <a:pt x="1670205" y="2523939"/>
                      <a:pt x="1502564" y="2638239"/>
                    </a:cubicBezTo>
                    <a:cubicBezTo>
                      <a:pt x="1371119" y="2727775"/>
                      <a:pt x="1229197" y="2818262"/>
                      <a:pt x="1095847" y="2906845"/>
                    </a:cubicBezTo>
                    <a:cubicBezTo>
                      <a:pt x="1025362" y="2854457"/>
                      <a:pt x="855817" y="2739204"/>
                      <a:pt x="725324" y="2624904"/>
                    </a:cubicBezTo>
                    <a:cubicBezTo>
                      <a:pt x="577687" y="2495364"/>
                      <a:pt x="465292" y="2336297"/>
                      <a:pt x="351944" y="2177229"/>
                    </a:cubicBezTo>
                    <a:cubicBezTo>
                      <a:pt x="314797" y="2124842"/>
                      <a:pt x="271934" y="2076264"/>
                      <a:pt x="249074" y="2015304"/>
                    </a:cubicBezTo>
                    <a:cubicBezTo>
                      <a:pt x="235739" y="1981014"/>
                      <a:pt x="229072" y="1945772"/>
                      <a:pt x="227167" y="1910529"/>
                    </a:cubicBezTo>
                    <a:cubicBezTo>
                      <a:pt x="223357" y="1827662"/>
                      <a:pt x="224309" y="1743842"/>
                      <a:pt x="220499" y="1660974"/>
                    </a:cubicBezTo>
                    <a:cubicBezTo>
                      <a:pt x="216689" y="1577154"/>
                      <a:pt x="209069" y="1493334"/>
                      <a:pt x="201449" y="1409514"/>
                    </a:cubicBezTo>
                    <a:cubicBezTo>
                      <a:pt x="191924" y="1296167"/>
                      <a:pt x="209069" y="1195202"/>
                      <a:pt x="320512" y="1135194"/>
                    </a:cubicBezTo>
                    <a:cubicBezTo>
                      <a:pt x="332894" y="1128527"/>
                      <a:pt x="334799" y="1121859"/>
                      <a:pt x="329084" y="1108524"/>
                    </a:cubicBezTo>
                    <a:cubicBezTo>
                      <a:pt x="298605" y="1027562"/>
                      <a:pt x="268124" y="946599"/>
                      <a:pt x="238597" y="865637"/>
                    </a:cubicBezTo>
                    <a:cubicBezTo>
                      <a:pt x="221452" y="852302"/>
                      <a:pt x="217642" y="831347"/>
                      <a:pt x="210974" y="813249"/>
                    </a:cubicBezTo>
                    <a:cubicBezTo>
                      <a:pt x="170017" y="701807"/>
                      <a:pt x="129059" y="591317"/>
                      <a:pt x="88102" y="479874"/>
                    </a:cubicBezTo>
                    <a:cubicBezTo>
                      <a:pt x="62384" y="399864"/>
                      <a:pt x="34762" y="319854"/>
                      <a:pt x="12855" y="237939"/>
                    </a:cubicBezTo>
                    <a:cubicBezTo>
                      <a:pt x="2377" y="198887"/>
                      <a:pt x="-1433" y="157929"/>
                      <a:pt x="472" y="117924"/>
                    </a:cubicBezTo>
                    <a:cubicBezTo>
                      <a:pt x="4282" y="55059"/>
                      <a:pt x="45239" y="10292"/>
                      <a:pt x="108105" y="3624"/>
                    </a:cubicBezTo>
                    <a:cubicBezTo>
                      <a:pt x="134774" y="767"/>
                      <a:pt x="161444" y="-1138"/>
                      <a:pt x="188114" y="767"/>
                    </a:cubicBezTo>
                    <a:cubicBezTo>
                      <a:pt x="236692" y="3624"/>
                      <a:pt x="263362" y="30294"/>
                      <a:pt x="284317" y="69347"/>
                    </a:cubicBezTo>
                    <a:cubicBezTo>
                      <a:pt x="329084" y="151262"/>
                      <a:pt x="370994" y="235082"/>
                      <a:pt x="410999" y="318902"/>
                    </a:cubicBezTo>
                    <a:cubicBezTo>
                      <a:pt x="428144" y="370337"/>
                      <a:pt x="463387" y="413199"/>
                      <a:pt x="474817" y="467492"/>
                    </a:cubicBezTo>
                    <a:cubicBezTo>
                      <a:pt x="527205" y="596079"/>
                      <a:pt x="601499" y="713237"/>
                      <a:pt x="664364" y="835157"/>
                    </a:cubicBezTo>
                    <a:cubicBezTo>
                      <a:pt x="671032" y="847539"/>
                      <a:pt x="677699" y="846587"/>
                      <a:pt x="689130" y="841824"/>
                    </a:cubicBezTo>
                    <a:cubicBezTo>
                      <a:pt x="711989" y="832299"/>
                      <a:pt x="734849" y="823727"/>
                      <a:pt x="758662" y="815154"/>
                    </a:cubicBezTo>
                    <a:cubicBezTo>
                      <a:pt x="821527" y="793247"/>
                      <a:pt x="882487" y="799914"/>
                      <a:pt x="940589" y="830394"/>
                    </a:cubicBezTo>
                    <a:cubicBezTo>
                      <a:pt x="956782" y="838967"/>
                      <a:pt x="973927" y="845634"/>
                      <a:pt x="987262" y="857064"/>
                    </a:cubicBezTo>
                    <a:cubicBezTo>
                      <a:pt x="1038697" y="898974"/>
                      <a:pt x="1096799" y="915167"/>
                      <a:pt x="1163474" y="918024"/>
                    </a:cubicBezTo>
                    <a:cubicBezTo>
                      <a:pt x="1225387" y="919929"/>
                      <a:pt x="1281585" y="947552"/>
                      <a:pt x="1332067" y="979937"/>
                    </a:cubicBezTo>
                    <a:cubicBezTo>
                      <a:pt x="1422555" y="1037087"/>
                      <a:pt x="1520662" y="1066614"/>
                      <a:pt x="1627342" y="1078997"/>
                    </a:cubicBezTo>
                    <a:cubicBezTo>
                      <a:pt x="1758787" y="1093284"/>
                      <a:pt x="1824510" y="1162817"/>
                      <a:pt x="1854037" y="1292357"/>
                    </a:cubicBezTo>
                    <a:cubicBezTo>
                      <a:pt x="1871182" y="1369509"/>
                      <a:pt x="1872135" y="1448567"/>
                      <a:pt x="1879755" y="1525719"/>
                    </a:cubicBezTo>
                    <a:cubicBezTo>
                      <a:pt x="1896899" y="1707647"/>
                      <a:pt x="1902614" y="1890527"/>
                      <a:pt x="1927380" y="2072454"/>
                    </a:cubicBezTo>
                    <a:cubicBezTo>
                      <a:pt x="1940714" y="2151512"/>
                      <a:pt x="1967385" y="2224854"/>
                      <a:pt x="2005485" y="2294387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EF51A5DA-4169-4A70-8E0C-3137D5B21BA5}"/>
                  </a:ext>
                </a:extLst>
              </p:cNvPr>
              <p:cNvSpPr/>
              <p:nvPr/>
            </p:nvSpPr>
            <p:spPr>
              <a:xfrm>
                <a:off x="3384102" y="2473784"/>
                <a:ext cx="166256" cy="165683"/>
              </a:xfrm>
              <a:custGeom>
                <a:avLst/>
                <a:gdLst>
                  <a:gd name="connsiteX0" fmla="*/ 11 w 284849"/>
                  <a:gd name="connsiteY0" fmla="*/ 139076 h 283866"/>
                  <a:gd name="connsiteX1" fmla="*/ 142886 w 284849"/>
                  <a:gd name="connsiteY1" fmla="*/ 11 h 283866"/>
                  <a:gd name="connsiteX2" fmla="*/ 284808 w 284849"/>
                  <a:gd name="connsiteY2" fmla="*/ 143838 h 283866"/>
                  <a:gd name="connsiteX3" fmla="*/ 140981 w 284849"/>
                  <a:gd name="connsiteY3" fmla="*/ 283856 h 283866"/>
                  <a:gd name="connsiteX4" fmla="*/ 11 w 284849"/>
                  <a:gd name="connsiteY4" fmla="*/ 139076 h 28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849" h="283866">
                    <a:moveTo>
                      <a:pt x="11" y="139076"/>
                    </a:moveTo>
                    <a:cubicBezTo>
                      <a:pt x="963" y="60019"/>
                      <a:pt x="62876" y="-942"/>
                      <a:pt x="142886" y="11"/>
                    </a:cubicBezTo>
                    <a:cubicBezTo>
                      <a:pt x="222896" y="11"/>
                      <a:pt x="286713" y="65733"/>
                      <a:pt x="284808" y="143838"/>
                    </a:cubicBezTo>
                    <a:cubicBezTo>
                      <a:pt x="282903" y="220991"/>
                      <a:pt x="218133" y="284808"/>
                      <a:pt x="140981" y="283856"/>
                    </a:cubicBezTo>
                    <a:cubicBezTo>
                      <a:pt x="61923" y="282903"/>
                      <a:pt x="-942" y="219086"/>
                      <a:pt x="11" y="1390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5A6EA9D3-BEB9-4DE8-A372-29B9A483B82F}"/>
                  </a:ext>
                </a:extLst>
              </p:cNvPr>
              <p:cNvSpPr/>
              <p:nvPr/>
            </p:nvSpPr>
            <p:spPr>
              <a:xfrm>
                <a:off x="3436351" y="2525493"/>
                <a:ext cx="60057" cy="60614"/>
              </a:xfrm>
              <a:custGeom>
                <a:avLst/>
                <a:gdLst>
                  <a:gd name="connsiteX0" fmla="*/ 102898 w 102897"/>
                  <a:gd name="connsiteY0" fmla="*/ 51435 h 103851"/>
                  <a:gd name="connsiteX1" fmla="*/ 53368 w 102897"/>
                  <a:gd name="connsiteY1" fmla="*/ 103822 h 103851"/>
                  <a:gd name="connsiteX2" fmla="*/ 28 w 102897"/>
                  <a:gd name="connsiteY2" fmla="*/ 54292 h 103851"/>
                  <a:gd name="connsiteX3" fmla="*/ 51463 w 102897"/>
                  <a:gd name="connsiteY3" fmla="*/ 0 h 103851"/>
                  <a:gd name="connsiteX4" fmla="*/ 102898 w 102897"/>
                  <a:gd name="connsiteY4" fmla="*/ 51435 h 10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97" h="103851">
                    <a:moveTo>
                      <a:pt x="102898" y="51435"/>
                    </a:moveTo>
                    <a:cubicBezTo>
                      <a:pt x="102898" y="80010"/>
                      <a:pt x="81943" y="102870"/>
                      <a:pt x="53368" y="103822"/>
                    </a:cubicBezTo>
                    <a:cubicBezTo>
                      <a:pt x="25745" y="104775"/>
                      <a:pt x="1933" y="81915"/>
                      <a:pt x="28" y="54292"/>
                    </a:cubicBezTo>
                    <a:cubicBezTo>
                      <a:pt x="-925" y="24765"/>
                      <a:pt x="22888" y="0"/>
                      <a:pt x="51463" y="0"/>
                    </a:cubicBezTo>
                    <a:cubicBezTo>
                      <a:pt x="79085" y="0"/>
                      <a:pt x="102898" y="23813"/>
                      <a:pt x="102898" y="51435"/>
                    </a:cubicBezTo>
                    <a:close/>
                  </a:path>
                </a:pathLst>
              </a:custGeom>
              <a:solidFill>
                <a:srgbClr val="FC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C1448A48-490F-4FC6-8F1D-715A2861EE77}"/>
                </a:ext>
              </a:extLst>
            </p:cNvPr>
            <p:cNvGrpSpPr/>
            <p:nvPr/>
          </p:nvGrpSpPr>
          <p:grpSpPr>
            <a:xfrm>
              <a:off x="3038909" y="1745481"/>
              <a:ext cx="873920" cy="503190"/>
              <a:chOff x="-61374" y="3825992"/>
              <a:chExt cx="4065685" cy="2340959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77E7E9A-9283-427E-BAE8-AD20C05BCFCA}"/>
                  </a:ext>
                </a:extLst>
              </p:cNvPr>
              <p:cNvSpPr txBox="1"/>
              <p:nvPr/>
            </p:nvSpPr>
            <p:spPr>
              <a:xfrm>
                <a:off x="-61374" y="3855749"/>
                <a:ext cx="1846217" cy="2311202"/>
              </a:xfrm>
              <a:custGeom>
                <a:avLst/>
                <a:gdLst/>
                <a:ahLst/>
                <a:cxnLst/>
                <a:rect l="l" t="t" r="r" b="b"/>
                <a:pathLst>
                  <a:path w="720923" h="902494">
                    <a:moveTo>
                      <a:pt x="353020" y="0"/>
                    </a:moveTo>
                    <a:cubicBezTo>
                      <a:pt x="466923" y="0"/>
                      <a:pt x="549275" y="21233"/>
                      <a:pt x="600074" y="63699"/>
                    </a:cubicBezTo>
                    <a:cubicBezTo>
                      <a:pt x="650874" y="106164"/>
                      <a:pt x="676274" y="159544"/>
                      <a:pt x="676274" y="223838"/>
                    </a:cubicBezTo>
                    <a:cubicBezTo>
                      <a:pt x="676274" y="261541"/>
                      <a:pt x="665956" y="295672"/>
                      <a:pt x="645318" y="326232"/>
                    </a:cubicBezTo>
                    <a:cubicBezTo>
                      <a:pt x="624681" y="356791"/>
                      <a:pt x="593526" y="383580"/>
                      <a:pt x="551854" y="406599"/>
                    </a:cubicBezTo>
                    <a:cubicBezTo>
                      <a:pt x="585588" y="414933"/>
                      <a:pt x="611385" y="424657"/>
                      <a:pt x="629245" y="435769"/>
                    </a:cubicBezTo>
                    <a:cubicBezTo>
                      <a:pt x="658217" y="453628"/>
                      <a:pt x="680739" y="477143"/>
                      <a:pt x="696813" y="506314"/>
                    </a:cubicBezTo>
                    <a:cubicBezTo>
                      <a:pt x="712886" y="535484"/>
                      <a:pt x="720923" y="570310"/>
                      <a:pt x="720923" y="610791"/>
                    </a:cubicBezTo>
                    <a:cubicBezTo>
                      <a:pt x="720923" y="661591"/>
                      <a:pt x="707628" y="710307"/>
                      <a:pt x="681037" y="756940"/>
                    </a:cubicBezTo>
                    <a:cubicBezTo>
                      <a:pt x="654446" y="803573"/>
                      <a:pt x="616148" y="839490"/>
                      <a:pt x="566142" y="864692"/>
                    </a:cubicBezTo>
                    <a:cubicBezTo>
                      <a:pt x="516135" y="889893"/>
                      <a:pt x="450453" y="902494"/>
                      <a:pt x="369093" y="902494"/>
                    </a:cubicBezTo>
                    <a:cubicBezTo>
                      <a:pt x="289718" y="902494"/>
                      <a:pt x="227111" y="893167"/>
                      <a:pt x="181272" y="874514"/>
                    </a:cubicBezTo>
                    <a:cubicBezTo>
                      <a:pt x="135433" y="855861"/>
                      <a:pt x="97730" y="828576"/>
                      <a:pt x="68163" y="792659"/>
                    </a:cubicBezTo>
                    <a:cubicBezTo>
                      <a:pt x="38596" y="756742"/>
                      <a:pt x="15875" y="711597"/>
                      <a:pt x="0" y="657225"/>
                    </a:cubicBezTo>
                    <a:lnTo>
                      <a:pt x="242292" y="625078"/>
                    </a:lnTo>
                    <a:cubicBezTo>
                      <a:pt x="251817" y="673894"/>
                      <a:pt x="266600" y="707728"/>
                      <a:pt x="286642" y="726579"/>
                    </a:cubicBezTo>
                    <a:cubicBezTo>
                      <a:pt x="306685" y="745431"/>
                      <a:pt x="332184" y="754856"/>
                      <a:pt x="363140" y="754856"/>
                    </a:cubicBezTo>
                    <a:cubicBezTo>
                      <a:pt x="395684" y="754856"/>
                      <a:pt x="422771" y="742950"/>
                      <a:pt x="444400" y="719138"/>
                    </a:cubicBezTo>
                    <a:cubicBezTo>
                      <a:pt x="466030" y="695325"/>
                      <a:pt x="476845" y="663575"/>
                      <a:pt x="476845" y="623888"/>
                    </a:cubicBezTo>
                    <a:cubicBezTo>
                      <a:pt x="476845" y="583407"/>
                      <a:pt x="466427" y="552053"/>
                      <a:pt x="445591" y="529828"/>
                    </a:cubicBezTo>
                    <a:cubicBezTo>
                      <a:pt x="424755" y="507603"/>
                      <a:pt x="396478" y="496491"/>
                      <a:pt x="360759" y="496491"/>
                    </a:cubicBezTo>
                    <a:cubicBezTo>
                      <a:pt x="341709" y="496491"/>
                      <a:pt x="315515" y="501253"/>
                      <a:pt x="282178" y="510778"/>
                    </a:cubicBezTo>
                    <a:lnTo>
                      <a:pt x="294679" y="337542"/>
                    </a:lnTo>
                    <a:cubicBezTo>
                      <a:pt x="308173" y="339527"/>
                      <a:pt x="318690" y="340519"/>
                      <a:pt x="326231" y="340519"/>
                    </a:cubicBezTo>
                    <a:cubicBezTo>
                      <a:pt x="357981" y="340519"/>
                      <a:pt x="384472" y="330399"/>
                      <a:pt x="405705" y="310158"/>
                    </a:cubicBezTo>
                    <a:cubicBezTo>
                      <a:pt x="426938" y="289917"/>
                      <a:pt x="437554" y="265907"/>
                      <a:pt x="437554" y="238125"/>
                    </a:cubicBezTo>
                    <a:cubicBezTo>
                      <a:pt x="437554" y="211535"/>
                      <a:pt x="429617" y="190302"/>
                      <a:pt x="413742" y="174427"/>
                    </a:cubicBezTo>
                    <a:cubicBezTo>
                      <a:pt x="397867" y="158552"/>
                      <a:pt x="376039" y="150614"/>
                      <a:pt x="348257" y="150614"/>
                    </a:cubicBezTo>
                    <a:cubicBezTo>
                      <a:pt x="319682" y="150614"/>
                      <a:pt x="296465" y="159246"/>
                      <a:pt x="278606" y="176510"/>
                    </a:cubicBezTo>
                    <a:cubicBezTo>
                      <a:pt x="260746" y="193775"/>
                      <a:pt x="248642" y="224036"/>
                      <a:pt x="242292" y="267296"/>
                    </a:cubicBezTo>
                    <a:lnTo>
                      <a:pt x="13097" y="226219"/>
                    </a:lnTo>
                    <a:cubicBezTo>
                      <a:pt x="32147" y="153194"/>
                      <a:pt x="68758" y="97235"/>
                      <a:pt x="122932" y="58341"/>
                    </a:cubicBezTo>
                    <a:cubicBezTo>
                      <a:pt x="177105" y="19447"/>
                      <a:pt x="253801" y="0"/>
                      <a:pt x="353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LeftDown">
                  <a:rot lat="2100000" lon="3000000" rev="0"/>
                </a:camera>
                <a:lightRig rig="threePt" dir="t"/>
              </a:scene3d>
              <a:sp3d extrusionH="88900">
                <a:bevelT h="635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/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A3A8904-A25B-4C95-ABE0-669397618E6F}"/>
                  </a:ext>
                </a:extLst>
              </p:cNvPr>
              <p:cNvSpPr txBox="1"/>
              <p:nvPr/>
            </p:nvSpPr>
            <p:spPr>
              <a:xfrm>
                <a:off x="1850185" y="3825992"/>
                <a:ext cx="2154126" cy="2340959"/>
              </a:xfrm>
              <a:custGeom>
                <a:avLst/>
                <a:gdLst/>
                <a:ahLst/>
                <a:cxnLst/>
                <a:rect l="l" t="t" r="r" b="b"/>
                <a:pathLst>
                  <a:path w="803076" h="872728">
                    <a:moveTo>
                      <a:pt x="269676" y="197644"/>
                    </a:moveTo>
                    <a:lnTo>
                      <a:pt x="269676" y="674489"/>
                    </a:lnTo>
                    <a:lnTo>
                      <a:pt x="335756" y="674489"/>
                    </a:lnTo>
                    <a:cubicBezTo>
                      <a:pt x="392112" y="674489"/>
                      <a:pt x="432197" y="668238"/>
                      <a:pt x="456009" y="655737"/>
                    </a:cubicBezTo>
                    <a:cubicBezTo>
                      <a:pt x="479822" y="643235"/>
                      <a:pt x="498475" y="621407"/>
                      <a:pt x="511969" y="590252"/>
                    </a:cubicBezTo>
                    <a:cubicBezTo>
                      <a:pt x="525462" y="559098"/>
                      <a:pt x="532209" y="508595"/>
                      <a:pt x="532209" y="438745"/>
                    </a:cubicBezTo>
                    <a:cubicBezTo>
                      <a:pt x="532209" y="346274"/>
                      <a:pt x="517128" y="282972"/>
                      <a:pt x="486965" y="248841"/>
                    </a:cubicBezTo>
                    <a:cubicBezTo>
                      <a:pt x="456803" y="214709"/>
                      <a:pt x="406797" y="197644"/>
                      <a:pt x="336947" y="197644"/>
                    </a:cubicBezTo>
                    <a:close/>
                    <a:moveTo>
                      <a:pt x="0" y="0"/>
                    </a:moveTo>
                    <a:lnTo>
                      <a:pt x="400645" y="0"/>
                    </a:lnTo>
                    <a:cubicBezTo>
                      <a:pt x="479623" y="0"/>
                      <a:pt x="543421" y="10716"/>
                      <a:pt x="592038" y="32147"/>
                    </a:cubicBezTo>
                    <a:cubicBezTo>
                      <a:pt x="640655" y="53578"/>
                      <a:pt x="680839" y="84336"/>
                      <a:pt x="712589" y="124420"/>
                    </a:cubicBezTo>
                    <a:cubicBezTo>
                      <a:pt x="744339" y="164505"/>
                      <a:pt x="767358" y="211138"/>
                      <a:pt x="781645" y="264319"/>
                    </a:cubicBezTo>
                    <a:cubicBezTo>
                      <a:pt x="795933" y="317500"/>
                      <a:pt x="803076" y="373856"/>
                      <a:pt x="803076" y="433388"/>
                    </a:cubicBezTo>
                    <a:cubicBezTo>
                      <a:pt x="803076" y="526653"/>
                      <a:pt x="792460" y="598984"/>
                      <a:pt x="771227" y="650379"/>
                    </a:cubicBezTo>
                    <a:cubicBezTo>
                      <a:pt x="749994" y="701774"/>
                      <a:pt x="720526" y="744835"/>
                      <a:pt x="682823" y="779562"/>
                    </a:cubicBezTo>
                    <a:cubicBezTo>
                      <a:pt x="645120" y="814288"/>
                      <a:pt x="604639" y="837406"/>
                      <a:pt x="561379" y="848916"/>
                    </a:cubicBezTo>
                    <a:cubicBezTo>
                      <a:pt x="502245" y="864791"/>
                      <a:pt x="448667" y="872728"/>
                      <a:pt x="400645" y="872728"/>
                    </a:cubicBezTo>
                    <a:lnTo>
                      <a:pt x="0" y="87272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OffAxis2Right">
                  <a:rot lat="1080000" lon="18600000" rev="0"/>
                </a:camera>
                <a:lightRig rig="threePt" dir="t"/>
              </a:scene3d>
              <a:sp3d extrusionH="76200">
                <a:bevelT h="508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/>
              </a:p>
            </p:txBody>
          </p:sp>
        </p:grpSp>
      </p:grpSp>
      <p:sp>
        <p:nvSpPr>
          <p:cNvPr id="73" name="Arrow: Right 72">
            <a:extLst>
              <a:ext uri="{FF2B5EF4-FFF2-40B4-BE49-F238E27FC236}">
                <a16:creationId xmlns:a16="http://schemas.microsoft.com/office/drawing/2014/main" id="{381C14D5-2AEB-4B58-92FF-234196AEBB64}"/>
              </a:ext>
            </a:extLst>
          </p:cNvPr>
          <p:cNvSpPr/>
          <p:nvPr/>
        </p:nvSpPr>
        <p:spPr>
          <a:xfrm>
            <a:off x="5243492" y="2139261"/>
            <a:ext cx="821950" cy="66844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B4B3BB9-1CA7-4F36-8A42-39BDC90E8976}"/>
              </a:ext>
            </a:extLst>
          </p:cNvPr>
          <p:cNvSpPr txBox="1"/>
          <p:nvPr/>
        </p:nvSpPr>
        <p:spPr>
          <a:xfrm>
            <a:off x="862340" y="5637669"/>
            <a:ext cx="4717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B33BBDD-3B5A-4E94-A23E-7F6A28E1B947}"/>
              </a:ext>
            </a:extLst>
          </p:cNvPr>
          <p:cNvSpPr txBox="1"/>
          <p:nvPr/>
        </p:nvSpPr>
        <p:spPr>
          <a:xfrm>
            <a:off x="862341" y="3707181"/>
            <a:ext cx="4114728" cy="134908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3D Printing</a:t>
            </a:r>
          </a:p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PowerPoint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76" name="Straight Connector 21">
            <a:extLst>
              <a:ext uri="{FF2B5EF4-FFF2-40B4-BE49-F238E27FC236}">
                <a16:creationId xmlns:a16="http://schemas.microsoft.com/office/drawing/2014/main" id="{CB8A37FD-D28D-46D2-908B-9720E38AB820}"/>
              </a:ext>
            </a:extLst>
          </p:cNvPr>
          <p:cNvCxnSpPr>
            <a:cxnSpLocks/>
          </p:cNvCxnSpPr>
          <p:nvPr/>
        </p:nvCxnSpPr>
        <p:spPr>
          <a:xfrm>
            <a:off x="862341" y="5148795"/>
            <a:ext cx="4761820" cy="0"/>
          </a:xfrm>
          <a:prstGeom prst="line">
            <a:avLst/>
          </a:prstGeom>
          <a:ln w="22225" cap="rnd">
            <a:solidFill>
              <a:srgbClr val="BEBFB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214E78A-2FDC-48FD-BF9C-20997EB9AA43}"/>
              </a:ext>
            </a:extLst>
          </p:cNvPr>
          <p:cNvSpPr txBox="1"/>
          <p:nvPr/>
        </p:nvSpPr>
        <p:spPr>
          <a:xfrm>
            <a:off x="862340" y="5329893"/>
            <a:ext cx="471783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1A340B1-195A-4019-88C2-FCE4D7F1ABBE}"/>
              </a:ext>
            </a:extLst>
          </p:cNvPr>
          <p:cNvGrpSpPr/>
          <p:nvPr/>
        </p:nvGrpSpPr>
        <p:grpSpPr>
          <a:xfrm>
            <a:off x="983971" y="1755063"/>
            <a:ext cx="4251628" cy="4203873"/>
            <a:chOff x="2829719" y="1994076"/>
            <a:chExt cx="3701454" cy="3659879"/>
          </a:xfrm>
        </p:grpSpPr>
        <p:sp>
          <p:nvSpPr>
            <p:cNvPr id="4" name="Donut 17">
              <a:extLst>
                <a:ext uri="{FF2B5EF4-FFF2-40B4-BE49-F238E27FC236}">
                  <a16:creationId xmlns:a16="http://schemas.microsoft.com/office/drawing/2014/main" id="{777657F2-5943-4BBB-97CA-0256C62D8396}"/>
                </a:ext>
              </a:extLst>
            </p:cNvPr>
            <p:cNvSpPr/>
            <p:nvPr/>
          </p:nvSpPr>
          <p:spPr>
            <a:xfrm>
              <a:off x="3039183" y="2343701"/>
              <a:ext cx="3310254" cy="3310254"/>
            </a:xfrm>
            <a:prstGeom prst="donut">
              <a:avLst>
                <a:gd name="adj" fmla="val 10645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6C8A424-550B-4705-8AA2-5B7D88785ACD}"/>
                </a:ext>
              </a:extLst>
            </p:cNvPr>
            <p:cNvGrpSpPr/>
            <p:nvPr/>
          </p:nvGrpSpPr>
          <p:grpSpPr>
            <a:xfrm>
              <a:off x="2829719" y="1994076"/>
              <a:ext cx="3701454" cy="3402026"/>
              <a:chOff x="2829719" y="1899183"/>
              <a:chExt cx="3701454" cy="3402026"/>
            </a:xfrm>
          </p:grpSpPr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D051CAFC-46D1-4185-813D-0191791588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6967" y="3728201"/>
                <a:ext cx="1834206" cy="1573008"/>
              </a:xfrm>
              <a:custGeom>
                <a:avLst/>
                <a:gdLst>
                  <a:gd name="T0" fmla="*/ 970 w 1201"/>
                  <a:gd name="T1" fmla="*/ 196 h 1030"/>
                  <a:gd name="T2" fmla="*/ 619 w 1201"/>
                  <a:gd name="T3" fmla="*/ 122 h 1030"/>
                  <a:gd name="T4" fmla="*/ 619 w 1201"/>
                  <a:gd name="T5" fmla="*/ 121 h 1030"/>
                  <a:gd name="T6" fmla="*/ 610 w 1201"/>
                  <a:gd name="T7" fmla="*/ 124 h 1030"/>
                  <a:gd name="T8" fmla="*/ 536 w 1201"/>
                  <a:gd name="T9" fmla="*/ 150 h 1030"/>
                  <a:gd name="T10" fmla="*/ 455 w 1201"/>
                  <a:gd name="T11" fmla="*/ 173 h 1030"/>
                  <a:gd name="T12" fmla="*/ 237 w 1201"/>
                  <a:gd name="T13" fmla="*/ 80 h 1030"/>
                  <a:gd name="T14" fmla="*/ 173 w 1201"/>
                  <a:gd name="T15" fmla="*/ 0 h 1030"/>
                  <a:gd name="T16" fmla="*/ 130 w 1201"/>
                  <a:gd name="T17" fmla="*/ 78 h 1030"/>
                  <a:gd name="T18" fmla="*/ 42 w 1201"/>
                  <a:gd name="T19" fmla="*/ 239 h 1030"/>
                  <a:gd name="T20" fmla="*/ 0 w 1201"/>
                  <a:gd name="T21" fmla="*/ 318 h 1030"/>
                  <a:gd name="T22" fmla="*/ 99 w 1201"/>
                  <a:gd name="T23" fmla="*/ 335 h 1030"/>
                  <a:gd name="T24" fmla="*/ 267 w 1201"/>
                  <a:gd name="T25" fmla="*/ 494 h 1030"/>
                  <a:gd name="T26" fmla="*/ 291 w 1201"/>
                  <a:gd name="T27" fmla="*/ 624 h 1030"/>
                  <a:gd name="T28" fmla="*/ 458 w 1201"/>
                  <a:gd name="T29" fmla="*/ 889 h 1030"/>
                  <a:gd name="T30" fmla="*/ 1060 w 1201"/>
                  <a:gd name="T31" fmla="*/ 798 h 1030"/>
                  <a:gd name="T32" fmla="*/ 970 w 1201"/>
                  <a:gd name="T33" fmla="*/ 196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1" h="1030">
                    <a:moveTo>
                      <a:pt x="970" y="196"/>
                    </a:moveTo>
                    <a:cubicBezTo>
                      <a:pt x="865" y="119"/>
                      <a:pt x="737" y="96"/>
                      <a:pt x="619" y="122"/>
                    </a:cubicBezTo>
                    <a:cubicBezTo>
                      <a:pt x="619" y="121"/>
                      <a:pt x="619" y="121"/>
                      <a:pt x="619" y="121"/>
                    </a:cubicBezTo>
                    <a:cubicBezTo>
                      <a:pt x="617" y="122"/>
                      <a:pt x="613" y="123"/>
                      <a:pt x="610" y="124"/>
                    </a:cubicBezTo>
                    <a:cubicBezTo>
                      <a:pt x="584" y="131"/>
                      <a:pt x="560" y="139"/>
                      <a:pt x="536" y="150"/>
                    </a:cubicBezTo>
                    <a:cubicBezTo>
                      <a:pt x="509" y="159"/>
                      <a:pt x="480" y="168"/>
                      <a:pt x="455" y="173"/>
                    </a:cubicBezTo>
                    <a:cubicBezTo>
                      <a:pt x="376" y="188"/>
                      <a:pt x="267" y="128"/>
                      <a:pt x="237" y="80"/>
                    </a:cubicBezTo>
                    <a:cubicBezTo>
                      <a:pt x="207" y="31"/>
                      <a:pt x="173" y="0"/>
                      <a:pt x="173" y="0"/>
                    </a:cubicBezTo>
                    <a:cubicBezTo>
                      <a:pt x="130" y="78"/>
                      <a:pt x="130" y="78"/>
                      <a:pt x="130" y="78"/>
                    </a:cubicBezTo>
                    <a:cubicBezTo>
                      <a:pt x="42" y="239"/>
                      <a:pt x="42" y="239"/>
                      <a:pt x="42" y="239"/>
                    </a:cubicBezTo>
                    <a:cubicBezTo>
                      <a:pt x="0" y="318"/>
                      <a:pt x="0" y="318"/>
                      <a:pt x="0" y="318"/>
                    </a:cubicBezTo>
                    <a:cubicBezTo>
                      <a:pt x="0" y="318"/>
                      <a:pt x="42" y="331"/>
                      <a:pt x="99" y="335"/>
                    </a:cubicBezTo>
                    <a:cubicBezTo>
                      <a:pt x="184" y="342"/>
                      <a:pt x="244" y="416"/>
                      <a:pt x="267" y="494"/>
                    </a:cubicBezTo>
                    <a:cubicBezTo>
                      <a:pt x="284" y="553"/>
                      <a:pt x="285" y="598"/>
                      <a:pt x="291" y="624"/>
                    </a:cubicBezTo>
                    <a:cubicBezTo>
                      <a:pt x="311" y="726"/>
                      <a:pt x="367" y="822"/>
                      <a:pt x="458" y="889"/>
                    </a:cubicBezTo>
                    <a:cubicBezTo>
                      <a:pt x="649" y="1030"/>
                      <a:pt x="919" y="990"/>
                      <a:pt x="1060" y="798"/>
                    </a:cubicBezTo>
                    <a:cubicBezTo>
                      <a:pt x="1201" y="607"/>
                      <a:pt x="1161" y="337"/>
                      <a:pt x="970" y="1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0972E67D-628C-48A4-97CD-897803FB46B4}"/>
                  </a:ext>
                </a:extLst>
              </p:cNvPr>
              <p:cNvSpPr>
                <a:spLocks/>
              </p:cNvSpPr>
              <p:nvPr/>
            </p:nvSpPr>
            <p:spPr bwMode="auto">
              <a:xfrm rot="14400000">
                <a:off x="3858478" y="2029782"/>
                <a:ext cx="1834206" cy="1573008"/>
              </a:xfrm>
              <a:custGeom>
                <a:avLst/>
                <a:gdLst>
                  <a:gd name="T0" fmla="*/ 970 w 1201"/>
                  <a:gd name="T1" fmla="*/ 196 h 1030"/>
                  <a:gd name="T2" fmla="*/ 619 w 1201"/>
                  <a:gd name="T3" fmla="*/ 122 h 1030"/>
                  <a:gd name="T4" fmla="*/ 619 w 1201"/>
                  <a:gd name="T5" fmla="*/ 121 h 1030"/>
                  <a:gd name="T6" fmla="*/ 610 w 1201"/>
                  <a:gd name="T7" fmla="*/ 124 h 1030"/>
                  <a:gd name="T8" fmla="*/ 536 w 1201"/>
                  <a:gd name="T9" fmla="*/ 150 h 1030"/>
                  <a:gd name="T10" fmla="*/ 455 w 1201"/>
                  <a:gd name="T11" fmla="*/ 173 h 1030"/>
                  <a:gd name="T12" fmla="*/ 237 w 1201"/>
                  <a:gd name="T13" fmla="*/ 80 h 1030"/>
                  <a:gd name="T14" fmla="*/ 173 w 1201"/>
                  <a:gd name="T15" fmla="*/ 0 h 1030"/>
                  <a:gd name="T16" fmla="*/ 130 w 1201"/>
                  <a:gd name="T17" fmla="*/ 78 h 1030"/>
                  <a:gd name="T18" fmla="*/ 42 w 1201"/>
                  <a:gd name="T19" fmla="*/ 239 h 1030"/>
                  <a:gd name="T20" fmla="*/ 0 w 1201"/>
                  <a:gd name="T21" fmla="*/ 318 h 1030"/>
                  <a:gd name="T22" fmla="*/ 99 w 1201"/>
                  <a:gd name="T23" fmla="*/ 335 h 1030"/>
                  <a:gd name="T24" fmla="*/ 267 w 1201"/>
                  <a:gd name="T25" fmla="*/ 494 h 1030"/>
                  <a:gd name="T26" fmla="*/ 291 w 1201"/>
                  <a:gd name="T27" fmla="*/ 624 h 1030"/>
                  <a:gd name="T28" fmla="*/ 458 w 1201"/>
                  <a:gd name="T29" fmla="*/ 889 h 1030"/>
                  <a:gd name="T30" fmla="*/ 1060 w 1201"/>
                  <a:gd name="T31" fmla="*/ 798 h 1030"/>
                  <a:gd name="T32" fmla="*/ 970 w 1201"/>
                  <a:gd name="T33" fmla="*/ 196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1" h="1030">
                    <a:moveTo>
                      <a:pt x="970" y="196"/>
                    </a:moveTo>
                    <a:cubicBezTo>
                      <a:pt x="865" y="119"/>
                      <a:pt x="737" y="96"/>
                      <a:pt x="619" y="122"/>
                    </a:cubicBezTo>
                    <a:cubicBezTo>
                      <a:pt x="619" y="121"/>
                      <a:pt x="619" y="121"/>
                      <a:pt x="619" y="121"/>
                    </a:cubicBezTo>
                    <a:cubicBezTo>
                      <a:pt x="617" y="122"/>
                      <a:pt x="613" y="123"/>
                      <a:pt x="610" y="124"/>
                    </a:cubicBezTo>
                    <a:cubicBezTo>
                      <a:pt x="584" y="131"/>
                      <a:pt x="560" y="139"/>
                      <a:pt x="536" y="150"/>
                    </a:cubicBezTo>
                    <a:cubicBezTo>
                      <a:pt x="509" y="159"/>
                      <a:pt x="480" y="168"/>
                      <a:pt x="455" y="173"/>
                    </a:cubicBezTo>
                    <a:cubicBezTo>
                      <a:pt x="376" y="188"/>
                      <a:pt x="267" y="128"/>
                      <a:pt x="237" y="80"/>
                    </a:cubicBezTo>
                    <a:cubicBezTo>
                      <a:pt x="207" y="31"/>
                      <a:pt x="173" y="0"/>
                      <a:pt x="173" y="0"/>
                    </a:cubicBezTo>
                    <a:cubicBezTo>
                      <a:pt x="130" y="78"/>
                      <a:pt x="130" y="78"/>
                      <a:pt x="130" y="78"/>
                    </a:cubicBezTo>
                    <a:cubicBezTo>
                      <a:pt x="42" y="239"/>
                      <a:pt x="42" y="239"/>
                      <a:pt x="42" y="239"/>
                    </a:cubicBezTo>
                    <a:cubicBezTo>
                      <a:pt x="0" y="318"/>
                      <a:pt x="0" y="318"/>
                      <a:pt x="0" y="318"/>
                    </a:cubicBezTo>
                    <a:cubicBezTo>
                      <a:pt x="0" y="318"/>
                      <a:pt x="42" y="331"/>
                      <a:pt x="99" y="335"/>
                    </a:cubicBezTo>
                    <a:cubicBezTo>
                      <a:pt x="184" y="342"/>
                      <a:pt x="244" y="416"/>
                      <a:pt x="267" y="494"/>
                    </a:cubicBezTo>
                    <a:cubicBezTo>
                      <a:pt x="284" y="553"/>
                      <a:pt x="285" y="598"/>
                      <a:pt x="291" y="624"/>
                    </a:cubicBezTo>
                    <a:cubicBezTo>
                      <a:pt x="311" y="726"/>
                      <a:pt x="367" y="822"/>
                      <a:pt x="458" y="889"/>
                    </a:cubicBezTo>
                    <a:cubicBezTo>
                      <a:pt x="649" y="1030"/>
                      <a:pt x="919" y="990"/>
                      <a:pt x="1060" y="798"/>
                    </a:cubicBezTo>
                    <a:cubicBezTo>
                      <a:pt x="1201" y="607"/>
                      <a:pt x="1161" y="337"/>
                      <a:pt x="970" y="19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73918060-52A2-450D-B2B0-CB620EF16CE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829719" y="3728201"/>
                <a:ext cx="1880593" cy="1573008"/>
              </a:xfrm>
              <a:custGeom>
                <a:avLst/>
                <a:gdLst>
                  <a:gd name="T0" fmla="*/ 970 w 1201"/>
                  <a:gd name="T1" fmla="*/ 196 h 1030"/>
                  <a:gd name="T2" fmla="*/ 619 w 1201"/>
                  <a:gd name="T3" fmla="*/ 122 h 1030"/>
                  <a:gd name="T4" fmla="*/ 619 w 1201"/>
                  <a:gd name="T5" fmla="*/ 121 h 1030"/>
                  <a:gd name="T6" fmla="*/ 610 w 1201"/>
                  <a:gd name="T7" fmla="*/ 124 h 1030"/>
                  <a:gd name="T8" fmla="*/ 536 w 1201"/>
                  <a:gd name="T9" fmla="*/ 150 h 1030"/>
                  <a:gd name="T10" fmla="*/ 455 w 1201"/>
                  <a:gd name="T11" fmla="*/ 173 h 1030"/>
                  <a:gd name="T12" fmla="*/ 237 w 1201"/>
                  <a:gd name="T13" fmla="*/ 80 h 1030"/>
                  <a:gd name="T14" fmla="*/ 173 w 1201"/>
                  <a:gd name="T15" fmla="*/ 0 h 1030"/>
                  <a:gd name="T16" fmla="*/ 130 w 1201"/>
                  <a:gd name="T17" fmla="*/ 78 h 1030"/>
                  <a:gd name="T18" fmla="*/ 42 w 1201"/>
                  <a:gd name="T19" fmla="*/ 239 h 1030"/>
                  <a:gd name="T20" fmla="*/ 0 w 1201"/>
                  <a:gd name="T21" fmla="*/ 318 h 1030"/>
                  <a:gd name="T22" fmla="*/ 99 w 1201"/>
                  <a:gd name="T23" fmla="*/ 335 h 1030"/>
                  <a:gd name="T24" fmla="*/ 267 w 1201"/>
                  <a:gd name="T25" fmla="*/ 494 h 1030"/>
                  <a:gd name="T26" fmla="*/ 291 w 1201"/>
                  <a:gd name="T27" fmla="*/ 624 h 1030"/>
                  <a:gd name="T28" fmla="*/ 458 w 1201"/>
                  <a:gd name="T29" fmla="*/ 889 h 1030"/>
                  <a:gd name="T30" fmla="*/ 1060 w 1201"/>
                  <a:gd name="T31" fmla="*/ 798 h 1030"/>
                  <a:gd name="T32" fmla="*/ 970 w 1201"/>
                  <a:gd name="T33" fmla="*/ 196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1" h="1030">
                    <a:moveTo>
                      <a:pt x="970" y="196"/>
                    </a:moveTo>
                    <a:cubicBezTo>
                      <a:pt x="865" y="119"/>
                      <a:pt x="737" y="96"/>
                      <a:pt x="619" y="122"/>
                    </a:cubicBezTo>
                    <a:cubicBezTo>
                      <a:pt x="619" y="121"/>
                      <a:pt x="619" y="121"/>
                      <a:pt x="619" y="121"/>
                    </a:cubicBezTo>
                    <a:cubicBezTo>
                      <a:pt x="617" y="122"/>
                      <a:pt x="613" y="123"/>
                      <a:pt x="610" y="124"/>
                    </a:cubicBezTo>
                    <a:cubicBezTo>
                      <a:pt x="584" y="131"/>
                      <a:pt x="560" y="139"/>
                      <a:pt x="536" y="150"/>
                    </a:cubicBezTo>
                    <a:cubicBezTo>
                      <a:pt x="509" y="159"/>
                      <a:pt x="480" y="168"/>
                      <a:pt x="455" y="173"/>
                    </a:cubicBezTo>
                    <a:cubicBezTo>
                      <a:pt x="376" y="188"/>
                      <a:pt x="267" y="128"/>
                      <a:pt x="237" y="80"/>
                    </a:cubicBezTo>
                    <a:cubicBezTo>
                      <a:pt x="207" y="31"/>
                      <a:pt x="173" y="0"/>
                      <a:pt x="173" y="0"/>
                    </a:cubicBezTo>
                    <a:cubicBezTo>
                      <a:pt x="130" y="78"/>
                      <a:pt x="130" y="78"/>
                      <a:pt x="130" y="78"/>
                    </a:cubicBezTo>
                    <a:cubicBezTo>
                      <a:pt x="42" y="239"/>
                      <a:pt x="42" y="239"/>
                      <a:pt x="42" y="239"/>
                    </a:cubicBezTo>
                    <a:cubicBezTo>
                      <a:pt x="0" y="318"/>
                      <a:pt x="0" y="318"/>
                      <a:pt x="0" y="318"/>
                    </a:cubicBezTo>
                    <a:cubicBezTo>
                      <a:pt x="0" y="318"/>
                      <a:pt x="42" y="331"/>
                      <a:pt x="99" y="335"/>
                    </a:cubicBezTo>
                    <a:cubicBezTo>
                      <a:pt x="184" y="342"/>
                      <a:pt x="244" y="416"/>
                      <a:pt x="267" y="494"/>
                    </a:cubicBezTo>
                    <a:cubicBezTo>
                      <a:pt x="284" y="553"/>
                      <a:pt x="285" y="598"/>
                      <a:pt x="291" y="624"/>
                    </a:cubicBezTo>
                    <a:cubicBezTo>
                      <a:pt x="311" y="726"/>
                      <a:pt x="367" y="822"/>
                      <a:pt x="458" y="889"/>
                    </a:cubicBezTo>
                    <a:cubicBezTo>
                      <a:pt x="649" y="1030"/>
                      <a:pt x="919" y="990"/>
                      <a:pt x="1060" y="798"/>
                    </a:cubicBezTo>
                    <a:cubicBezTo>
                      <a:pt x="1201" y="607"/>
                      <a:pt x="1161" y="337"/>
                      <a:pt x="970" y="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CCC66A83-CB48-4A1E-B7B1-ADBE196BC0B9}"/>
                  </a:ext>
                </a:extLst>
              </p:cNvPr>
              <p:cNvSpPr/>
              <p:nvPr/>
            </p:nvSpPr>
            <p:spPr>
              <a:xfrm>
                <a:off x="4169785" y="2093822"/>
                <a:ext cx="1100104" cy="1100104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54FA66D7-9F0F-481C-8E71-A60178AB0E61}"/>
                  </a:ext>
                </a:extLst>
              </p:cNvPr>
              <p:cNvSpPr/>
              <p:nvPr/>
            </p:nvSpPr>
            <p:spPr>
              <a:xfrm>
                <a:off x="5231789" y="4003773"/>
                <a:ext cx="1100104" cy="1100104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15C98EC7-49AD-4DB7-ACE4-7567A3202381}"/>
                  </a:ext>
                </a:extLst>
              </p:cNvPr>
              <p:cNvSpPr/>
              <p:nvPr/>
            </p:nvSpPr>
            <p:spPr>
              <a:xfrm>
                <a:off x="3030323" y="4013298"/>
                <a:ext cx="1100104" cy="1100104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694F1234-7A28-4B53-909B-FE9B52E00334}"/>
                  </a:ext>
                </a:extLst>
              </p:cNvPr>
              <p:cNvSpPr/>
              <p:nvPr/>
            </p:nvSpPr>
            <p:spPr>
              <a:xfrm>
                <a:off x="4379537" y="3558158"/>
                <a:ext cx="649663" cy="64966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710B17C7-008C-4D7D-A2B6-5D7987DEE5D0}"/>
                  </a:ext>
                </a:extLst>
              </p:cNvPr>
              <p:cNvSpPr/>
              <p:nvPr/>
            </p:nvSpPr>
            <p:spPr>
              <a:xfrm>
                <a:off x="4425717" y="3609056"/>
                <a:ext cx="548372" cy="54837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EFE3EF2D-18AE-47F4-BE48-553EAF49DEA9}"/>
                </a:ext>
              </a:extLst>
            </p:cNvPr>
            <p:cNvSpPr/>
            <p:nvPr/>
          </p:nvSpPr>
          <p:spPr>
            <a:xfrm>
              <a:off x="3273733" y="2536329"/>
              <a:ext cx="2901493" cy="2901493"/>
            </a:xfrm>
            <a:prstGeom prst="arc">
              <a:avLst>
                <a:gd name="adj1" fmla="val 18179519"/>
                <a:gd name="adj2" fmla="val 21517766"/>
              </a:avLst>
            </a:prstGeom>
            <a:ln w="12700">
              <a:solidFill>
                <a:schemeClr val="bg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2B594DD0-2F1D-4509-BCAD-5C118DC8338B}"/>
                </a:ext>
              </a:extLst>
            </p:cNvPr>
            <p:cNvSpPr/>
            <p:nvPr/>
          </p:nvSpPr>
          <p:spPr>
            <a:xfrm rot="14360900">
              <a:off x="3205931" y="2590242"/>
              <a:ext cx="2901493" cy="2901493"/>
            </a:xfrm>
            <a:prstGeom prst="arc">
              <a:avLst>
                <a:gd name="adj1" fmla="val 18179519"/>
                <a:gd name="adj2" fmla="val 21517766"/>
              </a:avLst>
            </a:prstGeom>
            <a:ln w="12700">
              <a:solidFill>
                <a:schemeClr val="bg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34E67746-0D06-4757-B5D3-FC86D1AE46E2}"/>
                </a:ext>
              </a:extLst>
            </p:cNvPr>
            <p:cNvSpPr/>
            <p:nvPr/>
          </p:nvSpPr>
          <p:spPr>
            <a:xfrm rot="7097419">
              <a:off x="3263081" y="2590242"/>
              <a:ext cx="2901493" cy="2901493"/>
            </a:xfrm>
            <a:prstGeom prst="arc">
              <a:avLst>
                <a:gd name="adj1" fmla="val 18179519"/>
                <a:gd name="adj2" fmla="val 21517766"/>
              </a:avLst>
            </a:prstGeom>
            <a:ln w="12700">
              <a:solidFill>
                <a:schemeClr val="bg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2BC6D2E-9B82-4E85-A0AC-B3873E8D3C92}"/>
              </a:ext>
            </a:extLst>
          </p:cNvPr>
          <p:cNvSpPr txBox="1"/>
          <p:nvPr/>
        </p:nvSpPr>
        <p:spPr>
          <a:xfrm>
            <a:off x="6318917" y="1775965"/>
            <a:ext cx="489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707A366-9D31-444B-83A3-C76C41DCDAE1}"/>
              </a:ext>
            </a:extLst>
          </p:cNvPr>
          <p:cNvSpPr/>
          <p:nvPr/>
        </p:nvSpPr>
        <p:spPr>
          <a:xfrm>
            <a:off x="5748899" y="1775965"/>
            <a:ext cx="496634" cy="49663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01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9B75CB-0892-4F20-A153-097335B566FA}"/>
              </a:ext>
            </a:extLst>
          </p:cNvPr>
          <p:cNvSpPr txBox="1"/>
          <p:nvPr/>
        </p:nvSpPr>
        <p:spPr>
          <a:xfrm>
            <a:off x="6318917" y="3515342"/>
            <a:ext cx="489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D324583-4C44-4F49-848B-592833867B17}"/>
              </a:ext>
            </a:extLst>
          </p:cNvPr>
          <p:cNvSpPr/>
          <p:nvPr/>
        </p:nvSpPr>
        <p:spPr>
          <a:xfrm>
            <a:off x="5748899" y="3515342"/>
            <a:ext cx="496634" cy="49663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02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211DEC-736C-4032-9643-DD621006348C}"/>
              </a:ext>
            </a:extLst>
          </p:cNvPr>
          <p:cNvSpPr txBox="1"/>
          <p:nvPr/>
        </p:nvSpPr>
        <p:spPr>
          <a:xfrm>
            <a:off x="6318917" y="5254719"/>
            <a:ext cx="489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DB973FF-6320-470E-A256-851E51405479}"/>
              </a:ext>
            </a:extLst>
          </p:cNvPr>
          <p:cNvSpPr/>
          <p:nvPr/>
        </p:nvSpPr>
        <p:spPr>
          <a:xfrm>
            <a:off x="5748899" y="5254719"/>
            <a:ext cx="496634" cy="49663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03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A3D49CD-834F-4242-BEDD-1A846F2C4228}"/>
              </a:ext>
            </a:extLst>
          </p:cNvPr>
          <p:cNvSpPr txBox="1"/>
          <p:nvPr/>
        </p:nvSpPr>
        <p:spPr>
          <a:xfrm>
            <a:off x="2615796" y="2763939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41A08B-DB9A-4F34-B578-3D6CD46E9608}"/>
              </a:ext>
            </a:extLst>
          </p:cNvPr>
          <p:cNvSpPr txBox="1"/>
          <p:nvPr/>
        </p:nvSpPr>
        <p:spPr>
          <a:xfrm>
            <a:off x="1286824" y="5002332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A217B77-97D4-4A85-97FB-80928CF6529A}"/>
              </a:ext>
            </a:extLst>
          </p:cNvPr>
          <p:cNvSpPr txBox="1"/>
          <p:nvPr/>
        </p:nvSpPr>
        <p:spPr>
          <a:xfrm>
            <a:off x="3836411" y="5002332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C779BAE0-156D-4317-8951-375ECCCBCC0B}"/>
              </a:ext>
            </a:extLst>
          </p:cNvPr>
          <p:cNvSpPr/>
          <p:nvPr/>
        </p:nvSpPr>
        <p:spPr>
          <a:xfrm rot="2700000">
            <a:off x="1657611" y="4380686"/>
            <a:ext cx="342187" cy="61347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220FC4B6-5EF8-4919-91A6-608424D0760E}"/>
              </a:ext>
            </a:extLst>
          </p:cNvPr>
          <p:cNvSpPr/>
          <p:nvPr/>
        </p:nvSpPr>
        <p:spPr>
          <a:xfrm>
            <a:off x="2953871" y="2248454"/>
            <a:ext cx="423955" cy="39686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B00D355F-454F-4FAC-920E-DA588332E720}"/>
              </a:ext>
            </a:extLst>
          </p:cNvPr>
          <p:cNvSpPr>
            <a:spLocks noChangeAspect="1"/>
          </p:cNvSpPr>
          <p:nvPr/>
        </p:nvSpPr>
        <p:spPr>
          <a:xfrm>
            <a:off x="4152224" y="4453110"/>
            <a:ext cx="456399" cy="46021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3ED471FE-59F4-4F9F-827A-17296C76FCB5}"/>
              </a:ext>
            </a:extLst>
          </p:cNvPr>
          <p:cNvSpPr/>
          <p:nvPr/>
        </p:nvSpPr>
        <p:spPr>
          <a:xfrm>
            <a:off x="5874020" y="2432169"/>
            <a:ext cx="2017267" cy="2017267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7267" h="2017267">
                <a:moveTo>
                  <a:pt x="1008633" y="0"/>
                </a:moveTo>
                <a:cubicBezTo>
                  <a:pt x="1038667" y="0"/>
                  <a:pt x="1068701" y="11457"/>
                  <a:pt x="1091617" y="34373"/>
                </a:cubicBezTo>
                <a:lnTo>
                  <a:pt x="1982894" y="925651"/>
                </a:lnTo>
                <a:cubicBezTo>
                  <a:pt x="2028725" y="971481"/>
                  <a:pt x="2028725" y="1045787"/>
                  <a:pt x="1982894" y="1091617"/>
                </a:cubicBezTo>
                <a:lnTo>
                  <a:pt x="1091617" y="1982894"/>
                </a:lnTo>
                <a:cubicBezTo>
                  <a:pt x="1045787" y="2028725"/>
                  <a:pt x="971481" y="2028725"/>
                  <a:pt x="925651" y="1982894"/>
                </a:cubicBezTo>
                <a:lnTo>
                  <a:pt x="34373" y="1091616"/>
                </a:lnTo>
                <a:cubicBezTo>
                  <a:pt x="-11457" y="1045786"/>
                  <a:pt x="-11457" y="971481"/>
                  <a:pt x="34373" y="925650"/>
                </a:cubicBezTo>
                <a:lnTo>
                  <a:pt x="925650" y="34373"/>
                </a:lnTo>
                <a:cubicBezTo>
                  <a:pt x="948565" y="11457"/>
                  <a:pt x="978599" y="0"/>
                  <a:pt x="10086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55">
            <a:extLst>
              <a:ext uri="{FF2B5EF4-FFF2-40B4-BE49-F238E27FC236}">
                <a16:creationId xmlns:a16="http://schemas.microsoft.com/office/drawing/2014/main" id="{2E24C5BF-6BB5-417F-9761-C4687743FA2B}"/>
              </a:ext>
            </a:extLst>
          </p:cNvPr>
          <p:cNvSpPr/>
          <p:nvPr/>
        </p:nvSpPr>
        <p:spPr>
          <a:xfrm rot="2968533">
            <a:off x="6683100" y="2949314"/>
            <a:ext cx="399106" cy="97793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직사각형 5">
            <a:extLst>
              <a:ext uri="{FF2B5EF4-FFF2-40B4-BE49-F238E27FC236}">
                <a16:creationId xmlns:a16="http://schemas.microsoft.com/office/drawing/2014/main" id="{05CCE09B-3EBA-464E-88D1-07FC8AF7FAEE}"/>
              </a:ext>
            </a:extLst>
          </p:cNvPr>
          <p:cNvSpPr/>
          <p:nvPr/>
        </p:nvSpPr>
        <p:spPr>
          <a:xfrm>
            <a:off x="881888" y="455761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PORTFOLIO</a:t>
            </a:r>
          </a:p>
        </p:txBody>
      </p:sp>
      <p:sp>
        <p:nvSpPr>
          <p:cNvPr id="22" name="직사각형 6">
            <a:extLst>
              <a:ext uri="{FF2B5EF4-FFF2-40B4-BE49-F238E27FC236}">
                <a16:creationId xmlns:a16="http://schemas.microsoft.com/office/drawing/2014/main" id="{18257E3B-0436-4789-ADCB-AF9B8C47ED4B}"/>
              </a:ext>
            </a:extLst>
          </p:cNvPr>
          <p:cNvSpPr/>
          <p:nvPr/>
        </p:nvSpPr>
        <p:spPr>
          <a:xfrm>
            <a:off x="881887" y="1176399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  <p:sp>
        <p:nvSpPr>
          <p:cNvPr id="23" name="Rounded Rectangle 7">
            <a:extLst>
              <a:ext uri="{FF2B5EF4-FFF2-40B4-BE49-F238E27FC236}">
                <a16:creationId xmlns:a16="http://schemas.microsoft.com/office/drawing/2014/main" id="{3FCB1CFD-635D-4B38-8FE6-0042C1115DB8}"/>
              </a:ext>
            </a:extLst>
          </p:cNvPr>
          <p:cNvSpPr/>
          <p:nvPr/>
        </p:nvSpPr>
        <p:spPr>
          <a:xfrm>
            <a:off x="2642006" y="2226143"/>
            <a:ext cx="483680" cy="83704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89CA257F-BA50-493A-B15A-2F488D85E64C}"/>
              </a:ext>
            </a:extLst>
          </p:cNvPr>
          <p:cNvSpPr/>
          <p:nvPr/>
        </p:nvSpPr>
        <p:spPr>
          <a:xfrm>
            <a:off x="881888" y="2226143"/>
            <a:ext cx="1053521" cy="83704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80BE091B-1ECF-4A77-A4EF-1FCD2A343AD7}"/>
              </a:ext>
            </a:extLst>
          </p:cNvPr>
          <p:cNvSpPr/>
          <p:nvPr/>
        </p:nvSpPr>
        <p:spPr>
          <a:xfrm>
            <a:off x="953924" y="5231400"/>
            <a:ext cx="909448" cy="76022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7832262-69D3-4B7B-B9D2-636CDA6303A3}"/>
              </a:ext>
            </a:extLst>
          </p:cNvPr>
          <p:cNvSpPr/>
          <p:nvPr/>
        </p:nvSpPr>
        <p:spPr>
          <a:xfrm>
            <a:off x="2406407" y="5297733"/>
            <a:ext cx="954879" cy="6275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5B59E70-36A5-4A87-ABF2-1964D49023BF}"/>
              </a:ext>
            </a:extLst>
          </p:cNvPr>
          <p:cNvSpPr txBox="1"/>
          <p:nvPr/>
        </p:nvSpPr>
        <p:spPr>
          <a:xfrm>
            <a:off x="3595182" y="2044500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99D230-FD2C-4AFD-A8F7-91129F9F19AA}"/>
              </a:ext>
            </a:extLst>
          </p:cNvPr>
          <p:cNvSpPr txBox="1"/>
          <p:nvPr/>
        </p:nvSpPr>
        <p:spPr>
          <a:xfrm>
            <a:off x="3595182" y="5049761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98E1F7F-1272-478B-B571-EB2BF79773AC}"/>
              </a:ext>
            </a:extLst>
          </p:cNvPr>
          <p:cNvSpPr txBox="1"/>
          <p:nvPr/>
        </p:nvSpPr>
        <p:spPr>
          <a:xfrm>
            <a:off x="881888" y="3649857"/>
            <a:ext cx="43445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6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ALLPPT Layout </a:t>
            </a:r>
            <a:r>
              <a:rPr lang="en-GB" altLang="ko-KR" dirty="0">
                <a:solidFill>
                  <a:schemeClr val="accent6"/>
                </a:solidFill>
                <a:cs typeface="Arial" pitchFamily="34" charset="0"/>
              </a:rPr>
              <a:t>Clean Text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Slide for your Presentation.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54AF4E-7BCA-4A46-83EF-7CD89E9899A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68A93E7-A538-498D-8959-F314D3992F5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FF165CF-7862-41EE-A6B8-7E1F62ED221F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7">
            <a:extLst>
              <a:ext uri="{FF2B5EF4-FFF2-40B4-BE49-F238E27FC236}">
                <a16:creationId xmlns:a16="http://schemas.microsoft.com/office/drawing/2014/main" id="{86774954-E389-42C2-9320-F250ADB6062F}"/>
              </a:ext>
            </a:extLst>
          </p:cNvPr>
          <p:cNvGrpSpPr/>
          <p:nvPr/>
        </p:nvGrpSpPr>
        <p:grpSpPr>
          <a:xfrm>
            <a:off x="936049" y="2583406"/>
            <a:ext cx="5326166" cy="3125761"/>
            <a:chOff x="2687161" y="3731096"/>
            <a:chExt cx="5158677" cy="30274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727208B-C87F-49EB-A055-7E4D31C0B4BF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8D0C69D-3D17-4AC2-92DD-03F9B8C4356B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A9B6D8B-BC36-4622-A771-212409A773B9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3F847BB-70D1-4E89-A950-08D7932941CF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6449D23-3BF3-4645-850A-03DBD38F7210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A5F61AB-9BC1-4365-BF4D-F928CF2BCB53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B815D48-5391-40EE-B7A7-900925BE72CD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E7CE849-2A3A-48A4-85F8-98BC8BE9B8B7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FFA685F-7C8C-4090-B5BD-93573D51AA9B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091DEA0-6072-4B5B-987E-5B10A35507BB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EC133DE-D4F8-40E0-8CA2-2B245FE2BB54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3BC4095-1A67-4D32-96E1-084657B897E6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83082E9-6F49-4F8E-9714-0769F6AD3897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6AE6F1C-AA6C-4210-939F-FC2A0BFFF3F7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08FB9F-7AF1-4B0F-8560-FE621C7E5143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8B6D632-B72B-4ADC-9BDC-218BFC875B8D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A787399-FC59-4BFC-8EE0-71CCE2C49189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42EC5DE-6B5F-4BBC-8175-01284D11F023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18F0A31-5BED-4A10-90C7-1868D7C9FF9E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BE94B8D-0100-41D0-B013-57741EA8DE3F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206C541-D841-4B84-A842-FA23C80DF0D5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7F1E80D-537A-477C-95B0-F64D8B5F2600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C5F5411-3280-4F85-8271-D4D290DD28EC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787BE76-3514-4944-B7C2-A3E1DF699475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BCBBC61-DDBE-4F81-BF90-2055765015BD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D6F720-AC7F-4C63-9E79-FDB6B74FB223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F7CC34F-0E61-410B-A4EA-E58325AC7AD3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BD61C1B-6052-4BC4-95B9-63732201D194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70C1D75-D630-4C9E-AC2A-E736C2B14874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E8553C0-77B8-4CC3-831A-F7FFCFDA2D45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F851DE2-314B-4B3C-9A07-53E8C7AB509F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FA264B0-4F6E-49CF-9B8A-C751E457FEB7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D6F7155-3BE4-439B-BE1A-4B6A1B5EDA9B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90EF1CA-407E-4610-8970-67749F36FDCB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0B9F908-49E4-46D5-994B-54B6FB53599D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1AF6439-0180-4486-B369-5038CD49EAEE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0A03D05-E124-4D8C-8336-3F9FDA390026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78E3C96-2C22-4421-A4B2-7C1485589810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BA04508-6988-4A8B-BF40-ED07FE2FF66C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F8766A3-C55C-4457-858F-A3D0200F6A70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8099FAE-DD5F-4A19-874A-D732D9FA9657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6F5C547-3F6C-417E-A978-1B7E2E89FCE5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D857B20-6638-4B49-AD81-013AA079BBEF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B09578B-73C2-4F3F-8A47-B2A824BAF825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2684B2D-54C3-4181-B703-0CEE66B88613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7AC6809-7162-41F2-8B25-57DBF25369DE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ABD2D16-5283-4A67-805E-04948E720C6D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56F0203-43ED-48CE-B3B1-01C7B0B1A3F7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CE04BA3-C067-4637-A41E-7331EB18925F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4F1FFDC-71AC-46E4-94DD-1563FBB5C2FF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D8AEAD2-2A03-45C2-8EB5-7A598DBD96BE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9AA158C-0B02-4EA7-9222-566A46F84E7A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277BF46-E70B-465D-9D12-89568092FF65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15E349D-331B-4E54-AD32-AD091DCF84D9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622C047-C83A-4405-A810-7D48D9727478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5CE4161-6BD7-4E99-8AC8-E627CD9B2B8B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EBA3F42-9D7C-43F2-AA48-692F81ECD54C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2A0BBFB-E9CE-4637-91D4-7FC415DD9B3F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C552C79-52CC-43C6-ABDD-FCF09AB726A5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6161CA0-E98D-4DA4-8265-C7840077E8D2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9051C72-410D-4BD9-A240-D52E7186C165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3933B79-A88A-43CD-AF49-1DCF71D0BEBB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D9AFFA4-5775-4993-9345-3EEB0697663E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2577D92-5AE0-4A69-99D8-E01378ADA4FF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779E9D4-0B45-4F0A-A6BE-D39D6BE4339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1B86181-0D5A-461C-8A51-4BB874E08D35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E8CDB5B-4F38-4559-93B0-AA99EBF9B9F2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A1F037F-A644-41C2-9748-76D67EA0BF8E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A8EC226-3EC9-46B8-8E79-892401D5B8C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BB6F301-B6ED-4F30-9ADE-A17C40215074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26521EC-B71A-4A12-B68C-ABD1860BE8FC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E162565-6E7A-491F-82A5-631FF4856FF0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A30C38A-CFB9-44E0-8233-CF490C57380B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3FE230E-AFDC-4349-923C-07B70DCA35CB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37D7AA7-53B0-400D-A71E-8D81FE536807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5AA93BE-9CCF-4E21-9BAF-0A33144BAE42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595BF50-2DBA-402F-AA34-E95936B43998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5C6EE2E-6550-491E-9DD8-1E3666C92B54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9686AEB-D7D0-4770-A226-7B46E06CA03D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3AC7EA0-28EA-4887-918F-C1BEE4D31850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EE3DAA0-13B5-47B6-A224-3FC7C49D4C25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18B1B4D-8587-4D58-8D68-05CFE7E0A513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8B93DEA-5830-45FB-AC7A-805B9DE15000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4382661-4489-4B73-B51C-3A2C1CDAE4C0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35E5DC3F-7181-4C88-A730-D6953C0D365E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0F4FEE1D-CF02-4113-8E1A-9C6308C8E7D8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526EBB1-8E3A-4091-8E42-8C7DE8952288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AEF8393-8DBC-449A-B297-46F827916826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09AE713-5958-46FF-BA22-71A3B53C5A47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976640D4-B38E-4E8B-8F0D-95BC20A4118F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1DCDF98D-23D6-4D26-BC34-9EC1A4E864A4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B4F2EF2-C72E-465F-9954-7DB3D1A10135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DE8F3031-7030-45C7-8ABF-C1213906BFDD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DB30D86A-CEB4-40D6-BCAD-FCEBD81F8884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A9F8CE4-886E-4DDD-BC3A-04394CF80D55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C45FDC0-7904-4B5C-B863-AB49D72EC333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89625B3-CB05-484B-B40F-B09D3C6E2C73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3EAE59D-CE90-4B94-8735-824C781CC473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2C3CB1B-4354-43B5-9CF0-EC2F245053EF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8ECE1EC-BB3D-42C6-BFEA-335C1178E2E3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3A5F18C-64B7-4D91-9FB5-8051223C259E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BE9CC85-A3EB-4405-A405-701C9E26C0A6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D8CCC3E8-21F6-4E8A-A6F1-E7F10D05B4D1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3957535-9767-406E-BDB0-84A2D5A1B647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CD59C4B-A19B-4CE8-A875-133D090357D3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A3365F6-E631-486B-B336-5BDBB94543DE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878D669-5831-4F8B-B2C0-F768466E4074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4EB0FAB-D99E-47B0-AC7C-C6F0E3553FA9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8ED4054B-3850-4412-A27C-5440EE2FE184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18A0130F-5291-4A69-B234-D39E46ED12EF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6B499080-D8FF-4415-A56F-E1845B1E6F34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034BB3D8-D23A-4259-848B-B8F1D8ABCF7B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116" name="Chart 115">
            <a:extLst>
              <a:ext uri="{FF2B5EF4-FFF2-40B4-BE49-F238E27FC236}">
                <a16:creationId xmlns:a16="http://schemas.microsoft.com/office/drawing/2014/main" id="{764250C0-D488-43F3-875A-E286755170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3921151"/>
              </p:ext>
            </p:extLst>
          </p:nvPr>
        </p:nvGraphicFramePr>
        <p:xfrm>
          <a:off x="7948407" y="2639468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7" name="Chart 55">
            <a:extLst>
              <a:ext uri="{FF2B5EF4-FFF2-40B4-BE49-F238E27FC236}">
                <a16:creationId xmlns:a16="http://schemas.microsoft.com/office/drawing/2014/main" id="{EC9855F3-DB6C-4205-B1FE-6ED1C113AD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897126"/>
              </p:ext>
            </p:extLst>
          </p:nvPr>
        </p:nvGraphicFramePr>
        <p:xfrm>
          <a:off x="9730427" y="2639468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18" name="그룹 10">
            <a:extLst>
              <a:ext uri="{FF2B5EF4-FFF2-40B4-BE49-F238E27FC236}">
                <a16:creationId xmlns:a16="http://schemas.microsoft.com/office/drawing/2014/main" id="{FDE5BF2D-C25D-4ECD-8801-3B9E44EA07E3}"/>
              </a:ext>
            </a:extLst>
          </p:cNvPr>
          <p:cNvGrpSpPr/>
          <p:nvPr/>
        </p:nvGrpSpPr>
        <p:grpSpPr>
          <a:xfrm>
            <a:off x="7190261" y="1770978"/>
            <a:ext cx="4372584" cy="748668"/>
            <a:chOff x="7536159" y="1753560"/>
            <a:chExt cx="4026685" cy="748668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9169E803-52A4-4AB2-9FF9-EBAFDC7153FA}"/>
                </a:ext>
              </a:extLst>
            </p:cNvPr>
            <p:cNvSpPr txBox="1"/>
            <p:nvPr/>
          </p:nvSpPr>
          <p:spPr>
            <a:xfrm>
              <a:off x="7536159" y="1753560"/>
              <a:ext cx="4026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97991F1E-6148-4F74-BC05-DC3084E92EA6}"/>
                </a:ext>
              </a:extLst>
            </p:cNvPr>
            <p:cNvSpPr txBox="1"/>
            <p:nvPr/>
          </p:nvSpPr>
          <p:spPr>
            <a:xfrm>
              <a:off x="7536159" y="2040563"/>
              <a:ext cx="40266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AE6F660B-2D7F-4F79-893A-9B322E05C481}"/>
              </a:ext>
            </a:extLst>
          </p:cNvPr>
          <p:cNvSpPr txBox="1"/>
          <p:nvPr/>
        </p:nvSpPr>
        <p:spPr>
          <a:xfrm>
            <a:off x="7948407" y="3677449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3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058D168-5A5E-4005-A83B-07D5F46E5BD9}"/>
              </a:ext>
            </a:extLst>
          </p:cNvPr>
          <p:cNvSpPr txBox="1"/>
          <p:nvPr/>
        </p:nvSpPr>
        <p:spPr>
          <a:xfrm>
            <a:off x="9730427" y="3677449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4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23" name="그룹 11">
            <a:extLst>
              <a:ext uri="{FF2B5EF4-FFF2-40B4-BE49-F238E27FC236}">
                <a16:creationId xmlns:a16="http://schemas.microsoft.com/office/drawing/2014/main" id="{6CC25C90-982F-4A51-B614-A1358498B3BF}"/>
              </a:ext>
            </a:extLst>
          </p:cNvPr>
          <p:cNvGrpSpPr/>
          <p:nvPr/>
        </p:nvGrpSpPr>
        <p:grpSpPr>
          <a:xfrm>
            <a:off x="7190261" y="3953725"/>
            <a:ext cx="4372584" cy="758761"/>
            <a:chOff x="7536159" y="3936307"/>
            <a:chExt cx="4026685" cy="758761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9F3255F1-2EB5-4814-A0B5-7D1CACFECD26}"/>
                </a:ext>
              </a:extLst>
            </p:cNvPr>
            <p:cNvSpPr txBox="1"/>
            <p:nvPr/>
          </p:nvSpPr>
          <p:spPr>
            <a:xfrm>
              <a:off x="7536159" y="3936307"/>
              <a:ext cx="4026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9666B55B-9641-466E-B389-0E75AC31A376}"/>
                </a:ext>
              </a:extLst>
            </p:cNvPr>
            <p:cNvSpPr txBox="1"/>
            <p:nvPr/>
          </p:nvSpPr>
          <p:spPr>
            <a:xfrm>
              <a:off x="7536159" y="4233403"/>
              <a:ext cx="40266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6" name="TextBox 125">
            <a:extLst>
              <a:ext uri="{FF2B5EF4-FFF2-40B4-BE49-F238E27FC236}">
                <a16:creationId xmlns:a16="http://schemas.microsoft.com/office/drawing/2014/main" id="{BAF92FEC-FDCE-42F6-B57E-E70289908A7F}"/>
              </a:ext>
            </a:extLst>
          </p:cNvPr>
          <p:cNvSpPr txBox="1"/>
          <p:nvPr/>
        </p:nvSpPr>
        <p:spPr>
          <a:xfrm>
            <a:off x="7948407" y="5862253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2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479E0087-67E6-4324-AEE6-D0EF9557CAF5}"/>
              </a:ext>
            </a:extLst>
          </p:cNvPr>
          <p:cNvSpPr txBox="1"/>
          <p:nvPr/>
        </p:nvSpPr>
        <p:spPr>
          <a:xfrm>
            <a:off x="9730427" y="5862253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E112131B-3EA8-466A-853C-CFE881DE6F64}"/>
              </a:ext>
            </a:extLst>
          </p:cNvPr>
          <p:cNvGrpSpPr/>
          <p:nvPr/>
        </p:nvGrpSpPr>
        <p:grpSpPr>
          <a:xfrm>
            <a:off x="1359588" y="1798204"/>
            <a:ext cx="1065560" cy="1065560"/>
            <a:chOff x="1087359" y="1299812"/>
            <a:chExt cx="1261246" cy="1261246"/>
          </a:xfrm>
          <a:solidFill>
            <a:schemeClr val="accent4"/>
          </a:solidFill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5994E8F6-1A7A-4B8D-A2A2-73186E43B05D}"/>
                </a:ext>
              </a:extLst>
            </p:cNvPr>
            <p:cNvSpPr/>
            <p:nvPr/>
          </p:nvSpPr>
          <p:spPr>
            <a:xfrm>
              <a:off x="1087359" y="1299812"/>
              <a:ext cx="1261246" cy="12612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0CF04F38-96D2-42AA-8B0B-8FB2A2493770}"/>
                </a:ext>
              </a:extLst>
            </p:cNvPr>
            <p:cNvSpPr txBox="1"/>
            <p:nvPr/>
          </p:nvSpPr>
          <p:spPr>
            <a:xfrm>
              <a:off x="1187624" y="1776547"/>
              <a:ext cx="1046618" cy="307777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F603056-CB7C-471E-9674-DEB2999142DD}"/>
              </a:ext>
            </a:extLst>
          </p:cNvPr>
          <p:cNvGrpSpPr/>
          <p:nvPr/>
        </p:nvGrpSpPr>
        <p:grpSpPr>
          <a:xfrm>
            <a:off x="5479294" y="1841311"/>
            <a:ext cx="1395475" cy="1395475"/>
            <a:chOff x="3153739" y="1690981"/>
            <a:chExt cx="963969" cy="963969"/>
          </a:xfrm>
        </p:grpSpPr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6D853222-2679-4935-80F2-0C284A5A6A1D}"/>
                </a:ext>
              </a:extLst>
            </p:cNvPr>
            <p:cNvSpPr/>
            <p:nvPr/>
          </p:nvSpPr>
          <p:spPr>
            <a:xfrm>
              <a:off x="3153739" y="1690981"/>
              <a:ext cx="963969" cy="963969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4F2C424B-A47E-4B67-AF0C-AB462C8624DD}"/>
                </a:ext>
              </a:extLst>
            </p:cNvPr>
            <p:cNvSpPr txBox="1"/>
            <p:nvPr/>
          </p:nvSpPr>
          <p:spPr>
            <a:xfrm>
              <a:off x="3217703" y="2019077"/>
              <a:ext cx="8360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F6129027-21A7-48D7-B1F9-A3E80C777018}"/>
              </a:ext>
            </a:extLst>
          </p:cNvPr>
          <p:cNvGrpSpPr/>
          <p:nvPr/>
        </p:nvGrpSpPr>
        <p:grpSpPr>
          <a:xfrm>
            <a:off x="3914929" y="5128394"/>
            <a:ext cx="921067" cy="921067"/>
            <a:chOff x="3321167" y="4501301"/>
            <a:chExt cx="1178825" cy="1178825"/>
          </a:xfrm>
        </p:grpSpPr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F6A3D4D6-935D-4C39-8A3A-719B33BB8550}"/>
                </a:ext>
              </a:extLst>
            </p:cNvPr>
            <p:cNvSpPr/>
            <p:nvPr/>
          </p:nvSpPr>
          <p:spPr>
            <a:xfrm>
              <a:off x="3321167" y="4501301"/>
              <a:ext cx="1178825" cy="1178825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4873AE76-1042-46B6-A3E6-21A5532EF38F}"/>
                </a:ext>
              </a:extLst>
            </p:cNvPr>
            <p:cNvSpPr txBox="1"/>
            <p:nvPr/>
          </p:nvSpPr>
          <p:spPr>
            <a:xfrm>
              <a:off x="3492559" y="4936825"/>
              <a:ext cx="8360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0A726C11-B73E-4ADD-A5E9-C20B56B08C44}"/>
              </a:ext>
            </a:extLst>
          </p:cNvPr>
          <p:cNvGrpSpPr/>
          <p:nvPr/>
        </p:nvGrpSpPr>
        <p:grpSpPr>
          <a:xfrm>
            <a:off x="744233" y="4803637"/>
            <a:ext cx="1278600" cy="1278600"/>
            <a:chOff x="2036756" y="4583989"/>
            <a:chExt cx="948475" cy="948475"/>
          </a:xfrm>
        </p:grpSpPr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40DBA832-9AC0-4743-A69A-194965B475E8}"/>
                </a:ext>
              </a:extLst>
            </p:cNvPr>
            <p:cNvSpPr/>
            <p:nvPr/>
          </p:nvSpPr>
          <p:spPr>
            <a:xfrm>
              <a:off x="2036756" y="4583989"/>
              <a:ext cx="948475" cy="948475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B893E097-5925-426C-9262-160681EB8DEE}"/>
                </a:ext>
              </a:extLst>
            </p:cNvPr>
            <p:cNvSpPr txBox="1"/>
            <p:nvPr/>
          </p:nvSpPr>
          <p:spPr>
            <a:xfrm>
              <a:off x="2092973" y="4904338"/>
              <a:ext cx="8360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BA91E69D-23D8-4E24-B39D-7DFD300C112E}"/>
              </a:ext>
            </a:extLst>
          </p:cNvPr>
          <p:cNvCxnSpPr>
            <a:cxnSpLocks/>
            <a:stCxn id="129" idx="4"/>
          </p:cNvCxnSpPr>
          <p:nvPr/>
        </p:nvCxnSpPr>
        <p:spPr>
          <a:xfrm>
            <a:off x="1892368" y="2863764"/>
            <a:ext cx="78595" cy="885711"/>
          </a:xfrm>
          <a:prstGeom prst="line">
            <a:avLst/>
          </a:prstGeom>
          <a:ln w="1905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2B0638F5-47FB-4CFC-B7B9-9FA1ED879CA1}"/>
              </a:ext>
            </a:extLst>
          </p:cNvPr>
          <p:cNvCxnSpPr>
            <a:cxnSpLocks/>
            <a:stCxn id="132" idx="3"/>
          </p:cNvCxnSpPr>
          <p:nvPr/>
        </p:nvCxnSpPr>
        <p:spPr>
          <a:xfrm flipH="1">
            <a:off x="4628604" y="3032423"/>
            <a:ext cx="1055053" cy="644757"/>
          </a:xfrm>
          <a:prstGeom prst="line">
            <a:avLst/>
          </a:prstGeom>
          <a:ln w="1905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623C2832-0782-44FD-955F-0D721C01BF37}"/>
              </a:ext>
            </a:extLst>
          </p:cNvPr>
          <p:cNvCxnSpPr>
            <a:cxnSpLocks/>
            <a:stCxn id="138" idx="7"/>
          </p:cNvCxnSpPr>
          <p:nvPr/>
        </p:nvCxnSpPr>
        <p:spPr>
          <a:xfrm flipV="1">
            <a:off x="1835586" y="4846340"/>
            <a:ext cx="713003" cy="144544"/>
          </a:xfrm>
          <a:prstGeom prst="line">
            <a:avLst/>
          </a:prstGeom>
          <a:ln w="1905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794042EA-67F8-4D55-9ADF-AE81484FF6CF}"/>
              </a:ext>
            </a:extLst>
          </p:cNvPr>
          <p:cNvCxnSpPr>
            <a:cxnSpLocks/>
          </p:cNvCxnSpPr>
          <p:nvPr/>
        </p:nvCxnSpPr>
        <p:spPr>
          <a:xfrm flipV="1">
            <a:off x="4792652" y="5171358"/>
            <a:ext cx="420835" cy="202084"/>
          </a:xfrm>
          <a:prstGeom prst="line">
            <a:avLst/>
          </a:prstGeom>
          <a:ln w="1905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4" name="Chart 55">
            <a:extLst>
              <a:ext uri="{FF2B5EF4-FFF2-40B4-BE49-F238E27FC236}">
                <a16:creationId xmlns:a16="http://schemas.microsoft.com/office/drawing/2014/main" id="{D258D13C-8A9A-4407-A3D3-5F3443CFCE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2199847"/>
              </p:ext>
            </p:extLst>
          </p:nvPr>
        </p:nvGraphicFramePr>
        <p:xfrm>
          <a:off x="9730427" y="4822745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5" name="Chart 55">
            <a:extLst>
              <a:ext uri="{FF2B5EF4-FFF2-40B4-BE49-F238E27FC236}">
                <a16:creationId xmlns:a16="http://schemas.microsoft.com/office/drawing/2014/main" id="{40A2E57D-AF82-4A50-92AD-00450FA4EA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5813221"/>
              </p:ext>
            </p:extLst>
          </p:nvPr>
        </p:nvGraphicFramePr>
        <p:xfrm>
          <a:off x="7948407" y="4822745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6" name="TextBox 145">
            <a:extLst>
              <a:ext uri="{FF2B5EF4-FFF2-40B4-BE49-F238E27FC236}">
                <a16:creationId xmlns:a16="http://schemas.microsoft.com/office/drawing/2014/main" id="{3F52E269-1CB0-4751-B929-B9E5E1FE8C34}"/>
              </a:ext>
            </a:extLst>
          </p:cNvPr>
          <p:cNvSpPr txBox="1"/>
          <p:nvPr/>
        </p:nvSpPr>
        <p:spPr>
          <a:xfrm>
            <a:off x="8074185" y="2989636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C5E5F495-7F1C-4608-863C-9F616E64CF17}"/>
              </a:ext>
            </a:extLst>
          </p:cNvPr>
          <p:cNvSpPr txBox="1"/>
          <p:nvPr/>
        </p:nvSpPr>
        <p:spPr>
          <a:xfrm>
            <a:off x="9856205" y="2989636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A8E0A9AD-0D43-492D-888B-122D399840CA}"/>
              </a:ext>
            </a:extLst>
          </p:cNvPr>
          <p:cNvSpPr txBox="1"/>
          <p:nvPr/>
        </p:nvSpPr>
        <p:spPr>
          <a:xfrm>
            <a:off x="8074185" y="5172913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93A67971-7D3B-4BA3-A171-833CE99267EF}"/>
              </a:ext>
            </a:extLst>
          </p:cNvPr>
          <p:cNvSpPr txBox="1"/>
          <p:nvPr/>
        </p:nvSpPr>
        <p:spPr>
          <a:xfrm>
            <a:off x="9856205" y="5172913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6BE6267-4BE7-4DCA-B6D5-BFD0FEA1960E}"/>
              </a:ext>
            </a:extLst>
          </p:cNvPr>
          <p:cNvGrpSpPr/>
          <p:nvPr/>
        </p:nvGrpSpPr>
        <p:grpSpPr>
          <a:xfrm>
            <a:off x="2136464" y="1898467"/>
            <a:ext cx="7362722" cy="4021625"/>
            <a:chOff x="2998612" y="1315030"/>
            <a:chExt cx="8398984" cy="4587646"/>
          </a:xfrm>
          <a:solidFill>
            <a:schemeClr val="accent2"/>
          </a:solidFill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AD12583C-3C04-480D-8662-7EFAB810722E}"/>
                </a:ext>
              </a:extLst>
            </p:cNvPr>
            <p:cNvSpPr/>
            <p:nvPr/>
          </p:nvSpPr>
          <p:spPr>
            <a:xfrm flipV="1">
              <a:off x="8131076" y="2815054"/>
              <a:ext cx="1702368" cy="1653962"/>
            </a:xfrm>
            <a:prstGeom prst="parallelogram">
              <a:avLst>
                <a:gd name="adj" fmla="val 36926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9D35100E-BB76-4756-AEC7-C42C1B4469A3}"/>
                </a:ext>
              </a:extLst>
            </p:cNvPr>
            <p:cNvSpPr/>
            <p:nvPr/>
          </p:nvSpPr>
          <p:spPr>
            <a:xfrm flipV="1">
              <a:off x="6215089" y="3322678"/>
              <a:ext cx="1716567" cy="1568316"/>
            </a:xfrm>
            <a:prstGeom prst="parallelogram">
              <a:avLst>
                <a:gd name="adj" fmla="val 39403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687FF4C7-6789-405D-8337-08C5AEE56DD7}"/>
                </a:ext>
              </a:extLst>
            </p:cNvPr>
            <p:cNvSpPr/>
            <p:nvPr/>
          </p:nvSpPr>
          <p:spPr>
            <a:xfrm flipV="1">
              <a:off x="4308026" y="3826732"/>
              <a:ext cx="1695477" cy="1571887"/>
            </a:xfrm>
            <a:prstGeom prst="parallelogram">
              <a:avLst>
                <a:gd name="adj" fmla="val 38738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C3B60092-DD2E-4D30-B704-A6A7906DBB23}"/>
                </a:ext>
              </a:extLst>
            </p:cNvPr>
            <p:cNvSpPr/>
            <p:nvPr/>
          </p:nvSpPr>
          <p:spPr>
            <a:xfrm>
              <a:off x="2998612" y="3826734"/>
              <a:ext cx="2395502" cy="2075942"/>
            </a:xfrm>
            <a:prstGeom prst="parallelogram">
              <a:avLst>
                <a:gd name="adj" fmla="val 6300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08EF200A-27C7-44E3-9DCB-92EDECB4B06C}"/>
                </a:ext>
              </a:extLst>
            </p:cNvPr>
            <p:cNvSpPr/>
            <p:nvPr/>
          </p:nvSpPr>
          <p:spPr>
            <a:xfrm>
              <a:off x="4912564" y="3322678"/>
              <a:ext cx="2395502" cy="2075942"/>
            </a:xfrm>
            <a:prstGeom prst="parallelogram">
              <a:avLst>
                <a:gd name="adj" fmla="val 6300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7F63F24B-46C5-4CBC-AF1C-2E3BC4FD6289}"/>
                </a:ext>
              </a:extLst>
            </p:cNvPr>
            <p:cNvSpPr/>
            <p:nvPr/>
          </p:nvSpPr>
          <p:spPr>
            <a:xfrm>
              <a:off x="6826516" y="2815054"/>
              <a:ext cx="2395502" cy="2075942"/>
            </a:xfrm>
            <a:prstGeom prst="parallelogram">
              <a:avLst>
                <a:gd name="adj" fmla="val 6300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D8CE43CD-3D95-4CCD-A9C1-9F8E506AA391}"/>
                </a:ext>
              </a:extLst>
            </p:cNvPr>
            <p:cNvSpPr/>
            <p:nvPr/>
          </p:nvSpPr>
          <p:spPr>
            <a:xfrm>
              <a:off x="8740466" y="2400370"/>
              <a:ext cx="2395502" cy="2075942"/>
            </a:xfrm>
            <a:prstGeom prst="parallelogram">
              <a:avLst>
                <a:gd name="adj" fmla="val 630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059D9AA-0D03-41F4-9459-49BE817C0CB5}"/>
                </a:ext>
              </a:extLst>
            </p:cNvPr>
            <p:cNvSpPr/>
            <p:nvPr/>
          </p:nvSpPr>
          <p:spPr>
            <a:xfrm>
              <a:off x="9697684" y="1315030"/>
              <a:ext cx="1699912" cy="1114706"/>
            </a:xfrm>
            <a:prstGeom prst="triangle">
              <a:avLst>
                <a:gd name="adj" fmla="val 9172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6DCEC22-FEDE-4397-A0E5-98D123FD2A24}"/>
              </a:ext>
            </a:extLst>
          </p:cNvPr>
          <p:cNvGrpSpPr/>
          <p:nvPr/>
        </p:nvGrpSpPr>
        <p:grpSpPr>
          <a:xfrm>
            <a:off x="8754097" y="4418040"/>
            <a:ext cx="2967640" cy="954913"/>
            <a:chOff x="6533673" y="3357955"/>
            <a:chExt cx="2150471" cy="9549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815FFEF-516B-4B8C-9FF2-1225C6E4420F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26DD335-D7B2-4DD1-B80F-E92125E99176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663ED79-27E5-4590-B6D9-5C76ACF760DF}"/>
              </a:ext>
            </a:extLst>
          </p:cNvPr>
          <p:cNvGrpSpPr/>
          <p:nvPr/>
        </p:nvGrpSpPr>
        <p:grpSpPr>
          <a:xfrm>
            <a:off x="335707" y="4233374"/>
            <a:ext cx="2099946" cy="1139579"/>
            <a:chOff x="6533673" y="3357955"/>
            <a:chExt cx="2150471" cy="113957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928A3CE-D7D4-4396-9DA1-C15C4DC6A3D1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61C9C8D-0151-4981-861E-BE45DACFC4D2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6A25E99-DFDC-4907-A310-D09ED81980B5}"/>
              </a:ext>
            </a:extLst>
          </p:cNvPr>
          <p:cNvGrpSpPr/>
          <p:nvPr/>
        </p:nvGrpSpPr>
        <p:grpSpPr>
          <a:xfrm>
            <a:off x="3198770" y="2589886"/>
            <a:ext cx="2830678" cy="954913"/>
            <a:chOff x="6533673" y="3357955"/>
            <a:chExt cx="2150471" cy="9549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D46A1BE-8617-4749-A1EA-146B266A12E0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8F0910-7E3D-4A8D-8B0C-282FC2685660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7641D7-39FB-4828-936B-B0DD36572C28}"/>
              </a:ext>
            </a:extLst>
          </p:cNvPr>
          <p:cNvGrpSpPr/>
          <p:nvPr/>
        </p:nvGrpSpPr>
        <p:grpSpPr>
          <a:xfrm>
            <a:off x="6217307" y="5330486"/>
            <a:ext cx="2830678" cy="969453"/>
            <a:chOff x="6533673" y="3357955"/>
            <a:chExt cx="2150471" cy="92582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511D157-1E12-4D40-9355-F81DC2067904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17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DBABD3D-24E2-4AEF-8876-E828975BD73A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64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E1C9E153-992E-45E6-9DEC-F88B36E9238A}"/>
              </a:ext>
            </a:extLst>
          </p:cNvPr>
          <p:cNvSpPr/>
          <p:nvPr/>
        </p:nvSpPr>
        <p:spPr>
          <a:xfrm>
            <a:off x="2064178" y="376392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DB42B84C-6A04-4709-980B-5484980833A7}"/>
              </a:ext>
            </a:extLst>
          </p:cNvPr>
          <p:cNvSpPr/>
          <p:nvPr/>
        </p:nvSpPr>
        <p:spPr>
          <a:xfrm>
            <a:off x="5568222" y="211674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E300318F-4C2A-4B6B-8AEA-BAF7D3C50D9F}"/>
              </a:ext>
            </a:extLst>
          </p:cNvPr>
          <p:cNvSpPr/>
          <p:nvPr/>
        </p:nvSpPr>
        <p:spPr>
          <a:xfrm rot="2700000">
            <a:off x="9004328" y="391700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27">
            <a:extLst>
              <a:ext uri="{FF2B5EF4-FFF2-40B4-BE49-F238E27FC236}">
                <a16:creationId xmlns:a16="http://schemas.microsoft.com/office/drawing/2014/main" id="{D796F3BB-0B4E-44ED-831A-34E4ED6DECF2}"/>
              </a:ext>
            </a:extLst>
          </p:cNvPr>
          <p:cNvSpPr/>
          <p:nvPr/>
        </p:nvSpPr>
        <p:spPr>
          <a:xfrm>
            <a:off x="5628299" y="544109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03DC1F-85E9-4D54-8A7F-04658183A9A9}"/>
              </a:ext>
            </a:extLst>
          </p:cNvPr>
          <p:cNvSpPr/>
          <p:nvPr/>
        </p:nvSpPr>
        <p:spPr>
          <a:xfrm>
            <a:off x="0" y="3126673"/>
            <a:ext cx="4512180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13EC871-B64D-4002-B37E-590D92A40F6F}"/>
              </a:ext>
            </a:extLst>
          </p:cNvPr>
          <p:cNvGrpSpPr/>
          <p:nvPr/>
        </p:nvGrpSpPr>
        <p:grpSpPr>
          <a:xfrm>
            <a:off x="652415" y="3206787"/>
            <a:ext cx="3663212" cy="3035423"/>
            <a:chOff x="720001" y="2446968"/>
            <a:chExt cx="2668667" cy="303542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F2EC131-4E72-4183-B3F9-265F6E2317B2}"/>
                </a:ext>
              </a:extLst>
            </p:cNvPr>
            <p:cNvSpPr txBox="1"/>
            <p:nvPr/>
          </p:nvSpPr>
          <p:spPr>
            <a:xfrm>
              <a:off x="720002" y="2446968"/>
              <a:ext cx="266866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857CD90-C405-42DD-BCF0-CE7658705571}"/>
                </a:ext>
              </a:extLst>
            </p:cNvPr>
            <p:cNvSpPr txBox="1"/>
            <p:nvPr/>
          </p:nvSpPr>
          <p:spPr>
            <a:xfrm>
              <a:off x="720001" y="2989401"/>
              <a:ext cx="2668667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0907294-8F68-4A8F-8F3C-B8E1A4155364}"/>
              </a:ext>
            </a:extLst>
          </p:cNvPr>
          <p:cNvGrpSpPr/>
          <p:nvPr/>
        </p:nvGrpSpPr>
        <p:grpSpPr>
          <a:xfrm>
            <a:off x="652415" y="2452960"/>
            <a:ext cx="3316772" cy="567656"/>
            <a:chOff x="6324699" y="2356411"/>
            <a:chExt cx="2736305" cy="56765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F2E0701-548D-4A79-AF53-AEA76286320A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4064D0E-FD50-4DE3-8CA4-419EDAB9CF22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AC32EE9-6E6F-4D9E-94C5-91E4D15C4F0C}"/>
              </a:ext>
            </a:extLst>
          </p:cNvPr>
          <p:cNvSpPr txBox="1"/>
          <p:nvPr/>
        </p:nvSpPr>
        <p:spPr>
          <a:xfrm>
            <a:off x="652415" y="523457"/>
            <a:ext cx="492811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Infographic</a:t>
            </a:r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DDCD51-E8C9-49D0-83CC-6E652D3EA3DA}"/>
              </a:ext>
            </a:extLst>
          </p:cNvPr>
          <p:cNvSpPr txBox="1"/>
          <p:nvPr/>
        </p:nvSpPr>
        <p:spPr>
          <a:xfrm>
            <a:off x="652415" y="1403501"/>
            <a:ext cx="492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3915C03-2A82-4C6F-8420-A1B27831504A}"/>
              </a:ext>
            </a:extLst>
          </p:cNvPr>
          <p:cNvGrpSpPr/>
          <p:nvPr/>
        </p:nvGrpSpPr>
        <p:grpSpPr>
          <a:xfrm>
            <a:off x="1050895" y="5363656"/>
            <a:ext cx="2377803" cy="880254"/>
            <a:chOff x="6860364" y="1880348"/>
            <a:chExt cx="1944216" cy="88025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EC35F9C-BBC1-4684-8972-B48EEC817B05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E8E43EA-B972-453D-9EE9-4ECC7A516037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C65792C-1388-449F-9E81-DA66D31AF94A}"/>
              </a:ext>
            </a:extLst>
          </p:cNvPr>
          <p:cNvGrpSpPr/>
          <p:nvPr/>
        </p:nvGrpSpPr>
        <p:grpSpPr>
          <a:xfrm>
            <a:off x="3621699" y="5363656"/>
            <a:ext cx="2377803" cy="880254"/>
            <a:chOff x="6860364" y="1880348"/>
            <a:chExt cx="1944216" cy="8802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233327F-56CB-4823-8115-F1648B968092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692631D-AC60-447D-87A7-B771908F558C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BE83253-5BE3-45D2-B430-D622482B880C}"/>
              </a:ext>
            </a:extLst>
          </p:cNvPr>
          <p:cNvGrpSpPr/>
          <p:nvPr/>
        </p:nvGrpSpPr>
        <p:grpSpPr>
          <a:xfrm>
            <a:off x="6192503" y="5363656"/>
            <a:ext cx="2377803" cy="880254"/>
            <a:chOff x="6860364" y="1880348"/>
            <a:chExt cx="1944216" cy="88025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9CB99CC-F32B-43D7-AC63-6E2C37313FE7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EB5EA4F-AC87-4D1F-AD6A-430B4E25A5AC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8144BC4-1AB1-4508-8724-A88400C14F16}"/>
              </a:ext>
            </a:extLst>
          </p:cNvPr>
          <p:cNvGrpSpPr/>
          <p:nvPr/>
        </p:nvGrpSpPr>
        <p:grpSpPr>
          <a:xfrm>
            <a:off x="8763306" y="5363656"/>
            <a:ext cx="2377803" cy="880254"/>
            <a:chOff x="6860364" y="1880348"/>
            <a:chExt cx="1944216" cy="88025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2AA55E9-61C2-447D-B7C7-15228EC48154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2732C0E-7F35-49E2-8A33-14A5E954F740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5" name="Elbow Connector 125">
            <a:extLst>
              <a:ext uri="{FF2B5EF4-FFF2-40B4-BE49-F238E27FC236}">
                <a16:creationId xmlns:a16="http://schemas.microsoft.com/office/drawing/2014/main" id="{72363AB6-32B4-4290-8998-4CE7D7318B17}"/>
              </a:ext>
            </a:extLst>
          </p:cNvPr>
          <p:cNvCxnSpPr>
            <a:cxnSpLocks/>
          </p:cNvCxnSpPr>
          <p:nvPr/>
        </p:nvCxnSpPr>
        <p:spPr>
          <a:xfrm rot="5400000">
            <a:off x="4451987" y="3232787"/>
            <a:ext cx="838648" cy="582479"/>
          </a:xfrm>
          <a:prstGeom prst="bentConnector3">
            <a:avLst>
              <a:gd name="adj1" fmla="val -1109"/>
            </a:avLst>
          </a:prstGeom>
          <a:ln w="25400">
            <a:solidFill>
              <a:schemeClr val="accent2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26">
            <a:extLst>
              <a:ext uri="{FF2B5EF4-FFF2-40B4-BE49-F238E27FC236}">
                <a16:creationId xmlns:a16="http://schemas.microsoft.com/office/drawing/2014/main" id="{ED6D3249-42F2-471A-A79C-A8CE58565309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39797" y="2529272"/>
            <a:ext cx="2340274" cy="1472976"/>
          </a:xfrm>
          <a:prstGeom prst="bentConnector3">
            <a:avLst>
              <a:gd name="adj1" fmla="val 99654"/>
            </a:avLst>
          </a:prstGeom>
          <a:ln w="25400">
            <a:solidFill>
              <a:schemeClr val="accent1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28">
            <a:extLst>
              <a:ext uri="{FF2B5EF4-FFF2-40B4-BE49-F238E27FC236}">
                <a16:creationId xmlns:a16="http://schemas.microsoft.com/office/drawing/2014/main" id="{2C2D6EC2-E64D-4C18-BEE5-8395E480C538}"/>
              </a:ext>
            </a:extLst>
          </p:cNvPr>
          <p:cNvCxnSpPr>
            <a:cxnSpLocks/>
          </p:cNvCxnSpPr>
          <p:nvPr/>
        </p:nvCxnSpPr>
        <p:spPr>
          <a:xfrm>
            <a:off x="7301139" y="2545000"/>
            <a:ext cx="2651069" cy="1457243"/>
          </a:xfrm>
          <a:prstGeom prst="bentConnector3">
            <a:avLst>
              <a:gd name="adj1" fmla="val 100660"/>
            </a:avLst>
          </a:prstGeom>
          <a:ln w="25400">
            <a:solidFill>
              <a:schemeClr val="accent4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25">
            <a:extLst>
              <a:ext uri="{FF2B5EF4-FFF2-40B4-BE49-F238E27FC236}">
                <a16:creationId xmlns:a16="http://schemas.microsoft.com/office/drawing/2014/main" id="{BCC8383C-1458-4FCE-B11B-F1ED904577FC}"/>
              </a:ext>
            </a:extLst>
          </p:cNvPr>
          <p:cNvCxnSpPr>
            <a:cxnSpLocks/>
          </p:cNvCxnSpPr>
          <p:nvPr/>
        </p:nvCxnSpPr>
        <p:spPr>
          <a:xfrm rot="16200000" flipH="1">
            <a:off x="6881815" y="3228052"/>
            <a:ext cx="838648" cy="582479"/>
          </a:xfrm>
          <a:prstGeom prst="bentConnector3">
            <a:avLst>
              <a:gd name="adj1" fmla="val -1109"/>
            </a:avLst>
          </a:prstGeom>
          <a:ln w="25400">
            <a:solidFill>
              <a:schemeClr val="accent3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rapezoid 13">
            <a:extLst>
              <a:ext uri="{FF2B5EF4-FFF2-40B4-BE49-F238E27FC236}">
                <a16:creationId xmlns:a16="http://schemas.microsoft.com/office/drawing/2014/main" id="{8A7A9557-FA2E-4847-8482-328D168DA0EC}"/>
              </a:ext>
            </a:extLst>
          </p:cNvPr>
          <p:cNvSpPr/>
          <p:nvPr/>
        </p:nvSpPr>
        <p:spPr>
          <a:xfrm>
            <a:off x="1778202" y="4370730"/>
            <a:ext cx="953545" cy="8062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6BA1C04C-752D-4A49-9A0C-08171B0E8936}"/>
              </a:ext>
            </a:extLst>
          </p:cNvPr>
          <p:cNvSpPr/>
          <p:nvPr/>
        </p:nvSpPr>
        <p:spPr>
          <a:xfrm>
            <a:off x="7130716" y="4309339"/>
            <a:ext cx="501377" cy="86767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699A6E43-CD3A-4FC2-BDC1-2D2A6BF62261}"/>
              </a:ext>
            </a:extLst>
          </p:cNvPr>
          <p:cNvSpPr/>
          <p:nvPr/>
        </p:nvSpPr>
        <p:spPr>
          <a:xfrm>
            <a:off x="9415538" y="4525656"/>
            <a:ext cx="907514" cy="721038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ounded Rectangle 25">
            <a:extLst>
              <a:ext uri="{FF2B5EF4-FFF2-40B4-BE49-F238E27FC236}">
                <a16:creationId xmlns:a16="http://schemas.microsoft.com/office/drawing/2014/main" id="{E121B09D-763C-4484-AAB2-43CC7DEE5F3B}"/>
              </a:ext>
            </a:extLst>
          </p:cNvPr>
          <p:cNvSpPr/>
          <p:nvPr/>
        </p:nvSpPr>
        <p:spPr>
          <a:xfrm>
            <a:off x="4534286" y="4399966"/>
            <a:ext cx="552628" cy="777045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Trapezoid 1">
            <a:extLst>
              <a:ext uri="{FF2B5EF4-FFF2-40B4-BE49-F238E27FC236}">
                <a16:creationId xmlns:a16="http://schemas.microsoft.com/office/drawing/2014/main" id="{1C8E79E6-D5C3-46D8-AB84-740EC5E62E43}"/>
              </a:ext>
            </a:extLst>
          </p:cNvPr>
          <p:cNvSpPr>
            <a:spLocks noChangeAspect="1"/>
          </p:cNvSpPr>
          <p:nvPr/>
        </p:nvSpPr>
        <p:spPr>
          <a:xfrm rot="10800000">
            <a:off x="5734962" y="1315247"/>
            <a:ext cx="756245" cy="578652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E27FEF8-5B8D-481F-AC92-61E592F4EF83}"/>
              </a:ext>
            </a:extLst>
          </p:cNvPr>
          <p:cNvGrpSpPr/>
          <p:nvPr/>
        </p:nvGrpSpPr>
        <p:grpSpPr>
          <a:xfrm>
            <a:off x="5110960" y="1915965"/>
            <a:ext cx="1970078" cy="1710526"/>
            <a:chOff x="4653795" y="2614625"/>
            <a:chExt cx="2928920" cy="2543043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6BF4E25-679F-4987-99AC-F1A36663DB0F}"/>
                </a:ext>
              </a:extLst>
            </p:cNvPr>
            <p:cNvGrpSpPr/>
            <p:nvPr/>
          </p:nvGrpSpPr>
          <p:grpSpPr>
            <a:xfrm>
              <a:off x="4653795" y="2614625"/>
              <a:ext cx="2928920" cy="2543043"/>
              <a:chOff x="4313762" y="964229"/>
              <a:chExt cx="5126682" cy="4451256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2810283-38F6-4D35-B483-2790ACC9F0EA}"/>
                  </a:ext>
                </a:extLst>
              </p:cNvPr>
              <p:cNvSpPr/>
              <p:nvPr/>
            </p:nvSpPr>
            <p:spPr>
              <a:xfrm>
                <a:off x="4313762" y="964229"/>
                <a:ext cx="5126682" cy="4451256"/>
              </a:xfrm>
              <a:custGeom>
                <a:avLst/>
                <a:gdLst>
                  <a:gd name="connsiteX0" fmla="*/ 1187960 w 5126682"/>
                  <a:gd name="connsiteY0" fmla="*/ 710611 h 4451256"/>
                  <a:gd name="connsiteX1" fmla="*/ 1187960 w 5126682"/>
                  <a:gd name="connsiteY1" fmla="*/ 2885704 h 4451256"/>
                  <a:gd name="connsiteX2" fmla="*/ 3947773 w 5126682"/>
                  <a:gd name="connsiteY2" fmla="*/ 2885704 h 4451256"/>
                  <a:gd name="connsiteX3" fmla="*/ 3947773 w 5126682"/>
                  <a:gd name="connsiteY3" fmla="*/ 710611 h 4451256"/>
                  <a:gd name="connsiteX4" fmla="*/ 144679 w 5126682"/>
                  <a:gd name="connsiteY4" fmla="*/ 123672 h 4451256"/>
                  <a:gd name="connsiteX5" fmla="*/ 121071 w 5126682"/>
                  <a:gd name="connsiteY5" fmla="*/ 127161 h 4451256"/>
                  <a:gd name="connsiteX6" fmla="*/ 116969 w 5126682"/>
                  <a:gd name="connsiteY6" fmla="*/ 160315 h 4451256"/>
                  <a:gd name="connsiteX7" fmla="*/ 118280 w 5126682"/>
                  <a:gd name="connsiteY7" fmla="*/ 1644588 h 4451256"/>
                  <a:gd name="connsiteX8" fmla="*/ 119676 w 5126682"/>
                  <a:gd name="connsiteY8" fmla="*/ 3534025 h 4451256"/>
                  <a:gd name="connsiteX9" fmla="*/ 120606 w 5126682"/>
                  <a:gd name="connsiteY9" fmla="*/ 3941133 h 4451256"/>
                  <a:gd name="connsiteX10" fmla="*/ 139043 w 5126682"/>
                  <a:gd name="connsiteY10" fmla="*/ 3931576 h 4451256"/>
                  <a:gd name="connsiteX11" fmla="*/ 1081774 w 5126682"/>
                  <a:gd name="connsiteY11" fmla="*/ 2992779 h 4451256"/>
                  <a:gd name="connsiteX12" fmla="*/ 1096575 w 5126682"/>
                  <a:gd name="connsiteY12" fmla="*/ 2969689 h 4451256"/>
                  <a:gd name="connsiteX13" fmla="*/ 1090613 w 5126682"/>
                  <a:gd name="connsiteY13" fmla="*/ 952584 h 4451256"/>
                  <a:gd name="connsiteX14" fmla="*/ 1086892 w 5126682"/>
                  <a:gd name="connsiteY14" fmla="*/ 642570 h 4451256"/>
                  <a:gd name="connsiteX15" fmla="*/ 335599 w 5126682"/>
                  <a:gd name="connsiteY15" fmla="*/ 223494 h 4451256"/>
                  <a:gd name="connsiteX16" fmla="*/ 169364 w 5126682"/>
                  <a:gd name="connsiteY16" fmla="*/ 130967 h 4451256"/>
                  <a:gd name="connsiteX17" fmla="*/ 144679 w 5126682"/>
                  <a:gd name="connsiteY17" fmla="*/ 123672 h 4451256"/>
                  <a:gd name="connsiteX18" fmla="*/ 4986190 w 5126682"/>
                  <a:gd name="connsiteY18" fmla="*/ 123672 h 4451256"/>
                  <a:gd name="connsiteX19" fmla="*/ 4961505 w 5126682"/>
                  <a:gd name="connsiteY19" fmla="*/ 130967 h 4451256"/>
                  <a:gd name="connsiteX20" fmla="*/ 4795269 w 5126682"/>
                  <a:gd name="connsiteY20" fmla="*/ 223494 h 4451256"/>
                  <a:gd name="connsiteX21" fmla="*/ 4043978 w 5126682"/>
                  <a:gd name="connsiteY21" fmla="*/ 642569 h 4451256"/>
                  <a:gd name="connsiteX22" fmla="*/ 4040256 w 5126682"/>
                  <a:gd name="connsiteY22" fmla="*/ 952584 h 4451256"/>
                  <a:gd name="connsiteX23" fmla="*/ 4034294 w 5126682"/>
                  <a:gd name="connsiteY23" fmla="*/ 2969689 h 4451256"/>
                  <a:gd name="connsiteX24" fmla="*/ 4049095 w 5126682"/>
                  <a:gd name="connsiteY24" fmla="*/ 2992779 h 4451256"/>
                  <a:gd name="connsiteX25" fmla="*/ 4991826 w 5126682"/>
                  <a:gd name="connsiteY25" fmla="*/ 3931576 h 4451256"/>
                  <a:gd name="connsiteX26" fmla="*/ 5010263 w 5126682"/>
                  <a:gd name="connsiteY26" fmla="*/ 3941133 h 4451256"/>
                  <a:gd name="connsiteX27" fmla="*/ 5011193 w 5126682"/>
                  <a:gd name="connsiteY27" fmla="*/ 3534025 h 4451256"/>
                  <a:gd name="connsiteX28" fmla="*/ 5012589 w 5126682"/>
                  <a:gd name="connsiteY28" fmla="*/ 1644588 h 4451256"/>
                  <a:gd name="connsiteX29" fmla="*/ 5013900 w 5126682"/>
                  <a:gd name="connsiteY29" fmla="*/ 160315 h 4451256"/>
                  <a:gd name="connsiteX30" fmla="*/ 5009798 w 5126682"/>
                  <a:gd name="connsiteY30" fmla="*/ 127161 h 4451256"/>
                  <a:gd name="connsiteX31" fmla="*/ 4986190 w 5126682"/>
                  <a:gd name="connsiteY31" fmla="*/ 123672 h 4451256"/>
                  <a:gd name="connsiteX32" fmla="*/ 0 w 5126682"/>
                  <a:gd name="connsiteY32" fmla="*/ 0 h 4451256"/>
                  <a:gd name="connsiteX33" fmla="*/ 5126682 w 5126682"/>
                  <a:gd name="connsiteY33" fmla="*/ 0 h 4451256"/>
                  <a:gd name="connsiteX34" fmla="*/ 5126682 w 5126682"/>
                  <a:gd name="connsiteY34" fmla="*/ 4451256 h 4451256"/>
                  <a:gd name="connsiteX35" fmla="*/ 0 w 5126682"/>
                  <a:gd name="connsiteY35" fmla="*/ 4451256 h 4451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126682" h="4451256">
                    <a:moveTo>
                      <a:pt x="1187960" y="710611"/>
                    </a:moveTo>
                    <a:lnTo>
                      <a:pt x="1187960" y="2885704"/>
                    </a:lnTo>
                    <a:lnTo>
                      <a:pt x="3947773" y="2885704"/>
                    </a:lnTo>
                    <a:lnTo>
                      <a:pt x="3947773" y="710611"/>
                    </a:lnTo>
                    <a:close/>
                    <a:moveTo>
                      <a:pt x="144679" y="123672"/>
                    </a:moveTo>
                    <a:cubicBezTo>
                      <a:pt x="136401" y="123175"/>
                      <a:pt x="128303" y="124476"/>
                      <a:pt x="121071" y="127161"/>
                    </a:cubicBezTo>
                    <a:cubicBezTo>
                      <a:pt x="110245" y="131179"/>
                      <a:pt x="116969" y="148897"/>
                      <a:pt x="116969" y="160315"/>
                    </a:cubicBezTo>
                    <a:cubicBezTo>
                      <a:pt x="117223" y="655087"/>
                      <a:pt x="117857" y="1149817"/>
                      <a:pt x="118280" y="1644588"/>
                    </a:cubicBezTo>
                    <a:cubicBezTo>
                      <a:pt x="118830" y="2274386"/>
                      <a:pt x="119168" y="2904227"/>
                      <a:pt x="119676" y="3534025"/>
                    </a:cubicBezTo>
                    <a:cubicBezTo>
                      <a:pt x="119802" y="3669728"/>
                      <a:pt x="120309" y="3805430"/>
                      <a:pt x="120606" y="3941133"/>
                    </a:cubicBezTo>
                    <a:cubicBezTo>
                      <a:pt x="129486" y="3943248"/>
                      <a:pt x="134053" y="3936566"/>
                      <a:pt x="139043" y="3931576"/>
                    </a:cubicBezTo>
                    <a:cubicBezTo>
                      <a:pt x="324224" y="3746523"/>
                      <a:pt x="1034961" y="3038322"/>
                      <a:pt x="1081774" y="2992779"/>
                    </a:cubicBezTo>
                    <a:cubicBezTo>
                      <a:pt x="1088499" y="2986223"/>
                      <a:pt x="1095011" y="2979500"/>
                      <a:pt x="1096575" y="2969689"/>
                    </a:cubicBezTo>
                    <a:cubicBezTo>
                      <a:pt x="1098098" y="2960470"/>
                      <a:pt x="1090613" y="952584"/>
                      <a:pt x="1090613" y="952584"/>
                    </a:cubicBezTo>
                    <a:cubicBezTo>
                      <a:pt x="1087653" y="943831"/>
                      <a:pt x="1087610" y="765248"/>
                      <a:pt x="1086892" y="642570"/>
                    </a:cubicBezTo>
                    <a:cubicBezTo>
                      <a:pt x="964806" y="575035"/>
                      <a:pt x="457643" y="291070"/>
                      <a:pt x="335599" y="223494"/>
                    </a:cubicBezTo>
                    <a:cubicBezTo>
                      <a:pt x="280117" y="192792"/>
                      <a:pt x="224550" y="162176"/>
                      <a:pt x="169364" y="130967"/>
                    </a:cubicBezTo>
                    <a:cubicBezTo>
                      <a:pt x="161414" y="126463"/>
                      <a:pt x="152956" y="124169"/>
                      <a:pt x="144679" y="123672"/>
                    </a:cubicBezTo>
                    <a:close/>
                    <a:moveTo>
                      <a:pt x="4986190" y="123672"/>
                    </a:moveTo>
                    <a:cubicBezTo>
                      <a:pt x="4977912" y="124169"/>
                      <a:pt x="4969455" y="126463"/>
                      <a:pt x="4961505" y="130967"/>
                    </a:cubicBezTo>
                    <a:cubicBezTo>
                      <a:pt x="4906318" y="162176"/>
                      <a:pt x="4850752" y="192792"/>
                      <a:pt x="4795269" y="223494"/>
                    </a:cubicBezTo>
                    <a:cubicBezTo>
                      <a:pt x="4673226" y="291070"/>
                      <a:pt x="4166063" y="575035"/>
                      <a:pt x="4043978" y="642569"/>
                    </a:cubicBezTo>
                    <a:cubicBezTo>
                      <a:pt x="4043259" y="765248"/>
                      <a:pt x="4043217" y="943830"/>
                      <a:pt x="4040256" y="952584"/>
                    </a:cubicBezTo>
                    <a:cubicBezTo>
                      <a:pt x="4040256" y="952584"/>
                      <a:pt x="4032771" y="2960470"/>
                      <a:pt x="4034294" y="2969689"/>
                    </a:cubicBezTo>
                    <a:cubicBezTo>
                      <a:pt x="4035858" y="2979500"/>
                      <a:pt x="4042371" y="2986223"/>
                      <a:pt x="4049095" y="2992779"/>
                    </a:cubicBezTo>
                    <a:cubicBezTo>
                      <a:pt x="4095907" y="3038322"/>
                      <a:pt x="4806645" y="3746523"/>
                      <a:pt x="4991826" y="3931576"/>
                    </a:cubicBezTo>
                    <a:cubicBezTo>
                      <a:pt x="4996816" y="3936566"/>
                      <a:pt x="5001382" y="3943248"/>
                      <a:pt x="5010263" y="3941133"/>
                    </a:cubicBezTo>
                    <a:cubicBezTo>
                      <a:pt x="5010559" y="3805430"/>
                      <a:pt x="5011067" y="3669728"/>
                      <a:pt x="5011193" y="3534025"/>
                    </a:cubicBezTo>
                    <a:cubicBezTo>
                      <a:pt x="5011701" y="2904227"/>
                      <a:pt x="5012039" y="2274386"/>
                      <a:pt x="5012589" y="1644588"/>
                    </a:cubicBezTo>
                    <a:cubicBezTo>
                      <a:pt x="5013011" y="1149817"/>
                      <a:pt x="5013646" y="655087"/>
                      <a:pt x="5013900" y="160315"/>
                    </a:cubicBezTo>
                    <a:cubicBezTo>
                      <a:pt x="5013900" y="148897"/>
                      <a:pt x="5020624" y="131179"/>
                      <a:pt x="5009798" y="127161"/>
                    </a:cubicBezTo>
                    <a:cubicBezTo>
                      <a:pt x="5002566" y="124476"/>
                      <a:pt x="4994468" y="123175"/>
                      <a:pt x="4986190" y="123672"/>
                    </a:cubicBezTo>
                    <a:close/>
                    <a:moveTo>
                      <a:pt x="0" y="0"/>
                    </a:moveTo>
                    <a:lnTo>
                      <a:pt x="5126682" y="0"/>
                    </a:lnTo>
                    <a:lnTo>
                      <a:pt x="5126682" y="4451256"/>
                    </a:lnTo>
                    <a:lnTo>
                      <a:pt x="0" y="4451256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0A0C037-7EB3-4A78-8E41-09247C16AF8A}"/>
                  </a:ext>
                </a:extLst>
              </p:cNvPr>
              <p:cNvSpPr/>
              <p:nvPr/>
            </p:nvSpPr>
            <p:spPr>
              <a:xfrm>
                <a:off x="5354178" y="1842133"/>
                <a:ext cx="3060100" cy="52184"/>
              </a:xfrm>
              <a:custGeom>
                <a:avLst/>
                <a:gdLst>
                  <a:gd name="connsiteX0" fmla="*/ 0 w 4712872"/>
                  <a:gd name="connsiteY0" fmla="*/ 0 h 80368"/>
                  <a:gd name="connsiteX1" fmla="*/ 4712872 w 4712872"/>
                  <a:gd name="connsiteY1" fmla="*/ 0 h 80368"/>
                  <a:gd name="connsiteX2" fmla="*/ 4712872 w 4712872"/>
                  <a:gd name="connsiteY2" fmla="*/ 80368 h 80368"/>
                  <a:gd name="connsiteX3" fmla="*/ 0 w 4712872"/>
                  <a:gd name="connsiteY3" fmla="*/ 80368 h 80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12872" h="80368">
                    <a:moveTo>
                      <a:pt x="0" y="0"/>
                    </a:moveTo>
                    <a:lnTo>
                      <a:pt x="4712872" y="0"/>
                    </a:lnTo>
                    <a:lnTo>
                      <a:pt x="4712872" y="80368"/>
                    </a:lnTo>
                    <a:lnTo>
                      <a:pt x="0" y="8036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8A1AC1A-8FD2-4179-8014-F89258FA38E0}"/>
                  </a:ext>
                </a:extLst>
              </p:cNvPr>
              <p:cNvSpPr/>
              <p:nvPr/>
            </p:nvSpPr>
            <p:spPr>
              <a:xfrm>
                <a:off x="4336930" y="4929564"/>
                <a:ext cx="5083500" cy="425578"/>
              </a:xfrm>
              <a:custGeom>
                <a:avLst/>
                <a:gdLst>
                  <a:gd name="connsiteX0" fmla="*/ 3911544 w 7829117"/>
                  <a:gd name="connsiteY0" fmla="*/ 655365 h 655435"/>
                  <a:gd name="connsiteX1" fmla="*/ 62793 w 7829117"/>
                  <a:gd name="connsiteY1" fmla="*/ 655365 h 655435"/>
                  <a:gd name="connsiteX2" fmla="*/ 41170 w 7829117"/>
                  <a:gd name="connsiteY2" fmla="*/ 655365 h 655435"/>
                  <a:gd name="connsiteX3" fmla="*/ 400 w 7829117"/>
                  <a:gd name="connsiteY3" fmla="*/ 616028 h 655435"/>
                  <a:gd name="connsiteX4" fmla="*/ 400 w 7829117"/>
                  <a:gd name="connsiteY4" fmla="*/ 254501 h 655435"/>
                  <a:gd name="connsiteX5" fmla="*/ 9 w 7829117"/>
                  <a:gd name="connsiteY5" fmla="*/ 28897 h 655435"/>
                  <a:gd name="connsiteX6" fmla="*/ 27558 w 7829117"/>
                  <a:gd name="connsiteY6" fmla="*/ 501 h 655435"/>
                  <a:gd name="connsiteX7" fmla="*/ 49181 w 7829117"/>
                  <a:gd name="connsiteY7" fmla="*/ 631 h 655435"/>
                  <a:gd name="connsiteX8" fmla="*/ 7783806 w 7829117"/>
                  <a:gd name="connsiteY8" fmla="*/ 697 h 655435"/>
                  <a:gd name="connsiteX9" fmla="*/ 7828940 w 7829117"/>
                  <a:gd name="connsiteY9" fmla="*/ 44593 h 655435"/>
                  <a:gd name="connsiteX10" fmla="*/ 7828940 w 7829117"/>
                  <a:gd name="connsiteY10" fmla="*/ 610101 h 655435"/>
                  <a:gd name="connsiteX11" fmla="*/ 7785043 w 7829117"/>
                  <a:gd name="connsiteY11" fmla="*/ 655301 h 655435"/>
                  <a:gd name="connsiteX12" fmla="*/ 3911544 w 7829117"/>
                  <a:gd name="connsiteY12" fmla="*/ 655365 h 655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829117" h="655435">
                    <a:moveTo>
                      <a:pt x="3911544" y="655365"/>
                    </a:moveTo>
                    <a:cubicBezTo>
                      <a:pt x="2628648" y="655365"/>
                      <a:pt x="1345688" y="655365"/>
                      <a:pt x="62793" y="655365"/>
                    </a:cubicBezTo>
                    <a:cubicBezTo>
                      <a:pt x="55563" y="655365"/>
                      <a:pt x="48399" y="655365"/>
                      <a:pt x="41170" y="655365"/>
                    </a:cubicBezTo>
                    <a:cubicBezTo>
                      <a:pt x="465" y="655301"/>
                      <a:pt x="465" y="655301"/>
                      <a:pt x="400" y="616028"/>
                    </a:cubicBezTo>
                    <a:cubicBezTo>
                      <a:pt x="400" y="495541"/>
                      <a:pt x="400" y="374989"/>
                      <a:pt x="400" y="254501"/>
                    </a:cubicBezTo>
                    <a:cubicBezTo>
                      <a:pt x="400" y="179278"/>
                      <a:pt x="986" y="104120"/>
                      <a:pt x="9" y="28897"/>
                    </a:cubicBezTo>
                    <a:cubicBezTo>
                      <a:pt x="-252" y="8056"/>
                      <a:pt x="5089" y="-2495"/>
                      <a:pt x="27558" y="501"/>
                    </a:cubicBezTo>
                    <a:cubicBezTo>
                      <a:pt x="34657" y="1413"/>
                      <a:pt x="41952" y="631"/>
                      <a:pt x="49181" y="631"/>
                    </a:cubicBezTo>
                    <a:cubicBezTo>
                      <a:pt x="2627411" y="631"/>
                      <a:pt x="5205576" y="631"/>
                      <a:pt x="7783806" y="697"/>
                    </a:cubicBezTo>
                    <a:cubicBezTo>
                      <a:pt x="7833760" y="697"/>
                      <a:pt x="7828940" y="-5165"/>
                      <a:pt x="7828940" y="44593"/>
                    </a:cubicBezTo>
                    <a:cubicBezTo>
                      <a:pt x="7829070" y="233074"/>
                      <a:pt x="7829070" y="421620"/>
                      <a:pt x="7828940" y="610101"/>
                    </a:cubicBezTo>
                    <a:cubicBezTo>
                      <a:pt x="7828875" y="660250"/>
                      <a:pt x="7834671" y="655301"/>
                      <a:pt x="7785043" y="655301"/>
                    </a:cubicBezTo>
                    <a:cubicBezTo>
                      <a:pt x="6493877" y="655430"/>
                      <a:pt x="5202710" y="655365"/>
                      <a:pt x="3911544" y="655365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51B2549D-E465-4127-AE69-7161940091AB}"/>
                  </a:ext>
                </a:extLst>
              </p:cNvPr>
              <p:cNvSpPr/>
              <p:nvPr/>
            </p:nvSpPr>
            <p:spPr>
              <a:xfrm>
                <a:off x="6895852" y="2922283"/>
                <a:ext cx="94330" cy="230571"/>
              </a:xfrm>
              <a:custGeom>
                <a:avLst/>
                <a:gdLst>
                  <a:gd name="connsiteX0" fmla="*/ 72594 w 145278"/>
                  <a:gd name="connsiteY0" fmla="*/ 306128 h 355104"/>
                  <a:gd name="connsiteX1" fmla="*/ 31889 w 145278"/>
                  <a:gd name="connsiteY1" fmla="*/ 355104 h 355104"/>
                  <a:gd name="connsiteX2" fmla="*/ 48497 w 145278"/>
                  <a:gd name="connsiteY2" fmla="*/ 315311 h 355104"/>
                  <a:gd name="connsiteX3" fmla="*/ 49344 w 145278"/>
                  <a:gd name="connsiteY3" fmla="*/ 312380 h 355104"/>
                  <a:gd name="connsiteX4" fmla="*/ 55271 w 145278"/>
                  <a:gd name="connsiteY4" fmla="*/ 254546 h 355104"/>
                  <a:gd name="connsiteX5" fmla="*/ 44003 w 145278"/>
                  <a:gd name="connsiteY5" fmla="*/ 176848 h 355104"/>
                  <a:gd name="connsiteX6" fmla="*/ 5512 w 145278"/>
                  <a:gd name="connsiteY6" fmla="*/ 81370 h 355104"/>
                  <a:gd name="connsiteX7" fmla="*/ 14500 w 145278"/>
                  <a:gd name="connsiteY7" fmla="*/ 2435 h 355104"/>
                  <a:gd name="connsiteX8" fmla="*/ 127497 w 145278"/>
                  <a:gd name="connsiteY8" fmla="*/ 4128 h 355104"/>
                  <a:gd name="connsiteX9" fmla="*/ 137072 w 145278"/>
                  <a:gd name="connsiteY9" fmla="*/ 83129 h 355104"/>
                  <a:gd name="connsiteX10" fmla="*/ 92589 w 145278"/>
                  <a:gd name="connsiteY10" fmla="*/ 206873 h 355104"/>
                  <a:gd name="connsiteX11" fmla="*/ 72594 w 145278"/>
                  <a:gd name="connsiteY11" fmla="*/ 306128 h 355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278" h="355104">
                    <a:moveTo>
                      <a:pt x="72594" y="306128"/>
                    </a:moveTo>
                    <a:cubicBezTo>
                      <a:pt x="67189" y="318177"/>
                      <a:pt x="58136" y="342079"/>
                      <a:pt x="31889" y="355104"/>
                    </a:cubicBezTo>
                    <a:cubicBezTo>
                      <a:pt x="34039" y="334524"/>
                      <a:pt x="43548" y="329509"/>
                      <a:pt x="48497" y="315311"/>
                    </a:cubicBezTo>
                    <a:cubicBezTo>
                      <a:pt x="48823" y="314334"/>
                      <a:pt x="49083" y="313357"/>
                      <a:pt x="49344" y="312380"/>
                    </a:cubicBezTo>
                    <a:cubicBezTo>
                      <a:pt x="55531" y="283333"/>
                      <a:pt x="55531" y="283333"/>
                      <a:pt x="55271" y="254546"/>
                    </a:cubicBezTo>
                    <a:cubicBezTo>
                      <a:pt x="55531" y="232859"/>
                      <a:pt x="53772" y="202574"/>
                      <a:pt x="44003" y="176848"/>
                    </a:cubicBezTo>
                    <a:cubicBezTo>
                      <a:pt x="27721" y="133929"/>
                      <a:pt x="27005" y="137837"/>
                      <a:pt x="5512" y="81370"/>
                    </a:cubicBezTo>
                    <a:cubicBezTo>
                      <a:pt x="-3150" y="59683"/>
                      <a:pt x="-2629" y="24383"/>
                      <a:pt x="14500" y="2435"/>
                    </a:cubicBezTo>
                    <a:cubicBezTo>
                      <a:pt x="18017" y="-691"/>
                      <a:pt x="94217" y="-1473"/>
                      <a:pt x="127497" y="4128"/>
                    </a:cubicBezTo>
                    <a:cubicBezTo>
                      <a:pt x="147753" y="28421"/>
                      <a:pt x="150358" y="52519"/>
                      <a:pt x="137072" y="83129"/>
                    </a:cubicBezTo>
                    <a:cubicBezTo>
                      <a:pt x="119682" y="123248"/>
                      <a:pt x="103661" y="164930"/>
                      <a:pt x="92589" y="206873"/>
                    </a:cubicBezTo>
                    <a:cubicBezTo>
                      <a:pt x="81713" y="247512"/>
                      <a:pt x="86923" y="265423"/>
                      <a:pt x="72594" y="3061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0B677E7-D312-473B-AEA8-FB89EFD6D656}"/>
                  </a:ext>
                </a:extLst>
              </p:cNvPr>
              <p:cNvSpPr/>
              <p:nvPr/>
            </p:nvSpPr>
            <p:spPr>
              <a:xfrm>
                <a:off x="4428617" y="3942333"/>
                <a:ext cx="4890968" cy="963452"/>
              </a:xfrm>
              <a:custGeom>
                <a:avLst/>
                <a:gdLst>
                  <a:gd name="connsiteX0" fmla="*/ 6059137 w 7532597"/>
                  <a:gd name="connsiteY0" fmla="*/ 22600 h 1483816"/>
                  <a:gd name="connsiteX1" fmla="*/ 1502312 w 7532597"/>
                  <a:gd name="connsiteY1" fmla="*/ 0 h 1483816"/>
                  <a:gd name="connsiteX2" fmla="*/ 0 w 7532597"/>
                  <a:gd name="connsiteY2" fmla="*/ 1483816 h 1483816"/>
                  <a:gd name="connsiteX3" fmla="*/ 7532598 w 7532597"/>
                  <a:gd name="connsiteY3" fmla="*/ 1483816 h 148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32597" h="1483816">
                    <a:moveTo>
                      <a:pt x="6059137" y="22600"/>
                    </a:moveTo>
                    <a:lnTo>
                      <a:pt x="1502312" y="0"/>
                    </a:lnTo>
                    <a:lnTo>
                      <a:pt x="0" y="1483816"/>
                    </a:lnTo>
                    <a:lnTo>
                      <a:pt x="7532598" y="1483816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37670347-DFAF-4162-B73D-6E2333C92EAB}"/>
                  </a:ext>
                </a:extLst>
              </p:cNvPr>
              <p:cNvSpPr/>
              <p:nvPr/>
            </p:nvSpPr>
            <p:spPr>
              <a:xfrm>
                <a:off x="5454782" y="3721378"/>
                <a:ext cx="2830306" cy="558923"/>
              </a:xfrm>
              <a:custGeom>
                <a:avLst/>
                <a:gdLst>
                  <a:gd name="connsiteX0" fmla="*/ 3603999 w 4358965"/>
                  <a:gd name="connsiteY0" fmla="*/ 13091 h 860799"/>
                  <a:gd name="connsiteX1" fmla="*/ 765126 w 4358965"/>
                  <a:gd name="connsiteY1" fmla="*/ 0 h 860799"/>
                  <a:gd name="connsiteX2" fmla="*/ 0 w 4358965"/>
                  <a:gd name="connsiteY2" fmla="*/ 860799 h 860799"/>
                  <a:gd name="connsiteX3" fmla="*/ 4358965 w 4358965"/>
                  <a:gd name="connsiteY3" fmla="*/ 860799 h 860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58965" h="860799">
                    <a:moveTo>
                      <a:pt x="3603999" y="13091"/>
                    </a:moveTo>
                    <a:lnTo>
                      <a:pt x="765126" y="0"/>
                    </a:lnTo>
                    <a:lnTo>
                      <a:pt x="0" y="860799"/>
                    </a:lnTo>
                    <a:lnTo>
                      <a:pt x="4358965" y="860799"/>
                    </a:lnTo>
                    <a:close/>
                  </a:path>
                </a:pathLst>
              </a:custGeom>
              <a:solidFill>
                <a:srgbClr val="A7D0E5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2EA3311F-8F3A-4CA0-8CA8-A2BBEC187E35}"/>
                  </a:ext>
                </a:extLst>
              </p:cNvPr>
              <p:cNvSpPr/>
              <p:nvPr/>
            </p:nvSpPr>
            <p:spPr>
              <a:xfrm>
                <a:off x="5937586" y="4280301"/>
                <a:ext cx="1841481" cy="228272"/>
              </a:xfrm>
              <a:custGeom>
                <a:avLst/>
                <a:gdLst>
                  <a:gd name="connsiteX0" fmla="*/ 0 w 2836072"/>
                  <a:gd name="connsiteY0" fmla="*/ 0 h 351562"/>
                  <a:gd name="connsiteX1" fmla="*/ 2836073 w 2836072"/>
                  <a:gd name="connsiteY1" fmla="*/ 0 h 351562"/>
                  <a:gd name="connsiteX2" fmla="*/ 2836073 w 2836072"/>
                  <a:gd name="connsiteY2" fmla="*/ 351562 h 351562"/>
                  <a:gd name="connsiteX3" fmla="*/ 0 w 2836072"/>
                  <a:gd name="connsiteY3" fmla="*/ 351562 h 351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36072" h="351562">
                    <a:moveTo>
                      <a:pt x="0" y="0"/>
                    </a:moveTo>
                    <a:lnTo>
                      <a:pt x="2836073" y="0"/>
                    </a:lnTo>
                    <a:lnTo>
                      <a:pt x="2836073" y="351562"/>
                    </a:lnTo>
                    <a:lnTo>
                      <a:pt x="0" y="351562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715831A-2862-4009-A0F3-FEAB0FC849CB}"/>
                  </a:ext>
                </a:extLst>
              </p:cNvPr>
              <p:cNvSpPr/>
              <p:nvPr/>
            </p:nvSpPr>
            <p:spPr>
              <a:xfrm>
                <a:off x="6145940" y="4965666"/>
                <a:ext cx="1444861" cy="366469"/>
              </a:xfrm>
              <a:custGeom>
                <a:avLst/>
                <a:gdLst>
                  <a:gd name="connsiteX0" fmla="*/ 2126761 w 2225235"/>
                  <a:gd name="connsiteY0" fmla="*/ 564401 h 564401"/>
                  <a:gd name="connsiteX1" fmla="*/ 98474 w 2225235"/>
                  <a:gd name="connsiteY1" fmla="*/ 564401 h 564401"/>
                  <a:gd name="connsiteX2" fmla="*/ 0 w 2225235"/>
                  <a:gd name="connsiteY2" fmla="*/ 465927 h 564401"/>
                  <a:gd name="connsiteX3" fmla="*/ 0 w 2225235"/>
                  <a:gd name="connsiteY3" fmla="*/ 98474 h 564401"/>
                  <a:gd name="connsiteX4" fmla="*/ 98474 w 2225235"/>
                  <a:gd name="connsiteY4" fmla="*/ 0 h 564401"/>
                  <a:gd name="connsiteX5" fmla="*/ 2126761 w 2225235"/>
                  <a:gd name="connsiteY5" fmla="*/ 0 h 564401"/>
                  <a:gd name="connsiteX6" fmla="*/ 2225235 w 2225235"/>
                  <a:gd name="connsiteY6" fmla="*/ 98474 h 564401"/>
                  <a:gd name="connsiteX7" fmla="*/ 2225235 w 2225235"/>
                  <a:gd name="connsiteY7" fmla="*/ 465927 h 564401"/>
                  <a:gd name="connsiteX8" fmla="*/ 2126761 w 2225235"/>
                  <a:gd name="connsiteY8" fmla="*/ 564401 h 564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25235" h="564401">
                    <a:moveTo>
                      <a:pt x="2126761" y="564401"/>
                    </a:moveTo>
                    <a:lnTo>
                      <a:pt x="98474" y="564401"/>
                    </a:lnTo>
                    <a:cubicBezTo>
                      <a:pt x="44092" y="564401"/>
                      <a:pt x="0" y="520309"/>
                      <a:pt x="0" y="465927"/>
                    </a:cubicBezTo>
                    <a:lnTo>
                      <a:pt x="0" y="98474"/>
                    </a:lnTo>
                    <a:cubicBezTo>
                      <a:pt x="0" y="44092"/>
                      <a:pt x="44092" y="0"/>
                      <a:pt x="98474" y="0"/>
                    </a:cubicBezTo>
                    <a:lnTo>
                      <a:pt x="2126761" y="0"/>
                    </a:lnTo>
                    <a:cubicBezTo>
                      <a:pt x="2181143" y="0"/>
                      <a:pt x="2225235" y="44092"/>
                      <a:pt x="2225235" y="98474"/>
                    </a:cubicBezTo>
                    <a:lnTo>
                      <a:pt x="2225235" y="465927"/>
                    </a:lnTo>
                    <a:cubicBezTo>
                      <a:pt x="2225235" y="520309"/>
                      <a:pt x="2181143" y="564401"/>
                      <a:pt x="2126761" y="564401"/>
                    </a:cubicBezTo>
                    <a:close/>
                  </a:path>
                </a:pathLst>
              </a:custGeom>
              <a:solidFill>
                <a:srgbClr val="395BA5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9063B52-4832-4321-9E1B-D20F6C2B4734}"/>
                  </a:ext>
                </a:extLst>
              </p:cNvPr>
              <p:cNvSpPr/>
              <p:nvPr/>
            </p:nvSpPr>
            <p:spPr>
              <a:xfrm>
                <a:off x="8376938" y="1327316"/>
                <a:ext cx="230344" cy="3148525"/>
              </a:xfrm>
              <a:custGeom>
                <a:avLst/>
                <a:gdLst>
                  <a:gd name="connsiteX0" fmla="*/ 0 w 354753"/>
                  <a:gd name="connsiteY0" fmla="*/ 0 h 4849055"/>
                  <a:gd name="connsiteX1" fmla="*/ 354753 w 354753"/>
                  <a:gd name="connsiteY1" fmla="*/ 0 h 4849055"/>
                  <a:gd name="connsiteX2" fmla="*/ 354753 w 354753"/>
                  <a:gd name="connsiteY2" fmla="*/ 4849056 h 4849055"/>
                  <a:gd name="connsiteX3" fmla="*/ 0 w 354753"/>
                  <a:gd name="connsiteY3" fmla="*/ 4849056 h 484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753" h="4849055">
                    <a:moveTo>
                      <a:pt x="0" y="0"/>
                    </a:moveTo>
                    <a:lnTo>
                      <a:pt x="354753" y="0"/>
                    </a:lnTo>
                    <a:lnTo>
                      <a:pt x="354753" y="4849056"/>
                    </a:lnTo>
                    <a:lnTo>
                      <a:pt x="0" y="484905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8DED6C9-CD80-42BA-BF5B-5138A59E9B30}"/>
                  </a:ext>
                </a:extLst>
              </p:cNvPr>
              <p:cNvSpPr/>
              <p:nvPr/>
            </p:nvSpPr>
            <p:spPr>
              <a:xfrm>
                <a:off x="5141003" y="1327316"/>
                <a:ext cx="230344" cy="3148525"/>
              </a:xfrm>
              <a:custGeom>
                <a:avLst/>
                <a:gdLst>
                  <a:gd name="connsiteX0" fmla="*/ 0 w 354753"/>
                  <a:gd name="connsiteY0" fmla="*/ 0 h 4849055"/>
                  <a:gd name="connsiteX1" fmla="*/ 354753 w 354753"/>
                  <a:gd name="connsiteY1" fmla="*/ 0 h 4849055"/>
                  <a:gd name="connsiteX2" fmla="*/ 354753 w 354753"/>
                  <a:gd name="connsiteY2" fmla="*/ 4849056 h 4849055"/>
                  <a:gd name="connsiteX3" fmla="*/ 0 w 354753"/>
                  <a:gd name="connsiteY3" fmla="*/ 4849056 h 484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753" h="4849055">
                    <a:moveTo>
                      <a:pt x="0" y="0"/>
                    </a:moveTo>
                    <a:lnTo>
                      <a:pt x="354753" y="0"/>
                    </a:lnTo>
                    <a:lnTo>
                      <a:pt x="354753" y="4849056"/>
                    </a:lnTo>
                    <a:lnTo>
                      <a:pt x="0" y="484905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93F991AF-E054-4486-90F2-6EBA7A5DF475}"/>
                  </a:ext>
                </a:extLst>
              </p:cNvPr>
              <p:cNvSpPr/>
              <p:nvPr/>
            </p:nvSpPr>
            <p:spPr>
              <a:xfrm>
                <a:off x="7258011" y="1395128"/>
                <a:ext cx="1935755" cy="1684637"/>
              </a:xfrm>
              <a:custGeom>
                <a:avLst/>
                <a:gdLst>
                  <a:gd name="connsiteX0" fmla="*/ 2954709 w 2981264"/>
                  <a:gd name="connsiteY0" fmla="*/ 780199 h 2594515"/>
                  <a:gd name="connsiteX1" fmla="*/ 2856105 w 2981264"/>
                  <a:gd name="connsiteY1" fmla="*/ 365007 h 2594515"/>
                  <a:gd name="connsiteX2" fmla="*/ 2739980 w 2981264"/>
                  <a:gd name="connsiteY2" fmla="*/ 185905 h 2594515"/>
                  <a:gd name="connsiteX3" fmla="*/ 2554040 w 2981264"/>
                  <a:gd name="connsiteY3" fmla="*/ 166887 h 2594515"/>
                  <a:gd name="connsiteX4" fmla="*/ 2547983 w 2981264"/>
                  <a:gd name="connsiteY4" fmla="*/ 168515 h 2594515"/>
                  <a:gd name="connsiteX5" fmla="*/ 2466247 w 2981264"/>
                  <a:gd name="connsiteY5" fmla="*/ 171316 h 2594515"/>
                  <a:gd name="connsiteX6" fmla="*/ 2335079 w 2981264"/>
                  <a:gd name="connsiteY6" fmla="*/ 175289 h 2594515"/>
                  <a:gd name="connsiteX7" fmla="*/ 2104720 w 2981264"/>
                  <a:gd name="connsiteY7" fmla="*/ 230908 h 2594515"/>
                  <a:gd name="connsiteX8" fmla="*/ 2076911 w 2981264"/>
                  <a:gd name="connsiteY8" fmla="*/ 267771 h 2594515"/>
                  <a:gd name="connsiteX9" fmla="*/ 2077952 w 2981264"/>
                  <a:gd name="connsiteY9" fmla="*/ 748743 h 2594515"/>
                  <a:gd name="connsiteX10" fmla="*/ 2041481 w 2981264"/>
                  <a:gd name="connsiteY10" fmla="*/ 547301 h 2594515"/>
                  <a:gd name="connsiteX11" fmla="*/ 2031777 w 2981264"/>
                  <a:gd name="connsiteY11" fmla="*/ 461918 h 2594515"/>
                  <a:gd name="connsiteX12" fmla="*/ 1977394 w 2981264"/>
                  <a:gd name="connsiteY12" fmla="*/ 152429 h 2594515"/>
                  <a:gd name="connsiteX13" fmla="*/ 1822389 w 2981264"/>
                  <a:gd name="connsiteY13" fmla="*/ 15008 h 2594515"/>
                  <a:gd name="connsiteX14" fmla="*/ 1508081 w 2981264"/>
                  <a:gd name="connsiteY14" fmla="*/ 103322 h 2594515"/>
                  <a:gd name="connsiteX15" fmla="*/ 1354509 w 2981264"/>
                  <a:gd name="connsiteY15" fmla="*/ 801757 h 2594515"/>
                  <a:gd name="connsiteX16" fmla="*/ 1333016 w 2981264"/>
                  <a:gd name="connsiteY16" fmla="*/ 1359385 h 2594515"/>
                  <a:gd name="connsiteX17" fmla="*/ 1361998 w 2981264"/>
                  <a:gd name="connsiteY17" fmla="*/ 2063811 h 2594515"/>
                  <a:gd name="connsiteX18" fmla="*/ 1342981 w 2981264"/>
                  <a:gd name="connsiteY18" fmla="*/ 2280493 h 2594515"/>
                  <a:gd name="connsiteX19" fmla="*/ 1187976 w 2981264"/>
                  <a:gd name="connsiteY19" fmla="*/ 2461093 h 2594515"/>
                  <a:gd name="connsiteX20" fmla="*/ 1039614 w 2981264"/>
                  <a:gd name="connsiteY20" fmla="*/ 2415699 h 2594515"/>
                  <a:gd name="connsiteX21" fmla="*/ 999299 w 2981264"/>
                  <a:gd name="connsiteY21" fmla="*/ 2312341 h 2594515"/>
                  <a:gd name="connsiteX22" fmla="*/ 913656 w 2981264"/>
                  <a:gd name="connsiteY22" fmla="*/ 2012490 h 2594515"/>
                  <a:gd name="connsiteX23" fmla="*/ 782813 w 2981264"/>
                  <a:gd name="connsiteY23" fmla="*/ 1781220 h 2594515"/>
                  <a:gd name="connsiteX24" fmla="*/ 467137 w 2981264"/>
                  <a:gd name="connsiteY24" fmla="*/ 1747679 h 2594515"/>
                  <a:gd name="connsiteX25" fmla="*/ 233978 w 2981264"/>
                  <a:gd name="connsiteY25" fmla="*/ 1775358 h 2594515"/>
                  <a:gd name="connsiteX26" fmla="*/ 188909 w 2981264"/>
                  <a:gd name="connsiteY26" fmla="*/ 1717069 h 2594515"/>
                  <a:gd name="connsiteX27" fmla="*/ 170608 w 2981264"/>
                  <a:gd name="connsiteY27" fmla="*/ 1614492 h 2594515"/>
                  <a:gd name="connsiteX28" fmla="*/ 79038 w 2981264"/>
                  <a:gd name="connsiteY28" fmla="*/ 1518037 h 2594515"/>
                  <a:gd name="connsiteX29" fmla="*/ 493 w 2981264"/>
                  <a:gd name="connsiteY29" fmla="*/ 1503709 h 2594515"/>
                  <a:gd name="connsiteX30" fmla="*/ 1731 w 2981264"/>
                  <a:gd name="connsiteY30" fmla="*/ 2018221 h 2594515"/>
                  <a:gd name="connsiteX31" fmla="*/ 59630 w 2981264"/>
                  <a:gd name="connsiteY31" fmla="*/ 2009299 h 2594515"/>
                  <a:gd name="connsiteX32" fmla="*/ 182005 w 2981264"/>
                  <a:gd name="connsiteY32" fmla="*/ 1888030 h 2594515"/>
                  <a:gd name="connsiteX33" fmla="*/ 209685 w 2981264"/>
                  <a:gd name="connsiteY33" fmla="*/ 1870055 h 2594515"/>
                  <a:gd name="connsiteX34" fmla="*/ 469547 w 2981264"/>
                  <a:gd name="connsiteY34" fmla="*/ 1858071 h 2594515"/>
                  <a:gd name="connsiteX35" fmla="*/ 573817 w 2981264"/>
                  <a:gd name="connsiteY35" fmla="*/ 1822251 h 2594515"/>
                  <a:gd name="connsiteX36" fmla="*/ 733837 w 2981264"/>
                  <a:gd name="connsiteY36" fmla="*/ 1878131 h 2594515"/>
                  <a:gd name="connsiteX37" fmla="*/ 793038 w 2981264"/>
                  <a:gd name="connsiteY37" fmla="*/ 1988914 h 2594515"/>
                  <a:gd name="connsiteX38" fmla="*/ 878617 w 2981264"/>
                  <a:gd name="connsiteY38" fmla="*/ 2309866 h 2594515"/>
                  <a:gd name="connsiteX39" fmla="*/ 958073 w 2981264"/>
                  <a:gd name="connsiteY39" fmla="*/ 2502319 h 2594515"/>
                  <a:gd name="connsiteX40" fmla="*/ 1198266 w 2981264"/>
                  <a:gd name="connsiteY40" fmla="*/ 2577803 h 2594515"/>
                  <a:gd name="connsiteX41" fmla="*/ 1440999 w 2981264"/>
                  <a:gd name="connsiteY41" fmla="*/ 2340736 h 2594515"/>
                  <a:gd name="connsiteX42" fmla="*/ 1468939 w 2981264"/>
                  <a:gd name="connsiteY42" fmla="*/ 2030856 h 2594515"/>
                  <a:gd name="connsiteX43" fmla="*/ 1442562 w 2981264"/>
                  <a:gd name="connsiteY43" fmla="*/ 1381007 h 2594515"/>
                  <a:gd name="connsiteX44" fmla="*/ 1467506 w 2981264"/>
                  <a:gd name="connsiteY44" fmla="*/ 569184 h 2594515"/>
                  <a:gd name="connsiteX45" fmla="*/ 1553019 w 2981264"/>
                  <a:gd name="connsiteY45" fmla="*/ 222637 h 2594515"/>
                  <a:gd name="connsiteX46" fmla="*/ 1731406 w 2981264"/>
                  <a:gd name="connsiteY46" fmla="*/ 109965 h 2594515"/>
                  <a:gd name="connsiteX47" fmla="*/ 1892077 w 2981264"/>
                  <a:gd name="connsiteY47" fmla="*/ 249470 h 2594515"/>
                  <a:gd name="connsiteX48" fmla="*/ 1926399 w 2981264"/>
                  <a:gd name="connsiteY48" fmla="*/ 521771 h 2594515"/>
                  <a:gd name="connsiteX49" fmla="*/ 1971533 w 2981264"/>
                  <a:gd name="connsiteY49" fmla="*/ 807163 h 2594515"/>
                  <a:gd name="connsiteX50" fmla="*/ 2077432 w 2981264"/>
                  <a:gd name="connsiteY50" fmla="*/ 970178 h 2594515"/>
                  <a:gd name="connsiteX51" fmla="*/ 2077432 w 2981264"/>
                  <a:gd name="connsiteY51" fmla="*/ 2122687 h 2594515"/>
                  <a:gd name="connsiteX52" fmla="*/ 2324724 w 2981264"/>
                  <a:gd name="connsiteY52" fmla="*/ 2189313 h 2594515"/>
                  <a:gd name="connsiteX53" fmla="*/ 2327133 w 2981264"/>
                  <a:gd name="connsiteY53" fmla="*/ 2188402 h 2594515"/>
                  <a:gd name="connsiteX54" fmla="*/ 2385162 w 2981264"/>
                  <a:gd name="connsiteY54" fmla="*/ 2185015 h 2594515"/>
                  <a:gd name="connsiteX55" fmla="*/ 2385162 w 2981264"/>
                  <a:gd name="connsiteY55" fmla="*/ 2185015 h 2594515"/>
                  <a:gd name="connsiteX56" fmla="*/ 2433618 w 2981264"/>
                  <a:gd name="connsiteY56" fmla="*/ 2188597 h 2594515"/>
                  <a:gd name="connsiteX57" fmla="*/ 2570257 w 2981264"/>
                  <a:gd name="connsiteY57" fmla="*/ 2189183 h 2594515"/>
                  <a:gd name="connsiteX58" fmla="*/ 2573318 w 2981264"/>
                  <a:gd name="connsiteY58" fmla="*/ 2188532 h 2594515"/>
                  <a:gd name="connsiteX59" fmla="*/ 2573318 w 2981264"/>
                  <a:gd name="connsiteY59" fmla="*/ 2189183 h 2594515"/>
                  <a:gd name="connsiteX60" fmla="*/ 2786678 w 2981264"/>
                  <a:gd name="connsiteY60" fmla="*/ 2129721 h 2594515"/>
                  <a:gd name="connsiteX61" fmla="*/ 2868479 w 2981264"/>
                  <a:gd name="connsiteY61" fmla="*/ 1978819 h 2594515"/>
                  <a:gd name="connsiteX62" fmla="*/ 2979001 w 2981264"/>
                  <a:gd name="connsiteY62" fmla="*/ 1309822 h 2594515"/>
                  <a:gd name="connsiteX63" fmla="*/ 2954709 w 2981264"/>
                  <a:gd name="connsiteY63" fmla="*/ 780199 h 2594515"/>
                  <a:gd name="connsiteX64" fmla="*/ 2834156 w 2981264"/>
                  <a:gd name="connsiteY64" fmla="*/ 1495372 h 2594515"/>
                  <a:gd name="connsiteX65" fmla="*/ 2834287 w 2981264"/>
                  <a:gd name="connsiteY65" fmla="*/ 1491790 h 2594515"/>
                  <a:gd name="connsiteX66" fmla="*/ 2834091 w 2981264"/>
                  <a:gd name="connsiteY66" fmla="*/ 1491660 h 2594515"/>
                  <a:gd name="connsiteX67" fmla="*/ 2837478 w 2981264"/>
                  <a:gd name="connsiteY67" fmla="*/ 1490097 h 2594515"/>
                  <a:gd name="connsiteX68" fmla="*/ 2837348 w 2981264"/>
                  <a:gd name="connsiteY68" fmla="*/ 1491790 h 2594515"/>
                  <a:gd name="connsiteX69" fmla="*/ 2834156 w 2981264"/>
                  <a:gd name="connsiteY69" fmla="*/ 1495372 h 2594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2981264" h="2594515">
                    <a:moveTo>
                      <a:pt x="2954709" y="780199"/>
                    </a:moveTo>
                    <a:cubicBezTo>
                      <a:pt x="2935691" y="638480"/>
                      <a:pt x="2908923" y="498585"/>
                      <a:pt x="2856105" y="365007"/>
                    </a:cubicBezTo>
                    <a:cubicBezTo>
                      <a:pt x="2829467" y="297665"/>
                      <a:pt x="2796512" y="233904"/>
                      <a:pt x="2739980" y="185905"/>
                    </a:cubicBezTo>
                    <a:cubicBezTo>
                      <a:pt x="2686641" y="140640"/>
                      <a:pt x="2612264" y="133541"/>
                      <a:pt x="2554040" y="166887"/>
                    </a:cubicBezTo>
                    <a:cubicBezTo>
                      <a:pt x="2552021" y="167343"/>
                      <a:pt x="2550067" y="167864"/>
                      <a:pt x="2547983" y="168515"/>
                    </a:cubicBezTo>
                    <a:cubicBezTo>
                      <a:pt x="2520759" y="169427"/>
                      <a:pt x="2493470" y="170404"/>
                      <a:pt x="2466247" y="171316"/>
                    </a:cubicBezTo>
                    <a:cubicBezTo>
                      <a:pt x="2422546" y="172684"/>
                      <a:pt x="2378845" y="173986"/>
                      <a:pt x="2335079" y="175289"/>
                    </a:cubicBezTo>
                    <a:cubicBezTo>
                      <a:pt x="2240382" y="135821"/>
                      <a:pt x="2167960" y="153210"/>
                      <a:pt x="2104720" y="230908"/>
                    </a:cubicBezTo>
                    <a:cubicBezTo>
                      <a:pt x="2095016" y="242827"/>
                      <a:pt x="2086159" y="255461"/>
                      <a:pt x="2076911" y="267771"/>
                    </a:cubicBezTo>
                    <a:cubicBezTo>
                      <a:pt x="2077952" y="523659"/>
                      <a:pt x="2075543" y="667788"/>
                      <a:pt x="2077952" y="748743"/>
                    </a:cubicBezTo>
                    <a:cubicBezTo>
                      <a:pt x="2055874" y="740211"/>
                      <a:pt x="2046170" y="613862"/>
                      <a:pt x="2041481" y="547301"/>
                    </a:cubicBezTo>
                    <a:cubicBezTo>
                      <a:pt x="2034838" y="519231"/>
                      <a:pt x="2035359" y="490379"/>
                      <a:pt x="2031777" y="461918"/>
                    </a:cubicBezTo>
                    <a:cubicBezTo>
                      <a:pt x="2018816" y="357843"/>
                      <a:pt x="2005074" y="253898"/>
                      <a:pt x="1977394" y="152429"/>
                    </a:cubicBezTo>
                    <a:cubicBezTo>
                      <a:pt x="1953818" y="82546"/>
                      <a:pt x="1892011" y="33374"/>
                      <a:pt x="1822389" y="15008"/>
                    </a:cubicBezTo>
                    <a:cubicBezTo>
                      <a:pt x="1642310" y="-32405"/>
                      <a:pt x="1552303" y="42297"/>
                      <a:pt x="1508081" y="103322"/>
                    </a:cubicBezTo>
                    <a:cubicBezTo>
                      <a:pt x="1379388" y="280992"/>
                      <a:pt x="1369618" y="523659"/>
                      <a:pt x="1354509" y="801757"/>
                    </a:cubicBezTo>
                    <a:cubicBezTo>
                      <a:pt x="1351838" y="851124"/>
                      <a:pt x="1332821" y="1344991"/>
                      <a:pt x="1333016" y="1359385"/>
                    </a:cubicBezTo>
                    <a:cubicBezTo>
                      <a:pt x="1334905" y="1524159"/>
                      <a:pt x="1331779" y="1775619"/>
                      <a:pt x="1361998" y="2063811"/>
                    </a:cubicBezTo>
                    <a:cubicBezTo>
                      <a:pt x="1369618" y="2136690"/>
                      <a:pt x="1367990" y="2209894"/>
                      <a:pt x="1342981" y="2280493"/>
                    </a:cubicBezTo>
                    <a:cubicBezTo>
                      <a:pt x="1314585" y="2360666"/>
                      <a:pt x="1263003" y="2421560"/>
                      <a:pt x="1187976" y="2461093"/>
                    </a:cubicBezTo>
                    <a:cubicBezTo>
                      <a:pt x="1120633" y="2496653"/>
                      <a:pt x="1075890" y="2482325"/>
                      <a:pt x="1039614" y="2415699"/>
                    </a:cubicBezTo>
                    <a:cubicBezTo>
                      <a:pt x="1021834" y="2383070"/>
                      <a:pt x="1009329" y="2348161"/>
                      <a:pt x="999299" y="2312341"/>
                    </a:cubicBezTo>
                    <a:cubicBezTo>
                      <a:pt x="971164" y="2212304"/>
                      <a:pt x="946350" y="2111290"/>
                      <a:pt x="913656" y="2012490"/>
                    </a:cubicBezTo>
                    <a:cubicBezTo>
                      <a:pt x="885325" y="1926781"/>
                      <a:pt x="849374" y="1845502"/>
                      <a:pt x="782813" y="1781220"/>
                    </a:cubicBezTo>
                    <a:cubicBezTo>
                      <a:pt x="699775" y="1700982"/>
                      <a:pt x="562159" y="1684179"/>
                      <a:pt x="467137" y="1747679"/>
                    </a:cubicBezTo>
                    <a:cubicBezTo>
                      <a:pt x="395626" y="1795418"/>
                      <a:pt x="316756" y="1804992"/>
                      <a:pt x="233978" y="1775358"/>
                    </a:cubicBezTo>
                    <a:cubicBezTo>
                      <a:pt x="207015" y="1765720"/>
                      <a:pt x="190798" y="1747874"/>
                      <a:pt x="188909" y="1717069"/>
                    </a:cubicBezTo>
                    <a:cubicBezTo>
                      <a:pt x="186890" y="1683919"/>
                      <a:pt x="182396" y="1645493"/>
                      <a:pt x="170608" y="1614492"/>
                    </a:cubicBezTo>
                    <a:cubicBezTo>
                      <a:pt x="154782" y="1572940"/>
                      <a:pt x="128796" y="1535752"/>
                      <a:pt x="79038" y="1518037"/>
                    </a:cubicBezTo>
                    <a:cubicBezTo>
                      <a:pt x="48167" y="1507030"/>
                      <a:pt x="34555" y="1500713"/>
                      <a:pt x="493" y="1503709"/>
                    </a:cubicBezTo>
                    <a:cubicBezTo>
                      <a:pt x="-1135" y="1678187"/>
                      <a:pt x="1796" y="1884904"/>
                      <a:pt x="1731" y="2018221"/>
                    </a:cubicBezTo>
                    <a:lnTo>
                      <a:pt x="59630" y="2009299"/>
                    </a:lnTo>
                    <a:cubicBezTo>
                      <a:pt x="127558" y="1988914"/>
                      <a:pt x="168198" y="1949446"/>
                      <a:pt x="182005" y="1888030"/>
                    </a:cubicBezTo>
                    <a:cubicBezTo>
                      <a:pt x="186630" y="1867319"/>
                      <a:pt x="187997" y="1860481"/>
                      <a:pt x="209685" y="1870055"/>
                    </a:cubicBezTo>
                    <a:cubicBezTo>
                      <a:pt x="297999" y="1908871"/>
                      <a:pt x="384945" y="1907048"/>
                      <a:pt x="469547" y="1858071"/>
                    </a:cubicBezTo>
                    <a:cubicBezTo>
                      <a:pt x="501915" y="1839314"/>
                      <a:pt x="537410" y="1829024"/>
                      <a:pt x="573817" y="1822251"/>
                    </a:cubicBezTo>
                    <a:cubicBezTo>
                      <a:pt x="637577" y="1810267"/>
                      <a:pt x="691699" y="1827526"/>
                      <a:pt x="733837" y="1878131"/>
                    </a:cubicBezTo>
                    <a:cubicBezTo>
                      <a:pt x="761125" y="1910955"/>
                      <a:pt x="778515" y="1949186"/>
                      <a:pt x="793038" y="1988914"/>
                    </a:cubicBezTo>
                    <a:cubicBezTo>
                      <a:pt x="831203" y="2093314"/>
                      <a:pt x="848723" y="2203251"/>
                      <a:pt x="878617" y="2309866"/>
                    </a:cubicBezTo>
                    <a:cubicBezTo>
                      <a:pt x="897504" y="2377208"/>
                      <a:pt x="918019" y="2443834"/>
                      <a:pt x="958073" y="2502319"/>
                    </a:cubicBezTo>
                    <a:cubicBezTo>
                      <a:pt x="1015907" y="2586661"/>
                      <a:pt x="1104091" y="2616489"/>
                      <a:pt x="1198266" y="2577803"/>
                    </a:cubicBezTo>
                    <a:cubicBezTo>
                      <a:pt x="1310091" y="2531823"/>
                      <a:pt x="1393260" y="2452822"/>
                      <a:pt x="1440999" y="2340736"/>
                    </a:cubicBezTo>
                    <a:cubicBezTo>
                      <a:pt x="1483462" y="2241025"/>
                      <a:pt x="1482746" y="2134996"/>
                      <a:pt x="1468939" y="2030856"/>
                    </a:cubicBezTo>
                    <a:cubicBezTo>
                      <a:pt x="1440217" y="1814761"/>
                      <a:pt x="1436961" y="1598210"/>
                      <a:pt x="1442562" y="1381007"/>
                    </a:cubicBezTo>
                    <a:cubicBezTo>
                      <a:pt x="1445949" y="1320308"/>
                      <a:pt x="1449140" y="775706"/>
                      <a:pt x="1467506" y="569184"/>
                    </a:cubicBezTo>
                    <a:cubicBezTo>
                      <a:pt x="1480922" y="479503"/>
                      <a:pt x="1498572" y="315314"/>
                      <a:pt x="1553019" y="222637"/>
                    </a:cubicBezTo>
                    <a:cubicBezTo>
                      <a:pt x="1596134" y="149172"/>
                      <a:pt x="1640096" y="96288"/>
                      <a:pt x="1731406" y="109965"/>
                    </a:cubicBezTo>
                    <a:cubicBezTo>
                      <a:pt x="1810732" y="119734"/>
                      <a:pt x="1872994" y="132174"/>
                      <a:pt x="1892077" y="249470"/>
                    </a:cubicBezTo>
                    <a:cubicBezTo>
                      <a:pt x="1906796" y="339803"/>
                      <a:pt x="1917672" y="430721"/>
                      <a:pt x="1926399" y="521771"/>
                    </a:cubicBezTo>
                    <a:cubicBezTo>
                      <a:pt x="1935582" y="617900"/>
                      <a:pt x="1940988" y="713964"/>
                      <a:pt x="1971533" y="807163"/>
                    </a:cubicBezTo>
                    <a:cubicBezTo>
                      <a:pt x="2006051" y="912475"/>
                      <a:pt x="2049947" y="946602"/>
                      <a:pt x="2077432" y="970178"/>
                    </a:cubicBezTo>
                    <a:cubicBezTo>
                      <a:pt x="2078995" y="1011079"/>
                      <a:pt x="2078083" y="1775684"/>
                      <a:pt x="2077432" y="2122687"/>
                    </a:cubicBezTo>
                    <a:cubicBezTo>
                      <a:pt x="2159037" y="2218230"/>
                      <a:pt x="2221821" y="2235164"/>
                      <a:pt x="2324724" y="2189313"/>
                    </a:cubicBezTo>
                    <a:cubicBezTo>
                      <a:pt x="2325570" y="2189053"/>
                      <a:pt x="2326352" y="2188662"/>
                      <a:pt x="2327133" y="2188402"/>
                    </a:cubicBezTo>
                    <a:cubicBezTo>
                      <a:pt x="2346411" y="2185992"/>
                      <a:pt x="2366276" y="2192830"/>
                      <a:pt x="2385162" y="2185015"/>
                    </a:cubicBezTo>
                    <a:lnTo>
                      <a:pt x="2385162" y="2185015"/>
                    </a:lnTo>
                    <a:cubicBezTo>
                      <a:pt x="2401184" y="2188011"/>
                      <a:pt x="2417010" y="2189118"/>
                      <a:pt x="2433618" y="2188597"/>
                    </a:cubicBezTo>
                    <a:cubicBezTo>
                      <a:pt x="2479077" y="2187164"/>
                      <a:pt x="2524667" y="2188792"/>
                      <a:pt x="2570257" y="2189183"/>
                    </a:cubicBezTo>
                    <a:cubicBezTo>
                      <a:pt x="2571299" y="2188988"/>
                      <a:pt x="2572275" y="2188727"/>
                      <a:pt x="2573318" y="2188532"/>
                    </a:cubicBezTo>
                    <a:cubicBezTo>
                      <a:pt x="2573318" y="2188727"/>
                      <a:pt x="2573318" y="2188923"/>
                      <a:pt x="2573318" y="2189183"/>
                    </a:cubicBezTo>
                    <a:cubicBezTo>
                      <a:pt x="2646391" y="2224287"/>
                      <a:pt x="2728583" y="2201883"/>
                      <a:pt x="2786678" y="2129721"/>
                    </a:cubicBezTo>
                    <a:cubicBezTo>
                      <a:pt x="2823084" y="2084522"/>
                      <a:pt x="2848680" y="2033071"/>
                      <a:pt x="2868479" y="1978819"/>
                    </a:cubicBezTo>
                    <a:cubicBezTo>
                      <a:pt x="2947088" y="1762789"/>
                      <a:pt x="2970534" y="1537315"/>
                      <a:pt x="2979001" y="1309822"/>
                    </a:cubicBezTo>
                    <a:cubicBezTo>
                      <a:pt x="2985449" y="1132738"/>
                      <a:pt x="2978350" y="956046"/>
                      <a:pt x="2954709" y="780199"/>
                    </a:cubicBezTo>
                    <a:close/>
                    <a:moveTo>
                      <a:pt x="2834156" y="1495372"/>
                    </a:moveTo>
                    <a:cubicBezTo>
                      <a:pt x="2834156" y="1494200"/>
                      <a:pt x="2834222" y="1492963"/>
                      <a:pt x="2834287" y="1491790"/>
                    </a:cubicBezTo>
                    <a:cubicBezTo>
                      <a:pt x="2834222" y="1491725"/>
                      <a:pt x="2834156" y="1491725"/>
                      <a:pt x="2834091" y="1491660"/>
                    </a:cubicBezTo>
                    <a:cubicBezTo>
                      <a:pt x="2835199" y="1491204"/>
                      <a:pt x="2836305" y="1490683"/>
                      <a:pt x="2837478" y="1490097"/>
                    </a:cubicBezTo>
                    <a:cubicBezTo>
                      <a:pt x="2837413" y="1490683"/>
                      <a:pt x="2837413" y="1491204"/>
                      <a:pt x="2837348" y="1491790"/>
                    </a:cubicBezTo>
                    <a:cubicBezTo>
                      <a:pt x="2836110" y="1492897"/>
                      <a:pt x="2835068" y="1494135"/>
                      <a:pt x="2834156" y="1495372"/>
                    </a:cubicBez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2427D3B5-3046-4341-93A4-7C4DB937A476}"/>
                  </a:ext>
                </a:extLst>
              </p:cNvPr>
              <p:cNvSpPr/>
              <p:nvPr/>
            </p:nvSpPr>
            <p:spPr>
              <a:xfrm>
                <a:off x="8767385" y="1502386"/>
                <a:ext cx="347553" cy="1314236"/>
              </a:xfrm>
              <a:custGeom>
                <a:avLst/>
                <a:gdLst>
                  <a:gd name="connsiteX0" fmla="*/ 530469 w 535268"/>
                  <a:gd name="connsiteY0" fmla="*/ 841657 h 2024059"/>
                  <a:gd name="connsiteX1" fmla="*/ 490285 w 535268"/>
                  <a:gd name="connsiteY1" fmla="*/ 483127 h 2024059"/>
                  <a:gd name="connsiteX2" fmla="*/ 382628 w 535268"/>
                  <a:gd name="connsiteY2" fmla="*/ 129936 h 2024059"/>
                  <a:gd name="connsiteX3" fmla="*/ 300306 w 535268"/>
                  <a:gd name="connsiteY3" fmla="*/ 23126 h 2024059"/>
                  <a:gd name="connsiteX4" fmla="*/ 226451 w 535268"/>
                  <a:gd name="connsiteY4" fmla="*/ 3327 h 2024059"/>
                  <a:gd name="connsiteX5" fmla="*/ 144715 w 535268"/>
                  <a:gd name="connsiteY5" fmla="*/ 6128 h 2024059"/>
                  <a:gd name="connsiteX6" fmla="*/ 10746 w 535268"/>
                  <a:gd name="connsiteY6" fmla="*/ 10231 h 2024059"/>
                  <a:gd name="connsiteX7" fmla="*/ 45720 w 535268"/>
                  <a:gd name="connsiteY7" fmla="*/ 39799 h 2024059"/>
                  <a:gd name="connsiteX8" fmla="*/ 145496 w 535268"/>
                  <a:gd name="connsiteY8" fmla="*/ 180997 h 2024059"/>
                  <a:gd name="connsiteX9" fmla="*/ 263508 w 535268"/>
                  <a:gd name="connsiteY9" fmla="*/ 759465 h 2024059"/>
                  <a:gd name="connsiteX10" fmla="*/ 254521 w 535268"/>
                  <a:gd name="connsiteY10" fmla="*/ 1198039 h 2024059"/>
                  <a:gd name="connsiteX11" fmla="*/ 184899 w 535268"/>
                  <a:gd name="connsiteY11" fmla="*/ 1672368 h 2024059"/>
                  <a:gd name="connsiteX12" fmla="*/ 0 w 535268"/>
                  <a:gd name="connsiteY12" fmla="*/ 2024060 h 2024059"/>
                  <a:gd name="connsiteX13" fmla="*/ 63500 w 535268"/>
                  <a:gd name="connsiteY13" fmla="*/ 2019696 h 2024059"/>
                  <a:gd name="connsiteX14" fmla="*/ 63500 w 535268"/>
                  <a:gd name="connsiteY14" fmla="*/ 2019696 h 2024059"/>
                  <a:gd name="connsiteX15" fmla="*/ 111955 w 535268"/>
                  <a:gd name="connsiteY15" fmla="*/ 2023278 h 2024059"/>
                  <a:gd name="connsiteX16" fmla="*/ 248594 w 535268"/>
                  <a:gd name="connsiteY16" fmla="*/ 2023865 h 2024059"/>
                  <a:gd name="connsiteX17" fmla="*/ 352148 w 535268"/>
                  <a:gd name="connsiteY17" fmla="*/ 1948967 h 2024059"/>
                  <a:gd name="connsiteX18" fmla="*/ 432321 w 535268"/>
                  <a:gd name="connsiteY18" fmla="*/ 1771493 h 2024059"/>
                  <a:gd name="connsiteX19" fmla="*/ 498751 w 535268"/>
                  <a:gd name="connsiteY19" fmla="*/ 1530388 h 2024059"/>
                  <a:gd name="connsiteX20" fmla="*/ 533856 w 535268"/>
                  <a:gd name="connsiteY20" fmla="*/ 1131543 h 2024059"/>
                  <a:gd name="connsiteX21" fmla="*/ 530469 w 535268"/>
                  <a:gd name="connsiteY21" fmla="*/ 841657 h 202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5268" h="2024059">
                    <a:moveTo>
                      <a:pt x="530469" y="841657"/>
                    </a:moveTo>
                    <a:cubicBezTo>
                      <a:pt x="523761" y="721170"/>
                      <a:pt x="511126" y="601725"/>
                      <a:pt x="490285" y="483127"/>
                    </a:cubicBezTo>
                    <a:cubicBezTo>
                      <a:pt x="468923" y="361141"/>
                      <a:pt x="438508" y="241566"/>
                      <a:pt x="382628" y="129936"/>
                    </a:cubicBezTo>
                    <a:cubicBezTo>
                      <a:pt x="362178" y="88971"/>
                      <a:pt x="335735" y="52564"/>
                      <a:pt x="300306" y="23126"/>
                    </a:cubicBezTo>
                    <a:cubicBezTo>
                      <a:pt x="278748" y="5216"/>
                      <a:pt x="255367" y="-5921"/>
                      <a:pt x="226451" y="3327"/>
                    </a:cubicBezTo>
                    <a:cubicBezTo>
                      <a:pt x="199227" y="4239"/>
                      <a:pt x="171939" y="5216"/>
                      <a:pt x="144715" y="6128"/>
                    </a:cubicBezTo>
                    <a:cubicBezTo>
                      <a:pt x="100037" y="7560"/>
                      <a:pt x="55424" y="8863"/>
                      <a:pt x="10746" y="10231"/>
                    </a:cubicBezTo>
                    <a:cubicBezTo>
                      <a:pt x="22404" y="20065"/>
                      <a:pt x="34323" y="29639"/>
                      <a:pt x="45720" y="39799"/>
                    </a:cubicBezTo>
                    <a:cubicBezTo>
                      <a:pt x="88183" y="77443"/>
                      <a:pt x="145496" y="180997"/>
                      <a:pt x="145496" y="180997"/>
                    </a:cubicBezTo>
                    <a:cubicBezTo>
                      <a:pt x="216486" y="360425"/>
                      <a:pt x="248529" y="568770"/>
                      <a:pt x="263508" y="759465"/>
                    </a:cubicBezTo>
                    <a:cubicBezTo>
                      <a:pt x="275622" y="913429"/>
                      <a:pt x="264094" y="1043685"/>
                      <a:pt x="254521" y="1198039"/>
                    </a:cubicBezTo>
                    <a:cubicBezTo>
                      <a:pt x="244556" y="1358254"/>
                      <a:pt x="226646" y="1517297"/>
                      <a:pt x="184899" y="1672368"/>
                    </a:cubicBezTo>
                    <a:cubicBezTo>
                      <a:pt x="149795" y="1802819"/>
                      <a:pt x="111239" y="1933011"/>
                      <a:pt x="0" y="2024060"/>
                    </a:cubicBezTo>
                    <a:cubicBezTo>
                      <a:pt x="20906" y="2019240"/>
                      <a:pt x="42789" y="2028293"/>
                      <a:pt x="63500" y="2019696"/>
                    </a:cubicBezTo>
                    <a:cubicBezTo>
                      <a:pt x="63500" y="2019696"/>
                      <a:pt x="63500" y="2019696"/>
                      <a:pt x="63500" y="2019696"/>
                    </a:cubicBezTo>
                    <a:cubicBezTo>
                      <a:pt x="79521" y="2022692"/>
                      <a:pt x="95348" y="2023799"/>
                      <a:pt x="111955" y="2023278"/>
                    </a:cubicBezTo>
                    <a:cubicBezTo>
                      <a:pt x="157414" y="2021846"/>
                      <a:pt x="203004" y="2023474"/>
                      <a:pt x="248594" y="2023865"/>
                    </a:cubicBezTo>
                    <a:cubicBezTo>
                      <a:pt x="295291" y="2015724"/>
                      <a:pt x="326292" y="1986351"/>
                      <a:pt x="352148" y="1948967"/>
                    </a:cubicBezTo>
                    <a:cubicBezTo>
                      <a:pt x="389662" y="1894585"/>
                      <a:pt x="413043" y="1834016"/>
                      <a:pt x="432321" y="1771493"/>
                    </a:cubicBezTo>
                    <a:cubicBezTo>
                      <a:pt x="458372" y="1693860"/>
                      <a:pt x="485987" y="1611147"/>
                      <a:pt x="498751" y="1530388"/>
                    </a:cubicBezTo>
                    <a:cubicBezTo>
                      <a:pt x="509628" y="1461808"/>
                      <a:pt x="532228" y="1195824"/>
                      <a:pt x="533856" y="1131543"/>
                    </a:cubicBezTo>
                    <a:cubicBezTo>
                      <a:pt x="536265" y="1035088"/>
                      <a:pt x="535874" y="938438"/>
                      <a:pt x="530469" y="8416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4D01934-730C-4FE3-BE02-EFE61D83BACA}"/>
                  </a:ext>
                </a:extLst>
              </p:cNvPr>
              <p:cNvSpPr/>
              <p:nvPr/>
            </p:nvSpPr>
            <p:spPr>
              <a:xfrm>
                <a:off x="8858178" y="1824964"/>
                <a:ext cx="33746" cy="367998"/>
              </a:xfrm>
              <a:custGeom>
                <a:avLst/>
                <a:gdLst>
                  <a:gd name="connsiteX0" fmla="*/ 51972 w 51972"/>
                  <a:gd name="connsiteY0" fmla="*/ 447040 h 566755"/>
                  <a:gd name="connsiteX1" fmla="*/ 40901 w 51972"/>
                  <a:gd name="connsiteY1" fmla="*/ 550203 h 566755"/>
                  <a:gd name="connsiteX2" fmla="*/ 31652 w 51972"/>
                  <a:gd name="connsiteY2" fmla="*/ 566746 h 566755"/>
                  <a:gd name="connsiteX3" fmla="*/ 0 w 51972"/>
                  <a:gd name="connsiteY3" fmla="*/ 0 h 566755"/>
                  <a:gd name="connsiteX4" fmla="*/ 8662 w 51972"/>
                  <a:gd name="connsiteY4" fmla="*/ 14524 h 566755"/>
                  <a:gd name="connsiteX5" fmla="*/ 26637 w 51972"/>
                  <a:gd name="connsiteY5" fmla="*/ 126479 h 566755"/>
                  <a:gd name="connsiteX6" fmla="*/ 51972 w 51972"/>
                  <a:gd name="connsiteY6" fmla="*/ 447040 h 566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972" h="566755">
                    <a:moveTo>
                      <a:pt x="51972" y="447040"/>
                    </a:moveTo>
                    <a:cubicBezTo>
                      <a:pt x="48585" y="479669"/>
                      <a:pt x="51191" y="514838"/>
                      <a:pt x="40901" y="550203"/>
                    </a:cubicBezTo>
                    <a:cubicBezTo>
                      <a:pt x="39142" y="556260"/>
                      <a:pt x="42268" y="567136"/>
                      <a:pt x="31652" y="566746"/>
                    </a:cubicBezTo>
                    <a:cubicBezTo>
                      <a:pt x="39728" y="501227"/>
                      <a:pt x="15305" y="106810"/>
                      <a:pt x="0" y="0"/>
                    </a:cubicBezTo>
                    <a:cubicBezTo>
                      <a:pt x="7099" y="456"/>
                      <a:pt x="7685" y="8337"/>
                      <a:pt x="8662" y="14524"/>
                    </a:cubicBezTo>
                    <a:cubicBezTo>
                      <a:pt x="14654" y="51842"/>
                      <a:pt x="22664" y="88965"/>
                      <a:pt x="26637" y="126479"/>
                    </a:cubicBezTo>
                    <a:cubicBezTo>
                      <a:pt x="37644" y="231596"/>
                      <a:pt x="51777" y="338081"/>
                      <a:pt x="51972" y="447040"/>
                    </a:cubicBezTo>
                    <a:close/>
                  </a:path>
                </a:pathLst>
              </a:custGeom>
              <a:solidFill>
                <a:srgbClr val="424242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AB2281C7-F7C0-4C13-BD20-976A257C7845}"/>
                  </a:ext>
                </a:extLst>
              </p:cNvPr>
              <p:cNvSpPr/>
              <p:nvPr/>
            </p:nvSpPr>
            <p:spPr>
              <a:xfrm>
                <a:off x="5461955" y="4282120"/>
                <a:ext cx="2824816" cy="35632"/>
              </a:xfrm>
              <a:custGeom>
                <a:avLst/>
                <a:gdLst>
                  <a:gd name="connsiteX0" fmla="*/ 735255 w 4350510"/>
                  <a:gd name="connsiteY0" fmla="*/ 43506 h 54877"/>
                  <a:gd name="connsiteX1" fmla="*/ 43268 w 4350510"/>
                  <a:gd name="connsiteY1" fmla="*/ 42984 h 54877"/>
                  <a:gd name="connsiteX2" fmla="*/ 153 w 4350510"/>
                  <a:gd name="connsiteY2" fmla="*/ 260 h 54877"/>
                  <a:gd name="connsiteX3" fmla="*/ 4331179 w 4350510"/>
                  <a:gd name="connsiteY3" fmla="*/ 326 h 54877"/>
                  <a:gd name="connsiteX4" fmla="*/ 4343553 w 4350510"/>
                  <a:gd name="connsiteY4" fmla="*/ 0 h 54877"/>
                  <a:gd name="connsiteX5" fmla="*/ 4314506 w 4350510"/>
                  <a:gd name="connsiteY5" fmla="*/ 42919 h 54877"/>
                  <a:gd name="connsiteX6" fmla="*/ 3570416 w 4350510"/>
                  <a:gd name="connsiteY6" fmla="*/ 43506 h 54877"/>
                  <a:gd name="connsiteX7" fmla="*/ 3539024 w 4350510"/>
                  <a:gd name="connsiteY7" fmla="*/ 53796 h 54877"/>
                  <a:gd name="connsiteX8" fmla="*/ 3505093 w 4350510"/>
                  <a:gd name="connsiteY8" fmla="*/ 54186 h 54877"/>
                  <a:gd name="connsiteX9" fmla="*/ 800774 w 4350510"/>
                  <a:gd name="connsiteY9" fmla="*/ 53991 h 54877"/>
                  <a:gd name="connsiteX10" fmla="*/ 735255 w 4350510"/>
                  <a:gd name="connsiteY10" fmla="*/ 43506 h 54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50510" h="54877">
                    <a:moveTo>
                      <a:pt x="735255" y="43506"/>
                    </a:moveTo>
                    <a:cubicBezTo>
                      <a:pt x="504571" y="43310"/>
                      <a:pt x="273952" y="43115"/>
                      <a:pt x="43268" y="42984"/>
                    </a:cubicBezTo>
                    <a:cubicBezTo>
                      <a:pt x="-563" y="42919"/>
                      <a:pt x="-563" y="42984"/>
                      <a:pt x="153" y="260"/>
                    </a:cubicBezTo>
                    <a:cubicBezTo>
                      <a:pt x="1443850" y="326"/>
                      <a:pt x="2887482" y="326"/>
                      <a:pt x="4331179" y="326"/>
                    </a:cubicBezTo>
                    <a:cubicBezTo>
                      <a:pt x="4335282" y="326"/>
                      <a:pt x="4339385" y="130"/>
                      <a:pt x="4343553" y="0"/>
                    </a:cubicBezTo>
                    <a:cubicBezTo>
                      <a:pt x="4356579" y="38556"/>
                      <a:pt x="4353648" y="42919"/>
                      <a:pt x="4314506" y="42919"/>
                    </a:cubicBezTo>
                    <a:cubicBezTo>
                      <a:pt x="4066498" y="43115"/>
                      <a:pt x="3818490" y="43310"/>
                      <a:pt x="3570416" y="43506"/>
                    </a:cubicBezTo>
                    <a:cubicBezTo>
                      <a:pt x="3561754" y="52493"/>
                      <a:pt x="3550422" y="53210"/>
                      <a:pt x="3539024" y="53796"/>
                    </a:cubicBezTo>
                    <a:cubicBezTo>
                      <a:pt x="3527692" y="54382"/>
                      <a:pt x="3516360" y="54186"/>
                      <a:pt x="3505093" y="54186"/>
                    </a:cubicBezTo>
                    <a:cubicBezTo>
                      <a:pt x="2603653" y="54186"/>
                      <a:pt x="1702214" y="54252"/>
                      <a:pt x="800774" y="53991"/>
                    </a:cubicBezTo>
                    <a:cubicBezTo>
                      <a:pt x="778565" y="53991"/>
                      <a:pt x="755054" y="59397"/>
                      <a:pt x="735255" y="43506"/>
                    </a:cubicBezTo>
                    <a:close/>
                  </a:path>
                </a:pathLst>
              </a:custGeom>
              <a:solidFill>
                <a:srgbClr val="858686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01522BBC-60EA-4281-B312-9F5771927EF7}"/>
                  </a:ext>
                </a:extLst>
              </p:cNvPr>
              <p:cNvSpPr/>
              <p:nvPr/>
            </p:nvSpPr>
            <p:spPr>
              <a:xfrm>
                <a:off x="8968508" y="1735144"/>
                <a:ext cx="52310" cy="869318"/>
              </a:xfrm>
              <a:custGeom>
                <a:avLst/>
                <a:gdLst>
                  <a:gd name="connsiteX0" fmla="*/ 63240 w 80563"/>
                  <a:gd name="connsiteY0" fmla="*/ 1012092 h 1338840"/>
                  <a:gd name="connsiteX1" fmla="*/ 5666 w 80563"/>
                  <a:gd name="connsiteY1" fmla="*/ 1338841 h 1338840"/>
                  <a:gd name="connsiteX2" fmla="*/ 50214 w 80563"/>
                  <a:gd name="connsiteY2" fmla="*/ 1004082 h 1338840"/>
                  <a:gd name="connsiteX3" fmla="*/ 67343 w 80563"/>
                  <a:gd name="connsiteY3" fmla="*/ 604129 h 1338840"/>
                  <a:gd name="connsiteX4" fmla="*/ 39272 w 80563"/>
                  <a:gd name="connsiteY4" fmla="*/ 246966 h 1338840"/>
                  <a:gd name="connsiteX5" fmla="*/ 0 w 80563"/>
                  <a:gd name="connsiteY5" fmla="*/ 0 h 1338840"/>
                  <a:gd name="connsiteX6" fmla="*/ 35235 w 80563"/>
                  <a:gd name="connsiteY6" fmla="*/ 143217 h 1338840"/>
                  <a:gd name="connsiteX7" fmla="*/ 74377 w 80563"/>
                  <a:gd name="connsiteY7" fmla="*/ 468467 h 1338840"/>
                  <a:gd name="connsiteX8" fmla="*/ 80564 w 80563"/>
                  <a:gd name="connsiteY8" fmla="*/ 782646 h 1338840"/>
                  <a:gd name="connsiteX9" fmla="*/ 63240 w 80563"/>
                  <a:gd name="connsiteY9" fmla="*/ 1012092 h 1338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563" h="1338840">
                    <a:moveTo>
                      <a:pt x="63240" y="1012092"/>
                    </a:moveTo>
                    <a:cubicBezTo>
                      <a:pt x="51907" y="1116363"/>
                      <a:pt x="6774" y="1332849"/>
                      <a:pt x="5666" y="1338841"/>
                    </a:cubicBezTo>
                    <a:cubicBezTo>
                      <a:pt x="-2279" y="1334737"/>
                      <a:pt x="42659" y="1111152"/>
                      <a:pt x="50214" y="1004082"/>
                    </a:cubicBezTo>
                    <a:cubicBezTo>
                      <a:pt x="53666" y="954845"/>
                      <a:pt x="71251" y="688210"/>
                      <a:pt x="67343" y="604129"/>
                    </a:cubicBezTo>
                    <a:cubicBezTo>
                      <a:pt x="61872" y="484814"/>
                      <a:pt x="57118" y="365499"/>
                      <a:pt x="39272" y="246966"/>
                    </a:cubicBezTo>
                    <a:cubicBezTo>
                      <a:pt x="28331" y="174088"/>
                      <a:pt x="0" y="15761"/>
                      <a:pt x="0" y="0"/>
                    </a:cubicBezTo>
                    <a:cubicBezTo>
                      <a:pt x="20516" y="51386"/>
                      <a:pt x="27094" y="97823"/>
                      <a:pt x="35235" y="143217"/>
                    </a:cubicBezTo>
                    <a:cubicBezTo>
                      <a:pt x="54447" y="250809"/>
                      <a:pt x="67733" y="359247"/>
                      <a:pt x="74377" y="468467"/>
                    </a:cubicBezTo>
                    <a:cubicBezTo>
                      <a:pt x="80759" y="573128"/>
                      <a:pt x="79978" y="677854"/>
                      <a:pt x="80564" y="782646"/>
                    </a:cubicBezTo>
                    <a:cubicBezTo>
                      <a:pt x="80629" y="809739"/>
                      <a:pt x="68580" y="962725"/>
                      <a:pt x="63240" y="1012092"/>
                    </a:cubicBezTo>
                    <a:close/>
                  </a:path>
                </a:pathLst>
              </a:custGeom>
              <a:solidFill>
                <a:srgbClr val="73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64972038-72B8-4B75-9568-F58F6A902968}"/>
                  </a:ext>
                </a:extLst>
              </p:cNvPr>
              <p:cNvSpPr/>
              <p:nvPr/>
            </p:nvSpPr>
            <p:spPr>
              <a:xfrm>
                <a:off x="8999706" y="1738991"/>
                <a:ext cx="52963" cy="833711"/>
              </a:xfrm>
              <a:custGeom>
                <a:avLst/>
                <a:gdLst>
                  <a:gd name="connsiteX0" fmla="*/ 57916 w 81568"/>
                  <a:gd name="connsiteY0" fmla="*/ 1065628 h 1284002"/>
                  <a:gd name="connsiteX1" fmla="*/ 19620 w 81568"/>
                  <a:gd name="connsiteY1" fmla="*/ 1284002 h 1284002"/>
                  <a:gd name="connsiteX2" fmla="*/ 12522 w 81568"/>
                  <a:gd name="connsiteY2" fmla="*/ 1264920 h 1284002"/>
                  <a:gd name="connsiteX3" fmla="*/ 68271 w 81568"/>
                  <a:gd name="connsiteY3" fmla="*/ 585568 h 1284002"/>
                  <a:gd name="connsiteX4" fmla="*/ 40787 w 81568"/>
                  <a:gd name="connsiteY4" fmla="*/ 239867 h 1284002"/>
                  <a:gd name="connsiteX5" fmla="*/ 1320 w 81568"/>
                  <a:gd name="connsiteY5" fmla="*/ 19148 h 1284002"/>
                  <a:gd name="connsiteX6" fmla="*/ 5097 w 81568"/>
                  <a:gd name="connsiteY6" fmla="*/ 0 h 1284002"/>
                  <a:gd name="connsiteX7" fmla="*/ 43848 w 81568"/>
                  <a:gd name="connsiteY7" fmla="*/ 177409 h 1284002"/>
                  <a:gd name="connsiteX8" fmla="*/ 77454 w 81568"/>
                  <a:gd name="connsiteY8" fmla="*/ 503897 h 1284002"/>
                  <a:gd name="connsiteX9" fmla="*/ 80450 w 81568"/>
                  <a:gd name="connsiteY9" fmla="*/ 783623 h 1284002"/>
                  <a:gd name="connsiteX10" fmla="*/ 57916 w 81568"/>
                  <a:gd name="connsiteY10" fmla="*/ 1065628 h 1284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568" h="1284002">
                    <a:moveTo>
                      <a:pt x="57916" y="1065628"/>
                    </a:moveTo>
                    <a:cubicBezTo>
                      <a:pt x="48667" y="1139157"/>
                      <a:pt x="35316" y="1211710"/>
                      <a:pt x="19620" y="1284002"/>
                    </a:cubicBezTo>
                    <a:cubicBezTo>
                      <a:pt x="11154" y="1279900"/>
                      <a:pt x="13303" y="1271889"/>
                      <a:pt x="12522" y="1264920"/>
                    </a:cubicBezTo>
                    <a:cubicBezTo>
                      <a:pt x="62149" y="950220"/>
                      <a:pt x="71527" y="675770"/>
                      <a:pt x="68271" y="585568"/>
                    </a:cubicBezTo>
                    <a:cubicBezTo>
                      <a:pt x="64038" y="470095"/>
                      <a:pt x="58111" y="354623"/>
                      <a:pt x="40787" y="239867"/>
                    </a:cubicBezTo>
                    <a:cubicBezTo>
                      <a:pt x="29585" y="165881"/>
                      <a:pt x="18448" y="92026"/>
                      <a:pt x="1320" y="19148"/>
                    </a:cubicBezTo>
                    <a:cubicBezTo>
                      <a:pt x="17" y="13612"/>
                      <a:pt x="-2067" y="7099"/>
                      <a:pt x="5097" y="0"/>
                    </a:cubicBezTo>
                    <a:cubicBezTo>
                      <a:pt x="22942" y="58941"/>
                      <a:pt x="34730" y="118012"/>
                      <a:pt x="43848" y="177409"/>
                    </a:cubicBezTo>
                    <a:cubicBezTo>
                      <a:pt x="60456" y="285652"/>
                      <a:pt x="71984" y="394286"/>
                      <a:pt x="77454" y="503897"/>
                    </a:cubicBezTo>
                    <a:cubicBezTo>
                      <a:pt x="82143" y="597291"/>
                      <a:pt x="82339" y="690489"/>
                      <a:pt x="80450" y="783623"/>
                    </a:cubicBezTo>
                    <a:cubicBezTo>
                      <a:pt x="79343" y="836572"/>
                      <a:pt x="62996" y="1024792"/>
                      <a:pt x="57916" y="1065628"/>
                    </a:cubicBezTo>
                    <a:close/>
                  </a:path>
                </a:pathLst>
              </a:custGeom>
              <a:solidFill>
                <a:srgbClr val="73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E047DF80-F5DF-422A-B09D-4FDDB7A66097}"/>
                  </a:ext>
                </a:extLst>
              </p:cNvPr>
              <p:cNvSpPr/>
              <p:nvPr/>
            </p:nvSpPr>
            <p:spPr>
              <a:xfrm>
                <a:off x="9023609" y="1704907"/>
                <a:ext cx="60683" cy="868007"/>
              </a:xfrm>
              <a:custGeom>
                <a:avLst/>
                <a:gdLst>
                  <a:gd name="connsiteX0" fmla="*/ 89877 w 93458"/>
                  <a:gd name="connsiteY0" fmla="*/ 548314 h 1336821"/>
                  <a:gd name="connsiteX1" fmla="*/ 69036 w 93458"/>
                  <a:gd name="connsiteY1" fmla="*/ 313136 h 1336821"/>
                  <a:gd name="connsiteX2" fmla="*/ 33606 w 93458"/>
                  <a:gd name="connsiteY2" fmla="*/ 113714 h 1336821"/>
                  <a:gd name="connsiteX3" fmla="*/ 2670 w 93458"/>
                  <a:gd name="connsiteY3" fmla="*/ 0 h 1336821"/>
                  <a:gd name="connsiteX4" fmla="*/ 0 w 93458"/>
                  <a:gd name="connsiteY4" fmla="*/ 2345 h 1336821"/>
                  <a:gd name="connsiteX5" fmla="*/ 38816 w 93458"/>
                  <a:gd name="connsiteY5" fmla="*/ 178321 h 1336821"/>
                  <a:gd name="connsiteX6" fmla="*/ 38816 w 93458"/>
                  <a:gd name="connsiteY6" fmla="*/ 178321 h 1336821"/>
                  <a:gd name="connsiteX7" fmla="*/ 81084 w 93458"/>
                  <a:gd name="connsiteY7" fmla="*/ 614159 h 1336821"/>
                  <a:gd name="connsiteX8" fmla="*/ 67929 w 93458"/>
                  <a:gd name="connsiteY8" fmla="*/ 1014632 h 1336821"/>
                  <a:gd name="connsiteX9" fmla="*/ 25465 w 93458"/>
                  <a:gd name="connsiteY9" fmla="*/ 1317479 h 1336821"/>
                  <a:gd name="connsiteX10" fmla="*/ 32434 w 93458"/>
                  <a:gd name="connsiteY10" fmla="*/ 1336822 h 1336821"/>
                  <a:gd name="connsiteX11" fmla="*/ 78219 w 93458"/>
                  <a:gd name="connsiteY11" fmla="*/ 1052016 h 1336821"/>
                  <a:gd name="connsiteX12" fmla="*/ 93459 w 93458"/>
                  <a:gd name="connsiteY12" fmla="*/ 878124 h 1336821"/>
                  <a:gd name="connsiteX13" fmla="*/ 89877 w 93458"/>
                  <a:gd name="connsiteY13" fmla="*/ 548314 h 133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3458" h="1336821">
                    <a:moveTo>
                      <a:pt x="89877" y="548314"/>
                    </a:moveTo>
                    <a:cubicBezTo>
                      <a:pt x="85448" y="469574"/>
                      <a:pt x="79521" y="391160"/>
                      <a:pt x="69036" y="313136"/>
                    </a:cubicBezTo>
                    <a:cubicBezTo>
                      <a:pt x="59918" y="245533"/>
                      <a:pt x="52754" y="179559"/>
                      <a:pt x="33606" y="113714"/>
                    </a:cubicBezTo>
                    <a:cubicBezTo>
                      <a:pt x="25205" y="69492"/>
                      <a:pt x="16543" y="36211"/>
                      <a:pt x="2670" y="0"/>
                    </a:cubicBezTo>
                    <a:cubicBezTo>
                      <a:pt x="1759" y="782"/>
                      <a:pt x="847" y="1563"/>
                      <a:pt x="0" y="2345"/>
                    </a:cubicBezTo>
                    <a:cubicBezTo>
                      <a:pt x="4299" y="42138"/>
                      <a:pt x="30610" y="139440"/>
                      <a:pt x="38816" y="178321"/>
                    </a:cubicBezTo>
                    <a:lnTo>
                      <a:pt x="38816" y="178321"/>
                    </a:lnTo>
                    <a:cubicBezTo>
                      <a:pt x="50866" y="285783"/>
                      <a:pt x="76005" y="497189"/>
                      <a:pt x="81084" y="614159"/>
                    </a:cubicBezTo>
                    <a:cubicBezTo>
                      <a:pt x="86881" y="747672"/>
                      <a:pt x="78870" y="881380"/>
                      <a:pt x="67929" y="1014632"/>
                    </a:cubicBezTo>
                    <a:cubicBezTo>
                      <a:pt x="68319" y="1019778"/>
                      <a:pt x="44092" y="1222261"/>
                      <a:pt x="25465" y="1317479"/>
                    </a:cubicBezTo>
                    <a:cubicBezTo>
                      <a:pt x="26247" y="1324512"/>
                      <a:pt x="23707" y="1332719"/>
                      <a:pt x="32434" y="1336822"/>
                    </a:cubicBezTo>
                    <a:cubicBezTo>
                      <a:pt x="51582" y="1242516"/>
                      <a:pt x="70143" y="1148210"/>
                      <a:pt x="78219" y="1052016"/>
                    </a:cubicBezTo>
                    <a:cubicBezTo>
                      <a:pt x="86360" y="988321"/>
                      <a:pt x="88509" y="946834"/>
                      <a:pt x="93459" y="878124"/>
                    </a:cubicBezTo>
                    <a:cubicBezTo>
                      <a:pt x="91635" y="768187"/>
                      <a:pt x="96129" y="658381"/>
                      <a:pt x="89877" y="548314"/>
                    </a:cubicBezTo>
                    <a:close/>
                  </a:path>
                </a:pathLst>
              </a:custGeom>
              <a:solidFill>
                <a:srgbClr val="7315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83952FC-FD1E-42AC-A0FE-7ABF9D5FF9C6}"/>
                  </a:ext>
                </a:extLst>
              </p:cNvPr>
              <p:cNvSpPr/>
              <p:nvPr/>
            </p:nvSpPr>
            <p:spPr>
              <a:xfrm>
                <a:off x="9108439" y="1820692"/>
                <a:ext cx="35196" cy="358477"/>
              </a:xfrm>
              <a:custGeom>
                <a:avLst/>
                <a:gdLst>
                  <a:gd name="connsiteX0" fmla="*/ 0 w 54205"/>
                  <a:gd name="connsiteY0" fmla="*/ 0 h 552091"/>
                  <a:gd name="connsiteX1" fmla="*/ 32694 w 54205"/>
                  <a:gd name="connsiteY1" fmla="*/ 144454 h 552091"/>
                  <a:gd name="connsiteX2" fmla="*/ 51711 w 54205"/>
                  <a:gd name="connsiteY2" fmla="*/ 484098 h 552091"/>
                  <a:gd name="connsiteX3" fmla="*/ 41812 w 54205"/>
                  <a:gd name="connsiteY3" fmla="*/ 552092 h 552091"/>
                  <a:gd name="connsiteX4" fmla="*/ 40249 w 54205"/>
                  <a:gd name="connsiteY4" fmla="*/ 486508 h 552091"/>
                  <a:gd name="connsiteX5" fmla="*/ 26833 w 54205"/>
                  <a:gd name="connsiteY5" fmla="*/ 198315 h 552091"/>
                  <a:gd name="connsiteX6" fmla="*/ 0 w 54205"/>
                  <a:gd name="connsiteY6" fmla="*/ 0 h 552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205" h="552091">
                    <a:moveTo>
                      <a:pt x="0" y="0"/>
                    </a:moveTo>
                    <a:cubicBezTo>
                      <a:pt x="19473" y="26442"/>
                      <a:pt x="27744" y="114560"/>
                      <a:pt x="32694" y="144454"/>
                    </a:cubicBezTo>
                    <a:cubicBezTo>
                      <a:pt x="56661" y="289690"/>
                      <a:pt x="56400" y="337169"/>
                      <a:pt x="51711" y="484098"/>
                    </a:cubicBezTo>
                    <a:cubicBezTo>
                      <a:pt x="51451" y="492565"/>
                      <a:pt x="52103" y="526887"/>
                      <a:pt x="41812" y="552092"/>
                    </a:cubicBezTo>
                    <a:cubicBezTo>
                      <a:pt x="39272" y="516141"/>
                      <a:pt x="41226" y="496277"/>
                      <a:pt x="40249" y="486508"/>
                    </a:cubicBezTo>
                    <a:cubicBezTo>
                      <a:pt x="40249" y="342444"/>
                      <a:pt x="40575" y="319454"/>
                      <a:pt x="26833" y="198315"/>
                    </a:cubicBezTo>
                    <a:cubicBezTo>
                      <a:pt x="20776" y="144975"/>
                      <a:pt x="9964" y="79912"/>
                      <a:pt x="0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6BFEB06-50A3-44BD-BDD1-3ACDC87A7DAA}"/>
                  </a:ext>
                </a:extLst>
              </p:cNvPr>
              <p:cNvSpPr/>
              <p:nvPr/>
            </p:nvSpPr>
            <p:spPr>
              <a:xfrm>
                <a:off x="8920130" y="1684567"/>
                <a:ext cx="69349" cy="916131"/>
              </a:xfrm>
              <a:custGeom>
                <a:avLst/>
                <a:gdLst>
                  <a:gd name="connsiteX0" fmla="*/ 32043 w 106804"/>
                  <a:gd name="connsiteY0" fmla="*/ 1410938 h 1410937"/>
                  <a:gd name="connsiteX1" fmla="*/ 42203 w 106804"/>
                  <a:gd name="connsiteY1" fmla="*/ 1249680 h 1410937"/>
                  <a:gd name="connsiteX2" fmla="*/ 93068 w 106804"/>
                  <a:gd name="connsiteY2" fmla="*/ 747346 h 1410937"/>
                  <a:gd name="connsiteX3" fmla="*/ 64347 w 106804"/>
                  <a:gd name="connsiteY3" fmla="*/ 333131 h 1410937"/>
                  <a:gd name="connsiteX4" fmla="*/ 0 w 106804"/>
                  <a:gd name="connsiteY4" fmla="*/ 0 h 1410937"/>
                  <a:gd name="connsiteX5" fmla="*/ 35951 w 106804"/>
                  <a:gd name="connsiteY5" fmla="*/ 106810 h 1410937"/>
                  <a:gd name="connsiteX6" fmla="*/ 93394 w 106804"/>
                  <a:gd name="connsiteY6" fmla="*/ 476022 h 1410937"/>
                  <a:gd name="connsiteX7" fmla="*/ 103293 w 106804"/>
                  <a:gd name="connsiteY7" fmla="*/ 851421 h 1410937"/>
                  <a:gd name="connsiteX8" fmla="*/ 32043 w 106804"/>
                  <a:gd name="connsiteY8" fmla="*/ 1410938 h 1410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6804" h="1410937">
                    <a:moveTo>
                      <a:pt x="32043" y="1410938"/>
                    </a:moveTo>
                    <a:cubicBezTo>
                      <a:pt x="27745" y="1408658"/>
                      <a:pt x="37253" y="1277490"/>
                      <a:pt x="42203" y="1249680"/>
                    </a:cubicBezTo>
                    <a:cubicBezTo>
                      <a:pt x="55033" y="1176867"/>
                      <a:pt x="94175" y="887502"/>
                      <a:pt x="93068" y="747346"/>
                    </a:cubicBezTo>
                    <a:cubicBezTo>
                      <a:pt x="85644" y="611814"/>
                      <a:pt x="84145" y="468207"/>
                      <a:pt x="64347" y="333131"/>
                    </a:cubicBezTo>
                    <a:cubicBezTo>
                      <a:pt x="48585" y="225734"/>
                      <a:pt x="0" y="9313"/>
                      <a:pt x="0" y="0"/>
                    </a:cubicBezTo>
                    <a:cubicBezTo>
                      <a:pt x="14523" y="19278"/>
                      <a:pt x="31913" y="88900"/>
                      <a:pt x="35951" y="106810"/>
                    </a:cubicBezTo>
                    <a:cubicBezTo>
                      <a:pt x="63239" y="228600"/>
                      <a:pt x="81996" y="351562"/>
                      <a:pt x="93394" y="476022"/>
                    </a:cubicBezTo>
                    <a:cubicBezTo>
                      <a:pt x="104140" y="593513"/>
                      <a:pt x="111499" y="728394"/>
                      <a:pt x="103293" y="851421"/>
                    </a:cubicBezTo>
                    <a:cubicBezTo>
                      <a:pt x="103879" y="887046"/>
                      <a:pt x="62002" y="1283872"/>
                      <a:pt x="32043" y="1410938"/>
                    </a:cubicBezTo>
                    <a:close/>
                  </a:path>
                </a:pathLst>
              </a:custGeom>
              <a:solidFill>
                <a:srgbClr val="74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BAAF221E-FFA5-4173-B044-AD7BE121D2D3}"/>
                  </a:ext>
                </a:extLst>
              </p:cNvPr>
              <p:cNvSpPr/>
              <p:nvPr/>
            </p:nvSpPr>
            <p:spPr>
              <a:xfrm>
                <a:off x="5590273" y="1820692"/>
                <a:ext cx="822463" cy="107539"/>
              </a:xfrm>
              <a:custGeom>
                <a:avLst/>
                <a:gdLst>
                  <a:gd name="connsiteX0" fmla="*/ 0 w 1266678"/>
                  <a:gd name="connsiteY0" fmla="*/ 0 h 165621"/>
                  <a:gd name="connsiteX1" fmla="*/ 1266678 w 1266678"/>
                  <a:gd name="connsiteY1" fmla="*/ 0 h 165621"/>
                  <a:gd name="connsiteX2" fmla="*/ 1266678 w 1266678"/>
                  <a:gd name="connsiteY2" fmla="*/ 165621 h 165621"/>
                  <a:gd name="connsiteX3" fmla="*/ 0 w 1266678"/>
                  <a:gd name="connsiteY3" fmla="*/ 165621 h 165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6678" h="165621">
                    <a:moveTo>
                      <a:pt x="0" y="0"/>
                    </a:moveTo>
                    <a:lnTo>
                      <a:pt x="1266678" y="0"/>
                    </a:lnTo>
                    <a:lnTo>
                      <a:pt x="1266678" y="165621"/>
                    </a:lnTo>
                    <a:lnTo>
                      <a:pt x="0" y="16562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2AED80F-0A46-4040-B1ED-37621A4380BB}"/>
                  </a:ext>
                </a:extLst>
              </p:cNvPr>
              <p:cNvSpPr/>
              <p:nvPr/>
            </p:nvSpPr>
            <p:spPr>
              <a:xfrm>
                <a:off x="5371390" y="2070827"/>
                <a:ext cx="3316324" cy="146909"/>
              </a:xfrm>
              <a:custGeom>
                <a:avLst/>
                <a:gdLst>
                  <a:gd name="connsiteX0" fmla="*/ 0 w 5107483"/>
                  <a:gd name="connsiteY0" fmla="*/ 0 h 226255"/>
                  <a:gd name="connsiteX1" fmla="*/ 5107484 w 5107483"/>
                  <a:gd name="connsiteY1" fmla="*/ 0 h 226255"/>
                  <a:gd name="connsiteX2" fmla="*/ 5107484 w 5107483"/>
                  <a:gd name="connsiteY2" fmla="*/ 226255 h 226255"/>
                  <a:gd name="connsiteX3" fmla="*/ 0 w 5107483"/>
                  <a:gd name="connsiteY3" fmla="*/ 226255 h 226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07483" h="226255">
                    <a:moveTo>
                      <a:pt x="0" y="0"/>
                    </a:moveTo>
                    <a:lnTo>
                      <a:pt x="5107484" y="0"/>
                    </a:lnTo>
                    <a:lnTo>
                      <a:pt x="5107484" y="226255"/>
                    </a:lnTo>
                    <a:lnTo>
                      <a:pt x="0" y="22625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D0F640A-073E-4EBA-9F59-ACDA879C3859}"/>
                  </a:ext>
                </a:extLst>
              </p:cNvPr>
              <p:cNvSpPr/>
              <p:nvPr/>
            </p:nvSpPr>
            <p:spPr>
              <a:xfrm>
                <a:off x="6584638" y="2258968"/>
                <a:ext cx="673355" cy="530251"/>
              </a:xfrm>
              <a:custGeom>
                <a:avLst/>
                <a:gdLst>
                  <a:gd name="connsiteX0" fmla="*/ 990795 w 1037036"/>
                  <a:gd name="connsiteY0" fmla="*/ 0 h 816642"/>
                  <a:gd name="connsiteX1" fmla="*/ 117556 w 1037036"/>
                  <a:gd name="connsiteY1" fmla="*/ 0 h 816642"/>
                  <a:gd name="connsiteX2" fmla="*/ 71315 w 1037036"/>
                  <a:gd name="connsiteY2" fmla="*/ 46241 h 816642"/>
                  <a:gd name="connsiteX3" fmla="*/ 71315 w 1037036"/>
                  <a:gd name="connsiteY3" fmla="*/ 216160 h 816642"/>
                  <a:gd name="connsiteX4" fmla="*/ 36016 w 1037036"/>
                  <a:gd name="connsiteY4" fmla="*/ 216160 h 816642"/>
                  <a:gd name="connsiteX5" fmla="*/ 0 w 1037036"/>
                  <a:gd name="connsiteY5" fmla="*/ 252176 h 816642"/>
                  <a:gd name="connsiteX6" fmla="*/ 0 w 1037036"/>
                  <a:gd name="connsiteY6" fmla="*/ 564466 h 816642"/>
                  <a:gd name="connsiteX7" fmla="*/ 36016 w 1037036"/>
                  <a:gd name="connsiteY7" fmla="*/ 600482 h 816642"/>
                  <a:gd name="connsiteX8" fmla="*/ 71315 w 1037036"/>
                  <a:gd name="connsiteY8" fmla="*/ 600482 h 816642"/>
                  <a:gd name="connsiteX9" fmla="*/ 71315 w 1037036"/>
                  <a:gd name="connsiteY9" fmla="*/ 770401 h 816642"/>
                  <a:gd name="connsiteX10" fmla="*/ 117556 w 1037036"/>
                  <a:gd name="connsiteY10" fmla="*/ 816642 h 816642"/>
                  <a:gd name="connsiteX11" fmla="*/ 990795 w 1037036"/>
                  <a:gd name="connsiteY11" fmla="*/ 816642 h 816642"/>
                  <a:gd name="connsiteX12" fmla="*/ 1037036 w 1037036"/>
                  <a:gd name="connsiteY12" fmla="*/ 770401 h 816642"/>
                  <a:gd name="connsiteX13" fmla="*/ 1037036 w 1037036"/>
                  <a:gd name="connsiteY13" fmla="*/ 46241 h 816642"/>
                  <a:gd name="connsiteX14" fmla="*/ 990795 w 1037036"/>
                  <a:gd name="connsiteY14" fmla="*/ 0 h 816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37036" h="816642">
                    <a:moveTo>
                      <a:pt x="990795" y="0"/>
                    </a:moveTo>
                    <a:lnTo>
                      <a:pt x="117556" y="0"/>
                    </a:lnTo>
                    <a:cubicBezTo>
                      <a:pt x="92026" y="0"/>
                      <a:pt x="71315" y="20711"/>
                      <a:pt x="71315" y="46241"/>
                    </a:cubicBezTo>
                    <a:lnTo>
                      <a:pt x="71315" y="216160"/>
                    </a:lnTo>
                    <a:lnTo>
                      <a:pt x="36016" y="216160"/>
                    </a:lnTo>
                    <a:cubicBezTo>
                      <a:pt x="16152" y="216160"/>
                      <a:pt x="0" y="232247"/>
                      <a:pt x="0" y="252176"/>
                    </a:cubicBezTo>
                    <a:lnTo>
                      <a:pt x="0" y="564466"/>
                    </a:lnTo>
                    <a:cubicBezTo>
                      <a:pt x="0" y="584330"/>
                      <a:pt x="16086" y="600482"/>
                      <a:pt x="36016" y="600482"/>
                    </a:cubicBezTo>
                    <a:lnTo>
                      <a:pt x="71315" y="600482"/>
                    </a:lnTo>
                    <a:lnTo>
                      <a:pt x="71315" y="770401"/>
                    </a:lnTo>
                    <a:cubicBezTo>
                      <a:pt x="71315" y="795932"/>
                      <a:pt x="92026" y="816642"/>
                      <a:pt x="117556" y="816642"/>
                    </a:cubicBezTo>
                    <a:lnTo>
                      <a:pt x="990795" y="816642"/>
                    </a:lnTo>
                    <a:cubicBezTo>
                      <a:pt x="1016326" y="816642"/>
                      <a:pt x="1037036" y="795932"/>
                      <a:pt x="1037036" y="770401"/>
                    </a:cubicBezTo>
                    <a:lnTo>
                      <a:pt x="1037036" y="46241"/>
                    </a:lnTo>
                    <a:cubicBezTo>
                      <a:pt x="1037036" y="20711"/>
                      <a:pt x="1016326" y="0"/>
                      <a:pt x="990795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82A4AF5B-CE2E-456F-8F62-2CA1CC603428}"/>
                  </a:ext>
                </a:extLst>
              </p:cNvPr>
              <p:cNvSpPr/>
              <p:nvPr/>
            </p:nvSpPr>
            <p:spPr>
              <a:xfrm>
                <a:off x="6813755" y="1954873"/>
                <a:ext cx="264343" cy="306716"/>
              </a:xfrm>
              <a:custGeom>
                <a:avLst/>
                <a:gdLst>
                  <a:gd name="connsiteX0" fmla="*/ 407116 w 407116"/>
                  <a:gd name="connsiteY0" fmla="*/ 472375 h 472374"/>
                  <a:gd name="connsiteX1" fmla="*/ 0 w 407116"/>
                  <a:gd name="connsiteY1" fmla="*/ 472375 h 472374"/>
                  <a:gd name="connsiteX2" fmla="*/ 0 w 407116"/>
                  <a:gd name="connsiteY2" fmla="*/ 158457 h 472374"/>
                  <a:gd name="connsiteX3" fmla="*/ 158457 w 407116"/>
                  <a:gd name="connsiteY3" fmla="*/ 0 h 472374"/>
                  <a:gd name="connsiteX4" fmla="*/ 248659 w 407116"/>
                  <a:gd name="connsiteY4" fmla="*/ 0 h 472374"/>
                  <a:gd name="connsiteX5" fmla="*/ 407116 w 407116"/>
                  <a:gd name="connsiteY5" fmla="*/ 158457 h 472374"/>
                  <a:gd name="connsiteX6" fmla="*/ 407116 w 407116"/>
                  <a:gd name="connsiteY6" fmla="*/ 472375 h 472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7116" h="472374">
                    <a:moveTo>
                      <a:pt x="407116" y="472375"/>
                    </a:moveTo>
                    <a:lnTo>
                      <a:pt x="0" y="472375"/>
                    </a:lnTo>
                    <a:lnTo>
                      <a:pt x="0" y="158457"/>
                    </a:lnTo>
                    <a:cubicBezTo>
                      <a:pt x="0" y="70925"/>
                      <a:pt x="70925" y="0"/>
                      <a:pt x="158457" y="0"/>
                    </a:cubicBezTo>
                    <a:lnTo>
                      <a:pt x="248659" y="0"/>
                    </a:lnTo>
                    <a:cubicBezTo>
                      <a:pt x="336192" y="0"/>
                      <a:pt x="407116" y="70925"/>
                      <a:pt x="407116" y="158457"/>
                    </a:cubicBezTo>
                    <a:lnTo>
                      <a:pt x="407116" y="472375"/>
                    </a:ln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D497995D-A4BA-4548-9288-4386733BCFAB}"/>
                  </a:ext>
                </a:extLst>
              </p:cNvPr>
              <p:cNvSpPr/>
              <p:nvPr/>
            </p:nvSpPr>
            <p:spPr>
              <a:xfrm>
                <a:off x="6703256" y="2787020"/>
                <a:ext cx="486906" cy="137269"/>
              </a:xfrm>
              <a:custGeom>
                <a:avLst/>
                <a:gdLst>
                  <a:gd name="connsiteX0" fmla="*/ 749821 w 749886"/>
                  <a:gd name="connsiteY0" fmla="*/ 0 h 211409"/>
                  <a:gd name="connsiteX1" fmla="*/ 0 w 749886"/>
                  <a:gd name="connsiteY1" fmla="*/ 0 h 211409"/>
                  <a:gd name="connsiteX2" fmla="*/ 0 w 749886"/>
                  <a:gd name="connsiteY2" fmla="*/ 782 h 211409"/>
                  <a:gd name="connsiteX3" fmla="*/ 652 w 749886"/>
                  <a:gd name="connsiteY3" fmla="*/ 13351 h 211409"/>
                  <a:gd name="connsiteX4" fmla="*/ 65 w 749886"/>
                  <a:gd name="connsiteY4" fmla="*/ 21232 h 211409"/>
                  <a:gd name="connsiteX5" fmla="*/ 65 w 749886"/>
                  <a:gd name="connsiteY5" fmla="*/ 21232 h 211409"/>
                  <a:gd name="connsiteX6" fmla="*/ 65 w 749886"/>
                  <a:gd name="connsiteY6" fmla="*/ 21232 h 211409"/>
                  <a:gd name="connsiteX7" fmla="*/ 5145 w 749886"/>
                  <a:gd name="connsiteY7" fmla="*/ 36602 h 211409"/>
                  <a:gd name="connsiteX8" fmla="*/ 8076 w 749886"/>
                  <a:gd name="connsiteY8" fmla="*/ 45329 h 211409"/>
                  <a:gd name="connsiteX9" fmla="*/ 12635 w 749886"/>
                  <a:gd name="connsiteY9" fmla="*/ 59071 h 211409"/>
                  <a:gd name="connsiteX10" fmla="*/ 12635 w 749886"/>
                  <a:gd name="connsiteY10" fmla="*/ 59071 h 211409"/>
                  <a:gd name="connsiteX11" fmla="*/ 12635 w 749886"/>
                  <a:gd name="connsiteY11" fmla="*/ 59071 h 211409"/>
                  <a:gd name="connsiteX12" fmla="*/ 20320 w 749886"/>
                  <a:gd name="connsiteY12" fmla="*/ 70143 h 211409"/>
                  <a:gd name="connsiteX13" fmla="*/ 129475 w 749886"/>
                  <a:gd name="connsiteY13" fmla="*/ 130256 h 211409"/>
                  <a:gd name="connsiteX14" fmla="*/ 137746 w 749886"/>
                  <a:gd name="connsiteY14" fmla="*/ 130256 h 211409"/>
                  <a:gd name="connsiteX15" fmla="*/ 166924 w 749886"/>
                  <a:gd name="connsiteY15" fmla="*/ 130256 h 211409"/>
                  <a:gd name="connsiteX16" fmla="*/ 194082 w 749886"/>
                  <a:gd name="connsiteY16" fmla="*/ 130256 h 211409"/>
                  <a:gd name="connsiteX17" fmla="*/ 202809 w 749886"/>
                  <a:gd name="connsiteY17" fmla="*/ 152726 h 211409"/>
                  <a:gd name="connsiteX18" fmla="*/ 243514 w 749886"/>
                  <a:gd name="connsiteY18" fmla="*/ 210625 h 211409"/>
                  <a:gd name="connsiteX19" fmla="*/ 496733 w 749886"/>
                  <a:gd name="connsiteY19" fmla="*/ 210950 h 211409"/>
                  <a:gd name="connsiteX20" fmla="*/ 542713 w 749886"/>
                  <a:gd name="connsiteY20" fmla="*/ 164449 h 211409"/>
                  <a:gd name="connsiteX21" fmla="*/ 562187 w 749886"/>
                  <a:gd name="connsiteY21" fmla="*/ 130191 h 211409"/>
                  <a:gd name="connsiteX22" fmla="*/ 620411 w 749886"/>
                  <a:gd name="connsiteY22" fmla="*/ 130191 h 211409"/>
                  <a:gd name="connsiteX23" fmla="*/ 747998 w 749886"/>
                  <a:gd name="connsiteY23" fmla="*/ 21818 h 211409"/>
                  <a:gd name="connsiteX24" fmla="*/ 749886 w 749886"/>
                  <a:gd name="connsiteY24" fmla="*/ 10746 h 211409"/>
                  <a:gd name="connsiteX25" fmla="*/ 749430 w 749886"/>
                  <a:gd name="connsiteY25" fmla="*/ 10095 h 211409"/>
                  <a:gd name="connsiteX26" fmla="*/ 749886 w 749886"/>
                  <a:gd name="connsiteY26" fmla="*/ 716 h 211409"/>
                  <a:gd name="connsiteX27" fmla="*/ 749886 w 749886"/>
                  <a:gd name="connsiteY27" fmla="*/ 0 h 211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49886" h="211409">
                    <a:moveTo>
                      <a:pt x="749821" y="0"/>
                    </a:moveTo>
                    <a:lnTo>
                      <a:pt x="0" y="0"/>
                    </a:lnTo>
                    <a:lnTo>
                      <a:pt x="0" y="782"/>
                    </a:lnTo>
                    <a:cubicBezTo>
                      <a:pt x="0" y="5015"/>
                      <a:pt x="261" y="9183"/>
                      <a:pt x="652" y="13351"/>
                    </a:cubicBezTo>
                    <a:cubicBezTo>
                      <a:pt x="196" y="15566"/>
                      <a:pt x="-65" y="18106"/>
                      <a:pt x="65" y="21232"/>
                    </a:cubicBezTo>
                    <a:cubicBezTo>
                      <a:pt x="65" y="21232"/>
                      <a:pt x="65" y="21232"/>
                      <a:pt x="65" y="21232"/>
                    </a:cubicBezTo>
                    <a:cubicBezTo>
                      <a:pt x="65" y="21232"/>
                      <a:pt x="65" y="21232"/>
                      <a:pt x="65" y="21232"/>
                    </a:cubicBezTo>
                    <a:cubicBezTo>
                      <a:pt x="1759" y="26312"/>
                      <a:pt x="3452" y="31457"/>
                      <a:pt x="5145" y="36602"/>
                    </a:cubicBezTo>
                    <a:cubicBezTo>
                      <a:pt x="5992" y="39598"/>
                      <a:pt x="6969" y="42464"/>
                      <a:pt x="8076" y="45329"/>
                    </a:cubicBezTo>
                    <a:cubicBezTo>
                      <a:pt x="9574" y="49888"/>
                      <a:pt x="11137" y="54512"/>
                      <a:pt x="12635" y="59071"/>
                    </a:cubicBezTo>
                    <a:lnTo>
                      <a:pt x="12635" y="59071"/>
                    </a:lnTo>
                    <a:lnTo>
                      <a:pt x="12635" y="59071"/>
                    </a:lnTo>
                    <a:cubicBezTo>
                      <a:pt x="15110" y="62979"/>
                      <a:pt x="17650" y="66626"/>
                      <a:pt x="20320" y="70143"/>
                    </a:cubicBezTo>
                    <a:cubicBezTo>
                      <a:pt x="43310" y="106224"/>
                      <a:pt x="83560" y="130256"/>
                      <a:pt x="129475" y="130256"/>
                    </a:cubicBezTo>
                    <a:lnTo>
                      <a:pt x="137746" y="130256"/>
                    </a:lnTo>
                    <a:cubicBezTo>
                      <a:pt x="147190" y="130843"/>
                      <a:pt x="156959" y="130777"/>
                      <a:pt x="166924" y="130256"/>
                    </a:cubicBezTo>
                    <a:lnTo>
                      <a:pt x="194082" y="130256"/>
                    </a:lnTo>
                    <a:cubicBezTo>
                      <a:pt x="199878" y="132471"/>
                      <a:pt x="203460" y="138332"/>
                      <a:pt x="202809" y="152726"/>
                    </a:cubicBezTo>
                    <a:cubicBezTo>
                      <a:pt x="201441" y="180014"/>
                      <a:pt x="218505" y="210690"/>
                      <a:pt x="243514" y="210625"/>
                    </a:cubicBezTo>
                    <a:cubicBezTo>
                      <a:pt x="274711" y="210690"/>
                      <a:pt x="477390" y="212122"/>
                      <a:pt x="496733" y="210950"/>
                    </a:cubicBezTo>
                    <a:cubicBezTo>
                      <a:pt x="527278" y="209127"/>
                      <a:pt x="541736" y="194082"/>
                      <a:pt x="542713" y="164449"/>
                    </a:cubicBezTo>
                    <a:cubicBezTo>
                      <a:pt x="543495" y="141328"/>
                      <a:pt x="551050" y="132992"/>
                      <a:pt x="562187" y="130191"/>
                    </a:cubicBezTo>
                    <a:lnTo>
                      <a:pt x="620411" y="130191"/>
                    </a:lnTo>
                    <a:cubicBezTo>
                      <a:pt x="684693" y="130191"/>
                      <a:pt x="737902" y="83299"/>
                      <a:pt x="747998" y="21818"/>
                    </a:cubicBezTo>
                    <a:cubicBezTo>
                      <a:pt x="748779" y="18171"/>
                      <a:pt x="749430" y="14458"/>
                      <a:pt x="749886" y="10746"/>
                    </a:cubicBezTo>
                    <a:cubicBezTo>
                      <a:pt x="749756" y="10486"/>
                      <a:pt x="749561" y="10355"/>
                      <a:pt x="749430" y="10095"/>
                    </a:cubicBezTo>
                    <a:cubicBezTo>
                      <a:pt x="749626" y="6969"/>
                      <a:pt x="749886" y="3843"/>
                      <a:pt x="749886" y="716"/>
                    </a:cubicBezTo>
                    <a:lnTo>
                      <a:pt x="749886" y="0"/>
                    </a:ln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5276002-78A1-40D8-975E-E1B3BC1A5D93}"/>
                  </a:ext>
                </a:extLst>
              </p:cNvPr>
              <p:cNvSpPr/>
              <p:nvPr/>
            </p:nvSpPr>
            <p:spPr>
              <a:xfrm>
                <a:off x="6725612" y="2318351"/>
                <a:ext cx="476978" cy="408192"/>
              </a:xfrm>
              <a:custGeom>
                <a:avLst/>
                <a:gdLst>
                  <a:gd name="connsiteX0" fmla="*/ 5298 w 734595"/>
                  <a:gd name="connsiteY0" fmla="*/ 593367 h 628658"/>
                  <a:gd name="connsiteX1" fmla="*/ 4191 w 734595"/>
                  <a:gd name="connsiteY1" fmla="*/ 306347 h 628658"/>
                  <a:gd name="connsiteX2" fmla="*/ 23 w 734595"/>
                  <a:gd name="connsiteY2" fmla="*/ 59902 h 628658"/>
                  <a:gd name="connsiteX3" fmla="*/ 58117 w 734595"/>
                  <a:gd name="connsiteY3" fmla="*/ 49 h 628658"/>
                  <a:gd name="connsiteX4" fmla="*/ 672211 w 734595"/>
                  <a:gd name="connsiteY4" fmla="*/ 49 h 628658"/>
                  <a:gd name="connsiteX5" fmla="*/ 734473 w 734595"/>
                  <a:gd name="connsiteY5" fmla="*/ 63028 h 628658"/>
                  <a:gd name="connsiteX6" fmla="*/ 729459 w 734595"/>
                  <a:gd name="connsiteY6" fmla="*/ 587245 h 628658"/>
                  <a:gd name="connsiteX7" fmla="*/ 710246 w 734595"/>
                  <a:gd name="connsiteY7" fmla="*/ 620721 h 628658"/>
                  <a:gd name="connsiteX8" fmla="*/ 677486 w 734595"/>
                  <a:gd name="connsiteY8" fmla="*/ 628015 h 628658"/>
                  <a:gd name="connsiteX9" fmla="*/ 58182 w 734595"/>
                  <a:gd name="connsiteY9" fmla="*/ 628080 h 628658"/>
                  <a:gd name="connsiteX10" fmla="*/ 28093 w 734595"/>
                  <a:gd name="connsiteY10" fmla="*/ 622544 h 628658"/>
                  <a:gd name="connsiteX11" fmla="*/ 5298 w 734595"/>
                  <a:gd name="connsiteY11" fmla="*/ 593367 h 628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34595" h="628658">
                    <a:moveTo>
                      <a:pt x="5298" y="593367"/>
                    </a:moveTo>
                    <a:cubicBezTo>
                      <a:pt x="5363" y="497694"/>
                      <a:pt x="9271" y="401760"/>
                      <a:pt x="4191" y="306347"/>
                    </a:cubicBezTo>
                    <a:cubicBezTo>
                      <a:pt x="-173" y="224090"/>
                      <a:pt x="1390" y="142028"/>
                      <a:pt x="23" y="59902"/>
                    </a:cubicBezTo>
                    <a:cubicBezTo>
                      <a:pt x="-694" y="15680"/>
                      <a:pt x="15263" y="49"/>
                      <a:pt x="58117" y="49"/>
                    </a:cubicBezTo>
                    <a:cubicBezTo>
                      <a:pt x="262815" y="-16"/>
                      <a:pt x="467513" y="-16"/>
                      <a:pt x="672211" y="49"/>
                    </a:cubicBezTo>
                    <a:cubicBezTo>
                      <a:pt x="719624" y="49"/>
                      <a:pt x="734083" y="15093"/>
                      <a:pt x="734473" y="63028"/>
                    </a:cubicBezTo>
                    <a:cubicBezTo>
                      <a:pt x="735907" y="237832"/>
                      <a:pt x="724118" y="412441"/>
                      <a:pt x="729459" y="587245"/>
                    </a:cubicBezTo>
                    <a:cubicBezTo>
                      <a:pt x="735711" y="605676"/>
                      <a:pt x="722685" y="613361"/>
                      <a:pt x="710246" y="620721"/>
                    </a:cubicBezTo>
                    <a:cubicBezTo>
                      <a:pt x="700346" y="626582"/>
                      <a:pt x="688819" y="627950"/>
                      <a:pt x="677486" y="628015"/>
                    </a:cubicBezTo>
                    <a:cubicBezTo>
                      <a:pt x="471030" y="628927"/>
                      <a:pt x="264574" y="628797"/>
                      <a:pt x="58182" y="628080"/>
                    </a:cubicBezTo>
                    <a:cubicBezTo>
                      <a:pt x="47892" y="628015"/>
                      <a:pt x="37537" y="626973"/>
                      <a:pt x="28093" y="622544"/>
                    </a:cubicBezTo>
                    <a:cubicBezTo>
                      <a:pt x="15719" y="616683"/>
                      <a:pt x="3996" y="610040"/>
                      <a:pt x="5298" y="593367"/>
                    </a:cubicBez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55ED6106-F724-452B-91AE-944A0FC010A0}"/>
                  </a:ext>
                </a:extLst>
              </p:cNvPr>
              <p:cNvSpPr/>
              <p:nvPr/>
            </p:nvSpPr>
            <p:spPr>
              <a:xfrm>
                <a:off x="6877523" y="2430571"/>
                <a:ext cx="173005" cy="173092"/>
              </a:xfrm>
              <a:custGeom>
                <a:avLst/>
                <a:gdLst>
                  <a:gd name="connsiteX0" fmla="*/ 4 w 266446"/>
                  <a:gd name="connsiteY0" fmla="*/ 131627 h 266580"/>
                  <a:gd name="connsiteX1" fmla="*/ 134298 w 266446"/>
                  <a:gd name="connsiteY1" fmla="*/ 3 h 266580"/>
                  <a:gd name="connsiteX2" fmla="*/ 266443 w 266446"/>
                  <a:gd name="connsiteY2" fmla="*/ 137032 h 266580"/>
                  <a:gd name="connsiteX3" fmla="*/ 130520 w 266446"/>
                  <a:gd name="connsiteY3" fmla="*/ 266572 h 266580"/>
                  <a:gd name="connsiteX4" fmla="*/ 4 w 266446"/>
                  <a:gd name="connsiteY4" fmla="*/ 131627 h 266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446" h="266580">
                    <a:moveTo>
                      <a:pt x="4" y="131627"/>
                    </a:moveTo>
                    <a:cubicBezTo>
                      <a:pt x="525" y="57446"/>
                      <a:pt x="59531" y="-453"/>
                      <a:pt x="134298" y="3"/>
                    </a:cubicBezTo>
                    <a:cubicBezTo>
                      <a:pt x="209391" y="393"/>
                      <a:pt x="266964" y="60116"/>
                      <a:pt x="266443" y="137032"/>
                    </a:cubicBezTo>
                    <a:cubicBezTo>
                      <a:pt x="265922" y="211148"/>
                      <a:pt x="206916" y="267354"/>
                      <a:pt x="130520" y="266572"/>
                    </a:cubicBezTo>
                    <a:cubicBezTo>
                      <a:pt x="55753" y="265856"/>
                      <a:pt x="-518" y="207631"/>
                      <a:pt x="4" y="131627"/>
                    </a:cubicBezTo>
                    <a:close/>
                  </a:path>
                </a:pathLst>
              </a:custGeom>
              <a:solidFill>
                <a:srgbClr val="6E706F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9776231B-75A5-449C-93EB-7C72D3F1A15D}"/>
                  </a:ext>
                </a:extLst>
              </p:cNvPr>
              <p:cNvSpPr/>
              <p:nvPr/>
            </p:nvSpPr>
            <p:spPr>
              <a:xfrm>
                <a:off x="6893886" y="2449430"/>
                <a:ext cx="140154" cy="138542"/>
              </a:xfrm>
              <a:custGeom>
                <a:avLst/>
                <a:gdLst>
                  <a:gd name="connsiteX0" fmla="*/ 109228 w 215852"/>
                  <a:gd name="connsiteY0" fmla="*/ 213366 h 213369"/>
                  <a:gd name="connsiteX1" fmla="*/ 8 w 215852"/>
                  <a:gd name="connsiteY1" fmla="*/ 108118 h 213369"/>
                  <a:gd name="connsiteX2" fmla="*/ 106427 w 215852"/>
                  <a:gd name="connsiteY2" fmla="*/ 5 h 213369"/>
                  <a:gd name="connsiteX3" fmla="*/ 215843 w 215852"/>
                  <a:gd name="connsiteY3" fmla="*/ 105318 h 213369"/>
                  <a:gd name="connsiteX4" fmla="*/ 109228 w 215852"/>
                  <a:gd name="connsiteY4" fmla="*/ 213366 h 213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852" h="213369">
                    <a:moveTo>
                      <a:pt x="109228" y="213366"/>
                    </a:moveTo>
                    <a:cubicBezTo>
                      <a:pt x="48789" y="213886"/>
                      <a:pt x="724" y="167646"/>
                      <a:pt x="8" y="108118"/>
                    </a:cubicBezTo>
                    <a:cubicBezTo>
                      <a:pt x="-708" y="48266"/>
                      <a:pt x="46184" y="592"/>
                      <a:pt x="106427" y="5"/>
                    </a:cubicBezTo>
                    <a:cubicBezTo>
                      <a:pt x="166801" y="-581"/>
                      <a:pt x="215126" y="45856"/>
                      <a:pt x="215843" y="105318"/>
                    </a:cubicBezTo>
                    <a:cubicBezTo>
                      <a:pt x="216625" y="164454"/>
                      <a:pt x="168951" y="212845"/>
                      <a:pt x="109228" y="21336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FF99A0F7-83DC-464F-B043-D5E18EDFD787}"/>
                  </a:ext>
                </a:extLst>
              </p:cNvPr>
              <p:cNvSpPr/>
              <p:nvPr/>
            </p:nvSpPr>
            <p:spPr>
              <a:xfrm>
                <a:off x="5090765" y="2008960"/>
                <a:ext cx="330863" cy="285741"/>
              </a:xfrm>
              <a:custGeom>
                <a:avLst/>
                <a:gdLst>
                  <a:gd name="connsiteX0" fmla="*/ 431409 w 509563"/>
                  <a:gd name="connsiteY0" fmla="*/ 440071 h 440071"/>
                  <a:gd name="connsiteX1" fmla="*/ 78154 w 509563"/>
                  <a:gd name="connsiteY1" fmla="*/ 440071 h 440071"/>
                  <a:gd name="connsiteX2" fmla="*/ 0 w 509563"/>
                  <a:gd name="connsiteY2" fmla="*/ 361917 h 440071"/>
                  <a:gd name="connsiteX3" fmla="*/ 0 w 509563"/>
                  <a:gd name="connsiteY3" fmla="*/ 78154 h 440071"/>
                  <a:gd name="connsiteX4" fmla="*/ 78154 w 509563"/>
                  <a:gd name="connsiteY4" fmla="*/ 0 h 440071"/>
                  <a:gd name="connsiteX5" fmla="*/ 431409 w 509563"/>
                  <a:gd name="connsiteY5" fmla="*/ 0 h 440071"/>
                  <a:gd name="connsiteX6" fmla="*/ 509563 w 509563"/>
                  <a:gd name="connsiteY6" fmla="*/ 78154 h 440071"/>
                  <a:gd name="connsiteX7" fmla="*/ 509563 w 509563"/>
                  <a:gd name="connsiteY7" fmla="*/ 361917 h 440071"/>
                  <a:gd name="connsiteX8" fmla="*/ 431409 w 509563"/>
                  <a:gd name="connsiteY8" fmla="*/ 440071 h 440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9563" h="440071">
                    <a:moveTo>
                      <a:pt x="431409" y="440071"/>
                    </a:moveTo>
                    <a:lnTo>
                      <a:pt x="78154" y="440071"/>
                    </a:lnTo>
                    <a:cubicBezTo>
                      <a:pt x="35169" y="440071"/>
                      <a:pt x="0" y="404902"/>
                      <a:pt x="0" y="361917"/>
                    </a:cubicBezTo>
                    <a:lnTo>
                      <a:pt x="0" y="78154"/>
                    </a:lnTo>
                    <a:cubicBezTo>
                      <a:pt x="0" y="35169"/>
                      <a:pt x="35169" y="0"/>
                      <a:pt x="78154" y="0"/>
                    </a:cubicBezTo>
                    <a:lnTo>
                      <a:pt x="431409" y="0"/>
                    </a:lnTo>
                    <a:cubicBezTo>
                      <a:pt x="474394" y="0"/>
                      <a:pt x="509563" y="35169"/>
                      <a:pt x="509563" y="78154"/>
                    </a:cubicBezTo>
                    <a:lnTo>
                      <a:pt x="509563" y="361917"/>
                    </a:lnTo>
                    <a:cubicBezTo>
                      <a:pt x="509563" y="404902"/>
                      <a:pt x="474394" y="440071"/>
                      <a:pt x="431409" y="44007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4CB59436-DD58-438B-AB0D-9CC1629D666F}"/>
                  </a:ext>
                </a:extLst>
              </p:cNvPr>
              <p:cNvSpPr/>
              <p:nvPr/>
            </p:nvSpPr>
            <p:spPr>
              <a:xfrm>
                <a:off x="8312914" y="2026932"/>
                <a:ext cx="330862" cy="285741"/>
              </a:xfrm>
              <a:custGeom>
                <a:avLst/>
                <a:gdLst>
                  <a:gd name="connsiteX0" fmla="*/ 431409 w 509562"/>
                  <a:gd name="connsiteY0" fmla="*/ 440071 h 440071"/>
                  <a:gd name="connsiteX1" fmla="*/ 78154 w 509562"/>
                  <a:gd name="connsiteY1" fmla="*/ 440071 h 440071"/>
                  <a:gd name="connsiteX2" fmla="*/ 0 w 509562"/>
                  <a:gd name="connsiteY2" fmla="*/ 361917 h 440071"/>
                  <a:gd name="connsiteX3" fmla="*/ 0 w 509562"/>
                  <a:gd name="connsiteY3" fmla="*/ 78154 h 440071"/>
                  <a:gd name="connsiteX4" fmla="*/ 78154 w 509562"/>
                  <a:gd name="connsiteY4" fmla="*/ 0 h 440071"/>
                  <a:gd name="connsiteX5" fmla="*/ 431409 w 509562"/>
                  <a:gd name="connsiteY5" fmla="*/ 0 h 440071"/>
                  <a:gd name="connsiteX6" fmla="*/ 509563 w 509562"/>
                  <a:gd name="connsiteY6" fmla="*/ 78154 h 440071"/>
                  <a:gd name="connsiteX7" fmla="*/ 509563 w 509562"/>
                  <a:gd name="connsiteY7" fmla="*/ 361917 h 440071"/>
                  <a:gd name="connsiteX8" fmla="*/ 431409 w 509562"/>
                  <a:gd name="connsiteY8" fmla="*/ 440071 h 440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9562" h="440071">
                    <a:moveTo>
                      <a:pt x="431409" y="440071"/>
                    </a:moveTo>
                    <a:lnTo>
                      <a:pt x="78154" y="440071"/>
                    </a:lnTo>
                    <a:cubicBezTo>
                      <a:pt x="35169" y="440071"/>
                      <a:pt x="0" y="404902"/>
                      <a:pt x="0" y="361917"/>
                    </a:cubicBezTo>
                    <a:lnTo>
                      <a:pt x="0" y="78154"/>
                    </a:lnTo>
                    <a:cubicBezTo>
                      <a:pt x="0" y="35169"/>
                      <a:pt x="35169" y="0"/>
                      <a:pt x="78154" y="0"/>
                    </a:cubicBezTo>
                    <a:lnTo>
                      <a:pt x="431409" y="0"/>
                    </a:lnTo>
                    <a:cubicBezTo>
                      <a:pt x="474394" y="0"/>
                      <a:pt x="509563" y="35169"/>
                      <a:pt x="509563" y="78154"/>
                    </a:cubicBezTo>
                    <a:lnTo>
                      <a:pt x="509563" y="361917"/>
                    </a:lnTo>
                    <a:cubicBezTo>
                      <a:pt x="509563" y="404902"/>
                      <a:pt x="474394" y="440071"/>
                      <a:pt x="431409" y="44007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85BF4B2-189D-4D43-B650-BF4040B2063D}"/>
                </a:ext>
              </a:extLst>
            </p:cNvPr>
            <p:cNvGrpSpPr/>
            <p:nvPr/>
          </p:nvGrpSpPr>
          <p:grpSpPr>
            <a:xfrm>
              <a:off x="5757446" y="3942037"/>
              <a:ext cx="737755" cy="421636"/>
              <a:chOff x="-61374" y="3754985"/>
              <a:chExt cx="4220320" cy="2411966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CC8F7DB-D622-44AE-B933-4454AE3A7222}"/>
                  </a:ext>
                </a:extLst>
              </p:cNvPr>
              <p:cNvSpPr txBox="1"/>
              <p:nvPr/>
            </p:nvSpPr>
            <p:spPr>
              <a:xfrm>
                <a:off x="-61374" y="3855749"/>
                <a:ext cx="1846217" cy="2311202"/>
              </a:xfrm>
              <a:custGeom>
                <a:avLst/>
                <a:gdLst/>
                <a:ahLst/>
                <a:cxnLst/>
                <a:rect l="l" t="t" r="r" b="b"/>
                <a:pathLst>
                  <a:path w="720923" h="902494">
                    <a:moveTo>
                      <a:pt x="353020" y="0"/>
                    </a:moveTo>
                    <a:cubicBezTo>
                      <a:pt x="466923" y="0"/>
                      <a:pt x="549275" y="21233"/>
                      <a:pt x="600074" y="63699"/>
                    </a:cubicBezTo>
                    <a:cubicBezTo>
                      <a:pt x="650874" y="106164"/>
                      <a:pt x="676274" y="159544"/>
                      <a:pt x="676274" y="223838"/>
                    </a:cubicBezTo>
                    <a:cubicBezTo>
                      <a:pt x="676274" y="261541"/>
                      <a:pt x="665956" y="295672"/>
                      <a:pt x="645318" y="326232"/>
                    </a:cubicBezTo>
                    <a:cubicBezTo>
                      <a:pt x="624681" y="356791"/>
                      <a:pt x="593526" y="383580"/>
                      <a:pt x="551854" y="406599"/>
                    </a:cubicBezTo>
                    <a:cubicBezTo>
                      <a:pt x="585588" y="414933"/>
                      <a:pt x="611385" y="424657"/>
                      <a:pt x="629245" y="435769"/>
                    </a:cubicBezTo>
                    <a:cubicBezTo>
                      <a:pt x="658217" y="453628"/>
                      <a:pt x="680739" y="477143"/>
                      <a:pt x="696813" y="506314"/>
                    </a:cubicBezTo>
                    <a:cubicBezTo>
                      <a:pt x="712886" y="535484"/>
                      <a:pt x="720923" y="570310"/>
                      <a:pt x="720923" y="610791"/>
                    </a:cubicBezTo>
                    <a:cubicBezTo>
                      <a:pt x="720923" y="661591"/>
                      <a:pt x="707628" y="710307"/>
                      <a:pt x="681037" y="756940"/>
                    </a:cubicBezTo>
                    <a:cubicBezTo>
                      <a:pt x="654446" y="803573"/>
                      <a:pt x="616148" y="839490"/>
                      <a:pt x="566142" y="864692"/>
                    </a:cubicBezTo>
                    <a:cubicBezTo>
                      <a:pt x="516135" y="889893"/>
                      <a:pt x="450453" y="902494"/>
                      <a:pt x="369093" y="902494"/>
                    </a:cubicBezTo>
                    <a:cubicBezTo>
                      <a:pt x="289718" y="902494"/>
                      <a:pt x="227111" y="893167"/>
                      <a:pt x="181272" y="874514"/>
                    </a:cubicBezTo>
                    <a:cubicBezTo>
                      <a:pt x="135433" y="855861"/>
                      <a:pt x="97730" y="828576"/>
                      <a:pt x="68163" y="792659"/>
                    </a:cubicBezTo>
                    <a:cubicBezTo>
                      <a:pt x="38596" y="756742"/>
                      <a:pt x="15875" y="711597"/>
                      <a:pt x="0" y="657225"/>
                    </a:cubicBezTo>
                    <a:lnTo>
                      <a:pt x="242292" y="625078"/>
                    </a:lnTo>
                    <a:cubicBezTo>
                      <a:pt x="251817" y="673894"/>
                      <a:pt x="266600" y="707728"/>
                      <a:pt x="286642" y="726579"/>
                    </a:cubicBezTo>
                    <a:cubicBezTo>
                      <a:pt x="306685" y="745431"/>
                      <a:pt x="332184" y="754856"/>
                      <a:pt x="363140" y="754856"/>
                    </a:cubicBezTo>
                    <a:cubicBezTo>
                      <a:pt x="395684" y="754856"/>
                      <a:pt x="422771" y="742950"/>
                      <a:pt x="444400" y="719138"/>
                    </a:cubicBezTo>
                    <a:cubicBezTo>
                      <a:pt x="466030" y="695325"/>
                      <a:pt x="476845" y="663575"/>
                      <a:pt x="476845" y="623888"/>
                    </a:cubicBezTo>
                    <a:cubicBezTo>
                      <a:pt x="476845" y="583407"/>
                      <a:pt x="466427" y="552053"/>
                      <a:pt x="445591" y="529828"/>
                    </a:cubicBezTo>
                    <a:cubicBezTo>
                      <a:pt x="424755" y="507603"/>
                      <a:pt x="396478" y="496491"/>
                      <a:pt x="360759" y="496491"/>
                    </a:cubicBezTo>
                    <a:cubicBezTo>
                      <a:pt x="341709" y="496491"/>
                      <a:pt x="315515" y="501253"/>
                      <a:pt x="282178" y="510778"/>
                    </a:cubicBezTo>
                    <a:lnTo>
                      <a:pt x="294679" y="337542"/>
                    </a:lnTo>
                    <a:cubicBezTo>
                      <a:pt x="308173" y="339527"/>
                      <a:pt x="318690" y="340519"/>
                      <a:pt x="326231" y="340519"/>
                    </a:cubicBezTo>
                    <a:cubicBezTo>
                      <a:pt x="357981" y="340519"/>
                      <a:pt x="384472" y="330399"/>
                      <a:pt x="405705" y="310158"/>
                    </a:cubicBezTo>
                    <a:cubicBezTo>
                      <a:pt x="426938" y="289917"/>
                      <a:pt x="437554" y="265907"/>
                      <a:pt x="437554" y="238125"/>
                    </a:cubicBezTo>
                    <a:cubicBezTo>
                      <a:pt x="437554" y="211535"/>
                      <a:pt x="429617" y="190302"/>
                      <a:pt x="413742" y="174427"/>
                    </a:cubicBezTo>
                    <a:cubicBezTo>
                      <a:pt x="397867" y="158552"/>
                      <a:pt x="376039" y="150614"/>
                      <a:pt x="348257" y="150614"/>
                    </a:cubicBezTo>
                    <a:cubicBezTo>
                      <a:pt x="319682" y="150614"/>
                      <a:pt x="296465" y="159246"/>
                      <a:pt x="278606" y="176510"/>
                    </a:cubicBezTo>
                    <a:cubicBezTo>
                      <a:pt x="260746" y="193775"/>
                      <a:pt x="248642" y="224036"/>
                      <a:pt x="242292" y="267296"/>
                    </a:cubicBezTo>
                    <a:lnTo>
                      <a:pt x="13097" y="226219"/>
                    </a:lnTo>
                    <a:cubicBezTo>
                      <a:pt x="32147" y="153194"/>
                      <a:pt x="68758" y="97235"/>
                      <a:pt x="122932" y="58341"/>
                    </a:cubicBezTo>
                    <a:cubicBezTo>
                      <a:pt x="177105" y="19447"/>
                      <a:pt x="253801" y="0"/>
                      <a:pt x="353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LeftDown">
                  <a:rot lat="2100000" lon="3000000" rev="0"/>
                </a:camera>
                <a:lightRig rig="threePt" dir="t"/>
              </a:scene3d>
              <a:sp3d extrusionH="101600">
                <a:bevelT h="254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1B2395D-6C75-4049-AEA4-B1B5F50D0857}"/>
                  </a:ext>
                </a:extLst>
              </p:cNvPr>
              <p:cNvSpPr txBox="1"/>
              <p:nvPr/>
            </p:nvSpPr>
            <p:spPr>
              <a:xfrm>
                <a:off x="1939480" y="3754985"/>
                <a:ext cx="2219466" cy="2411966"/>
              </a:xfrm>
              <a:custGeom>
                <a:avLst/>
                <a:gdLst/>
                <a:ahLst/>
                <a:cxnLst/>
                <a:rect l="l" t="t" r="r" b="b"/>
                <a:pathLst>
                  <a:path w="803076" h="872728">
                    <a:moveTo>
                      <a:pt x="269676" y="197644"/>
                    </a:moveTo>
                    <a:lnTo>
                      <a:pt x="269676" y="674489"/>
                    </a:lnTo>
                    <a:lnTo>
                      <a:pt x="335756" y="674489"/>
                    </a:lnTo>
                    <a:cubicBezTo>
                      <a:pt x="392112" y="674489"/>
                      <a:pt x="432197" y="668238"/>
                      <a:pt x="456009" y="655737"/>
                    </a:cubicBezTo>
                    <a:cubicBezTo>
                      <a:pt x="479822" y="643235"/>
                      <a:pt x="498475" y="621407"/>
                      <a:pt x="511969" y="590252"/>
                    </a:cubicBezTo>
                    <a:cubicBezTo>
                      <a:pt x="525462" y="559098"/>
                      <a:pt x="532209" y="508595"/>
                      <a:pt x="532209" y="438745"/>
                    </a:cubicBezTo>
                    <a:cubicBezTo>
                      <a:pt x="532209" y="346274"/>
                      <a:pt x="517128" y="282972"/>
                      <a:pt x="486965" y="248841"/>
                    </a:cubicBezTo>
                    <a:cubicBezTo>
                      <a:pt x="456803" y="214709"/>
                      <a:pt x="406797" y="197644"/>
                      <a:pt x="336947" y="197644"/>
                    </a:cubicBezTo>
                    <a:close/>
                    <a:moveTo>
                      <a:pt x="0" y="0"/>
                    </a:moveTo>
                    <a:lnTo>
                      <a:pt x="400645" y="0"/>
                    </a:lnTo>
                    <a:cubicBezTo>
                      <a:pt x="479623" y="0"/>
                      <a:pt x="543421" y="10716"/>
                      <a:pt x="592038" y="32147"/>
                    </a:cubicBezTo>
                    <a:cubicBezTo>
                      <a:pt x="640655" y="53578"/>
                      <a:pt x="680839" y="84336"/>
                      <a:pt x="712589" y="124420"/>
                    </a:cubicBezTo>
                    <a:cubicBezTo>
                      <a:pt x="744339" y="164505"/>
                      <a:pt x="767358" y="211138"/>
                      <a:pt x="781645" y="264319"/>
                    </a:cubicBezTo>
                    <a:cubicBezTo>
                      <a:pt x="795933" y="317500"/>
                      <a:pt x="803076" y="373856"/>
                      <a:pt x="803076" y="433388"/>
                    </a:cubicBezTo>
                    <a:cubicBezTo>
                      <a:pt x="803076" y="526653"/>
                      <a:pt x="792460" y="598984"/>
                      <a:pt x="771227" y="650379"/>
                    </a:cubicBezTo>
                    <a:cubicBezTo>
                      <a:pt x="749994" y="701774"/>
                      <a:pt x="720526" y="744835"/>
                      <a:pt x="682823" y="779562"/>
                    </a:cubicBezTo>
                    <a:cubicBezTo>
                      <a:pt x="645120" y="814288"/>
                      <a:pt x="604639" y="837406"/>
                      <a:pt x="561379" y="848916"/>
                    </a:cubicBezTo>
                    <a:cubicBezTo>
                      <a:pt x="502245" y="864791"/>
                      <a:pt x="448667" y="872728"/>
                      <a:pt x="400645" y="872728"/>
                    </a:cubicBezTo>
                    <a:lnTo>
                      <a:pt x="0" y="87272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OffAxis2Right">
                  <a:rot lat="1080000" lon="18600000" rev="0"/>
                </a:camera>
                <a:lightRig rig="threePt" dir="t"/>
              </a:scene3d>
              <a:sp3d extrusionH="101600">
                <a:bevelT h="254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35E2938-F7D2-4F67-8811-827BCB3882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3033633"/>
              </p:ext>
            </p:extLst>
          </p:nvPr>
        </p:nvGraphicFramePr>
        <p:xfrm>
          <a:off x="4550960" y="1678618"/>
          <a:ext cx="3035335" cy="3395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C76202A5-ECEC-4527-8A72-B44F56512A73}"/>
              </a:ext>
            </a:extLst>
          </p:cNvPr>
          <p:cNvGrpSpPr/>
          <p:nvPr/>
        </p:nvGrpSpPr>
        <p:grpSpPr>
          <a:xfrm>
            <a:off x="1047750" y="5349169"/>
            <a:ext cx="10115550" cy="875246"/>
            <a:chOff x="179512" y="5240233"/>
            <a:chExt cx="4220765" cy="87524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99369D7-F219-4BD7-BE04-F567652E3F90}"/>
                </a:ext>
              </a:extLst>
            </p:cNvPr>
            <p:cNvSpPr txBox="1"/>
            <p:nvPr/>
          </p:nvSpPr>
          <p:spPr>
            <a:xfrm>
              <a:off x="188133" y="5469148"/>
              <a:ext cx="4212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49E2DB-E0AC-4D31-988D-F11391458D7B}"/>
                </a:ext>
              </a:extLst>
            </p:cNvPr>
            <p:cNvSpPr txBox="1"/>
            <p:nvPr/>
          </p:nvSpPr>
          <p:spPr>
            <a:xfrm>
              <a:off x="179512" y="5240233"/>
              <a:ext cx="42207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6F4C7F49-F933-4372-ACB5-1D32872E6BE4}"/>
              </a:ext>
            </a:extLst>
          </p:cNvPr>
          <p:cNvSpPr/>
          <p:nvPr/>
        </p:nvSpPr>
        <p:spPr>
          <a:xfrm>
            <a:off x="7774286" y="3063832"/>
            <a:ext cx="693414" cy="6934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2B1224B-099A-4D32-9CE6-306A9A7D9E74}"/>
              </a:ext>
            </a:extLst>
          </p:cNvPr>
          <p:cNvSpPr/>
          <p:nvPr/>
        </p:nvSpPr>
        <p:spPr>
          <a:xfrm>
            <a:off x="3683920" y="1962058"/>
            <a:ext cx="693414" cy="6934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A3A649C-41B6-4EDD-A6E2-B538AB61640E}"/>
              </a:ext>
            </a:extLst>
          </p:cNvPr>
          <p:cNvSpPr/>
          <p:nvPr/>
        </p:nvSpPr>
        <p:spPr>
          <a:xfrm>
            <a:off x="3683920" y="3063832"/>
            <a:ext cx="693414" cy="6934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AA5A892-A08D-4D97-BB45-217A609DA09D}"/>
              </a:ext>
            </a:extLst>
          </p:cNvPr>
          <p:cNvSpPr/>
          <p:nvPr/>
        </p:nvSpPr>
        <p:spPr>
          <a:xfrm>
            <a:off x="3683920" y="4299746"/>
            <a:ext cx="693414" cy="6934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0E5AECF-E5D8-4BBC-B84F-4CB8CAB30E82}"/>
              </a:ext>
            </a:extLst>
          </p:cNvPr>
          <p:cNvSpPr/>
          <p:nvPr/>
        </p:nvSpPr>
        <p:spPr>
          <a:xfrm>
            <a:off x="7774286" y="1962058"/>
            <a:ext cx="693414" cy="6934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EA92AD4-1EAB-4250-9C1D-09956788A987}"/>
              </a:ext>
            </a:extLst>
          </p:cNvPr>
          <p:cNvSpPr/>
          <p:nvPr/>
        </p:nvSpPr>
        <p:spPr>
          <a:xfrm>
            <a:off x="7774286" y="4299746"/>
            <a:ext cx="693414" cy="6934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7AA97B0-CDD4-4674-9B52-1DB73A683DA1}"/>
              </a:ext>
            </a:extLst>
          </p:cNvPr>
          <p:cNvGrpSpPr/>
          <p:nvPr/>
        </p:nvGrpSpPr>
        <p:grpSpPr>
          <a:xfrm>
            <a:off x="752476" y="1754767"/>
            <a:ext cx="2807237" cy="1107996"/>
            <a:chOff x="2725123" y="4283314"/>
            <a:chExt cx="1292073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69B1D05-A5A8-46C7-BC58-5D898226E1D7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C00774A-78DA-44FB-8437-5D93B557547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303A8D4-5397-4833-B509-D126A20B206A}"/>
              </a:ext>
            </a:extLst>
          </p:cNvPr>
          <p:cNvGrpSpPr/>
          <p:nvPr/>
        </p:nvGrpSpPr>
        <p:grpSpPr>
          <a:xfrm>
            <a:off x="752476" y="2856540"/>
            <a:ext cx="2807237" cy="1107996"/>
            <a:chOff x="2725123" y="4283314"/>
            <a:chExt cx="1292073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10A2DFA-0062-4A43-ABB5-CA97A936B6C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25BA30C-2B7E-41F2-B686-2BCEDA0E83C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C6D526F-D463-442A-9B79-FDD8ED623625}"/>
              </a:ext>
            </a:extLst>
          </p:cNvPr>
          <p:cNvGrpSpPr/>
          <p:nvPr/>
        </p:nvGrpSpPr>
        <p:grpSpPr>
          <a:xfrm>
            <a:off x="752476" y="4092454"/>
            <a:ext cx="2807237" cy="1107996"/>
            <a:chOff x="2725123" y="4283314"/>
            <a:chExt cx="1292073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552568C-7F3A-4F0D-916C-3600CCC90D2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8E529F5-4BB9-46C2-9D71-F937D6C6515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794B5E1-EBFC-4289-8ABA-EEE15C36DB48}"/>
              </a:ext>
            </a:extLst>
          </p:cNvPr>
          <p:cNvGrpSpPr/>
          <p:nvPr/>
        </p:nvGrpSpPr>
        <p:grpSpPr>
          <a:xfrm>
            <a:off x="8597240" y="1754767"/>
            <a:ext cx="2880386" cy="1107996"/>
            <a:chOff x="2725123" y="4283314"/>
            <a:chExt cx="1292073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C3B8B3C-F2E7-4406-9949-74308C284B40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23D65AC-3B56-4AE2-983F-A1CA30A6607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9B1116C-5AA2-4926-9E86-FCFBBCF02D42}"/>
              </a:ext>
            </a:extLst>
          </p:cNvPr>
          <p:cNvGrpSpPr/>
          <p:nvPr/>
        </p:nvGrpSpPr>
        <p:grpSpPr>
          <a:xfrm>
            <a:off x="8597240" y="2847807"/>
            <a:ext cx="2880386" cy="1107996"/>
            <a:chOff x="2725123" y="4283314"/>
            <a:chExt cx="1292073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3E7C4FB-2B54-4683-A841-1A8CBD7E837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96235CF-45D8-49F5-B75B-DF5CFC31115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F40C2AD-214B-4C13-97F1-5DAAC6949107}"/>
              </a:ext>
            </a:extLst>
          </p:cNvPr>
          <p:cNvGrpSpPr/>
          <p:nvPr/>
        </p:nvGrpSpPr>
        <p:grpSpPr>
          <a:xfrm>
            <a:off x="8597240" y="4092454"/>
            <a:ext cx="2880386" cy="1107996"/>
            <a:chOff x="2725123" y="4283314"/>
            <a:chExt cx="1292073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3F76B50-8790-4280-9FD1-39E4A6A7E653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D8C1999-242C-4F7A-A21A-DB6701A4DAC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7">
            <a:extLst>
              <a:ext uri="{FF2B5EF4-FFF2-40B4-BE49-F238E27FC236}">
                <a16:creationId xmlns:a16="http://schemas.microsoft.com/office/drawing/2014/main" id="{284965E3-D1BA-4702-B9FB-EF7C9D2CFEAA}"/>
              </a:ext>
            </a:extLst>
          </p:cNvPr>
          <p:cNvSpPr/>
          <p:nvPr/>
        </p:nvSpPr>
        <p:spPr>
          <a:xfrm>
            <a:off x="3880138" y="2150166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32">
            <a:extLst>
              <a:ext uri="{FF2B5EF4-FFF2-40B4-BE49-F238E27FC236}">
                <a16:creationId xmlns:a16="http://schemas.microsoft.com/office/drawing/2014/main" id="{C5FE91D8-B19A-4F7C-8AA4-843E040EECBD}"/>
              </a:ext>
            </a:extLst>
          </p:cNvPr>
          <p:cNvSpPr/>
          <p:nvPr/>
        </p:nvSpPr>
        <p:spPr>
          <a:xfrm>
            <a:off x="3863047" y="448974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B4021527-D473-45AA-AA9F-87DE6AB96646}"/>
              </a:ext>
            </a:extLst>
          </p:cNvPr>
          <p:cNvSpPr/>
          <p:nvPr/>
        </p:nvSpPr>
        <p:spPr>
          <a:xfrm>
            <a:off x="3865395" y="326999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 Same Side Corner Rectangle 11">
            <a:extLst>
              <a:ext uri="{FF2B5EF4-FFF2-40B4-BE49-F238E27FC236}">
                <a16:creationId xmlns:a16="http://schemas.microsoft.com/office/drawing/2014/main" id="{B68D42FD-D927-4037-ABA2-DB84C4D5B24E}"/>
              </a:ext>
            </a:extLst>
          </p:cNvPr>
          <p:cNvSpPr>
            <a:spLocks noChangeAspect="1"/>
          </p:cNvSpPr>
          <p:nvPr/>
        </p:nvSpPr>
        <p:spPr>
          <a:xfrm rot="9900000">
            <a:off x="7929684" y="215516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4917E8B3-BF64-4BA1-997A-264234EFB8AD}"/>
              </a:ext>
            </a:extLst>
          </p:cNvPr>
          <p:cNvSpPr/>
          <p:nvPr/>
        </p:nvSpPr>
        <p:spPr>
          <a:xfrm>
            <a:off x="7927842" y="4510400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9BF15EF4-4D8A-4368-8447-AEE451DAC806}"/>
              </a:ext>
            </a:extLst>
          </p:cNvPr>
          <p:cNvSpPr>
            <a:spLocks noChangeAspect="1"/>
          </p:cNvSpPr>
          <p:nvPr/>
        </p:nvSpPr>
        <p:spPr>
          <a:xfrm>
            <a:off x="7931509" y="320642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08D55D3B-9314-4D7E-892C-31A66901F8C5}"/>
              </a:ext>
            </a:extLst>
          </p:cNvPr>
          <p:cNvSpPr/>
          <p:nvPr/>
        </p:nvSpPr>
        <p:spPr>
          <a:xfrm>
            <a:off x="2068421" y="4744603"/>
            <a:ext cx="4545611" cy="485223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6140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22DABE4-4A5E-41F4-9CA4-946391C0C32E}"/>
              </a:ext>
            </a:extLst>
          </p:cNvPr>
          <p:cNvGrpSpPr/>
          <p:nvPr/>
        </p:nvGrpSpPr>
        <p:grpSpPr>
          <a:xfrm>
            <a:off x="2048328" y="2113397"/>
            <a:ext cx="3641672" cy="2666223"/>
            <a:chOff x="2592786" y="2141804"/>
            <a:chExt cx="3641672" cy="266622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5642EBB-40CE-4A05-A783-3BD6948152D5}"/>
                </a:ext>
              </a:extLst>
            </p:cNvPr>
            <p:cNvSpPr txBox="1"/>
            <p:nvPr/>
          </p:nvSpPr>
          <p:spPr>
            <a:xfrm>
              <a:off x="2592786" y="2496825"/>
              <a:ext cx="1846216" cy="2311202"/>
            </a:xfrm>
            <a:custGeom>
              <a:avLst/>
              <a:gdLst/>
              <a:ahLst/>
              <a:cxnLst/>
              <a:rect l="l" t="t" r="r" b="b"/>
              <a:pathLst>
                <a:path w="720923" h="902494">
                  <a:moveTo>
                    <a:pt x="353020" y="0"/>
                  </a:moveTo>
                  <a:cubicBezTo>
                    <a:pt x="466923" y="0"/>
                    <a:pt x="549275" y="21233"/>
                    <a:pt x="600074" y="63699"/>
                  </a:cubicBezTo>
                  <a:cubicBezTo>
                    <a:pt x="650874" y="106164"/>
                    <a:pt x="676274" y="159544"/>
                    <a:pt x="676274" y="223838"/>
                  </a:cubicBezTo>
                  <a:cubicBezTo>
                    <a:pt x="676274" y="261541"/>
                    <a:pt x="665956" y="295672"/>
                    <a:pt x="645318" y="326232"/>
                  </a:cubicBezTo>
                  <a:cubicBezTo>
                    <a:pt x="624681" y="356791"/>
                    <a:pt x="593526" y="383580"/>
                    <a:pt x="551854" y="406599"/>
                  </a:cubicBezTo>
                  <a:cubicBezTo>
                    <a:pt x="585588" y="414933"/>
                    <a:pt x="611385" y="424657"/>
                    <a:pt x="629245" y="435769"/>
                  </a:cubicBezTo>
                  <a:cubicBezTo>
                    <a:pt x="658217" y="453628"/>
                    <a:pt x="680739" y="477143"/>
                    <a:pt x="696813" y="506314"/>
                  </a:cubicBezTo>
                  <a:cubicBezTo>
                    <a:pt x="712886" y="535484"/>
                    <a:pt x="720923" y="570310"/>
                    <a:pt x="720923" y="610791"/>
                  </a:cubicBezTo>
                  <a:cubicBezTo>
                    <a:pt x="720923" y="661591"/>
                    <a:pt x="707628" y="710307"/>
                    <a:pt x="681037" y="756940"/>
                  </a:cubicBezTo>
                  <a:cubicBezTo>
                    <a:pt x="654446" y="803573"/>
                    <a:pt x="616148" y="839490"/>
                    <a:pt x="566142" y="864692"/>
                  </a:cubicBezTo>
                  <a:cubicBezTo>
                    <a:pt x="516135" y="889893"/>
                    <a:pt x="450453" y="902494"/>
                    <a:pt x="369093" y="902494"/>
                  </a:cubicBezTo>
                  <a:cubicBezTo>
                    <a:pt x="289718" y="902494"/>
                    <a:pt x="227111" y="893167"/>
                    <a:pt x="181272" y="874514"/>
                  </a:cubicBezTo>
                  <a:cubicBezTo>
                    <a:pt x="135433" y="855861"/>
                    <a:pt x="97730" y="828576"/>
                    <a:pt x="68163" y="792659"/>
                  </a:cubicBezTo>
                  <a:cubicBezTo>
                    <a:pt x="38596" y="756742"/>
                    <a:pt x="15875" y="711597"/>
                    <a:pt x="0" y="657225"/>
                  </a:cubicBezTo>
                  <a:lnTo>
                    <a:pt x="242292" y="625078"/>
                  </a:lnTo>
                  <a:cubicBezTo>
                    <a:pt x="251817" y="673894"/>
                    <a:pt x="266600" y="707728"/>
                    <a:pt x="286642" y="726579"/>
                  </a:cubicBezTo>
                  <a:cubicBezTo>
                    <a:pt x="306685" y="745431"/>
                    <a:pt x="332184" y="754856"/>
                    <a:pt x="363140" y="754856"/>
                  </a:cubicBezTo>
                  <a:cubicBezTo>
                    <a:pt x="395684" y="754856"/>
                    <a:pt x="422771" y="742950"/>
                    <a:pt x="444400" y="719138"/>
                  </a:cubicBezTo>
                  <a:cubicBezTo>
                    <a:pt x="466030" y="695325"/>
                    <a:pt x="476845" y="663575"/>
                    <a:pt x="476845" y="623888"/>
                  </a:cubicBezTo>
                  <a:cubicBezTo>
                    <a:pt x="476845" y="583407"/>
                    <a:pt x="466427" y="552053"/>
                    <a:pt x="445591" y="529828"/>
                  </a:cubicBezTo>
                  <a:cubicBezTo>
                    <a:pt x="424755" y="507603"/>
                    <a:pt x="396478" y="496491"/>
                    <a:pt x="360759" y="496491"/>
                  </a:cubicBezTo>
                  <a:cubicBezTo>
                    <a:pt x="341709" y="496491"/>
                    <a:pt x="315515" y="501253"/>
                    <a:pt x="282178" y="510778"/>
                  </a:cubicBezTo>
                  <a:lnTo>
                    <a:pt x="294679" y="337542"/>
                  </a:lnTo>
                  <a:cubicBezTo>
                    <a:pt x="308173" y="339527"/>
                    <a:pt x="318690" y="340519"/>
                    <a:pt x="326231" y="340519"/>
                  </a:cubicBezTo>
                  <a:cubicBezTo>
                    <a:pt x="357981" y="340519"/>
                    <a:pt x="384472" y="330399"/>
                    <a:pt x="405705" y="310158"/>
                  </a:cubicBezTo>
                  <a:cubicBezTo>
                    <a:pt x="426938" y="289917"/>
                    <a:pt x="437554" y="265907"/>
                    <a:pt x="437554" y="238125"/>
                  </a:cubicBezTo>
                  <a:cubicBezTo>
                    <a:pt x="437554" y="211535"/>
                    <a:pt x="429617" y="190302"/>
                    <a:pt x="413742" y="174427"/>
                  </a:cubicBezTo>
                  <a:cubicBezTo>
                    <a:pt x="397867" y="158552"/>
                    <a:pt x="376039" y="150614"/>
                    <a:pt x="348257" y="150614"/>
                  </a:cubicBezTo>
                  <a:cubicBezTo>
                    <a:pt x="319682" y="150614"/>
                    <a:pt x="296465" y="159246"/>
                    <a:pt x="278606" y="176510"/>
                  </a:cubicBezTo>
                  <a:cubicBezTo>
                    <a:pt x="260746" y="193775"/>
                    <a:pt x="248642" y="224036"/>
                    <a:pt x="242292" y="267296"/>
                  </a:cubicBezTo>
                  <a:lnTo>
                    <a:pt x="13097" y="226219"/>
                  </a:lnTo>
                  <a:cubicBezTo>
                    <a:pt x="32147" y="153194"/>
                    <a:pt x="68758" y="97235"/>
                    <a:pt x="122932" y="58341"/>
                  </a:cubicBezTo>
                  <a:cubicBezTo>
                    <a:pt x="177105" y="19447"/>
                    <a:pt x="253801" y="0"/>
                    <a:pt x="353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LeftDown">
                <a:rot lat="2100000" lon="3000000" rev="0"/>
              </a:camera>
              <a:lightRig rig="threePt" dir="t"/>
            </a:scene3d>
            <a:sp3d extrusionH="31750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08367F-E5BA-4646-9593-9A7CD094A84E}"/>
                </a:ext>
              </a:extLst>
            </p:cNvPr>
            <p:cNvSpPr txBox="1"/>
            <p:nvPr/>
          </p:nvSpPr>
          <p:spPr>
            <a:xfrm>
              <a:off x="4177856" y="2503227"/>
              <a:ext cx="2056602" cy="2234974"/>
            </a:xfrm>
            <a:custGeom>
              <a:avLst/>
              <a:gdLst/>
              <a:ahLst/>
              <a:cxnLst/>
              <a:rect l="l" t="t" r="r" b="b"/>
              <a:pathLst>
                <a:path w="803076" h="872728">
                  <a:moveTo>
                    <a:pt x="269676" y="197644"/>
                  </a:moveTo>
                  <a:lnTo>
                    <a:pt x="269676" y="674489"/>
                  </a:lnTo>
                  <a:lnTo>
                    <a:pt x="335756" y="674489"/>
                  </a:lnTo>
                  <a:cubicBezTo>
                    <a:pt x="392112" y="674489"/>
                    <a:pt x="432197" y="668238"/>
                    <a:pt x="456009" y="655737"/>
                  </a:cubicBezTo>
                  <a:cubicBezTo>
                    <a:pt x="479822" y="643235"/>
                    <a:pt x="498475" y="621407"/>
                    <a:pt x="511969" y="590252"/>
                  </a:cubicBezTo>
                  <a:cubicBezTo>
                    <a:pt x="525462" y="559098"/>
                    <a:pt x="532209" y="508595"/>
                    <a:pt x="532209" y="438745"/>
                  </a:cubicBezTo>
                  <a:cubicBezTo>
                    <a:pt x="532209" y="346274"/>
                    <a:pt x="517128" y="282972"/>
                    <a:pt x="486965" y="248841"/>
                  </a:cubicBezTo>
                  <a:cubicBezTo>
                    <a:pt x="456803" y="214709"/>
                    <a:pt x="406797" y="197644"/>
                    <a:pt x="336947" y="197644"/>
                  </a:cubicBezTo>
                  <a:close/>
                  <a:moveTo>
                    <a:pt x="0" y="0"/>
                  </a:moveTo>
                  <a:lnTo>
                    <a:pt x="400645" y="0"/>
                  </a:lnTo>
                  <a:cubicBezTo>
                    <a:pt x="479623" y="0"/>
                    <a:pt x="543421" y="10716"/>
                    <a:pt x="592038" y="32147"/>
                  </a:cubicBezTo>
                  <a:cubicBezTo>
                    <a:pt x="640655" y="53578"/>
                    <a:pt x="680839" y="84336"/>
                    <a:pt x="712589" y="124420"/>
                  </a:cubicBezTo>
                  <a:cubicBezTo>
                    <a:pt x="744339" y="164505"/>
                    <a:pt x="767358" y="211138"/>
                    <a:pt x="781645" y="264319"/>
                  </a:cubicBezTo>
                  <a:cubicBezTo>
                    <a:pt x="795933" y="317500"/>
                    <a:pt x="803076" y="373856"/>
                    <a:pt x="803076" y="433388"/>
                  </a:cubicBezTo>
                  <a:cubicBezTo>
                    <a:pt x="803076" y="526653"/>
                    <a:pt x="792460" y="598984"/>
                    <a:pt x="771227" y="650379"/>
                  </a:cubicBezTo>
                  <a:cubicBezTo>
                    <a:pt x="749994" y="701774"/>
                    <a:pt x="720526" y="744835"/>
                    <a:pt x="682823" y="779562"/>
                  </a:cubicBezTo>
                  <a:cubicBezTo>
                    <a:pt x="645120" y="814288"/>
                    <a:pt x="604639" y="837406"/>
                    <a:pt x="561379" y="848916"/>
                  </a:cubicBezTo>
                  <a:cubicBezTo>
                    <a:pt x="502245" y="864791"/>
                    <a:pt x="448667" y="872728"/>
                    <a:pt x="400645" y="872728"/>
                  </a:cubicBezTo>
                  <a:lnTo>
                    <a:pt x="0" y="8727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2Right">
                <a:rot lat="1080000" lon="18600000" rev="0"/>
              </a:camera>
              <a:lightRig rig="threePt" dir="t"/>
            </a:scene3d>
            <a:sp3d extrusionH="31750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14D089-F611-4700-8907-9F8E351C4E08}"/>
                </a:ext>
              </a:extLst>
            </p:cNvPr>
            <p:cNvSpPr txBox="1"/>
            <p:nvPr/>
          </p:nvSpPr>
          <p:spPr>
            <a:xfrm>
              <a:off x="4104886" y="2141804"/>
              <a:ext cx="2056602" cy="381421"/>
            </a:xfrm>
            <a:custGeom>
              <a:avLst/>
              <a:gdLst/>
              <a:ahLst/>
              <a:cxnLst/>
              <a:rect l="l" t="t" r="r" b="b"/>
              <a:pathLst>
                <a:path w="2391370" h="443508">
                  <a:moveTo>
                    <a:pt x="1896665" y="177105"/>
                  </a:moveTo>
                  <a:cubicBezTo>
                    <a:pt x="1878409" y="177105"/>
                    <a:pt x="1863328" y="183753"/>
                    <a:pt x="1851422" y="197048"/>
                  </a:cubicBezTo>
                  <a:cubicBezTo>
                    <a:pt x="1839515" y="210343"/>
                    <a:pt x="1833662" y="228401"/>
                    <a:pt x="1833860" y="251222"/>
                  </a:cubicBezTo>
                  <a:lnTo>
                    <a:pt x="1958876" y="251222"/>
                  </a:lnTo>
                  <a:cubicBezTo>
                    <a:pt x="1958280" y="227012"/>
                    <a:pt x="1952029" y="208607"/>
                    <a:pt x="1940123" y="196006"/>
                  </a:cubicBezTo>
                  <a:cubicBezTo>
                    <a:pt x="1928217" y="183406"/>
                    <a:pt x="1913731" y="177105"/>
                    <a:pt x="1896665" y="177105"/>
                  </a:cubicBezTo>
                  <a:close/>
                  <a:moveTo>
                    <a:pt x="799505" y="120253"/>
                  </a:moveTo>
                  <a:lnTo>
                    <a:pt x="883146" y="120253"/>
                  </a:lnTo>
                  <a:lnTo>
                    <a:pt x="883146" y="436364"/>
                  </a:lnTo>
                  <a:lnTo>
                    <a:pt x="799505" y="436364"/>
                  </a:lnTo>
                  <a:close/>
                  <a:moveTo>
                    <a:pt x="2336304" y="113109"/>
                  </a:moveTo>
                  <a:cubicBezTo>
                    <a:pt x="2355354" y="113109"/>
                    <a:pt x="2373709" y="118368"/>
                    <a:pt x="2391370" y="128885"/>
                  </a:cubicBezTo>
                  <a:lnTo>
                    <a:pt x="2365474" y="201811"/>
                  </a:lnTo>
                  <a:cubicBezTo>
                    <a:pt x="2351385" y="192682"/>
                    <a:pt x="2338288" y="188118"/>
                    <a:pt x="2326183" y="188118"/>
                  </a:cubicBezTo>
                  <a:cubicBezTo>
                    <a:pt x="2314475" y="188118"/>
                    <a:pt x="2304554" y="191343"/>
                    <a:pt x="2296418" y="197792"/>
                  </a:cubicBezTo>
                  <a:cubicBezTo>
                    <a:pt x="2288282" y="204241"/>
                    <a:pt x="2281882" y="215900"/>
                    <a:pt x="2277219" y="232767"/>
                  </a:cubicBezTo>
                  <a:cubicBezTo>
                    <a:pt x="2272556" y="249634"/>
                    <a:pt x="2270224" y="284956"/>
                    <a:pt x="2270224" y="338732"/>
                  </a:cubicBezTo>
                  <a:lnTo>
                    <a:pt x="2270224" y="436364"/>
                  </a:lnTo>
                  <a:lnTo>
                    <a:pt x="2186583" y="436364"/>
                  </a:lnTo>
                  <a:lnTo>
                    <a:pt x="2186583" y="120253"/>
                  </a:lnTo>
                  <a:lnTo>
                    <a:pt x="2264271" y="120253"/>
                  </a:lnTo>
                  <a:lnTo>
                    <a:pt x="2264271" y="165199"/>
                  </a:lnTo>
                  <a:cubicBezTo>
                    <a:pt x="2277566" y="143966"/>
                    <a:pt x="2289522" y="129976"/>
                    <a:pt x="2300139" y="123229"/>
                  </a:cubicBezTo>
                  <a:cubicBezTo>
                    <a:pt x="2310755" y="116482"/>
                    <a:pt x="2322810" y="113109"/>
                    <a:pt x="2336304" y="113109"/>
                  </a:cubicBezTo>
                  <a:close/>
                  <a:moveTo>
                    <a:pt x="1891605" y="113109"/>
                  </a:moveTo>
                  <a:cubicBezTo>
                    <a:pt x="1938635" y="113109"/>
                    <a:pt x="1975743" y="128637"/>
                    <a:pt x="2002929" y="159692"/>
                  </a:cubicBezTo>
                  <a:cubicBezTo>
                    <a:pt x="2030115" y="190748"/>
                    <a:pt x="2043112" y="238323"/>
                    <a:pt x="2041922" y="302418"/>
                  </a:cubicBezTo>
                  <a:lnTo>
                    <a:pt x="1832372" y="302418"/>
                  </a:lnTo>
                  <a:cubicBezTo>
                    <a:pt x="1832967" y="327223"/>
                    <a:pt x="1839714" y="346521"/>
                    <a:pt x="1852612" y="360313"/>
                  </a:cubicBezTo>
                  <a:cubicBezTo>
                    <a:pt x="1865511" y="374104"/>
                    <a:pt x="1881584" y="381000"/>
                    <a:pt x="1900833" y="381000"/>
                  </a:cubicBezTo>
                  <a:cubicBezTo>
                    <a:pt x="1913929" y="381000"/>
                    <a:pt x="1924943" y="377428"/>
                    <a:pt x="1933873" y="370284"/>
                  </a:cubicBezTo>
                  <a:cubicBezTo>
                    <a:pt x="1942802" y="363140"/>
                    <a:pt x="1949549" y="351631"/>
                    <a:pt x="1954113" y="335756"/>
                  </a:cubicBezTo>
                  <a:lnTo>
                    <a:pt x="2037457" y="349746"/>
                  </a:lnTo>
                  <a:cubicBezTo>
                    <a:pt x="2026741" y="380305"/>
                    <a:pt x="2009825" y="403572"/>
                    <a:pt x="1986707" y="419546"/>
                  </a:cubicBezTo>
                  <a:cubicBezTo>
                    <a:pt x="1963589" y="435520"/>
                    <a:pt x="1934666" y="443508"/>
                    <a:pt x="1899940" y="443508"/>
                  </a:cubicBezTo>
                  <a:cubicBezTo>
                    <a:pt x="1844973" y="443508"/>
                    <a:pt x="1804293" y="425549"/>
                    <a:pt x="1777901" y="389632"/>
                  </a:cubicBezTo>
                  <a:cubicBezTo>
                    <a:pt x="1757065" y="360858"/>
                    <a:pt x="1746647" y="324544"/>
                    <a:pt x="1746647" y="280690"/>
                  </a:cubicBezTo>
                  <a:cubicBezTo>
                    <a:pt x="1746647" y="228302"/>
                    <a:pt x="1760339" y="187275"/>
                    <a:pt x="1787723" y="157609"/>
                  </a:cubicBezTo>
                  <a:cubicBezTo>
                    <a:pt x="1815108" y="127942"/>
                    <a:pt x="1849735" y="113109"/>
                    <a:pt x="1891605" y="113109"/>
                  </a:cubicBezTo>
                  <a:close/>
                  <a:moveTo>
                    <a:pt x="1228427" y="113109"/>
                  </a:moveTo>
                  <a:cubicBezTo>
                    <a:pt x="1246882" y="113109"/>
                    <a:pt x="1263749" y="116433"/>
                    <a:pt x="1279029" y="123081"/>
                  </a:cubicBezTo>
                  <a:cubicBezTo>
                    <a:pt x="1294309" y="129728"/>
                    <a:pt x="1305868" y="138211"/>
                    <a:pt x="1313706" y="148530"/>
                  </a:cubicBezTo>
                  <a:cubicBezTo>
                    <a:pt x="1321544" y="158849"/>
                    <a:pt x="1327001" y="170557"/>
                    <a:pt x="1330077" y="183654"/>
                  </a:cubicBezTo>
                  <a:cubicBezTo>
                    <a:pt x="1333153" y="196750"/>
                    <a:pt x="1334691" y="215503"/>
                    <a:pt x="1334691" y="239911"/>
                  </a:cubicBezTo>
                  <a:lnTo>
                    <a:pt x="1334691" y="436364"/>
                  </a:lnTo>
                  <a:lnTo>
                    <a:pt x="1251049" y="436364"/>
                  </a:lnTo>
                  <a:lnTo>
                    <a:pt x="1251049" y="275034"/>
                  </a:lnTo>
                  <a:cubicBezTo>
                    <a:pt x="1251049" y="240903"/>
                    <a:pt x="1249263" y="218827"/>
                    <a:pt x="1245691" y="208806"/>
                  </a:cubicBezTo>
                  <a:cubicBezTo>
                    <a:pt x="1242120" y="198784"/>
                    <a:pt x="1236315" y="190996"/>
                    <a:pt x="1228279" y="185440"/>
                  </a:cubicBezTo>
                  <a:cubicBezTo>
                    <a:pt x="1220242" y="179883"/>
                    <a:pt x="1210568" y="177105"/>
                    <a:pt x="1199257" y="177105"/>
                  </a:cubicBezTo>
                  <a:cubicBezTo>
                    <a:pt x="1184771" y="177105"/>
                    <a:pt x="1171774" y="181074"/>
                    <a:pt x="1160264" y="189011"/>
                  </a:cubicBezTo>
                  <a:cubicBezTo>
                    <a:pt x="1148755" y="196949"/>
                    <a:pt x="1140867" y="207466"/>
                    <a:pt x="1136600" y="220563"/>
                  </a:cubicBezTo>
                  <a:cubicBezTo>
                    <a:pt x="1132334" y="233660"/>
                    <a:pt x="1130201" y="257869"/>
                    <a:pt x="1130201" y="293191"/>
                  </a:cubicBezTo>
                  <a:lnTo>
                    <a:pt x="1130201" y="436364"/>
                  </a:lnTo>
                  <a:lnTo>
                    <a:pt x="1046559" y="436364"/>
                  </a:lnTo>
                  <a:lnTo>
                    <a:pt x="1046559" y="120253"/>
                  </a:lnTo>
                  <a:lnTo>
                    <a:pt x="1124248" y="120253"/>
                  </a:lnTo>
                  <a:lnTo>
                    <a:pt x="1124248" y="166687"/>
                  </a:lnTo>
                  <a:cubicBezTo>
                    <a:pt x="1151831" y="130968"/>
                    <a:pt x="1186557" y="113109"/>
                    <a:pt x="1228427" y="113109"/>
                  </a:cubicBezTo>
                  <a:close/>
                  <a:moveTo>
                    <a:pt x="631329" y="113109"/>
                  </a:moveTo>
                  <a:cubicBezTo>
                    <a:pt x="650379" y="113109"/>
                    <a:pt x="668734" y="118368"/>
                    <a:pt x="686395" y="128885"/>
                  </a:cubicBezTo>
                  <a:lnTo>
                    <a:pt x="660499" y="201811"/>
                  </a:lnTo>
                  <a:cubicBezTo>
                    <a:pt x="646410" y="192682"/>
                    <a:pt x="633313" y="188118"/>
                    <a:pt x="621209" y="188118"/>
                  </a:cubicBezTo>
                  <a:cubicBezTo>
                    <a:pt x="609501" y="188118"/>
                    <a:pt x="599579" y="191343"/>
                    <a:pt x="591443" y="197792"/>
                  </a:cubicBezTo>
                  <a:cubicBezTo>
                    <a:pt x="583307" y="204241"/>
                    <a:pt x="576908" y="215900"/>
                    <a:pt x="572244" y="232767"/>
                  </a:cubicBezTo>
                  <a:cubicBezTo>
                    <a:pt x="567581" y="249634"/>
                    <a:pt x="565249" y="284956"/>
                    <a:pt x="565249" y="338732"/>
                  </a:cubicBezTo>
                  <a:lnTo>
                    <a:pt x="565249" y="436364"/>
                  </a:lnTo>
                  <a:lnTo>
                    <a:pt x="481608" y="436364"/>
                  </a:lnTo>
                  <a:lnTo>
                    <a:pt x="481608" y="120253"/>
                  </a:lnTo>
                  <a:lnTo>
                    <a:pt x="559296" y="120253"/>
                  </a:lnTo>
                  <a:lnTo>
                    <a:pt x="559296" y="165199"/>
                  </a:lnTo>
                  <a:cubicBezTo>
                    <a:pt x="572591" y="143966"/>
                    <a:pt x="584547" y="129976"/>
                    <a:pt x="595164" y="123229"/>
                  </a:cubicBezTo>
                  <a:cubicBezTo>
                    <a:pt x="605780" y="116482"/>
                    <a:pt x="617835" y="113109"/>
                    <a:pt x="631329" y="113109"/>
                  </a:cubicBezTo>
                  <a:close/>
                  <a:moveTo>
                    <a:pt x="88106" y="73818"/>
                  </a:moveTo>
                  <a:lnTo>
                    <a:pt x="88106" y="197643"/>
                  </a:lnTo>
                  <a:lnTo>
                    <a:pt x="136327" y="197643"/>
                  </a:lnTo>
                  <a:cubicBezTo>
                    <a:pt x="171053" y="197643"/>
                    <a:pt x="194270" y="195361"/>
                    <a:pt x="205978" y="190797"/>
                  </a:cubicBezTo>
                  <a:cubicBezTo>
                    <a:pt x="217686" y="186233"/>
                    <a:pt x="226864" y="179090"/>
                    <a:pt x="233511" y="169366"/>
                  </a:cubicBezTo>
                  <a:cubicBezTo>
                    <a:pt x="240159" y="159643"/>
                    <a:pt x="243483" y="148332"/>
                    <a:pt x="243483" y="135433"/>
                  </a:cubicBezTo>
                  <a:cubicBezTo>
                    <a:pt x="243483" y="119558"/>
                    <a:pt x="238820" y="106461"/>
                    <a:pt x="229493" y="96143"/>
                  </a:cubicBezTo>
                  <a:cubicBezTo>
                    <a:pt x="220166" y="85824"/>
                    <a:pt x="208359" y="79375"/>
                    <a:pt x="194072" y="76795"/>
                  </a:cubicBezTo>
                  <a:cubicBezTo>
                    <a:pt x="183555" y="74811"/>
                    <a:pt x="162421" y="73818"/>
                    <a:pt x="130671" y="73818"/>
                  </a:cubicBezTo>
                  <a:close/>
                  <a:moveTo>
                    <a:pt x="1582638" y="8632"/>
                  </a:moveTo>
                  <a:lnTo>
                    <a:pt x="1582638" y="120253"/>
                  </a:lnTo>
                  <a:lnTo>
                    <a:pt x="1639788" y="120253"/>
                  </a:lnTo>
                  <a:lnTo>
                    <a:pt x="1639788" y="186928"/>
                  </a:lnTo>
                  <a:lnTo>
                    <a:pt x="1582638" y="186928"/>
                  </a:lnTo>
                  <a:lnTo>
                    <a:pt x="1582638" y="314325"/>
                  </a:lnTo>
                  <a:cubicBezTo>
                    <a:pt x="1582638" y="340122"/>
                    <a:pt x="1583184" y="355153"/>
                    <a:pt x="1584275" y="359420"/>
                  </a:cubicBezTo>
                  <a:cubicBezTo>
                    <a:pt x="1585367" y="363686"/>
                    <a:pt x="1587847" y="367208"/>
                    <a:pt x="1591717" y="369986"/>
                  </a:cubicBezTo>
                  <a:cubicBezTo>
                    <a:pt x="1595586" y="372765"/>
                    <a:pt x="1600299" y="374154"/>
                    <a:pt x="1605855" y="374154"/>
                  </a:cubicBezTo>
                  <a:cubicBezTo>
                    <a:pt x="1613594" y="374154"/>
                    <a:pt x="1624806" y="371475"/>
                    <a:pt x="1639491" y="366117"/>
                  </a:cubicBezTo>
                  <a:lnTo>
                    <a:pt x="1646634" y="431006"/>
                  </a:lnTo>
                  <a:cubicBezTo>
                    <a:pt x="1627187" y="439340"/>
                    <a:pt x="1605161" y="443508"/>
                    <a:pt x="1580555" y="443508"/>
                  </a:cubicBezTo>
                  <a:cubicBezTo>
                    <a:pt x="1565473" y="443508"/>
                    <a:pt x="1551880" y="440977"/>
                    <a:pt x="1539776" y="435917"/>
                  </a:cubicBezTo>
                  <a:cubicBezTo>
                    <a:pt x="1527671" y="430857"/>
                    <a:pt x="1518791" y="424309"/>
                    <a:pt x="1513136" y="416272"/>
                  </a:cubicBezTo>
                  <a:cubicBezTo>
                    <a:pt x="1507480" y="408235"/>
                    <a:pt x="1503561" y="397371"/>
                    <a:pt x="1501378" y="383679"/>
                  </a:cubicBezTo>
                  <a:cubicBezTo>
                    <a:pt x="1499592" y="373955"/>
                    <a:pt x="1498699" y="354310"/>
                    <a:pt x="1498699" y="324743"/>
                  </a:cubicBezTo>
                  <a:lnTo>
                    <a:pt x="1498699" y="186928"/>
                  </a:lnTo>
                  <a:lnTo>
                    <a:pt x="1460302" y="186928"/>
                  </a:lnTo>
                  <a:lnTo>
                    <a:pt x="1460302" y="120253"/>
                  </a:lnTo>
                  <a:lnTo>
                    <a:pt x="1498699" y="120253"/>
                  </a:lnTo>
                  <a:lnTo>
                    <a:pt x="1498699" y="57447"/>
                  </a:lnTo>
                  <a:close/>
                  <a:moveTo>
                    <a:pt x="799505" y="0"/>
                  </a:moveTo>
                  <a:lnTo>
                    <a:pt x="883146" y="0"/>
                  </a:lnTo>
                  <a:lnTo>
                    <a:pt x="883146" y="77390"/>
                  </a:lnTo>
                  <a:lnTo>
                    <a:pt x="799505" y="77390"/>
                  </a:lnTo>
                  <a:close/>
                  <a:moveTo>
                    <a:pt x="0" y="0"/>
                  </a:moveTo>
                  <a:lnTo>
                    <a:pt x="141387" y="0"/>
                  </a:lnTo>
                  <a:cubicBezTo>
                    <a:pt x="194965" y="0"/>
                    <a:pt x="229890" y="2183"/>
                    <a:pt x="246162" y="6548"/>
                  </a:cubicBezTo>
                  <a:cubicBezTo>
                    <a:pt x="271165" y="13097"/>
                    <a:pt x="292100" y="27334"/>
                    <a:pt x="308967" y="49262"/>
                  </a:cubicBezTo>
                  <a:cubicBezTo>
                    <a:pt x="325834" y="71189"/>
                    <a:pt x="334268" y="99516"/>
                    <a:pt x="334268" y="134243"/>
                  </a:cubicBezTo>
                  <a:cubicBezTo>
                    <a:pt x="334268" y="161032"/>
                    <a:pt x="329406" y="183554"/>
                    <a:pt x="319683" y="201811"/>
                  </a:cubicBezTo>
                  <a:cubicBezTo>
                    <a:pt x="309959" y="220067"/>
                    <a:pt x="297607" y="234404"/>
                    <a:pt x="282625" y="244822"/>
                  </a:cubicBezTo>
                  <a:cubicBezTo>
                    <a:pt x="267643" y="255240"/>
                    <a:pt x="252413" y="262136"/>
                    <a:pt x="236934" y="265509"/>
                  </a:cubicBezTo>
                  <a:cubicBezTo>
                    <a:pt x="215900" y="269676"/>
                    <a:pt x="185440" y="271760"/>
                    <a:pt x="145554" y="271760"/>
                  </a:cubicBezTo>
                  <a:lnTo>
                    <a:pt x="88106" y="271760"/>
                  </a:lnTo>
                  <a:lnTo>
                    <a:pt x="88106" y="436364"/>
                  </a:lnTo>
                  <a:lnTo>
                    <a:pt x="0" y="4363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2Right">
                <a:rot lat="1080000" lon="18600000" rev="0"/>
              </a:camera>
              <a:lightRig rig="threePt" dir="t"/>
            </a:scene3d>
            <a:sp3d extrusionH="8255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767013AC-61E4-42D3-A030-4DCA0D3E52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4559F-789F-46D9-90D5-E26754E976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85ECA78-7C1A-44E6-8C21-5F68176F2827}"/>
              </a:ext>
            </a:extLst>
          </p:cNvPr>
          <p:cNvSpPr/>
          <p:nvPr/>
        </p:nvSpPr>
        <p:spPr>
          <a:xfrm>
            <a:off x="5941556" y="2154896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043A0C5-77E1-4B10-A830-AAE90688DAFE}"/>
              </a:ext>
            </a:extLst>
          </p:cNvPr>
          <p:cNvSpPr/>
          <p:nvPr/>
        </p:nvSpPr>
        <p:spPr>
          <a:xfrm>
            <a:off x="5941555" y="2917747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4B05E21-D6D4-4760-BD92-DC8816BA2AE4}"/>
              </a:ext>
            </a:extLst>
          </p:cNvPr>
          <p:cNvSpPr/>
          <p:nvPr/>
        </p:nvSpPr>
        <p:spPr>
          <a:xfrm>
            <a:off x="5941556" y="3680598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FF667F5-4148-45BC-9E7A-F91F838C0812}"/>
              </a:ext>
            </a:extLst>
          </p:cNvPr>
          <p:cNvSpPr/>
          <p:nvPr/>
        </p:nvSpPr>
        <p:spPr>
          <a:xfrm>
            <a:off x="5941557" y="4443449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5191639-4642-4EC9-A87C-9F2ECCB427AF}"/>
              </a:ext>
            </a:extLst>
          </p:cNvPr>
          <p:cNvSpPr/>
          <p:nvPr/>
        </p:nvSpPr>
        <p:spPr>
          <a:xfrm>
            <a:off x="5941559" y="5206299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E66AFEAC-AC06-4B59-A5CA-82350F298AD1}"/>
              </a:ext>
            </a:extLst>
          </p:cNvPr>
          <p:cNvSpPr>
            <a:spLocks/>
          </p:cNvSpPr>
          <p:nvPr/>
        </p:nvSpPr>
        <p:spPr>
          <a:xfrm>
            <a:off x="6103443" y="3079637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Donut 6">
            <a:extLst>
              <a:ext uri="{FF2B5EF4-FFF2-40B4-BE49-F238E27FC236}">
                <a16:creationId xmlns:a16="http://schemas.microsoft.com/office/drawing/2014/main" id="{B3718DAC-8EFC-4A21-9753-9206EB2A95C8}"/>
              </a:ext>
            </a:extLst>
          </p:cNvPr>
          <p:cNvSpPr>
            <a:spLocks noChangeAspect="1"/>
          </p:cNvSpPr>
          <p:nvPr/>
        </p:nvSpPr>
        <p:spPr>
          <a:xfrm>
            <a:off x="6071292" y="3810334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A8D94396-250C-4AF8-84BA-F027E3FEBFF1}"/>
              </a:ext>
            </a:extLst>
          </p:cNvPr>
          <p:cNvSpPr>
            <a:spLocks noChangeAspect="1"/>
          </p:cNvSpPr>
          <p:nvPr/>
        </p:nvSpPr>
        <p:spPr>
          <a:xfrm rot="8580000">
            <a:off x="6082174" y="2295946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F5604CA3-E49C-42EC-90F8-593E08A388B2}"/>
              </a:ext>
            </a:extLst>
          </p:cNvPr>
          <p:cNvSpPr>
            <a:spLocks noChangeAspect="1"/>
          </p:cNvSpPr>
          <p:nvPr/>
        </p:nvSpPr>
        <p:spPr>
          <a:xfrm>
            <a:off x="6097599" y="4599777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ounded Rectangle 24">
            <a:extLst>
              <a:ext uri="{FF2B5EF4-FFF2-40B4-BE49-F238E27FC236}">
                <a16:creationId xmlns:a16="http://schemas.microsoft.com/office/drawing/2014/main" id="{5F9706B6-5B88-4DF7-A7FF-F3ADFC1D54C9}"/>
              </a:ext>
            </a:extLst>
          </p:cNvPr>
          <p:cNvSpPr>
            <a:spLocks noChangeAspect="1"/>
          </p:cNvSpPr>
          <p:nvPr/>
        </p:nvSpPr>
        <p:spPr>
          <a:xfrm>
            <a:off x="6082096" y="5383543"/>
            <a:ext cx="324464" cy="251053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6C31AB1-62EE-4EF6-945B-CF6685274E7C}"/>
              </a:ext>
            </a:extLst>
          </p:cNvPr>
          <p:cNvGrpSpPr/>
          <p:nvPr/>
        </p:nvGrpSpPr>
        <p:grpSpPr>
          <a:xfrm>
            <a:off x="6708913" y="2103727"/>
            <a:ext cx="4735786" cy="707886"/>
            <a:chOff x="592509" y="1556792"/>
            <a:chExt cx="2361076" cy="70788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F86463F-767E-4E42-9245-60C81F239FB7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BD86544-082E-406E-8B85-A5863275C3D4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D4F5570-4102-45EC-B33A-3E89D8948907}"/>
              </a:ext>
            </a:extLst>
          </p:cNvPr>
          <p:cNvGrpSpPr/>
          <p:nvPr/>
        </p:nvGrpSpPr>
        <p:grpSpPr>
          <a:xfrm>
            <a:off x="6708913" y="2866578"/>
            <a:ext cx="4735786" cy="707886"/>
            <a:chOff x="592509" y="1556792"/>
            <a:chExt cx="2361076" cy="70788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183153A-8A86-44F0-9053-8B1D4EE10692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4731827-5542-4486-8B09-46AD12C5E70E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CCD06B9-255C-4F8F-8F35-BE2EE26211F2}"/>
              </a:ext>
            </a:extLst>
          </p:cNvPr>
          <p:cNvGrpSpPr/>
          <p:nvPr/>
        </p:nvGrpSpPr>
        <p:grpSpPr>
          <a:xfrm>
            <a:off x="6708913" y="3629429"/>
            <a:ext cx="4735786" cy="707886"/>
            <a:chOff x="592509" y="1556792"/>
            <a:chExt cx="2361076" cy="70788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C9D892D-21E9-4CDC-A7CB-188C6C54655A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872FD04-F655-41FF-ACF3-66066D2E175D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6C5BD2-19AC-4194-BAF9-79A9D3BAF074}"/>
              </a:ext>
            </a:extLst>
          </p:cNvPr>
          <p:cNvGrpSpPr/>
          <p:nvPr/>
        </p:nvGrpSpPr>
        <p:grpSpPr>
          <a:xfrm>
            <a:off x="6708913" y="4392280"/>
            <a:ext cx="4735786" cy="707886"/>
            <a:chOff x="592509" y="1556792"/>
            <a:chExt cx="2361076" cy="70788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A07886-F8E0-47A5-9A9F-FD356A1513FD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2AC100A-32F7-4F89-8D4F-0767A76CDCF0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8906AFB-EA6A-46E6-8995-0E1498704EA1}"/>
              </a:ext>
            </a:extLst>
          </p:cNvPr>
          <p:cNvGrpSpPr/>
          <p:nvPr/>
        </p:nvGrpSpPr>
        <p:grpSpPr>
          <a:xfrm>
            <a:off x="6708913" y="5155129"/>
            <a:ext cx="4735786" cy="707886"/>
            <a:chOff x="592509" y="1556792"/>
            <a:chExt cx="2361076" cy="70788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200DA22-F236-4B6E-9BF8-48B304C8028F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F369AF0-53B7-4B57-BAF4-AF8D47761CA9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Rectangle: Folded Corner 57">
            <a:extLst>
              <a:ext uri="{FF2B5EF4-FFF2-40B4-BE49-F238E27FC236}">
                <a16:creationId xmlns:a16="http://schemas.microsoft.com/office/drawing/2014/main" id="{A4F34D7F-DD66-48A9-B32F-77C954A5052C}"/>
              </a:ext>
            </a:extLst>
          </p:cNvPr>
          <p:cNvSpPr/>
          <p:nvPr/>
        </p:nvSpPr>
        <p:spPr>
          <a:xfrm>
            <a:off x="3918980" y="2474088"/>
            <a:ext cx="1539729" cy="461665"/>
          </a:xfrm>
          <a:prstGeom prst="foldedCorner">
            <a:avLst>
              <a:gd name="adj" fmla="val 2242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BAF7448-D830-4255-A737-89EF41FEB0D3}"/>
              </a:ext>
            </a:extLst>
          </p:cNvPr>
          <p:cNvSpPr txBox="1"/>
          <p:nvPr/>
        </p:nvSpPr>
        <p:spPr>
          <a:xfrm>
            <a:off x="4037435" y="2566421"/>
            <a:ext cx="1324744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Rectangle: Folded Corner 59">
            <a:extLst>
              <a:ext uri="{FF2B5EF4-FFF2-40B4-BE49-F238E27FC236}">
                <a16:creationId xmlns:a16="http://schemas.microsoft.com/office/drawing/2014/main" id="{E74CAC3A-1F4F-4A2B-BA4C-77AD9F21F9F6}"/>
              </a:ext>
            </a:extLst>
          </p:cNvPr>
          <p:cNvSpPr/>
          <p:nvPr/>
        </p:nvSpPr>
        <p:spPr>
          <a:xfrm>
            <a:off x="3918980" y="3517226"/>
            <a:ext cx="1539729" cy="461665"/>
          </a:xfrm>
          <a:prstGeom prst="foldedCorner">
            <a:avLst>
              <a:gd name="adj" fmla="val 2242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C56A26E-3DF6-46EE-B29F-1B6D85C594C0}"/>
              </a:ext>
            </a:extLst>
          </p:cNvPr>
          <p:cNvSpPr txBox="1"/>
          <p:nvPr/>
        </p:nvSpPr>
        <p:spPr>
          <a:xfrm>
            <a:off x="4037435" y="3609559"/>
            <a:ext cx="1324744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Rectangle: Folded Corner 61">
            <a:extLst>
              <a:ext uri="{FF2B5EF4-FFF2-40B4-BE49-F238E27FC236}">
                <a16:creationId xmlns:a16="http://schemas.microsoft.com/office/drawing/2014/main" id="{C4345BD8-60CB-4082-901E-D341CA8C5513}"/>
              </a:ext>
            </a:extLst>
          </p:cNvPr>
          <p:cNvSpPr/>
          <p:nvPr/>
        </p:nvSpPr>
        <p:spPr>
          <a:xfrm>
            <a:off x="3918980" y="4560366"/>
            <a:ext cx="1539729" cy="461665"/>
          </a:xfrm>
          <a:prstGeom prst="foldedCorner">
            <a:avLst>
              <a:gd name="adj" fmla="val 2242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FDECE78-0356-42D4-904B-CA54AA2500CB}"/>
              </a:ext>
            </a:extLst>
          </p:cNvPr>
          <p:cNvSpPr txBox="1"/>
          <p:nvPr/>
        </p:nvSpPr>
        <p:spPr>
          <a:xfrm>
            <a:off x="4037435" y="4652699"/>
            <a:ext cx="1324744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" name="Rectangle: Folded Corner 63">
            <a:extLst>
              <a:ext uri="{FF2B5EF4-FFF2-40B4-BE49-F238E27FC236}">
                <a16:creationId xmlns:a16="http://schemas.microsoft.com/office/drawing/2014/main" id="{45CE5542-C099-46DD-BC17-67C7ED5E1927}"/>
              </a:ext>
            </a:extLst>
          </p:cNvPr>
          <p:cNvSpPr/>
          <p:nvPr/>
        </p:nvSpPr>
        <p:spPr>
          <a:xfrm flipH="1">
            <a:off x="569244" y="2995657"/>
            <a:ext cx="1539729" cy="461665"/>
          </a:xfrm>
          <a:prstGeom prst="foldedCorner">
            <a:avLst>
              <a:gd name="adj" fmla="val 2242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3346580-C902-4670-A7FD-5439ACC0784F}"/>
              </a:ext>
            </a:extLst>
          </p:cNvPr>
          <p:cNvSpPr txBox="1"/>
          <p:nvPr/>
        </p:nvSpPr>
        <p:spPr>
          <a:xfrm>
            <a:off x="687699" y="3087990"/>
            <a:ext cx="1324744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Rectangle: Folded Corner 65">
            <a:extLst>
              <a:ext uri="{FF2B5EF4-FFF2-40B4-BE49-F238E27FC236}">
                <a16:creationId xmlns:a16="http://schemas.microsoft.com/office/drawing/2014/main" id="{69E458E7-4D51-462C-8A6C-9C7B4D37513C}"/>
              </a:ext>
            </a:extLst>
          </p:cNvPr>
          <p:cNvSpPr/>
          <p:nvPr/>
        </p:nvSpPr>
        <p:spPr>
          <a:xfrm flipH="1">
            <a:off x="569244" y="4038795"/>
            <a:ext cx="1539729" cy="461665"/>
          </a:xfrm>
          <a:prstGeom prst="foldedCorner">
            <a:avLst>
              <a:gd name="adj" fmla="val 2242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03749D6-B7E4-4766-9481-91868BC1B385}"/>
              </a:ext>
            </a:extLst>
          </p:cNvPr>
          <p:cNvSpPr txBox="1"/>
          <p:nvPr/>
        </p:nvSpPr>
        <p:spPr>
          <a:xfrm>
            <a:off x="687699" y="4131128"/>
            <a:ext cx="1324744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D278B40-4BAA-427E-BAA8-394993D0D08D}"/>
              </a:ext>
            </a:extLst>
          </p:cNvPr>
          <p:cNvGrpSpPr/>
          <p:nvPr/>
        </p:nvGrpSpPr>
        <p:grpSpPr>
          <a:xfrm>
            <a:off x="4213484" y="1676414"/>
            <a:ext cx="3833058" cy="3372304"/>
            <a:chOff x="4075204" y="1700703"/>
            <a:chExt cx="3961307" cy="3485138"/>
          </a:xfrm>
          <a:solidFill>
            <a:schemeClr val="accent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81E3CC2-AD8C-442F-9A93-D2032AC70D93}"/>
                </a:ext>
              </a:extLst>
            </p:cNvPr>
            <p:cNvSpPr/>
            <p:nvPr/>
          </p:nvSpPr>
          <p:spPr>
            <a:xfrm>
              <a:off x="6491531" y="1764198"/>
              <a:ext cx="581269" cy="1745650"/>
            </a:xfrm>
            <a:custGeom>
              <a:avLst/>
              <a:gdLst>
                <a:gd name="connsiteX0" fmla="*/ 146202 w 581269"/>
                <a:gd name="connsiteY0" fmla="*/ 62084 h 1745650"/>
                <a:gd name="connsiteX1" fmla="*/ 219303 w 581269"/>
                <a:gd name="connsiteY1" fmla="*/ 380 h 1745650"/>
                <a:gd name="connsiteX2" fmla="*/ 294762 w 581269"/>
                <a:gd name="connsiteY2" fmla="*/ 36931 h 1745650"/>
                <a:gd name="connsiteX3" fmla="*/ 267251 w 581269"/>
                <a:gd name="connsiteY3" fmla="*/ 152870 h 1745650"/>
                <a:gd name="connsiteX4" fmla="*/ 152490 w 581269"/>
                <a:gd name="connsiteY4" fmla="*/ 117106 h 1745650"/>
                <a:gd name="connsiteX5" fmla="*/ 128123 w 581269"/>
                <a:gd name="connsiteY5" fmla="*/ 101385 h 1745650"/>
                <a:gd name="connsiteX6" fmla="*/ 40481 w 581269"/>
                <a:gd name="connsiteY6" fmla="*/ 101778 h 1745650"/>
                <a:gd name="connsiteX7" fmla="*/ 40481 w 581269"/>
                <a:gd name="connsiteY7" fmla="*/ 852831 h 1745650"/>
                <a:gd name="connsiteX8" fmla="*/ 63669 w 581269"/>
                <a:gd name="connsiteY8" fmla="*/ 852831 h 1745650"/>
                <a:gd name="connsiteX9" fmla="*/ 545113 w 581269"/>
                <a:gd name="connsiteY9" fmla="*/ 852831 h 1745650"/>
                <a:gd name="connsiteX10" fmla="*/ 581270 w 581269"/>
                <a:gd name="connsiteY10" fmla="*/ 888595 h 1745650"/>
                <a:gd name="connsiteX11" fmla="*/ 581270 w 581269"/>
                <a:gd name="connsiteY11" fmla="*/ 1649080 h 1745650"/>
                <a:gd name="connsiteX12" fmla="*/ 546685 w 581269"/>
                <a:gd name="connsiteY12" fmla="*/ 1684059 h 1745650"/>
                <a:gd name="connsiteX13" fmla="*/ 450396 w 581269"/>
                <a:gd name="connsiteY13" fmla="*/ 1684059 h 1745650"/>
                <a:gd name="connsiteX14" fmla="*/ 429959 w 581269"/>
                <a:gd name="connsiteY14" fmla="*/ 1696635 h 1745650"/>
                <a:gd name="connsiteX15" fmla="*/ 334456 w 581269"/>
                <a:gd name="connsiteY15" fmla="*/ 1743011 h 1745650"/>
                <a:gd name="connsiteX16" fmla="*/ 273932 w 581269"/>
                <a:gd name="connsiteY16" fmla="*/ 1661264 h 1745650"/>
                <a:gd name="connsiteX17" fmla="*/ 336421 w 581269"/>
                <a:gd name="connsiteY17" fmla="*/ 1583447 h 1745650"/>
                <a:gd name="connsiteX18" fmla="*/ 431531 w 581269"/>
                <a:gd name="connsiteY18" fmla="*/ 1632181 h 1745650"/>
                <a:gd name="connsiteX19" fmla="*/ 443714 w 581269"/>
                <a:gd name="connsiteY19" fmla="*/ 1644364 h 1745650"/>
                <a:gd name="connsiteX20" fmla="*/ 455505 w 581269"/>
                <a:gd name="connsiteY20" fmla="*/ 1644757 h 1745650"/>
                <a:gd name="connsiteX21" fmla="*/ 540789 w 581269"/>
                <a:gd name="connsiteY21" fmla="*/ 1644757 h 1745650"/>
                <a:gd name="connsiteX22" fmla="*/ 540789 w 581269"/>
                <a:gd name="connsiteY22" fmla="*/ 892918 h 1745650"/>
                <a:gd name="connsiteX23" fmla="*/ 517994 w 581269"/>
                <a:gd name="connsiteY23" fmla="*/ 892918 h 1745650"/>
                <a:gd name="connsiteX24" fmla="*/ 36550 w 581269"/>
                <a:gd name="connsiteY24" fmla="*/ 892918 h 1745650"/>
                <a:gd name="connsiteX25" fmla="*/ 0 w 581269"/>
                <a:gd name="connsiteY25" fmla="*/ 855582 h 1745650"/>
                <a:gd name="connsiteX26" fmla="*/ 0 w 581269"/>
                <a:gd name="connsiteY26" fmla="*/ 99027 h 1745650"/>
                <a:gd name="connsiteX27" fmla="*/ 37729 w 581269"/>
                <a:gd name="connsiteY27" fmla="*/ 62477 h 1745650"/>
                <a:gd name="connsiteX28" fmla="*/ 146202 w 581269"/>
                <a:gd name="connsiteY28" fmla="*/ 62084 h 1745650"/>
                <a:gd name="connsiteX29" fmla="*/ 227163 w 581269"/>
                <a:gd name="connsiteY29" fmla="*/ 124180 h 1745650"/>
                <a:gd name="connsiteX30" fmla="*/ 268822 w 581269"/>
                <a:gd name="connsiteY30" fmla="*/ 80948 h 1745650"/>
                <a:gd name="connsiteX31" fmla="*/ 225591 w 581269"/>
                <a:gd name="connsiteY31" fmla="*/ 39289 h 1745650"/>
                <a:gd name="connsiteX32" fmla="*/ 183931 w 581269"/>
                <a:gd name="connsiteY32" fmla="*/ 82520 h 1745650"/>
                <a:gd name="connsiteX33" fmla="*/ 227163 w 581269"/>
                <a:gd name="connsiteY33" fmla="*/ 124180 h 1745650"/>
                <a:gd name="connsiteX34" fmla="*/ 396946 w 581269"/>
                <a:gd name="connsiteY34" fmla="*/ 1662836 h 1745650"/>
                <a:gd name="connsiteX35" fmla="*/ 354500 w 581269"/>
                <a:gd name="connsiteY35" fmla="*/ 1621176 h 1745650"/>
                <a:gd name="connsiteX36" fmla="*/ 312840 w 581269"/>
                <a:gd name="connsiteY36" fmla="*/ 1663229 h 1745650"/>
                <a:gd name="connsiteX37" fmla="*/ 354893 w 581269"/>
                <a:gd name="connsiteY37" fmla="*/ 1704496 h 1745650"/>
                <a:gd name="connsiteX38" fmla="*/ 396946 w 581269"/>
                <a:gd name="connsiteY38" fmla="*/ 1662836 h 1745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581269" h="1745650">
                  <a:moveTo>
                    <a:pt x="146202" y="62084"/>
                  </a:moveTo>
                  <a:cubicBezTo>
                    <a:pt x="158385" y="24747"/>
                    <a:pt x="182359" y="3917"/>
                    <a:pt x="219303" y="380"/>
                  </a:cubicBezTo>
                  <a:cubicBezTo>
                    <a:pt x="250744" y="-2371"/>
                    <a:pt x="277076" y="9812"/>
                    <a:pt x="294762" y="36931"/>
                  </a:cubicBezTo>
                  <a:cubicBezTo>
                    <a:pt x="320701" y="76232"/>
                    <a:pt x="307731" y="130075"/>
                    <a:pt x="267251" y="152870"/>
                  </a:cubicBezTo>
                  <a:cubicBezTo>
                    <a:pt x="225198" y="176844"/>
                    <a:pt x="172534" y="161123"/>
                    <a:pt x="152490" y="117106"/>
                  </a:cubicBezTo>
                  <a:cubicBezTo>
                    <a:pt x="146988" y="104922"/>
                    <a:pt x="141092" y="100992"/>
                    <a:pt x="128123" y="101385"/>
                  </a:cubicBezTo>
                  <a:cubicBezTo>
                    <a:pt x="99433" y="102564"/>
                    <a:pt x="70743" y="101778"/>
                    <a:pt x="40481" y="101778"/>
                  </a:cubicBezTo>
                  <a:cubicBezTo>
                    <a:pt x="40481" y="352129"/>
                    <a:pt x="40481" y="601301"/>
                    <a:pt x="40481" y="852831"/>
                  </a:cubicBezTo>
                  <a:cubicBezTo>
                    <a:pt x="48341" y="852831"/>
                    <a:pt x="56201" y="852831"/>
                    <a:pt x="63669" y="852831"/>
                  </a:cubicBezTo>
                  <a:cubicBezTo>
                    <a:pt x="224019" y="852831"/>
                    <a:pt x="384762" y="852831"/>
                    <a:pt x="545113" y="852831"/>
                  </a:cubicBezTo>
                  <a:cubicBezTo>
                    <a:pt x="577733" y="852831"/>
                    <a:pt x="581270" y="855975"/>
                    <a:pt x="581270" y="888595"/>
                  </a:cubicBezTo>
                  <a:cubicBezTo>
                    <a:pt x="581270" y="1142090"/>
                    <a:pt x="581270" y="1395585"/>
                    <a:pt x="581270" y="1649080"/>
                  </a:cubicBezTo>
                  <a:cubicBezTo>
                    <a:pt x="581270" y="1680522"/>
                    <a:pt x="577733" y="1684059"/>
                    <a:pt x="546685" y="1684059"/>
                  </a:cubicBezTo>
                  <a:cubicBezTo>
                    <a:pt x="514457" y="1684059"/>
                    <a:pt x="482623" y="1684452"/>
                    <a:pt x="450396" y="1684059"/>
                  </a:cubicBezTo>
                  <a:cubicBezTo>
                    <a:pt x="440177" y="1684059"/>
                    <a:pt x="434675" y="1686024"/>
                    <a:pt x="429959" y="1696635"/>
                  </a:cubicBezTo>
                  <a:cubicBezTo>
                    <a:pt x="413059" y="1734758"/>
                    <a:pt x="374544" y="1752836"/>
                    <a:pt x="334456" y="1743011"/>
                  </a:cubicBezTo>
                  <a:cubicBezTo>
                    <a:pt x="298299" y="1734365"/>
                    <a:pt x="273539" y="1700958"/>
                    <a:pt x="273932" y="1661264"/>
                  </a:cubicBezTo>
                  <a:cubicBezTo>
                    <a:pt x="274325" y="1623141"/>
                    <a:pt x="299871" y="1591700"/>
                    <a:pt x="336421" y="1583447"/>
                  </a:cubicBezTo>
                  <a:cubicBezTo>
                    <a:pt x="376116" y="1574407"/>
                    <a:pt x="413452" y="1594058"/>
                    <a:pt x="431531" y="1632181"/>
                  </a:cubicBezTo>
                  <a:cubicBezTo>
                    <a:pt x="433889" y="1637290"/>
                    <a:pt x="438998" y="1641220"/>
                    <a:pt x="443714" y="1644364"/>
                  </a:cubicBezTo>
                  <a:cubicBezTo>
                    <a:pt x="446466" y="1645936"/>
                    <a:pt x="451575" y="1644757"/>
                    <a:pt x="455505" y="1644757"/>
                  </a:cubicBezTo>
                  <a:cubicBezTo>
                    <a:pt x="483409" y="1644757"/>
                    <a:pt x="511706" y="1644757"/>
                    <a:pt x="540789" y="1644757"/>
                  </a:cubicBezTo>
                  <a:cubicBezTo>
                    <a:pt x="540789" y="1393620"/>
                    <a:pt x="540789" y="1144841"/>
                    <a:pt x="540789" y="892918"/>
                  </a:cubicBezTo>
                  <a:cubicBezTo>
                    <a:pt x="532929" y="892918"/>
                    <a:pt x="525462" y="892918"/>
                    <a:pt x="517994" y="892918"/>
                  </a:cubicBezTo>
                  <a:cubicBezTo>
                    <a:pt x="357644" y="892918"/>
                    <a:pt x="196901" y="892918"/>
                    <a:pt x="36550" y="892918"/>
                  </a:cubicBezTo>
                  <a:cubicBezTo>
                    <a:pt x="3144" y="892918"/>
                    <a:pt x="0" y="889381"/>
                    <a:pt x="0" y="855582"/>
                  </a:cubicBezTo>
                  <a:cubicBezTo>
                    <a:pt x="0" y="603266"/>
                    <a:pt x="0" y="351343"/>
                    <a:pt x="0" y="99027"/>
                  </a:cubicBezTo>
                  <a:cubicBezTo>
                    <a:pt x="0" y="66407"/>
                    <a:pt x="3930" y="62477"/>
                    <a:pt x="37729" y="62477"/>
                  </a:cubicBezTo>
                  <a:cubicBezTo>
                    <a:pt x="73101" y="62084"/>
                    <a:pt x="109258" y="62084"/>
                    <a:pt x="146202" y="62084"/>
                  </a:cubicBezTo>
                  <a:close/>
                  <a:moveTo>
                    <a:pt x="227163" y="124180"/>
                  </a:moveTo>
                  <a:cubicBezTo>
                    <a:pt x="251137" y="123787"/>
                    <a:pt x="269216" y="104922"/>
                    <a:pt x="268822" y="80948"/>
                  </a:cubicBezTo>
                  <a:cubicBezTo>
                    <a:pt x="268430" y="57367"/>
                    <a:pt x="249172" y="38896"/>
                    <a:pt x="225591" y="39289"/>
                  </a:cubicBezTo>
                  <a:cubicBezTo>
                    <a:pt x="201617" y="39682"/>
                    <a:pt x="183538" y="58546"/>
                    <a:pt x="183931" y="82520"/>
                  </a:cubicBezTo>
                  <a:cubicBezTo>
                    <a:pt x="184717" y="106494"/>
                    <a:pt x="203189" y="124573"/>
                    <a:pt x="227163" y="124180"/>
                  </a:cubicBezTo>
                  <a:close/>
                  <a:moveTo>
                    <a:pt x="396946" y="1662836"/>
                  </a:moveTo>
                  <a:cubicBezTo>
                    <a:pt x="396946" y="1638469"/>
                    <a:pt x="379260" y="1621176"/>
                    <a:pt x="354500" y="1621176"/>
                  </a:cubicBezTo>
                  <a:cubicBezTo>
                    <a:pt x="330133" y="1621176"/>
                    <a:pt x="312840" y="1638862"/>
                    <a:pt x="312840" y="1663229"/>
                  </a:cubicBezTo>
                  <a:cubicBezTo>
                    <a:pt x="312840" y="1687989"/>
                    <a:pt x="330133" y="1704889"/>
                    <a:pt x="354893" y="1704496"/>
                  </a:cubicBezTo>
                  <a:cubicBezTo>
                    <a:pt x="380046" y="1704889"/>
                    <a:pt x="397339" y="1687596"/>
                    <a:pt x="396946" y="1662836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21FEEDD-C32D-48A2-95C5-8C39D6C4F6A3}"/>
                </a:ext>
              </a:extLst>
            </p:cNvPr>
            <p:cNvSpPr/>
            <p:nvPr/>
          </p:nvSpPr>
          <p:spPr>
            <a:xfrm>
              <a:off x="4357439" y="2811716"/>
              <a:ext cx="1622011" cy="443980"/>
            </a:xfrm>
            <a:custGeom>
              <a:avLst/>
              <a:gdLst>
                <a:gd name="connsiteX0" fmla="*/ 1459285 w 1622011"/>
                <a:gd name="connsiteY0" fmla="*/ 63131 h 443980"/>
                <a:gd name="connsiteX1" fmla="*/ 1553216 w 1622011"/>
                <a:gd name="connsiteY1" fmla="*/ 1428 h 443980"/>
                <a:gd name="connsiteX2" fmla="*/ 1621993 w 1622011"/>
                <a:gd name="connsiteY2" fmla="*/ 80424 h 443980"/>
                <a:gd name="connsiteX3" fmla="*/ 1560683 w 1622011"/>
                <a:gd name="connsiteY3" fmla="*/ 161385 h 443980"/>
                <a:gd name="connsiteX4" fmla="*/ 1458892 w 1622011"/>
                <a:gd name="connsiteY4" fmla="*/ 102826 h 443980"/>
                <a:gd name="connsiteX5" fmla="*/ 926356 w 1622011"/>
                <a:gd name="connsiteY5" fmla="*/ 102826 h 443980"/>
                <a:gd name="connsiteX6" fmla="*/ 926356 w 1622011"/>
                <a:gd name="connsiteY6" fmla="*/ 124049 h 443980"/>
                <a:gd name="connsiteX7" fmla="*/ 926356 w 1622011"/>
                <a:gd name="connsiteY7" fmla="*/ 350033 h 443980"/>
                <a:gd name="connsiteX8" fmla="*/ 894522 w 1622011"/>
                <a:gd name="connsiteY8" fmla="*/ 381867 h 443980"/>
                <a:gd name="connsiteX9" fmla="*/ 185128 w 1622011"/>
                <a:gd name="connsiteY9" fmla="*/ 381474 h 443980"/>
                <a:gd name="connsiteX10" fmla="*/ 154080 w 1622011"/>
                <a:gd name="connsiteY10" fmla="*/ 399553 h 443980"/>
                <a:gd name="connsiteX11" fmla="*/ 61722 w 1622011"/>
                <a:gd name="connsiteY11" fmla="*/ 441212 h 443980"/>
                <a:gd name="connsiteX12" fmla="*/ 18 w 1622011"/>
                <a:gd name="connsiteY12" fmla="*/ 360251 h 443980"/>
                <a:gd name="connsiteX13" fmla="*/ 62508 w 1622011"/>
                <a:gd name="connsiteY13" fmla="*/ 282041 h 443980"/>
                <a:gd name="connsiteX14" fmla="*/ 156045 w 1622011"/>
                <a:gd name="connsiteY14" fmla="*/ 326059 h 443980"/>
                <a:gd name="connsiteX15" fmla="*/ 162334 w 1622011"/>
                <a:gd name="connsiteY15" fmla="*/ 340993 h 443980"/>
                <a:gd name="connsiteX16" fmla="*/ 886661 w 1622011"/>
                <a:gd name="connsiteY16" fmla="*/ 340993 h 443980"/>
                <a:gd name="connsiteX17" fmla="*/ 886661 w 1622011"/>
                <a:gd name="connsiteY17" fmla="*/ 318984 h 443980"/>
                <a:gd name="connsiteX18" fmla="*/ 886661 w 1622011"/>
                <a:gd name="connsiteY18" fmla="*/ 93000 h 443980"/>
                <a:gd name="connsiteX19" fmla="*/ 917317 w 1622011"/>
                <a:gd name="connsiteY19" fmla="*/ 61952 h 443980"/>
                <a:gd name="connsiteX20" fmla="*/ 1436097 w 1622011"/>
                <a:gd name="connsiteY20" fmla="*/ 61952 h 443980"/>
                <a:gd name="connsiteX21" fmla="*/ 1459285 w 1622011"/>
                <a:gd name="connsiteY21" fmla="*/ 63131 h 443980"/>
                <a:gd name="connsiteX22" fmla="*/ 1540639 w 1622011"/>
                <a:gd name="connsiteY22" fmla="*/ 39943 h 443980"/>
                <a:gd name="connsiteX23" fmla="*/ 1497800 w 1622011"/>
                <a:gd name="connsiteY23" fmla="*/ 81603 h 443980"/>
                <a:gd name="connsiteX24" fmla="*/ 1539067 w 1622011"/>
                <a:gd name="connsiteY24" fmla="*/ 124835 h 443980"/>
                <a:gd name="connsiteX25" fmla="*/ 1583085 w 1622011"/>
                <a:gd name="connsiteY25" fmla="*/ 81996 h 443980"/>
                <a:gd name="connsiteX26" fmla="*/ 1540639 w 1622011"/>
                <a:gd name="connsiteY26" fmla="*/ 39943 h 443980"/>
                <a:gd name="connsiteX27" fmla="*/ 82158 w 1622011"/>
                <a:gd name="connsiteY27" fmla="*/ 405055 h 443980"/>
                <a:gd name="connsiteX28" fmla="*/ 124997 w 1622011"/>
                <a:gd name="connsiteY28" fmla="*/ 363002 h 443980"/>
                <a:gd name="connsiteX29" fmla="*/ 82944 w 1622011"/>
                <a:gd name="connsiteY29" fmla="*/ 320163 h 443980"/>
                <a:gd name="connsiteX30" fmla="*/ 40499 w 1622011"/>
                <a:gd name="connsiteY30" fmla="*/ 362216 h 443980"/>
                <a:gd name="connsiteX31" fmla="*/ 82158 w 1622011"/>
                <a:gd name="connsiteY31" fmla="*/ 405055 h 443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622011" h="443980">
                  <a:moveTo>
                    <a:pt x="1459285" y="63131"/>
                  </a:moveTo>
                  <a:cubicBezTo>
                    <a:pt x="1478936" y="15969"/>
                    <a:pt x="1513128" y="-6040"/>
                    <a:pt x="1553216" y="1428"/>
                  </a:cubicBezTo>
                  <a:cubicBezTo>
                    <a:pt x="1593696" y="8895"/>
                    <a:pt x="1621207" y="40729"/>
                    <a:pt x="1621993" y="80424"/>
                  </a:cubicBezTo>
                  <a:cubicBezTo>
                    <a:pt x="1622779" y="118939"/>
                    <a:pt x="1597233" y="152739"/>
                    <a:pt x="1560683" y="161385"/>
                  </a:cubicBezTo>
                  <a:cubicBezTo>
                    <a:pt x="1515879" y="171997"/>
                    <a:pt x="1483259" y="153525"/>
                    <a:pt x="1458892" y="102826"/>
                  </a:cubicBezTo>
                  <a:cubicBezTo>
                    <a:pt x="1282428" y="102826"/>
                    <a:pt x="1105571" y="102826"/>
                    <a:pt x="926356" y="102826"/>
                  </a:cubicBezTo>
                  <a:cubicBezTo>
                    <a:pt x="926356" y="110293"/>
                    <a:pt x="926356" y="117367"/>
                    <a:pt x="926356" y="124049"/>
                  </a:cubicBezTo>
                  <a:cubicBezTo>
                    <a:pt x="926356" y="199508"/>
                    <a:pt x="926356" y="274573"/>
                    <a:pt x="926356" y="350033"/>
                  </a:cubicBezTo>
                  <a:cubicBezTo>
                    <a:pt x="926356" y="377937"/>
                    <a:pt x="922426" y="381867"/>
                    <a:pt x="894522" y="381867"/>
                  </a:cubicBezTo>
                  <a:cubicBezTo>
                    <a:pt x="657926" y="381867"/>
                    <a:pt x="421724" y="381867"/>
                    <a:pt x="185128" y="381474"/>
                  </a:cubicBezTo>
                  <a:cubicBezTo>
                    <a:pt x="170194" y="381474"/>
                    <a:pt x="161155" y="383046"/>
                    <a:pt x="154080" y="399553"/>
                  </a:cubicBezTo>
                  <a:cubicBezTo>
                    <a:pt x="139146" y="434138"/>
                    <a:pt x="98272" y="451038"/>
                    <a:pt x="61722" y="441212"/>
                  </a:cubicBezTo>
                  <a:cubicBezTo>
                    <a:pt x="23992" y="431387"/>
                    <a:pt x="-768" y="398766"/>
                    <a:pt x="18" y="360251"/>
                  </a:cubicBezTo>
                  <a:cubicBezTo>
                    <a:pt x="804" y="322128"/>
                    <a:pt x="26350" y="289901"/>
                    <a:pt x="62508" y="282041"/>
                  </a:cubicBezTo>
                  <a:cubicBezTo>
                    <a:pt x="101809" y="273394"/>
                    <a:pt x="139146" y="290687"/>
                    <a:pt x="156045" y="326059"/>
                  </a:cubicBezTo>
                  <a:cubicBezTo>
                    <a:pt x="158403" y="330775"/>
                    <a:pt x="159976" y="335491"/>
                    <a:pt x="162334" y="340993"/>
                  </a:cubicBezTo>
                  <a:cubicBezTo>
                    <a:pt x="403252" y="340993"/>
                    <a:pt x="644171" y="340993"/>
                    <a:pt x="886661" y="340993"/>
                  </a:cubicBezTo>
                  <a:cubicBezTo>
                    <a:pt x="886661" y="333133"/>
                    <a:pt x="886661" y="326059"/>
                    <a:pt x="886661" y="318984"/>
                  </a:cubicBezTo>
                  <a:cubicBezTo>
                    <a:pt x="886661" y="243525"/>
                    <a:pt x="886661" y="168459"/>
                    <a:pt x="886661" y="93000"/>
                  </a:cubicBezTo>
                  <a:cubicBezTo>
                    <a:pt x="886661" y="66668"/>
                    <a:pt x="891377" y="61952"/>
                    <a:pt x="917317" y="61952"/>
                  </a:cubicBezTo>
                  <a:cubicBezTo>
                    <a:pt x="1090243" y="61952"/>
                    <a:pt x="1263170" y="61952"/>
                    <a:pt x="1436097" y="61952"/>
                  </a:cubicBezTo>
                  <a:cubicBezTo>
                    <a:pt x="1443564" y="63131"/>
                    <a:pt x="1451032" y="63131"/>
                    <a:pt x="1459285" y="63131"/>
                  </a:cubicBezTo>
                  <a:close/>
                  <a:moveTo>
                    <a:pt x="1540639" y="39943"/>
                  </a:moveTo>
                  <a:cubicBezTo>
                    <a:pt x="1517451" y="39550"/>
                    <a:pt x="1498194" y="58415"/>
                    <a:pt x="1497800" y="81603"/>
                  </a:cubicBezTo>
                  <a:cubicBezTo>
                    <a:pt x="1497407" y="104398"/>
                    <a:pt x="1516272" y="124049"/>
                    <a:pt x="1539067" y="124835"/>
                  </a:cubicBezTo>
                  <a:cubicBezTo>
                    <a:pt x="1563041" y="125621"/>
                    <a:pt x="1583085" y="105970"/>
                    <a:pt x="1583085" y="81996"/>
                  </a:cubicBezTo>
                  <a:cubicBezTo>
                    <a:pt x="1582692" y="59201"/>
                    <a:pt x="1563827" y="40336"/>
                    <a:pt x="1540639" y="39943"/>
                  </a:cubicBezTo>
                  <a:close/>
                  <a:moveTo>
                    <a:pt x="82158" y="405055"/>
                  </a:moveTo>
                  <a:cubicBezTo>
                    <a:pt x="106132" y="405055"/>
                    <a:pt x="124604" y="386976"/>
                    <a:pt x="124997" y="363002"/>
                  </a:cubicBezTo>
                  <a:cubicBezTo>
                    <a:pt x="125390" y="339421"/>
                    <a:pt x="106918" y="320556"/>
                    <a:pt x="82944" y="320163"/>
                  </a:cubicBezTo>
                  <a:cubicBezTo>
                    <a:pt x="58971" y="319770"/>
                    <a:pt x="40499" y="338242"/>
                    <a:pt x="40499" y="362216"/>
                  </a:cubicBezTo>
                  <a:cubicBezTo>
                    <a:pt x="40499" y="386583"/>
                    <a:pt x="58184" y="405055"/>
                    <a:pt x="82158" y="405055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4DBBC30-988C-4BBC-A9E8-0303649FF153}"/>
                </a:ext>
              </a:extLst>
            </p:cNvPr>
            <p:cNvSpPr/>
            <p:nvPr/>
          </p:nvSpPr>
          <p:spPr>
            <a:xfrm>
              <a:off x="5201257" y="3031454"/>
              <a:ext cx="778568" cy="607069"/>
            </a:xfrm>
            <a:custGeom>
              <a:avLst/>
              <a:gdLst>
                <a:gd name="connsiteX0" fmla="*/ 738481 w 778568"/>
                <a:gd name="connsiteY0" fmla="*/ 504052 h 607069"/>
                <a:gd name="connsiteX1" fmla="*/ 738481 w 778568"/>
                <a:gd name="connsiteY1" fmla="*/ 103569 h 607069"/>
                <a:gd name="connsiteX2" fmla="*/ 719223 w 778568"/>
                <a:gd name="connsiteY2" fmla="*/ 102783 h 607069"/>
                <a:gd name="connsiteX3" fmla="*/ 351754 w 778568"/>
                <a:gd name="connsiteY3" fmla="*/ 102390 h 607069"/>
                <a:gd name="connsiteX4" fmla="*/ 325814 w 778568"/>
                <a:gd name="connsiteY4" fmla="*/ 118897 h 607069"/>
                <a:gd name="connsiteX5" fmla="*/ 231884 w 778568"/>
                <a:gd name="connsiteY5" fmla="*/ 161342 h 607069"/>
                <a:gd name="connsiteX6" fmla="*/ 171752 w 778568"/>
                <a:gd name="connsiteY6" fmla="*/ 81560 h 607069"/>
                <a:gd name="connsiteX7" fmla="*/ 234635 w 778568"/>
                <a:gd name="connsiteY7" fmla="*/ 2171 h 607069"/>
                <a:gd name="connsiteX8" fmla="*/ 326208 w 778568"/>
                <a:gd name="connsiteY8" fmla="*/ 46189 h 607069"/>
                <a:gd name="connsiteX9" fmla="*/ 353719 w 778568"/>
                <a:gd name="connsiteY9" fmla="*/ 63482 h 607069"/>
                <a:gd name="connsiteX10" fmla="*/ 746734 w 778568"/>
                <a:gd name="connsiteY10" fmla="*/ 63088 h 607069"/>
                <a:gd name="connsiteX11" fmla="*/ 778568 w 778568"/>
                <a:gd name="connsiteY11" fmla="*/ 94923 h 607069"/>
                <a:gd name="connsiteX12" fmla="*/ 778568 w 778568"/>
                <a:gd name="connsiteY12" fmla="*/ 511519 h 607069"/>
                <a:gd name="connsiteX13" fmla="*/ 744376 w 778568"/>
                <a:gd name="connsiteY13" fmla="*/ 545712 h 607069"/>
                <a:gd name="connsiteX14" fmla="*/ 182364 w 778568"/>
                <a:gd name="connsiteY14" fmla="*/ 545319 h 607069"/>
                <a:gd name="connsiteX15" fmla="*/ 154067 w 778568"/>
                <a:gd name="connsiteY15" fmla="*/ 561825 h 607069"/>
                <a:gd name="connsiteX16" fmla="*/ 62101 w 778568"/>
                <a:gd name="connsiteY16" fmla="*/ 604664 h 607069"/>
                <a:gd name="connsiteX17" fmla="*/ 5 w 778568"/>
                <a:gd name="connsiteY17" fmla="*/ 524489 h 607069"/>
                <a:gd name="connsiteX18" fmla="*/ 61315 w 778568"/>
                <a:gd name="connsiteY18" fmla="*/ 445493 h 607069"/>
                <a:gd name="connsiteX19" fmla="*/ 155246 w 778568"/>
                <a:gd name="connsiteY19" fmla="*/ 489117 h 607069"/>
                <a:gd name="connsiteX20" fmla="*/ 177255 w 778568"/>
                <a:gd name="connsiteY20" fmla="*/ 506017 h 607069"/>
                <a:gd name="connsiteX21" fmla="*/ 723546 w 778568"/>
                <a:gd name="connsiteY21" fmla="*/ 505624 h 607069"/>
                <a:gd name="connsiteX22" fmla="*/ 738481 w 778568"/>
                <a:gd name="connsiteY22" fmla="*/ 504052 h 607069"/>
                <a:gd name="connsiteX23" fmla="*/ 81752 w 778568"/>
                <a:gd name="connsiteY23" fmla="*/ 483222 h 607069"/>
                <a:gd name="connsiteX24" fmla="*/ 39699 w 778568"/>
                <a:gd name="connsiteY24" fmla="*/ 524882 h 607069"/>
                <a:gd name="connsiteX25" fmla="*/ 81752 w 778568"/>
                <a:gd name="connsiteY25" fmla="*/ 566541 h 607069"/>
                <a:gd name="connsiteX26" fmla="*/ 123805 w 778568"/>
                <a:gd name="connsiteY26" fmla="*/ 524489 h 607069"/>
                <a:gd name="connsiteX27" fmla="*/ 81752 w 778568"/>
                <a:gd name="connsiteY27" fmla="*/ 483222 h 607069"/>
                <a:gd name="connsiteX28" fmla="*/ 295552 w 778568"/>
                <a:gd name="connsiteY28" fmla="*/ 82739 h 607069"/>
                <a:gd name="connsiteX29" fmla="*/ 254286 w 778568"/>
                <a:gd name="connsiteY29" fmla="*/ 39901 h 607069"/>
                <a:gd name="connsiteX30" fmla="*/ 211840 w 778568"/>
                <a:gd name="connsiteY30" fmla="*/ 81167 h 607069"/>
                <a:gd name="connsiteX31" fmla="*/ 252714 w 778568"/>
                <a:gd name="connsiteY31" fmla="*/ 124006 h 607069"/>
                <a:gd name="connsiteX32" fmla="*/ 295552 w 778568"/>
                <a:gd name="connsiteY32" fmla="*/ 82739 h 607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78568" h="607069">
                  <a:moveTo>
                    <a:pt x="738481" y="504052"/>
                  </a:moveTo>
                  <a:cubicBezTo>
                    <a:pt x="738481" y="369641"/>
                    <a:pt x="738481" y="237587"/>
                    <a:pt x="738481" y="103569"/>
                  </a:cubicBezTo>
                  <a:cubicBezTo>
                    <a:pt x="731799" y="103176"/>
                    <a:pt x="725511" y="102783"/>
                    <a:pt x="719223" y="102783"/>
                  </a:cubicBezTo>
                  <a:cubicBezTo>
                    <a:pt x="596602" y="102783"/>
                    <a:pt x="474374" y="102783"/>
                    <a:pt x="351754" y="102390"/>
                  </a:cubicBezTo>
                  <a:cubicBezTo>
                    <a:pt x="338391" y="102390"/>
                    <a:pt x="331710" y="105534"/>
                    <a:pt x="325814" y="118897"/>
                  </a:cubicBezTo>
                  <a:cubicBezTo>
                    <a:pt x="310094" y="154268"/>
                    <a:pt x="270792" y="170775"/>
                    <a:pt x="231884" y="161342"/>
                  </a:cubicBezTo>
                  <a:cubicBezTo>
                    <a:pt x="196512" y="153089"/>
                    <a:pt x="171359" y="119683"/>
                    <a:pt x="171752" y="81560"/>
                  </a:cubicBezTo>
                  <a:cubicBezTo>
                    <a:pt x="171752" y="42259"/>
                    <a:pt x="196905" y="10817"/>
                    <a:pt x="234635" y="2171"/>
                  </a:cubicBezTo>
                  <a:cubicBezTo>
                    <a:pt x="271578" y="-6475"/>
                    <a:pt x="310880" y="11211"/>
                    <a:pt x="326208" y="46189"/>
                  </a:cubicBezTo>
                  <a:cubicBezTo>
                    <a:pt x="332103" y="59944"/>
                    <a:pt x="339177" y="63875"/>
                    <a:pt x="353719" y="63482"/>
                  </a:cubicBezTo>
                  <a:cubicBezTo>
                    <a:pt x="484593" y="62695"/>
                    <a:pt x="615860" y="63088"/>
                    <a:pt x="746734" y="63088"/>
                  </a:cubicBezTo>
                  <a:cubicBezTo>
                    <a:pt x="774638" y="63088"/>
                    <a:pt x="778568" y="67019"/>
                    <a:pt x="778568" y="94923"/>
                  </a:cubicBezTo>
                  <a:cubicBezTo>
                    <a:pt x="778568" y="233657"/>
                    <a:pt x="778568" y="372785"/>
                    <a:pt x="778568" y="511519"/>
                  </a:cubicBezTo>
                  <a:cubicBezTo>
                    <a:pt x="778568" y="540995"/>
                    <a:pt x="773852" y="545712"/>
                    <a:pt x="744376" y="545712"/>
                  </a:cubicBezTo>
                  <a:cubicBezTo>
                    <a:pt x="556908" y="545712"/>
                    <a:pt x="369832" y="545712"/>
                    <a:pt x="182364" y="545319"/>
                  </a:cubicBezTo>
                  <a:cubicBezTo>
                    <a:pt x="168608" y="545319"/>
                    <a:pt x="160355" y="547677"/>
                    <a:pt x="154067" y="561825"/>
                  </a:cubicBezTo>
                  <a:cubicBezTo>
                    <a:pt x="138346" y="596804"/>
                    <a:pt x="99045" y="613703"/>
                    <a:pt x="62101" y="604664"/>
                  </a:cubicBezTo>
                  <a:cubicBezTo>
                    <a:pt x="24372" y="595625"/>
                    <a:pt x="-388" y="563397"/>
                    <a:pt x="5" y="524489"/>
                  </a:cubicBezTo>
                  <a:cubicBezTo>
                    <a:pt x="5" y="486366"/>
                    <a:pt x="25944" y="453353"/>
                    <a:pt x="61315" y="445493"/>
                  </a:cubicBezTo>
                  <a:cubicBezTo>
                    <a:pt x="100617" y="436846"/>
                    <a:pt x="138739" y="454139"/>
                    <a:pt x="155246" y="489117"/>
                  </a:cubicBezTo>
                  <a:cubicBezTo>
                    <a:pt x="159962" y="499336"/>
                    <a:pt x="163499" y="506017"/>
                    <a:pt x="177255" y="506017"/>
                  </a:cubicBezTo>
                  <a:cubicBezTo>
                    <a:pt x="359221" y="505624"/>
                    <a:pt x="541187" y="505624"/>
                    <a:pt x="723546" y="505624"/>
                  </a:cubicBezTo>
                  <a:cubicBezTo>
                    <a:pt x="727869" y="505231"/>
                    <a:pt x="732193" y="504445"/>
                    <a:pt x="738481" y="504052"/>
                  </a:cubicBezTo>
                  <a:close/>
                  <a:moveTo>
                    <a:pt x="81752" y="483222"/>
                  </a:moveTo>
                  <a:cubicBezTo>
                    <a:pt x="56992" y="483222"/>
                    <a:pt x="39699" y="500515"/>
                    <a:pt x="39699" y="524882"/>
                  </a:cubicBezTo>
                  <a:cubicBezTo>
                    <a:pt x="39699" y="548856"/>
                    <a:pt x="57778" y="566934"/>
                    <a:pt x="81752" y="566541"/>
                  </a:cubicBezTo>
                  <a:cubicBezTo>
                    <a:pt x="106119" y="566541"/>
                    <a:pt x="123805" y="548856"/>
                    <a:pt x="123805" y="524489"/>
                  </a:cubicBezTo>
                  <a:cubicBezTo>
                    <a:pt x="123805" y="500515"/>
                    <a:pt x="106119" y="483222"/>
                    <a:pt x="81752" y="483222"/>
                  </a:cubicBezTo>
                  <a:close/>
                  <a:moveTo>
                    <a:pt x="295552" y="82739"/>
                  </a:moveTo>
                  <a:cubicBezTo>
                    <a:pt x="295945" y="58372"/>
                    <a:pt x="278653" y="40294"/>
                    <a:pt x="254286" y="39901"/>
                  </a:cubicBezTo>
                  <a:cubicBezTo>
                    <a:pt x="229526" y="39508"/>
                    <a:pt x="212233" y="56407"/>
                    <a:pt x="211840" y="81167"/>
                  </a:cubicBezTo>
                  <a:cubicBezTo>
                    <a:pt x="211447" y="106320"/>
                    <a:pt x="228347" y="123613"/>
                    <a:pt x="252714" y="124006"/>
                  </a:cubicBezTo>
                  <a:cubicBezTo>
                    <a:pt x="277474" y="124006"/>
                    <a:pt x="295159" y="107106"/>
                    <a:pt x="295552" y="82739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326BA9E-4E53-4243-90F4-5B2C9C460E64}"/>
                </a:ext>
              </a:extLst>
            </p:cNvPr>
            <p:cNvSpPr/>
            <p:nvPr/>
          </p:nvSpPr>
          <p:spPr>
            <a:xfrm>
              <a:off x="4082346" y="3277979"/>
              <a:ext cx="1739884" cy="170017"/>
            </a:xfrm>
            <a:custGeom>
              <a:avLst/>
              <a:gdLst>
                <a:gd name="connsiteX0" fmla="*/ 162315 w 1739884"/>
                <a:gd name="connsiteY0" fmla="*/ 68094 h 170017"/>
                <a:gd name="connsiteX1" fmla="*/ 419741 w 1739884"/>
                <a:gd name="connsiteY1" fmla="*/ 68094 h 170017"/>
                <a:gd name="connsiteX2" fmla="*/ 1555556 w 1739884"/>
                <a:gd name="connsiteY2" fmla="*/ 62985 h 170017"/>
                <a:gd name="connsiteX3" fmla="*/ 1584639 w 1739884"/>
                <a:gd name="connsiteY3" fmla="*/ 44906 h 170017"/>
                <a:gd name="connsiteX4" fmla="*/ 1676997 w 1739884"/>
                <a:gd name="connsiteY4" fmla="*/ 2067 h 170017"/>
                <a:gd name="connsiteX5" fmla="*/ 1739880 w 1739884"/>
                <a:gd name="connsiteY5" fmla="*/ 82635 h 170017"/>
                <a:gd name="connsiteX6" fmla="*/ 1677783 w 1739884"/>
                <a:gd name="connsiteY6" fmla="*/ 161632 h 170017"/>
                <a:gd name="connsiteX7" fmla="*/ 1585425 w 1739884"/>
                <a:gd name="connsiteY7" fmla="*/ 119579 h 170017"/>
                <a:gd name="connsiteX8" fmla="*/ 1555948 w 1739884"/>
                <a:gd name="connsiteY8" fmla="*/ 102286 h 170017"/>
                <a:gd name="connsiteX9" fmla="*/ 184717 w 1739884"/>
                <a:gd name="connsiteY9" fmla="*/ 107788 h 170017"/>
                <a:gd name="connsiteX10" fmla="*/ 154062 w 1739884"/>
                <a:gd name="connsiteY10" fmla="*/ 126653 h 170017"/>
                <a:gd name="connsiteX11" fmla="*/ 61310 w 1739884"/>
                <a:gd name="connsiteY11" fmla="*/ 167134 h 170017"/>
                <a:gd name="connsiteX12" fmla="*/ 0 w 1739884"/>
                <a:gd name="connsiteY12" fmla="*/ 88138 h 170017"/>
                <a:gd name="connsiteX13" fmla="*/ 61310 w 1739884"/>
                <a:gd name="connsiteY13" fmla="*/ 9141 h 170017"/>
                <a:gd name="connsiteX14" fmla="*/ 155634 w 1739884"/>
                <a:gd name="connsiteY14" fmla="*/ 51587 h 170017"/>
                <a:gd name="connsiteX15" fmla="*/ 162315 w 1739884"/>
                <a:gd name="connsiteY15" fmla="*/ 68094 h 170017"/>
                <a:gd name="connsiteX16" fmla="*/ 124193 w 1739884"/>
                <a:gd name="connsiteY16" fmla="*/ 87745 h 170017"/>
                <a:gd name="connsiteX17" fmla="*/ 81354 w 1739884"/>
                <a:gd name="connsiteY17" fmla="*/ 45692 h 170017"/>
                <a:gd name="connsiteX18" fmla="*/ 38909 w 1739884"/>
                <a:gd name="connsiteY18" fmla="*/ 87745 h 170017"/>
                <a:gd name="connsiteX19" fmla="*/ 82533 w 1739884"/>
                <a:gd name="connsiteY19" fmla="*/ 130583 h 170017"/>
                <a:gd name="connsiteX20" fmla="*/ 124193 w 1739884"/>
                <a:gd name="connsiteY20" fmla="*/ 87745 h 170017"/>
                <a:gd name="connsiteX21" fmla="*/ 1657740 w 1739884"/>
                <a:gd name="connsiteY21" fmla="*/ 123902 h 170017"/>
                <a:gd name="connsiteX22" fmla="*/ 1699792 w 1739884"/>
                <a:gd name="connsiteY22" fmla="*/ 81456 h 170017"/>
                <a:gd name="connsiteX23" fmla="*/ 1656561 w 1739884"/>
                <a:gd name="connsiteY23" fmla="*/ 40190 h 170017"/>
                <a:gd name="connsiteX24" fmla="*/ 1614901 w 1739884"/>
                <a:gd name="connsiteY24" fmla="*/ 82242 h 170017"/>
                <a:gd name="connsiteX25" fmla="*/ 1657740 w 1739884"/>
                <a:gd name="connsiteY25" fmla="*/ 123902 h 170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39884" h="170017">
                  <a:moveTo>
                    <a:pt x="162315" y="68094"/>
                  </a:moveTo>
                  <a:cubicBezTo>
                    <a:pt x="248386" y="68094"/>
                    <a:pt x="334063" y="68487"/>
                    <a:pt x="419741" y="68094"/>
                  </a:cubicBezTo>
                  <a:cubicBezTo>
                    <a:pt x="798215" y="66522"/>
                    <a:pt x="1176689" y="64557"/>
                    <a:pt x="1555556" y="62985"/>
                  </a:cubicBezTo>
                  <a:cubicBezTo>
                    <a:pt x="1570097" y="62985"/>
                    <a:pt x="1577957" y="60233"/>
                    <a:pt x="1584639" y="44906"/>
                  </a:cubicBezTo>
                  <a:cubicBezTo>
                    <a:pt x="1599180" y="10713"/>
                    <a:pt x="1638482" y="-6186"/>
                    <a:pt x="1676997" y="2067"/>
                  </a:cubicBezTo>
                  <a:cubicBezTo>
                    <a:pt x="1712762" y="9928"/>
                    <a:pt x="1740273" y="45299"/>
                    <a:pt x="1739880" y="82635"/>
                  </a:cubicBezTo>
                  <a:cubicBezTo>
                    <a:pt x="1739487" y="119972"/>
                    <a:pt x="1713548" y="152592"/>
                    <a:pt x="1677783" y="161632"/>
                  </a:cubicBezTo>
                  <a:cubicBezTo>
                    <a:pt x="1640840" y="171064"/>
                    <a:pt x="1600359" y="154164"/>
                    <a:pt x="1585425" y="119579"/>
                  </a:cubicBezTo>
                  <a:cubicBezTo>
                    <a:pt x="1578744" y="103858"/>
                    <a:pt x="1570490" y="102286"/>
                    <a:pt x="1555948" y="102286"/>
                  </a:cubicBezTo>
                  <a:cubicBezTo>
                    <a:pt x="1098871" y="104251"/>
                    <a:pt x="641794" y="106216"/>
                    <a:pt x="184717" y="107788"/>
                  </a:cubicBezTo>
                  <a:cubicBezTo>
                    <a:pt x="168997" y="107788"/>
                    <a:pt x="161136" y="112112"/>
                    <a:pt x="154062" y="126653"/>
                  </a:cubicBezTo>
                  <a:cubicBezTo>
                    <a:pt x="137948" y="161239"/>
                    <a:pt x="98647" y="176959"/>
                    <a:pt x="61310" y="167134"/>
                  </a:cubicBezTo>
                  <a:cubicBezTo>
                    <a:pt x="24760" y="157701"/>
                    <a:pt x="0" y="125867"/>
                    <a:pt x="0" y="88138"/>
                  </a:cubicBezTo>
                  <a:cubicBezTo>
                    <a:pt x="0" y="50408"/>
                    <a:pt x="25939" y="17395"/>
                    <a:pt x="61310" y="9141"/>
                  </a:cubicBezTo>
                  <a:cubicBezTo>
                    <a:pt x="100612" y="102"/>
                    <a:pt x="138341" y="17002"/>
                    <a:pt x="155634" y="51587"/>
                  </a:cubicBezTo>
                  <a:cubicBezTo>
                    <a:pt x="157599" y="57089"/>
                    <a:pt x="159957" y="62199"/>
                    <a:pt x="162315" y="68094"/>
                  </a:cubicBezTo>
                  <a:close/>
                  <a:moveTo>
                    <a:pt x="124193" y="87745"/>
                  </a:moveTo>
                  <a:cubicBezTo>
                    <a:pt x="123800" y="64557"/>
                    <a:pt x="104935" y="45692"/>
                    <a:pt x="81354" y="45692"/>
                  </a:cubicBezTo>
                  <a:cubicBezTo>
                    <a:pt x="57773" y="45692"/>
                    <a:pt x="38909" y="64557"/>
                    <a:pt x="38909" y="87745"/>
                  </a:cubicBezTo>
                  <a:cubicBezTo>
                    <a:pt x="38516" y="111719"/>
                    <a:pt x="58559" y="131369"/>
                    <a:pt x="82533" y="130583"/>
                  </a:cubicBezTo>
                  <a:cubicBezTo>
                    <a:pt x="105721" y="130190"/>
                    <a:pt x="124586" y="110932"/>
                    <a:pt x="124193" y="87745"/>
                  </a:cubicBezTo>
                  <a:close/>
                  <a:moveTo>
                    <a:pt x="1657740" y="123902"/>
                  </a:moveTo>
                  <a:cubicBezTo>
                    <a:pt x="1681713" y="123509"/>
                    <a:pt x="1700185" y="105037"/>
                    <a:pt x="1699792" y="81456"/>
                  </a:cubicBezTo>
                  <a:cubicBezTo>
                    <a:pt x="1699399" y="57875"/>
                    <a:pt x="1680928" y="40190"/>
                    <a:pt x="1656561" y="40190"/>
                  </a:cubicBezTo>
                  <a:cubicBezTo>
                    <a:pt x="1632194" y="40583"/>
                    <a:pt x="1614508" y="58268"/>
                    <a:pt x="1614901" y="82242"/>
                  </a:cubicBezTo>
                  <a:cubicBezTo>
                    <a:pt x="1615294" y="106609"/>
                    <a:pt x="1633373" y="124295"/>
                    <a:pt x="1657740" y="12390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4085AB4-4E8C-40D9-A7A4-A184DDF9E83F}"/>
                </a:ext>
              </a:extLst>
            </p:cNvPr>
            <p:cNvSpPr/>
            <p:nvPr/>
          </p:nvSpPr>
          <p:spPr>
            <a:xfrm>
              <a:off x="6035236" y="3659260"/>
              <a:ext cx="1497186" cy="326820"/>
            </a:xfrm>
            <a:custGeom>
              <a:avLst/>
              <a:gdLst>
                <a:gd name="connsiteX0" fmla="*/ 162713 w 1497186"/>
                <a:gd name="connsiteY0" fmla="*/ 264546 h 326820"/>
                <a:gd name="connsiteX1" fmla="*/ 62101 w 1497186"/>
                <a:gd name="connsiteY1" fmla="*/ 323891 h 326820"/>
                <a:gd name="connsiteX2" fmla="*/ 5 w 1497186"/>
                <a:gd name="connsiteY2" fmla="*/ 243323 h 326820"/>
                <a:gd name="connsiteX3" fmla="*/ 64459 w 1497186"/>
                <a:gd name="connsiteY3" fmla="*/ 164720 h 326820"/>
                <a:gd name="connsiteX4" fmla="*/ 154853 w 1497186"/>
                <a:gd name="connsiteY4" fmla="*/ 207166 h 326820"/>
                <a:gd name="connsiteX5" fmla="*/ 183543 w 1497186"/>
                <a:gd name="connsiteY5" fmla="*/ 225245 h 326820"/>
                <a:gd name="connsiteX6" fmla="*/ 1226606 w 1497186"/>
                <a:gd name="connsiteY6" fmla="*/ 225245 h 326820"/>
                <a:gd name="connsiteX7" fmla="*/ 1259226 w 1497186"/>
                <a:gd name="connsiteY7" fmla="*/ 211882 h 326820"/>
                <a:gd name="connsiteX8" fmla="*/ 1334686 w 1497186"/>
                <a:gd name="connsiteY8" fmla="*/ 137209 h 326820"/>
                <a:gd name="connsiteX9" fmla="*/ 1339795 w 1497186"/>
                <a:gd name="connsiteY9" fmla="*/ 114021 h 326820"/>
                <a:gd name="connsiteX10" fmla="*/ 1369271 w 1497186"/>
                <a:gd name="connsiteY10" fmla="*/ 13802 h 326820"/>
                <a:gd name="connsiteX11" fmla="*/ 1470276 w 1497186"/>
                <a:gd name="connsiteY11" fmla="*/ 22448 h 326820"/>
                <a:gd name="connsiteX12" fmla="*/ 1484817 w 1497186"/>
                <a:gd name="connsiteY12" fmla="*/ 124239 h 326820"/>
                <a:gd name="connsiteX13" fmla="*/ 1385778 w 1497186"/>
                <a:gd name="connsiteY13" fmla="*/ 158432 h 326820"/>
                <a:gd name="connsiteX14" fmla="*/ 1363769 w 1497186"/>
                <a:gd name="connsiteY14" fmla="*/ 163148 h 326820"/>
                <a:gd name="connsiteX15" fmla="*/ 1277698 w 1497186"/>
                <a:gd name="connsiteY15" fmla="*/ 249218 h 326820"/>
                <a:gd name="connsiteX16" fmla="*/ 1239576 w 1497186"/>
                <a:gd name="connsiteY16" fmla="*/ 264939 h 326820"/>
                <a:gd name="connsiteX17" fmla="*/ 186687 w 1497186"/>
                <a:gd name="connsiteY17" fmla="*/ 264546 h 326820"/>
                <a:gd name="connsiteX18" fmla="*/ 162713 w 1497186"/>
                <a:gd name="connsiteY18" fmla="*/ 264546 h 326820"/>
                <a:gd name="connsiteX19" fmla="*/ 124591 w 1497186"/>
                <a:gd name="connsiteY19" fmla="*/ 245288 h 326820"/>
                <a:gd name="connsiteX20" fmla="*/ 82931 w 1497186"/>
                <a:gd name="connsiteY20" fmla="*/ 202449 h 326820"/>
                <a:gd name="connsiteX21" fmla="*/ 39699 w 1497186"/>
                <a:gd name="connsiteY21" fmla="*/ 243716 h 326820"/>
                <a:gd name="connsiteX22" fmla="*/ 82538 w 1497186"/>
                <a:gd name="connsiteY22" fmla="*/ 287734 h 326820"/>
                <a:gd name="connsiteX23" fmla="*/ 124591 w 1497186"/>
                <a:gd name="connsiteY23" fmla="*/ 245288 h 326820"/>
                <a:gd name="connsiteX24" fmla="*/ 1416040 w 1497186"/>
                <a:gd name="connsiteY24" fmla="*/ 39741 h 326820"/>
                <a:gd name="connsiteX25" fmla="*/ 1371236 w 1497186"/>
                <a:gd name="connsiteY25" fmla="*/ 80222 h 326820"/>
                <a:gd name="connsiteX26" fmla="*/ 1412110 w 1497186"/>
                <a:gd name="connsiteY26" fmla="*/ 124239 h 326820"/>
                <a:gd name="connsiteX27" fmla="*/ 1456913 w 1497186"/>
                <a:gd name="connsiteY27" fmla="*/ 84152 h 326820"/>
                <a:gd name="connsiteX28" fmla="*/ 1416040 w 1497186"/>
                <a:gd name="connsiteY28" fmla="*/ 39741 h 32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97186" h="326820">
                  <a:moveTo>
                    <a:pt x="162713" y="264546"/>
                  </a:moveTo>
                  <a:cubicBezTo>
                    <a:pt x="141097" y="314852"/>
                    <a:pt x="106119" y="334896"/>
                    <a:pt x="62101" y="323891"/>
                  </a:cubicBezTo>
                  <a:cubicBezTo>
                    <a:pt x="24765" y="314852"/>
                    <a:pt x="-388" y="281839"/>
                    <a:pt x="5" y="243323"/>
                  </a:cubicBezTo>
                  <a:cubicBezTo>
                    <a:pt x="791" y="204808"/>
                    <a:pt x="26337" y="173759"/>
                    <a:pt x="64459" y="164720"/>
                  </a:cubicBezTo>
                  <a:cubicBezTo>
                    <a:pt x="100224" y="156074"/>
                    <a:pt x="139918" y="173366"/>
                    <a:pt x="154853" y="207166"/>
                  </a:cubicBezTo>
                  <a:cubicBezTo>
                    <a:pt x="161141" y="221707"/>
                    <a:pt x="169001" y="225245"/>
                    <a:pt x="183543" y="225245"/>
                  </a:cubicBezTo>
                  <a:cubicBezTo>
                    <a:pt x="531362" y="224851"/>
                    <a:pt x="878787" y="224851"/>
                    <a:pt x="1226606" y="225245"/>
                  </a:cubicBezTo>
                  <a:cubicBezTo>
                    <a:pt x="1240362" y="225245"/>
                    <a:pt x="1249794" y="221314"/>
                    <a:pt x="1259226" y="211882"/>
                  </a:cubicBezTo>
                  <a:cubicBezTo>
                    <a:pt x="1283593" y="186336"/>
                    <a:pt x="1309139" y="161576"/>
                    <a:pt x="1334686" y="137209"/>
                  </a:cubicBezTo>
                  <a:cubicBezTo>
                    <a:pt x="1342546" y="129742"/>
                    <a:pt x="1344118" y="124239"/>
                    <a:pt x="1339795" y="114021"/>
                  </a:cubicBezTo>
                  <a:cubicBezTo>
                    <a:pt x="1323681" y="76292"/>
                    <a:pt x="1335864" y="36597"/>
                    <a:pt x="1369271" y="13802"/>
                  </a:cubicBezTo>
                  <a:cubicBezTo>
                    <a:pt x="1400319" y="-7421"/>
                    <a:pt x="1442765" y="-3884"/>
                    <a:pt x="1470276" y="22448"/>
                  </a:cubicBezTo>
                  <a:cubicBezTo>
                    <a:pt x="1499752" y="50353"/>
                    <a:pt x="1505647" y="90833"/>
                    <a:pt x="1484817" y="124239"/>
                  </a:cubicBezTo>
                  <a:cubicBezTo>
                    <a:pt x="1463987" y="158039"/>
                    <a:pt x="1423900" y="172580"/>
                    <a:pt x="1385778" y="158432"/>
                  </a:cubicBezTo>
                  <a:cubicBezTo>
                    <a:pt x="1376345" y="154895"/>
                    <a:pt x="1370843" y="156074"/>
                    <a:pt x="1363769" y="163148"/>
                  </a:cubicBezTo>
                  <a:cubicBezTo>
                    <a:pt x="1335472" y="192231"/>
                    <a:pt x="1305995" y="220135"/>
                    <a:pt x="1277698" y="249218"/>
                  </a:cubicBezTo>
                  <a:cubicBezTo>
                    <a:pt x="1266694" y="260616"/>
                    <a:pt x="1255296" y="264939"/>
                    <a:pt x="1239576" y="264939"/>
                  </a:cubicBezTo>
                  <a:cubicBezTo>
                    <a:pt x="888613" y="264546"/>
                    <a:pt x="537650" y="264546"/>
                    <a:pt x="186687" y="264546"/>
                  </a:cubicBezTo>
                  <a:cubicBezTo>
                    <a:pt x="179220" y="264546"/>
                    <a:pt x="171359" y="264546"/>
                    <a:pt x="162713" y="264546"/>
                  </a:cubicBezTo>
                  <a:close/>
                  <a:moveTo>
                    <a:pt x="124591" y="245288"/>
                  </a:moveTo>
                  <a:cubicBezTo>
                    <a:pt x="124984" y="222100"/>
                    <a:pt x="106119" y="203236"/>
                    <a:pt x="82931" y="202449"/>
                  </a:cubicBezTo>
                  <a:cubicBezTo>
                    <a:pt x="59350" y="202057"/>
                    <a:pt x="40485" y="220135"/>
                    <a:pt x="39699" y="243716"/>
                  </a:cubicBezTo>
                  <a:cubicBezTo>
                    <a:pt x="38913" y="267297"/>
                    <a:pt x="58957" y="287734"/>
                    <a:pt x="82538" y="287734"/>
                  </a:cubicBezTo>
                  <a:cubicBezTo>
                    <a:pt x="104940" y="287734"/>
                    <a:pt x="124591" y="268476"/>
                    <a:pt x="124591" y="245288"/>
                  </a:cubicBezTo>
                  <a:close/>
                  <a:moveTo>
                    <a:pt x="1416040" y="39741"/>
                  </a:moveTo>
                  <a:cubicBezTo>
                    <a:pt x="1393245" y="38562"/>
                    <a:pt x="1372415" y="57427"/>
                    <a:pt x="1371236" y="80222"/>
                  </a:cubicBezTo>
                  <a:cubicBezTo>
                    <a:pt x="1370057" y="102624"/>
                    <a:pt x="1389315" y="123453"/>
                    <a:pt x="1412110" y="124239"/>
                  </a:cubicBezTo>
                  <a:cubicBezTo>
                    <a:pt x="1435297" y="125026"/>
                    <a:pt x="1455734" y="106947"/>
                    <a:pt x="1456913" y="84152"/>
                  </a:cubicBezTo>
                  <a:cubicBezTo>
                    <a:pt x="1458485" y="62143"/>
                    <a:pt x="1438835" y="40920"/>
                    <a:pt x="1416040" y="39741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4219390-486A-4A10-8919-C9F9F604BC12}"/>
                </a:ext>
              </a:extLst>
            </p:cNvPr>
            <p:cNvSpPr/>
            <p:nvPr/>
          </p:nvSpPr>
          <p:spPr>
            <a:xfrm>
              <a:off x="4336229" y="3509502"/>
              <a:ext cx="1387389" cy="316398"/>
            </a:xfrm>
            <a:custGeom>
              <a:avLst/>
              <a:gdLst>
                <a:gd name="connsiteX0" fmla="*/ 671668 w 1387389"/>
                <a:gd name="connsiteY0" fmla="*/ 101857 h 316398"/>
                <a:gd name="connsiteX1" fmla="*/ 652017 w 1387389"/>
                <a:gd name="connsiteY1" fmla="*/ 101857 h 316398"/>
                <a:gd name="connsiteX2" fmla="*/ 180792 w 1387389"/>
                <a:gd name="connsiteY2" fmla="*/ 101464 h 316398"/>
                <a:gd name="connsiteX3" fmla="*/ 154460 w 1387389"/>
                <a:gd name="connsiteY3" fmla="*/ 117970 h 316398"/>
                <a:gd name="connsiteX4" fmla="*/ 62887 w 1387389"/>
                <a:gd name="connsiteY4" fmla="*/ 161988 h 316398"/>
                <a:gd name="connsiteX5" fmla="*/ 5 w 1387389"/>
                <a:gd name="connsiteY5" fmla="*/ 80241 h 316398"/>
                <a:gd name="connsiteX6" fmla="*/ 62101 w 1387389"/>
                <a:gd name="connsiteY6" fmla="*/ 2031 h 316398"/>
                <a:gd name="connsiteX7" fmla="*/ 154853 w 1387389"/>
                <a:gd name="connsiteY7" fmla="*/ 46835 h 316398"/>
                <a:gd name="connsiteX8" fmla="*/ 179613 w 1387389"/>
                <a:gd name="connsiteY8" fmla="*/ 62162 h 316398"/>
                <a:gd name="connsiteX9" fmla="*/ 676384 w 1387389"/>
                <a:gd name="connsiteY9" fmla="*/ 61769 h 316398"/>
                <a:gd name="connsiteX10" fmla="*/ 712935 w 1387389"/>
                <a:gd name="connsiteY10" fmla="*/ 99106 h 316398"/>
                <a:gd name="connsiteX11" fmla="*/ 712935 w 1387389"/>
                <a:gd name="connsiteY11" fmla="*/ 213473 h 316398"/>
                <a:gd name="connsiteX12" fmla="*/ 1223462 w 1387389"/>
                <a:gd name="connsiteY12" fmla="*/ 213473 h 316398"/>
                <a:gd name="connsiteX13" fmla="*/ 1328397 w 1387389"/>
                <a:gd name="connsiteY13" fmla="*/ 155307 h 316398"/>
                <a:gd name="connsiteX14" fmla="*/ 1387349 w 1387389"/>
                <a:gd name="connsiteY14" fmla="*/ 236268 h 316398"/>
                <a:gd name="connsiteX15" fmla="*/ 1321716 w 1387389"/>
                <a:gd name="connsiteY15" fmla="*/ 314085 h 316398"/>
                <a:gd name="connsiteX16" fmla="*/ 1223462 w 1387389"/>
                <a:gd name="connsiteY16" fmla="*/ 253561 h 316398"/>
                <a:gd name="connsiteX17" fmla="*/ 1200667 w 1387389"/>
                <a:gd name="connsiteY17" fmla="*/ 253561 h 316398"/>
                <a:gd name="connsiteX18" fmla="*/ 705860 w 1387389"/>
                <a:gd name="connsiteY18" fmla="*/ 253561 h 316398"/>
                <a:gd name="connsiteX19" fmla="*/ 673240 w 1387389"/>
                <a:gd name="connsiteY19" fmla="*/ 220547 h 316398"/>
                <a:gd name="connsiteX20" fmla="*/ 672847 w 1387389"/>
                <a:gd name="connsiteY20" fmla="*/ 108538 h 316398"/>
                <a:gd name="connsiteX21" fmla="*/ 671668 w 1387389"/>
                <a:gd name="connsiteY21" fmla="*/ 101857 h 316398"/>
                <a:gd name="connsiteX22" fmla="*/ 1348441 w 1387389"/>
                <a:gd name="connsiteY22" fmla="*/ 234303 h 316398"/>
                <a:gd name="connsiteX23" fmla="*/ 1305995 w 1387389"/>
                <a:gd name="connsiteY23" fmla="*/ 191464 h 316398"/>
                <a:gd name="connsiteX24" fmla="*/ 1263157 w 1387389"/>
                <a:gd name="connsiteY24" fmla="*/ 233517 h 316398"/>
                <a:gd name="connsiteX25" fmla="*/ 1305602 w 1387389"/>
                <a:gd name="connsiteY25" fmla="*/ 276355 h 316398"/>
                <a:gd name="connsiteX26" fmla="*/ 1348441 w 1387389"/>
                <a:gd name="connsiteY26" fmla="*/ 234303 h 316398"/>
                <a:gd name="connsiteX27" fmla="*/ 80966 w 1387389"/>
                <a:gd name="connsiteY27" fmla="*/ 39760 h 316398"/>
                <a:gd name="connsiteX28" fmla="*/ 39699 w 1387389"/>
                <a:gd name="connsiteY28" fmla="*/ 82206 h 316398"/>
                <a:gd name="connsiteX29" fmla="*/ 81752 w 1387389"/>
                <a:gd name="connsiteY29" fmla="*/ 124258 h 316398"/>
                <a:gd name="connsiteX30" fmla="*/ 123411 w 1387389"/>
                <a:gd name="connsiteY30" fmla="*/ 81813 h 316398"/>
                <a:gd name="connsiteX31" fmla="*/ 80966 w 1387389"/>
                <a:gd name="connsiteY31" fmla="*/ 39760 h 316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87389" h="316398">
                  <a:moveTo>
                    <a:pt x="671668" y="101857"/>
                  </a:moveTo>
                  <a:cubicBezTo>
                    <a:pt x="664987" y="101857"/>
                    <a:pt x="658699" y="101857"/>
                    <a:pt x="652017" y="101857"/>
                  </a:cubicBezTo>
                  <a:cubicBezTo>
                    <a:pt x="494811" y="101857"/>
                    <a:pt x="337605" y="101857"/>
                    <a:pt x="180792" y="101464"/>
                  </a:cubicBezTo>
                  <a:cubicBezTo>
                    <a:pt x="167429" y="101464"/>
                    <a:pt x="160355" y="104608"/>
                    <a:pt x="154460" y="117970"/>
                  </a:cubicBezTo>
                  <a:cubicBezTo>
                    <a:pt x="138739" y="152949"/>
                    <a:pt x="99830" y="170634"/>
                    <a:pt x="62887" y="161988"/>
                  </a:cubicBezTo>
                  <a:cubicBezTo>
                    <a:pt x="24765" y="152949"/>
                    <a:pt x="-388" y="120721"/>
                    <a:pt x="5" y="80241"/>
                  </a:cubicBezTo>
                  <a:cubicBezTo>
                    <a:pt x="398" y="42118"/>
                    <a:pt x="26337" y="9498"/>
                    <a:pt x="62101" y="2031"/>
                  </a:cubicBezTo>
                  <a:cubicBezTo>
                    <a:pt x="101796" y="-6223"/>
                    <a:pt x="139525" y="11070"/>
                    <a:pt x="154853" y="46835"/>
                  </a:cubicBezTo>
                  <a:cubicBezTo>
                    <a:pt x="160355" y="59411"/>
                    <a:pt x="167036" y="62162"/>
                    <a:pt x="179613" y="62162"/>
                  </a:cubicBezTo>
                  <a:cubicBezTo>
                    <a:pt x="345072" y="61769"/>
                    <a:pt x="510925" y="61769"/>
                    <a:pt x="676384" y="61769"/>
                  </a:cubicBezTo>
                  <a:cubicBezTo>
                    <a:pt x="709791" y="61769"/>
                    <a:pt x="712935" y="65306"/>
                    <a:pt x="712935" y="99106"/>
                  </a:cubicBezTo>
                  <a:cubicBezTo>
                    <a:pt x="712935" y="136835"/>
                    <a:pt x="712935" y="174565"/>
                    <a:pt x="712935" y="213473"/>
                  </a:cubicBezTo>
                  <a:cubicBezTo>
                    <a:pt x="884683" y="213473"/>
                    <a:pt x="1054072" y="213473"/>
                    <a:pt x="1223462" y="213473"/>
                  </a:cubicBezTo>
                  <a:cubicBezTo>
                    <a:pt x="1252938" y="160809"/>
                    <a:pt x="1284379" y="143516"/>
                    <a:pt x="1328397" y="155307"/>
                  </a:cubicBezTo>
                  <a:cubicBezTo>
                    <a:pt x="1363376" y="164739"/>
                    <a:pt x="1388528" y="198931"/>
                    <a:pt x="1387349" y="236268"/>
                  </a:cubicBezTo>
                  <a:cubicBezTo>
                    <a:pt x="1386170" y="274784"/>
                    <a:pt x="1360231" y="305439"/>
                    <a:pt x="1321716" y="314085"/>
                  </a:cubicBezTo>
                  <a:cubicBezTo>
                    <a:pt x="1280842" y="323517"/>
                    <a:pt x="1249401" y="304260"/>
                    <a:pt x="1223462" y="253561"/>
                  </a:cubicBezTo>
                  <a:cubicBezTo>
                    <a:pt x="1215995" y="253561"/>
                    <a:pt x="1208527" y="253561"/>
                    <a:pt x="1200667" y="253561"/>
                  </a:cubicBezTo>
                  <a:cubicBezTo>
                    <a:pt x="1035600" y="253561"/>
                    <a:pt x="870534" y="253561"/>
                    <a:pt x="705860" y="253561"/>
                  </a:cubicBezTo>
                  <a:cubicBezTo>
                    <a:pt x="677563" y="253561"/>
                    <a:pt x="673240" y="249238"/>
                    <a:pt x="673240" y="220547"/>
                  </a:cubicBezTo>
                  <a:cubicBezTo>
                    <a:pt x="673240" y="183211"/>
                    <a:pt x="673240" y="145874"/>
                    <a:pt x="672847" y="108538"/>
                  </a:cubicBezTo>
                  <a:cubicBezTo>
                    <a:pt x="673240" y="107752"/>
                    <a:pt x="672847" y="106573"/>
                    <a:pt x="671668" y="101857"/>
                  </a:cubicBezTo>
                  <a:close/>
                  <a:moveTo>
                    <a:pt x="1348441" y="234303"/>
                  </a:moveTo>
                  <a:cubicBezTo>
                    <a:pt x="1348834" y="211115"/>
                    <a:pt x="1329576" y="191857"/>
                    <a:pt x="1305995" y="191464"/>
                  </a:cubicBezTo>
                  <a:cubicBezTo>
                    <a:pt x="1282414" y="191071"/>
                    <a:pt x="1263549" y="209936"/>
                    <a:pt x="1263157" y="233517"/>
                  </a:cubicBezTo>
                  <a:cubicBezTo>
                    <a:pt x="1263157" y="257098"/>
                    <a:pt x="1282021" y="276355"/>
                    <a:pt x="1305602" y="276355"/>
                  </a:cubicBezTo>
                  <a:cubicBezTo>
                    <a:pt x="1329183" y="276749"/>
                    <a:pt x="1348441" y="257884"/>
                    <a:pt x="1348441" y="234303"/>
                  </a:cubicBezTo>
                  <a:close/>
                  <a:moveTo>
                    <a:pt x="80966" y="39760"/>
                  </a:moveTo>
                  <a:cubicBezTo>
                    <a:pt x="56206" y="39760"/>
                    <a:pt x="39306" y="57053"/>
                    <a:pt x="39699" y="82206"/>
                  </a:cubicBezTo>
                  <a:cubicBezTo>
                    <a:pt x="39699" y="106573"/>
                    <a:pt x="57385" y="124258"/>
                    <a:pt x="81752" y="124258"/>
                  </a:cubicBezTo>
                  <a:cubicBezTo>
                    <a:pt x="106119" y="124258"/>
                    <a:pt x="123411" y="106180"/>
                    <a:pt x="123411" y="81813"/>
                  </a:cubicBezTo>
                  <a:cubicBezTo>
                    <a:pt x="123411" y="57053"/>
                    <a:pt x="105726" y="39760"/>
                    <a:pt x="80966" y="39760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1A11759-3695-4397-9284-DB382C6DEE6F}"/>
                </a:ext>
              </a:extLst>
            </p:cNvPr>
            <p:cNvSpPr/>
            <p:nvPr/>
          </p:nvSpPr>
          <p:spPr>
            <a:xfrm>
              <a:off x="6636928" y="4011691"/>
              <a:ext cx="385191" cy="826314"/>
            </a:xfrm>
            <a:custGeom>
              <a:avLst/>
              <a:gdLst>
                <a:gd name="connsiteX0" fmla="*/ 221286 w 385191"/>
                <a:gd name="connsiteY0" fmla="*/ 103120 h 826314"/>
                <a:gd name="connsiteX1" fmla="*/ 117137 w 385191"/>
                <a:gd name="connsiteY1" fmla="*/ 103120 h 826314"/>
                <a:gd name="connsiteX2" fmla="*/ 117137 w 385191"/>
                <a:gd name="connsiteY2" fmla="*/ 393165 h 826314"/>
                <a:gd name="connsiteX3" fmla="*/ 137967 w 385191"/>
                <a:gd name="connsiteY3" fmla="*/ 393165 h 826314"/>
                <a:gd name="connsiteX4" fmla="*/ 279453 w 385191"/>
                <a:gd name="connsiteY4" fmla="*/ 393165 h 826314"/>
                <a:gd name="connsiteX5" fmla="*/ 308143 w 385191"/>
                <a:gd name="connsiteY5" fmla="*/ 421070 h 826314"/>
                <a:gd name="connsiteX6" fmla="*/ 308143 w 385191"/>
                <a:gd name="connsiteY6" fmla="*/ 737447 h 826314"/>
                <a:gd name="connsiteX7" fmla="*/ 279060 w 385191"/>
                <a:gd name="connsiteY7" fmla="*/ 764958 h 826314"/>
                <a:gd name="connsiteX8" fmla="*/ 180806 w 385191"/>
                <a:gd name="connsiteY8" fmla="*/ 764958 h 826314"/>
                <a:gd name="connsiteX9" fmla="*/ 154474 w 385191"/>
                <a:gd name="connsiteY9" fmla="*/ 780679 h 826314"/>
                <a:gd name="connsiteX10" fmla="*/ 60936 w 385191"/>
                <a:gd name="connsiteY10" fmla="*/ 823911 h 826314"/>
                <a:gd name="connsiteX11" fmla="*/ 19 w 385191"/>
                <a:gd name="connsiteY11" fmla="*/ 746486 h 826314"/>
                <a:gd name="connsiteX12" fmla="*/ 60936 w 385191"/>
                <a:gd name="connsiteY12" fmla="*/ 665132 h 826314"/>
                <a:gd name="connsiteX13" fmla="*/ 155653 w 385191"/>
                <a:gd name="connsiteY13" fmla="*/ 709150 h 826314"/>
                <a:gd name="connsiteX14" fmla="*/ 181592 w 385191"/>
                <a:gd name="connsiteY14" fmla="*/ 725264 h 826314"/>
                <a:gd name="connsiteX15" fmla="*/ 267269 w 385191"/>
                <a:gd name="connsiteY15" fmla="*/ 724871 h 826314"/>
                <a:gd name="connsiteX16" fmla="*/ 267269 w 385191"/>
                <a:gd name="connsiteY16" fmla="*/ 433253 h 826314"/>
                <a:gd name="connsiteX17" fmla="*/ 246832 w 385191"/>
                <a:gd name="connsiteY17" fmla="*/ 432467 h 826314"/>
                <a:gd name="connsiteX18" fmla="*/ 105347 w 385191"/>
                <a:gd name="connsiteY18" fmla="*/ 432467 h 826314"/>
                <a:gd name="connsiteX19" fmla="*/ 77050 w 385191"/>
                <a:gd name="connsiteY19" fmla="*/ 404956 h 826314"/>
                <a:gd name="connsiteX20" fmla="*/ 77050 w 385191"/>
                <a:gd name="connsiteY20" fmla="*/ 90543 h 826314"/>
                <a:gd name="connsiteX21" fmla="*/ 106919 w 385191"/>
                <a:gd name="connsiteY21" fmla="*/ 62246 h 826314"/>
                <a:gd name="connsiteX22" fmla="*/ 222073 w 385191"/>
                <a:gd name="connsiteY22" fmla="*/ 62246 h 826314"/>
                <a:gd name="connsiteX23" fmla="*/ 322292 w 385191"/>
                <a:gd name="connsiteY23" fmla="*/ 2508 h 826314"/>
                <a:gd name="connsiteX24" fmla="*/ 385174 w 385191"/>
                <a:gd name="connsiteY24" fmla="*/ 80325 h 826314"/>
                <a:gd name="connsiteX25" fmla="*/ 322292 w 385191"/>
                <a:gd name="connsiteY25" fmla="*/ 162072 h 826314"/>
                <a:gd name="connsiteX26" fmla="*/ 221286 w 385191"/>
                <a:gd name="connsiteY26" fmla="*/ 103120 h 826314"/>
                <a:gd name="connsiteX27" fmla="*/ 301462 w 385191"/>
                <a:gd name="connsiteY27" fmla="*/ 124343 h 826314"/>
                <a:gd name="connsiteX28" fmla="*/ 345086 w 385191"/>
                <a:gd name="connsiteY28" fmla="*/ 83076 h 826314"/>
                <a:gd name="connsiteX29" fmla="*/ 303820 w 385191"/>
                <a:gd name="connsiteY29" fmla="*/ 39451 h 826314"/>
                <a:gd name="connsiteX30" fmla="*/ 260195 w 385191"/>
                <a:gd name="connsiteY30" fmla="*/ 80718 h 826314"/>
                <a:gd name="connsiteX31" fmla="*/ 301462 w 385191"/>
                <a:gd name="connsiteY31" fmla="*/ 124343 h 826314"/>
                <a:gd name="connsiteX32" fmla="*/ 80587 w 385191"/>
                <a:gd name="connsiteY32" fmla="*/ 785788 h 826314"/>
                <a:gd name="connsiteX33" fmla="*/ 123425 w 385191"/>
                <a:gd name="connsiteY33" fmla="*/ 744521 h 826314"/>
                <a:gd name="connsiteX34" fmla="*/ 81373 w 385191"/>
                <a:gd name="connsiteY34" fmla="*/ 702469 h 826314"/>
                <a:gd name="connsiteX35" fmla="*/ 38534 w 385191"/>
                <a:gd name="connsiteY35" fmla="*/ 743735 h 826314"/>
                <a:gd name="connsiteX36" fmla="*/ 80587 w 385191"/>
                <a:gd name="connsiteY36" fmla="*/ 785788 h 826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85191" h="826314">
                  <a:moveTo>
                    <a:pt x="221286" y="103120"/>
                  </a:moveTo>
                  <a:cubicBezTo>
                    <a:pt x="187094" y="103120"/>
                    <a:pt x="152509" y="103120"/>
                    <a:pt x="117137" y="103120"/>
                  </a:cubicBezTo>
                  <a:cubicBezTo>
                    <a:pt x="117137" y="199409"/>
                    <a:pt x="117137" y="294912"/>
                    <a:pt x="117137" y="393165"/>
                  </a:cubicBezTo>
                  <a:cubicBezTo>
                    <a:pt x="124212" y="393165"/>
                    <a:pt x="130893" y="393165"/>
                    <a:pt x="137967" y="393165"/>
                  </a:cubicBezTo>
                  <a:cubicBezTo>
                    <a:pt x="185129" y="393165"/>
                    <a:pt x="232291" y="393165"/>
                    <a:pt x="279453" y="393165"/>
                  </a:cubicBezTo>
                  <a:cubicBezTo>
                    <a:pt x="301462" y="393165"/>
                    <a:pt x="307750" y="399454"/>
                    <a:pt x="308143" y="421070"/>
                  </a:cubicBezTo>
                  <a:cubicBezTo>
                    <a:pt x="308536" y="526398"/>
                    <a:pt x="308536" y="631726"/>
                    <a:pt x="308143" y="737447"/>
                  </a:cubicBezTo>
                  <a:cubicBezTo>
                    <a:pt x="308143" y="758670"/>
                    <a:pt x="301462" y="764565"/>
                    <a:pt x="279060" y="764958"/>
                  </a:cubicBezTo>
                  <a:cubicBezTo>
                    <a:pt x="246440" y="765351"/>
                    <a:pt x="213426" y="765351"/>
                    <a:pt x="180806" y="764958"/>
                  </a:cubicBezTo>
                  <a:cubicBezTo>
                    <a:pt x="167836" y="764565"/>
                    <a:pt x="160369" y="767316"/>
                    <a:pt x="154474" y="780679"/>
                  </a:cubicBezTo>
                  <a:cubicBezTo>
                    <a:pt x="138753" y="816050"/>
                    <a:pt x="99845" y="832950"/>
                    <a:pt x="60936" y="823911"/>
                  </a:cubicBezTo>
                  <a:cubicBezTo>
                    <a:pt x="26351" y="816050"/>
                    <a:pt x="805" y="783037"/>
                    <a:pt x="19" y="746486"/>
                  </a:cubicBezTo>
                  <a:cubicBezTo>
                    <a:pt x="-767" y="707185"/>
                    <a:pt x="23207" y="675351"/>
                    <a:pt x="60936" y="665132"/>
                  </a:cubicBezTo>
                  <a:cubicBezTo>
                    <a:pt x="99452" y="654914"/>
                    <a:pt x="139932" y="672993"/>
                    <a:pt x="155653" y="709150"/>
                  </a:cubicBezTo>
                  <a:cubicBezTo>
                    <a:pt x="161548" y="722512"/>
                    <a:pt x="168622" y="725657"/>
                    <a:pt x="181592" y="725264"/>
                  </a:cubicBezTo>
                  <a:cubicBezTo>
                    <a:pt x="209496" y="724477"/>
                    <a:pt x="237793" y="724871"/>
                    <a:pt x="267269" y="724871"/>
                  </a:cubicBezTo>
                  <a:cubicBezTo>
                    <a:pt x="267269" y="627403"/>
                    <a:pt x="267269" y="531507"/>
                    <a:pt x="267269" y="433253"/>
                  </a:cubicBezTo>
                  <a:cubicBezTo>
                    <a:pt x="260588" y="432860"/>
                    <a:pt x="253514" y="432467"/>
                    <a:pt x="246832" y="432467"/>
                  </a:cubicBezTo>
                  <a:cubicBezTo>
                    <a:pt x="199671" y="432467"/>
                    <a:pt x="152509" y="432467"/>
                    <a:pt x="105347" y="432467"/>
                  </a:cubicBezTo>
                  <a:cubicBezTo>
                    <a:pt x="82159" y="432467"/>
                    <a:pt x="77050" y="427751"/>
                    <a:pt x="77050" y="404956"/>
                  </a:cubicBezTo>
                  <a:cubicBezTo>
                    <a:pt x="77050" y="300021"/>
                    <a:pt x="77050" y="195479"/>
                    <a:pt x="77050" y="90543"/>
                  </a:cubicBezTo>
                  <a:cubicBezTo>
                    <a:pt x="77050" y="67749"/>
                    <a:pt x="83338" y="62246"/>
                    <a:pt x="106919" y="62246"/>
                  </a:cubicBezTo>
                  <a:cubicBezTo>
                    <a:pt x="145435" y="62246"/>
                    <a:pt x="183950" y="62246"/>
                    <a:pt x="222073" y="62246"/>
                  </a:cubicBezTo>
                  <a:cubicBezTo>
                    <a:pt x="246046" y="11547"/>
                    <a:pt x="278274" y="-7317"/>
                    <a:pt x="322292" y="2508"/>
                  </a:cubicBezTo>
                  <a:cubicBezTo>
                    <a:pt x="358842" y="10368"/>
                    <a:pt x="384388" y="42595"/>
                    <a:pt x="385174" y="80325"/>
                  </a:cubicBezTo>
                  <a:cubicBezTo>
                    <a:pt x="385960" y="119627"/>
                    <a:pt x="360807" y="152247"/>
                    <a:pt x="322292" y="162072"/>
                  </a:cubicBezTo>
                  <a:cubicBezTo>
                    <a:pt x="279846" y="172291"/>
                    <a:pt x="246046" y="152247"/>
                    <a:pt x="221286" y="103120"/>
                  </a:cubicBezTo>
                  <a:close/>
                  <a:moveTo>
                    <a:pt x="301462" y="124343"/>
                  </a:moveTo>
                  <a:cubicBezTo>
                    <a:pt x="325043" y="124736"/>
                    <a:pt x="344300" y="106657"/>
                    <a:pt x="345086" y="83076"/>
                  </a:cubicBezTo>
                  <a:cubicBezTo>
                    <a:pt x="345872" y="59495"/>
                    <a:pt x="327401" y="40237"/>
                    <a:pt x="303820" y="39451"/>
                  </a:cubicBezTo>
                  <a:cubicBezTo>
                    <a:pt x="280239" y="38665"/>
                    <a:pt x="260981" y="57137"/>
                    <a:pt x="260195" y="80718"/>
                  </a:cubicBezTo>
                  <a:cubicBezTo>
                    <a:pt x="259409" y="105085"/>
                    <a:pt x="277488" y="123950"/>
                    <a:pt x="301462" y="124343"/>
                  </a:cubicBezTo>
                  <a:close/>
                  <a:moveTo>
                    <a:pt x="80587" y="785788"/>
                  </a:moveTo>
                  <a:cubicBezTo>
                    <a:pt x="104954" y="785788"/>
                    <a:pt x="123033" y="768495"/>
                    <a:pt x="123425" y="744521"/>
                  </a:cubicBezTo>
                  <a:cubicBezTo>
                    <a:pt x="123819" y="720547"/>
                    <a:pt x="105740" y="702469"/>
                    <a:pt x="81373" y="702469"/>
                  </a:cubicBezTo>
                  <a:cubicBezTo>
                    <a:pt x="57006" y="702469"/>
                    <a:pt x="38927" y="720154"/>
                    <a:pt x="38534" y="743735"/>
                  </a:cubicBezTo>
                  <a:cubicBezTo>
                    <a:pt x="38534" y="768102"/>
                    <a:pt x="56220" y="785788"/>
                    <a:pt x="80587" y="785788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676A28D-75B9-4FB5-BE5D-433F4C2A1C76}"/>
                </a:ext>
              </a:extLst>
            </p:cNvPr>
            <p:cNvSpPr/>
            <p:nvPr/>
          </p:nvSpPr>
          <p:spPr>
            <a:xfrm>
              <a:off x="5644971" y="2385957"/>
              <a:ext cx="1017129" cy="555480"/>
            </a:xfrm>
            <a:custGeom>
              <a:avLst/>
              <a:gdLst>
                <a:gd name="connsiteX0" fmla="*/ 674812 w 1017129"/>
                <a:gd name="connsiteY0" fmla="*/ 102949 h 555480"/>
                <a:gd name="connsiteX1" fmla="*/ 655161 w 1017129"/>
                <a:gd name="connsiteY1" fmla="*/ 102949 h 555480"/>
                <a:gd name="connsiteX2" fmla="*/ 179613 w 1017129"/>
                <a:gd name="connsiteY2" fmla="*/ 102556 h 555480"/>
                <a:gd name="connsiteX3" fmla="*/ 154460 w 1017129"/>
                <a:gd name="connsiteY3" fmla="*/ 117883 h 555480"/>
                <a:gd name="connsiteX4" fmla="*/ 61315 w 1017129"/>
                <a:gd name="connsiteY4" fmla="*/ 161901 h 555480"/>
                <a:gd name="connsiteX5" fmla="*/ 4 w 1017129"/>
                <a:gd name="connsiteY5" fmla="*/ 80940 h 555480"/>
                <a:gd name="connsiteX6" fmla="*/ 61708 w 1017129"/>
                <a:gd name="connsiteY6" fmla="*/ 2337 h 555480"/>
                <a:gd name="connsiteX7" fmla="*/ 154853 w 1017129"/>
                <a:gd name="connsiteY7" fmla="*/ 46747 h 555480"/>
                <a:gd name="connsiteX8" fmla="*/ 182757 w 1017129"/>
                <a:gd name="connsiteY8" fmla="*/ 63254 h 555480"/>
                <a:gd name="connsiteX9" fmla="*/ 679921 w 1017129"/>
                <a:gd name="connsiteY9" fmla="*/ 62861 h 555480"/>
                <a:gd name="connsiteX10" fmla="*/ 714507 w 1017129"/>
                <a:gd name="connsiteY10" fmla="*/ 97840 h 555480"/>
                <a:gd name="connsiteX11" fmla="*/ 714507 w 1017129"/>
                <a:gd name="connsiteY11" fmla="*/ 427973 h 555480"/>
                <a:gd name="connsiteX12" fmla="*/ 714507 w 1017129"/>
                <a:gd name="connsiteY12" fmla="*/ 453912 h 555480"/>
                <a:gd name="connsiteX13" fmla="*/ 848918 w 1017129"/>
                <a:gd name="connsiteY13" fmla="*/ 453126 h 555480"/>
                <a:gd name="connsiteX14" fmla="*/ 860316 w 1017129"/>
                <a:gd name="connsiteY14" fmla="*/ 440156 h 555480"/>
                <a:gd name="connsiteX15" fmla="*/ 967609 w 1017129"/>
                <a:gd name="connsiteY15" fmla="*/ 398496 h 555480"/>
                <a:gd name="connsiteX16" fmla="*/ 1010841 w 1017129"/>
                <a:gd name="connsiteY16" fmla="*/ 505004 h 555480"/>
                <a:gd name="connsiteX17" fmla="*/ 939705 w 1017129"/>
                <a:gd name="connsiteY17" fmla="*/ 555310 h 555480"/>
                <a:gd name="connsiteX18" fmla="*/ 861888 w 1017129"/>
                <a:gd name="connsiteY18" fmla="*/ 509720 h 555480"/>
                <a:gd name="connsiteX19" fmla="*/ 835556 w 1017129"/>
                <a:gd name="connsiteY19" fmla="*/ 493606 h 555480"/>
                <a:gd name="connsiteX20" fmla="*/ 717651 w 1017129"/>
                <a:gd name="connsiteY20" fmla="*/ 493999 h 555480"/>
                <a:gd name="connsiteX21" fmla="*/ 674419 w 1017129"/>
                <a:gd name="connsiteY21" fmla="*/ 449588 h 555480"/>
                <a:gd name="connsiteX22" fmla="*/ 674419 w 1017129"/>
                <a:gd name="connsiteY22" fmla="*/ 127316 h 555480"/>
                <a:gd name="connsiteX23" fmla="*/ 674812 w 1017129"/>
                <a:gd name="connsiteY23" fmla="*/ 102949 h 555480"/>
                <a:gd name="connsiteX24" fmla="*/ 81359 w 1017129"/>
                <a:gd name="connsiteY24" fmla="*/ 124172 h 555480"/>
                <a:gd name="connsiteX25" fmla="*/ 123411 w 1017129"/>
                <a:gd name="connsiteY25" fmla="*/ 82905 h 555480"/>
                <a:gd name="connsiteX26" fmla="*/ 81752 w 1017129"/>
                <a:gd name="connsiteY26" fmla="*/ 40852 h 555480"/>
                <a:gd name="connsiteX27" fmla="*/ 39699 w 1017129"/>
                <a:gd name="connsiteY27" fmla="*/ 82512 h 555480"/>
                <a:gd name="connsiteX28" fmla="*/ 81359 w 1017129"/>
                <a:gd name="connsiteY28" fmla="*/ 124172 h 555480"/>
                <a:gd name="connsiteX29" fmla="*/ 936168 w 1017129"/>
                <a:gd name="connsiteY29" fmla="*/ 516401 h 555480"/>
                <a:gd name="connsiteX30" fmla="*/ 977827 w 1017129"/>
                <a:gd name="connsiteY30" fmla="*/ 473562 h 555480"/>
                <a:gd name="connsiteX31" fmla="*/ 934595 w 1017129"/>
                <a:gd name="connsiteY31" fmla="*/ 432296 h 555480"/>
                <a:gd name="connsiteX32" fmla="*/ 893329 w 1017129"/>
                <a:gd name="connsiteY32" fmla="*/ 475134 h 555480"/>
                <a:gd name="connsiteX33" fmla="*/ 936168 w 1017129"/>
                <a:gd name="connsiteY33" fmla="*/ 516401 h 555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17129" h="555480">
                  <a:moveTo>
                    <a:pt x="674812" y="102949"/>
                  </a:moveTo>
                  <a:cubicBezTo>
                    <a:pt x="666952" y="102949"/>
                    <a:pt x="661057" y="102949"/>
                    <a:pt x="655161" y="102949"/>
                  </a:cubicBezTo>
                  <a:cubicBezTo>
                    <a:pt x="496776" y="102949"/>
                    <a:pt x="337998" y="102949"/>
                    <a:pt x="179613" y="102556"/>
                  </a:cubicBezTo>
                  <a:cubicBezTo>
                    <a:pt x="167036" y="102556"/>
                    <a:pt x="160355" y="105307"/>
                    <a:pt x="154460" y="117883"/>
                  </a:cubicBezTo>
                  <a:cubicBezTo>
                    <a:pt x="137953" y="153648"/>
                    <a:pt x="100617" y="170547"/>
                    <a:pt x="61315" y="161901"/>
                  </a:cubicBezTo>
                  <a:cubicBezTo>
                    <a:pt x="25158" y="153648"/>
                    <a:pt x="-388" y="120241"/>
                    <a:pt x="4" y="80940"/>
                  </a:cubicBezTo>
                  <a:cubicBezTo>
                    <a:pt x="398" y="42817"/>
                    <a:pt x="25158" y="10983"/>
                    <a:pt x="61708" y="2337"/>
                  </a:cubicBezTo>
                  <a:cubicBezTo>
                    <a:pt x="99831" y="-6703"/>
                    <a:pt x="139525" y="10983"/>
                    <a:pt x="154853" y="46747"/>
                  </a:cubicBezTo>
                  <a:cubicBezTo>
                    <a:pt x="161141" y="61682"/>
                    <a:pt x="169394" y="63254"/>
                    <a:pt x="182757" y="63254"/>
                  </a:cubicBezTo>
                  <a:cubicBezTo>
                    <a:pt x="348609" y="62861"/>
                    <a:pt x="514069" y="62861"/>
                    <a:pt x="679921" y="62861"/>
                  </a:cubicBezTo>
                  <a:cubicBezTo>
                    <a:pt x="710970" y="62861"/>
                    <a:pt x="714507" y="66398"/>
                    <a:pt x="714507" y="97840"/>
                  </a:cubicBezTo>
                  <a:cubicBezTo>
                    <a:pt x="714507" y="207884"/>
                    <a:pt x="714507" y="317928"/>
                    <a:pt x="714507" y="427973"/>
                  </a:cubicBezTo>
                  <a:cubicBezTo>
                    <a:pt x="714507" y="435833"/>
                    <a:pt x="714507" y="443300"/>
                    <a:pt x="714507" y="453912"/>
                  </a:cubicBezTo>
                  <a:cubicBezTo>
                    <a:pt x="760097" y="453912"/>
                    <a:pt x="804507" y="454305"/>
                    <a:pt x="848918" y="453126"/>
                  </a:cubicBezTo>
                  <a:cubicBezTo>
                    <a:pt x="852848" y="453126"/>
                    <a:pt x="857564" y="445265"/>
                    <a:pt x="860316" y="440156"/>
                  </a:cubicBezTo>
                  <a:cubicBezTo>
                    <a:pt x="879966" y="398889"/>
                    <a:pt x="925949" y="380811"/>
                    <a:pt x="967609" y="398496"/>
                  </a:cubicBezTo>
                  <a:cubicBezTo>
                    <a:pt x="1008483" y="415789"/>
                    <a:pt x="1028133" y="463344"/>
                    <a:pt x="1010841" y="505004"/>
                  </a:cubicBezTo>
                  <a:cubicBezTo>
                    <a:pt x="997871" y="536445"/>
                    <a:pt x="973897" y="553345"/>
                    <a:pt x="939705" y="555310"/>
                  </a:cubicBezTo>
                  <a:cubicBezTo>
                    <a:pt x="904333" y="557275"/>
                    <a:pt x="876822" y="542340"/>
                    <a:pt x="861888" y="509720"/>
                  </a:cubicBezTo>
                  <a:cubicBezTo>
                    <a:pt x="855599" y="496357"/>
                    <a:pt x="848918" y="493213"/>
                    <a:pt x="835556" y="493606"/>
                  </a:cubicBezTo>
                  <a:cubicBezTo>
                    <a:pt x="796254" y="494392"/>
                    <a:pt x="756953" y="493999"/>
                    <a:pt x="717651" y="493999"/>
                  </a:cubicBezTo>
                  <a:cubicBezTo>
                    <a:pt x="674419" y="493999"/>
                    <a:pt x="674419" y="493999"/>
                    <a:pt x="674419" y="449588"/>
                  </a:cubicBezTo>
                  <a:cubicBezTo>
                    <a:pt x="674419" y="342295"/>
                    <a:pt x="674419" y="234609"/>
                    <a:pt x="674419" y="127316"/>
                  </a:cubicBezTo>
                  <a:cubicBezTo>
                    <a:pt x="674812" y="120241"/>
                    <a:pt x="674812" y="112381"/>
                    <a:pt x="674812" y="102949"/>
                  </a:cubicBezTo>
                  <a:close/>
                  <a:moveTo>
                    <a:pt x="81359" y="124172"/>
                  </a:moveTo>
                  <a:cubicBezTo>
                    <a:pt x="106119" y="124172"/>
                    <a:pt x="123411" y="107665"/>
                    <a:pt x="123411" y="82905"/>
                  </a:cubicBezTo>
                  <a:cubicBezTo>
                    <a:pt x="123411" y="58145"/>
                    <a:pt x="106512" y="40852"/>
                    <a:pt x="81752" y="40852"/>
                  </a:cubicBezTo>
                  <a:cubicBezTo>
                    <a:pt x="56992" y="40852"/>
                    <a:pt x="39699" y="57752"/>
                    <a:pt x="39699" y="82512"/>
                  </a:cubicBezTo>
                  <a:cubicBezTo>
                    <a:pt x="39699" y="106879"/>
                    <a:pt x="56206" y="124172"/>
                    <a:pt x="81359" y="124172"/>
                  </a:cubicBezTo>
                  <a:close/>
                  <a:moveTo>
                    <a:pt x="936168" y="516401"/>
                  </a:moveTo>
                  <a:cubicBezTo>
                    <a:pt x="960141" y="516008"/>
                    <a:pt x="978220" y="497536"/>
                    <a:pt x="977827" y="473562"/>
                  </a:cubicBezTo>
                  <a:cubicBezTo>
                    <a:pt x="977434" y="449588"/>
                    <a:pt x="958962" y="431903"/>
                    <a:pt x="934595" y="432296"/>
                  </a:cubicBezTo>
                  <a:cubicBezTo>
                    <a:pt x="910229" y="432689"/>
                    <a:pt x="892936" y="450767"/>
                    <a:pt x="893329" y="475134"/>
                  </a:cubicBezTo>
                  <a:cubicBezTo>
                    <a:pt x="893329" y="499108"/>
                    <a:pt x="911801" y="516794"/>
                    <a:pt x="936168" y="516401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2576868-40DB-4D01-998B-785645BC0D84}"/>
                </a:ext>
              </a:extLst>
            </p:cNvPr>
            <p:cNvSpPr/>
            <p:nvPr/>
          </p:nvSpPr>
          <p:spPr>
            <a:xfrm>
              <a:off x="6225383" y="3030874"/>
              <a:ext cx="798619" cy="763320"/>
            </a:xfrm>
            <a:custGeom>
              <a:avLst/>
              <a:gdLst>
                <a:gd name="connsiteX0" fmla="*/ 101475 w 798619"/>
                <a:gd name="connsiteY0" fmla="*/ 661838 h 763320"/>
                <a:gd name="connsiteX1" fmla="*/ 635976 w 798619"/>
                <a:gd name="connsiteY1" fmla="*/ 661838 h 763320"/>
                <a:gd name="connsiteX2" fmla="*/ 701610 w 798619"/>
                <a:gd name="connsiteY2" fmla="*/ 601314 h 763320"/>
                <a:gd name="connsiteX3" fmla="*/ 795147 w 798619"/>
                <a:gd name="connsiteY3" fmla="*/ 657122 h 763320"/>
                <a:gd name="connsiteX4" fmla="*/ 747593 w 798619"/>
                <a:gd name="connsiteY4" fmla="*/ 757341 h 763320"/>
                <a:gd name="connsiteX5" fmla="*/ 644229 w 798619"/>
                <a:gd name="connsiteY5" fmla="*/ 718825 h 763320"/>
                <a:gd name="connsiteX6" fmla="*/ 615146 w 798619"/>
                <a:gd name="connsiteY6" fmla="*/ 700747 h 763320"/>
                <a:gd name="connsiteX7" fmla="*/ 104226 w 798619"/>
                <a:gd name="connsiteY7" fmla="*/ 701926 h 763320"/>
                <a:gd name="connsiteX8" fmla="*/ 61780 w 798619"/>
                <a:gd name="connsiteY8" fmla="*/ 660266 h 763320"/>
                <a:gd name="connsiteX9" fmla="*/ 62173 w 798619"/>
                <a:gd name="connsiteY9" fmla="*/ 182752 h 763320"/>
                <a:gd name="connsiteX10" fmla="*/ 45667 w 798619"/>
                <a:gd name="connsiteY10" fmla="*/ 154455 h 763320"/>
                <a:gd name="connsiteX11" fmla="*/ 2435 w 798619"/>
                <a:gd name="connsiteY11" fmla="*/ 60917 h 763320"/>
                <a:gd name="connsiteX12" fmla="*/ 81824 w 798619"/>
                <a:gd name="connsiteY12" fmla="*/ 0 h 763320"/>
                <a:gd name="connsiteX13" fmla="*/ 161999 w 798619"/>
                <a:gd name="connsiteY13" fmla="*/ 62489 h 763320"/>
                <a:gd name="connsiteX14" fmla="*/ 118768 w 798619"/>
                <a:gd name="connsiteY14" fmla="*/ 154455 h 763320"/>
                <a:gd name="connsiteX15" fmla="*/ 101475 w 798619"/>
                <a:gd name="connsiteY15" fmla="*/ 181966 h 763320"/>
                <a:gd name="connsiteX16" fmla="*/ 101868 w 798619"/>
                <a:gd name="connsiteY16" fmla="*/ 639829 h 763320"/>
                <a:gd name="connsiteX17" fmla="*/ 101475 w 798619"/>
                <a:gd name="connsiteY17" fmla="*/ 661838 h 763320"/>
                <a:gd name="connsiteX18" fmla="*/ 716151 w 798619"/>
                <a:gd name="connsiteY18" fmla="*/ 639043 h 763320"/>
                <a:gd name="connsiteX19" fmla="*/ 674491 w 798619"/>
                <a:gd name="connsiteY19" fmla="*/ 681882 h 763320"/>
                <a:gd name="connsiteX20" fmla="*/ 717330 w 798619"/>
                <a:gd name="connsiteY20" fmla="*/ 723935 h 763320"/>
                <a:gd name="connsiteX21" fmla="*/ 759383 w 798619"/>
                <a:gd name="connsiteY21" fmla="*/ 680703 h 763320"/>
                <a:gd name="connsiteX22" fmla="*/ 716151 w 798619"/>
                <a:gd name="connsiteY22" fmla="*/ 639043 h 763320"/>
                <a:gd name="connsiteX23" fmla="*/ 39771 w 798619"/>
                <a:gd name="connsiteY23" fmla="*/ 81747 h 763320"/>
                <a:gd name="connsiteX24" fmla="*/ 81431 w 798619"/>
                <a:gd name="connsiteY24" fmla="*/ 124193 h 763320"/>
                <a:gd name="connsiteX25" fmla="*/ 124270 w 798619"/>
                <a:gd name="connsiteY25" fmla="*/ 82926 h 763320"/>
                <a:gd name="connsiteX26" fmla="*/ 82610 w 798619"/>
                <a:gd name="connsiteY26" fmla="*/ 40481 h 763320"/>
                <a:gd name="connsiteX27" fmla="*/ 39771 w 798619"/>
                <a:gd name="connsiteY27" fmla="*/ 81747 h 763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98619" h="763320">
                  <a:moveTo>
                    <a:pt x="101475" y="661838"/>
                  </a:moveTo>
                  <a:cubicBezTo>
                    <a:pt x="281476" y="661838"/>
                    <a:pt x="458333" y="661838"/>
                    <a:pt x="635976" y="661838"/>
                  </a:cubicBezTo>
                  <a:cubicBezTo>
                    <a:pt x="647374" y="630004"/>
                    <a:pt x="667024" y="607602"/>
                    <a:pt x="701610" y="601314"/>
                  </a:cubicBezTo>
                  <a:cubicBezTo>
                    <a:pt x="743269" y="593846"/>
                    <a:pt x="783750" y="617820"/>
                    <a:pt x="795147" y="657122"/>
                  </a:cubicBezTo>
                  <a:cubicBezTo>
                    <a:pt x="807331" y="698389"/>
                    <a:pt x="786501" y="742013"/>
                    <a:pt x="747593" y="757341"/>
                  </a:cubicBezTo>
                  <a:cubicBezTo>
                    <a:pt x="707898" y="773062"/>
                    <a:pt x="661129" y="756948"/>
                    <a:pt x="644229" y="718825"/>
                  </a:cubicBezTo>
                  <a:cubicBezTo>
                    <a:pt x="637548" y="703891"/>
                    <a:pt x="630081" y="700747"/>
                    <a:pt x="615146" y="700747"/>
                  </a:cubicBezTo>
                  <a:cubicBezTo>
                    <a:pt x="444971" y="701533"/>
                    <a:pt x="274795" y="701533"/>
                    <a:pt x="104226" y="701926"/>
                  </a:cubicBezTo>
                  <a:cubicBezTo>
                    <a:pt x="63352" y="701926"/>
                    <a:pt x="61780" y="700354"/>
                    <a:pt x="61780" y="660266"/>
                  </a:cubicBezTo>
                  <a:cubicBezTo>
                    <a:pt x="61780" y="501095"/>
                    <a:pt x="61780" y="341924"/>
                    <a:pt x="62173" y="182752"/>
                  </a:cubicBezTo>
                  <a:cubicBezTo>
                    <a:pt x="62173" y="168997"/>
                    <a:pt x="59815" y="160743"/>
                    <a:pt x="45667" y="154455"/>
                  </a:cubicBezTo>
                  <a:cubicBezTo>
                    <a:pt x="9902" y="138734"/>
                    <a:pt x="-6604" y="99826"/>
                    <a:pt x="2435" y="60917"/>
                  </a:cubicBezTo>
                  <a:cubicBezTo>
                    <a:pt x="11081" y="25153"/>
                    <a:pt x="43309" y="0"/>
                    <a:pt x="81824" y="0"/>
                  </a:cubicBezTo>
                  <a:cubicBezTo>
                    <a:pt x="121126" y="0"/>
                    <a:pt x="152960" y="24760"/>
                    <a:pt x="161999" y="62489"/>
                  </a:cubicBezTo>
                  <a:cubicBezTo>
                    <a:pt x="171039" y="99433"/>
                    <a:pt x="153353" y="138734"/>
                    <a:pt x="118768" y="154455"/>
                  </a:cubicBezTo>
                  <a:cubicBezTo>
                    <a:pt x="105405" y="160743"/>
                    <a:pt x="101475" y="167425"/>
                    <a:pt x="101475" y="181966"/>
                  </a:cubicBezTo>
                  <a:cubicBezTo>
                    <a:pt x="102261" y="334456"/>
                    <a:pt x="101868" y="486946"/>
                    <a:pt x="101868" y="639829"/>
                  </a:cubicBezTo>
                  <a:cubicBezTo>
                    <a:pt x="101475" y="646903"/>
                    <a:pt x="101475" y="653585"/>
                    <a:pt x="101475" y="661838"/>
                  </a:cubicBezTo>
                  <a:close/>
                  <a:moveTo>
                    <a:pt x="716151" y="639043"/>
                  </a:moveTo>
                  <a:cubicBezTo>
                    <a:pt x="692177" y="639436"/>
                    <a:pt x="674099" y="658301"/>
                    <a:pt x="674491" y="681882"/>
                  </a:cubicBezTo>
                  <a:cubicBezTo>
                    <a:pt x="674885" y="705463"/>
                    <a:pt x="693749" y="723935"/>
                    <a:pt x="717330" y="723935"/>
                  </a:cubicBezTo>
                  <a:cubicBezTo>
                    <a:pt x="740911" y="723542"/>
                    <a:pt x="759383" y="704677"/>
                    <a:pt x="759383" y="680703"/>
                  </a:cubicBezTo>
                  <a:cubicBezTo>
                    <a:pt x="758990" y="657515"/>
                    <a:pt x="739732" y="638650"/>
                    <a:pt x="716151" y="639043"/>
                  </a:cubicBezTo>
                  <a:close/>
                  <a:moveTo>
                    <a:pt x="39771" y="81747"/>
                  </a:moveTo>
                  <a:cubicBezTo>
                    <a:pt x="39378" y="105721"/>
                    <a:pt x="57064" y="123800"/>
                    <a:pt x="81431" y="124193"/>
                  </a:cubicBezTo>
                  <a:cubicBezTo>
                    <a:pt x="105798" y="124586"/>
                    <a:pt x="123877" y="107293"/>
                    <a:pt x="124270" y="82926"/>
                  </a:cubicBezTo>
                  <a:cubicBezTo>
                    <a:pt x="124663" y="58952"/>
                    <a:pt x="106977" y="40874"/>
                    <a:pt x="82610" y="40481"/>
                  </a:cubicBezTo>
                  <a:cubicBezTo>
                    <a:pt x="58243" y="40088"/>
                    <a:pt x="40165" y="57773"/>
                    <a:pt x="39771" y="81747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79BC2CE-B91F-4D5A-91F2-7637071635F6}"/>
                </a:ext>
              </a:extLst>
            </p:cNvPr>
            <p:cNvSpPr/>
            <p:nvPr/>
          </p:nvSpPr>
          <p:spPr>
            <a:xfrm>
              <a:off x="6859791" y="1956454"/>
              <a:ext cx="858417" cy="984828"/>
            </a:xfrm>
            <a:custGeom>
              <a:avLst/>
              <a:gdLst>
                <a:gd name="connsiteX0" fmla="*/ 755764 w 858417"/>
                <a:gd name="connsiteY0" fmla="*/ 821711 h 984828"/>
                <a:gd name="connsiteX1" fmla="*/ 755371 w 858417"/>
                <a:gd name="connsiteY1" fmla="*/ 708129 h 984828"/>
                <a:gd name="connsiteX2" fmla="*/ 747118 w 858417"/>
                <a:gd name="connsiteY2" fmla="*/ 691230 h 984828"/>
                <a:gd name="connsiteX3" fmla="*/ 286897 w 858417"/>
                <a:gd name="connsiteY3" fmla="*/ 111532 h 984828"/>
                <a:gd name="connsiteX4" fmla="*/ 267639 w 858417"/>
                <a:gd name="connsiteY4" fmla="*/ 101706 h 984828"/>
                <a:gd name="connsiteX5" fmla="*/ 162704 w 858417"/>
                <a:gd name="connsiteY5" fmla="*/ 101314 h 984828"/>
                <a:gd name="connsiteX6" fmla="*/ 102965 w 858417"/>
                <a:gd name="connsiteY6" fmla="*/ 161052 h 984828"/>
                <a:gd name="connsiteX7" fmla="*/ 4319 w 858417"/>
                <a:gd name="connsiteY7" fmla="*/ 107995 h 984828"/>
                <a:gd name="connsiteX8" fmla="*/ 51088 w 858417"/>
                <a:gd name="connsiteY8" fmla="*/ 6204 h 984828"/>
                <a:gd name="connsiteX9" fmla="*/ 156416 w 858417"/>
                <a:gd name="connsiteY9" fmla="*/ 47863 h 984828"/>
                <a:gd name="connsiteX10" fmla="*/ 179603 w 858417"/>
                <a:gd name="connsiteY10" fmla="*/ 62405 h 984828"/>
                <a:gd name="connsiteX11" fmla="*/ 279822 w 858417"/>
                <a:gd name="connsiteY11" fmla="*/ 62798 h 984828"/>
                <a:gd name="connsiteX12" fmla="*/ 309299 w 858417"/>
                <a:gd name="connsiteY12" fmla="*/ 76947 h 984828"/>
                <a:gd name="connsiteX13" fmla="*/ 785634 w 858417"/>
                <a:gd name="connsiteY13" fmla="*/ 676688 h 984828"/>
                <a:gd name="connsiteX14" fmla="*/ 795066 w 858417"/>
                <a:gd name="connsiteY14" fmla="*/ 703413 h 984828"/>
                <a:gd name="connsiteX15" fmla="*/ 795852 w 858417"/>
                <a:gd name="connsiteY15" fmla="*/ 809527 h 984828"/>
                <a:gd name="connsiteX16" fmla="*/ 806856 w 858417"/>
                <a:gd name="connsiteY16" fmla="*/ 826034 h 984828"/>
                <a:gd name="connsiteX17" fmla="*/ 856377 w 858417"/>
                <a:gd name="connsiteY17" fmla="*/ 920358 h 984828"/>
                <a:gd name="connsiteX18" fmla="*/ 775415 w 858417"/>
                <a:gd name="connsiteY18" fmla="*/ 984812 h 984828"/>
                <a:gd name="connsiteX19" fmla="*/ 696026 w 858417"/>
                <a:gd name="connsiteY19" fmla="*/ 920751 h 984828"/>
                <a:gd name="connsiteX20" fmla="*/ 747118 w 858417"/>
                <a:gd name="connsiteY20" fmla="*/ 825641 h 984828"/>
                <a:gd name="connsiteX21" fmla="*/ 755764 w 858417"/>
                <a:gd name="connsiteY21" fmla="*/ 821711 h 984828"/>
                <a:gd name="connsiteX22" fmla="*/ 39690 w 858417"/>
                <a:gd name="connsiteY22" fmla="*/ 80877 h 984828"/>
                <a:gd name="connsiteX23" fmla="*/ 81350 w 858417"/>
                <a:gd name="connsiteY23" fmla="*/ 124108 h 984828"/>
                <a:gd name="connsiteX24" fmla="*/ 124581 w 858417"/>
                <a:gd name="connsiteY24" fmla="*/ 82056 h 984828"/>
                <a:gd name="connsiteX25" fmla="*/ 82922 w 858417"/>
                <a:gd name="connsiteY25" fmla="*/ 38824 h 984828"/>
                <a:gd name="connsiteX26" fmla="*/ 39690 w 858417"/>
                <a:gd name="connsiteY26" fmla="*/ 80877 h 984828"/>
                <a:gd name="connsiteX27" fmla="*/ 734148 w 858417"/>
                <a:gd name="connsiteY27" fmla="*/ 902672 h 984828"/>
                <a:gd name="connsiteX28" fmla="*/ 776987 w 858417"/>
                <a:gd name="connsiteY28" fmla="*/ 944725 h 984828"/>
                <a:gd name="connsiteX29" fmla="*/ 818254 w 858417"/>
                <a:gd name="connsiteY29" fmla="*/ 901493 h 984828"/>
                <a:gd name="connsiteX30" fmla="*/ 775415 w 858417"/>
                <a:gd name="connsiteY30" fmla="*/ 859834 h 984828"/>
                <a:gd name="connsiteX31" fmla="*/ 734148 w 858417"/>
                <a:gd name="connsiteY31" fmla="*/ 902672 h 984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58417" h="984828">
                  <a:moveTo>
                    <a:pt x="755764" y="821711"/>
                  </a:moveTo>
                  <a:cubicBezTo>
                    <a:pt x="755764" y="783981"/>
                    <a:pt x="756158" y="745859"/>
                    <a:pt x="755371" y="708129"/>
                  </a:cubicBezTo>
                  <a:cubicBezTo>
                    <a:pt x="755371" y="702234"/>
                    <a:pt x="751048" y="695946"/>
                    <a:pt x="747118" y="691230"/>
                  </a:cubicBezTo>
                  <a:cubicBezTo>
                    <a:pt x="593842" y="497866"/>
                    <a:pt x="440566" y="304503"/>
                    <a:pt x="286897" y="111532"/>
                  </a:cubicBezTo>
                  <a:cubicBezTo>
                    <a:pt x="282574" y="106423"/>
                    <a:pt x="274320" y="101706"/>
                    <a:pt x="267639" y="101706"/>
                  </a:cubicBezTo>
                  <a:cubicBezTo>
                    <a:pt x="233054" y="100920"/>
                    <a:pt x="198468" y="101314"/>
                    <a:pt x="162704" y="101314"/>
                  </a:cubicBezTo>
                  <a:cubicBezTo>
                    <a:pt x="152092" y="130790"/>
                    <a:pt x="134800" y="152799"/>
                    <a:pt x="102965" y="161052"/>
                  </a:cubicBezTo>
                  <a:cubicBezTo>
                    <a:pt x="60520" y="171663"/>
                    <a:pt x="17681" y="148868"/>
                    <a:pt x="4319" y="107995"/>
                  </a:cubicBezTo>
                  <a:cubicBezTo>
                    <a:pt x="-9437" y="66335"/>
                    <a:pt x="10607" y="22317"/>
                    <a:pt x="51088" y="6204"/>
                  </a:cubicBezTo>
                  <a:cubicBezTo>
                    <a:pt x="92354" y="-10303"/>
                    <a:pt x="138730" y="6990"/>
                    <a:pt x="156416" y="47863"/>
                  </a:cubicBezTo>
                  <a:cubicBezTo>
                    <a:pt x="161525" y="60047"/>
                    <a:pt x="167813" y="62405"/>
                    <a:pt x="179603" y="62405"/>
                  </a:cubicBezTo>
                  <a:cubicBezTo>
                    <a:pt x="213010" y="61619"/>
                    <a:pt x="246416" y="61226"/>
                    <a:pt x="279822" y="62798"/>
                  </a:cubicBezTo>
                  <a:cubicBezTo>
                    <a:pt x="290041" y="63191"/>
                    <a:pt x="303010" y="69086"/>
                    <a:pt x="309299" y="76947"/>
                  </a:cubicBezTo>
                  <a:cubicBezTo>
                    <a:pt x="468470" y="276205"/>
                    <a:pt x="627248" y="476250"/>
                    <a:pt x="785634" y="676688"/>
                  </a:cubicBezTo>
                  <a:cubicBezTo>
                    <a:pt x="791136" y="683762"/>
                    <a:pt x="794673" y="694374"/>
                    <a:pt x="795066" y="703413"/>
                  </a:cubicBezTo>
                  <a:cubicBezTo>
                    <a:pt x="796245" y="738785"/>
                    <a:pt x="795066" y="774156"/>
                    <a:pt x="795852" y="809527"/>
                  </a:cubicBezTo>
                  <a:cubicBezTo>
                    <a:pt x="795852" y="815423"/>
                    <a:pt x="801354" y="823676"/>
                    <a:pt x="806856" y="826034"/>
                  </a:cubicBezTo>
                  <a:cubicBezTo>
                    <a:pt x="845765" y="844899"/>
                    <a:pt x="865023" y="880663"/>
                    <a:pt x="856377" y="920358"/>
                  </a:cubicBezTo>
                  <a:cubicBezTo>
                    <a:pt x="848516" y="957694"/>
                    <a:pt x="813538" y="985598"/>
                    <a:pt x="775415" y="984812"/>
                  </a:cubicBezTo>
                  <a:cubicBezTo>
                    <a:pt x="737293" y="984026"/>
                    <a:pt x="703100" y="956515"/>
                    <a:pt x="696026" y="920751"/>
                  </a:cubicBezTo>
                  <a:cubicBezTo>
                    <a:pt x="687773" y="878698"/>
                    <a:pt x="707031" y="842934"/>
                    <a:pt x="747118" y="825641"/>
                  </a:cubicBezTo>
                  <a:cubicBezTo>
                    <a:pt x="749476" y="824069"/>
                    <a:pt x="751834" y="823283"/>
                    <a:pt x="755764" y="821711"/>
                  </a:cubicBezTo>
                  <a:close/>
                  <a:moveTo>
                    <a:pt x="39690" y="80877"/>
                  </a:moveTo>
                  <a:cubicBezTo>
                    <a:pt x="39297" y="104458"/>
                    <a:pt x="57769" y="123715"/>
                    <a:pt x="81350" y="124108"/>
                  </a:cubicBezTo>
                  <a:cubicBezTo>
                    <a:pt x="104538" y="124501"/>
                    <a:pt x="123795" y="106030"/>
                    <a:pt x="124581" y="82056"/>
                  </a:cubicBezTo>
                  <a:cubicBezTo>
                    <a:pt x="124974" y="58475"/>
                    <a:pt x="106503" y="39217"/>
                    <a:pt x="82922" y="38824"/>
                  </a:cubicBezTo>
                  <a:cubicBezTo>
                    <a:pt x="59341" y="38431"/>
                    <a:pt x="40083" y="56903"/>
                    <a:pt x="39690" y="80877"/>
                  </a:cubicBezTo>
                  <a:close/>
                  <a:moveTo>
                    <a:pt x="734148" y="902672"/>
                  </a:moveTo>
                  <a:cubicBezTo>
                    <a:pt x="734542" y="926646"/>
                    <a:pt x="753013" y="944725"/>
                    <a:pt x="776987" y="944725"/>
                  </a:cubicBezTo>
                  <a:cubicBezTo>
                    <a:pt x="800568" y="944332"/>
                    <a:pt x="818647" y="925860"/>
                    <a:pt x="818254" y="901493"/>
                  </a:cubicBezTo>
                  <a:cubicBezTo>
                    <a:pt x="817861" y="877519"/>
                    <a:pt x="799782" y="859834"/>
                    <a:pt x="775415" y="859834"/>
                  </a:cubicBezTo>
                  <a:cubicBezTo>
                    <a:pt x="751441" y="859834"/>
                    <a:pt x="734148" y="878305"/>
                    <a:pt x="734148" y="90267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557C895-7C95-4419-A65A-F3DDE00FFFDE}"/>
                </a:ext>
              </a:extLst>
            </p:cNvPr>
            <p:cNvSpPr/>
            <p:nvPr/>
          </p:nvSpPr>
          <p:spPr>
            <a:xfrm>
              <a:off x="5307768" y="1953037"/>
              <a:ext cx="1080399" cy="349944"/>
            </a:xfrm>
            <a:custGeom>
              <a:avLst/>
              <a:gdLst>
                <a:gd name="connsiteX0" fmla="*/ 560440 w 1080399"/>
                <a:gd name="connsiteY0" fmla="*/ 104338 h 349944"/>
                <a:gd name="connsiteX1" fmla="*/ 560440 w 1080399"/>
                <a:gd name="connsiteY1" fmla="*/ 238356 h 349944"/>
                <a:gd name="connsiteX2" fmla="*/ 560440 w 1080399"/>
                <a:gd name="connsiteY2" fmla="*/ 261937 h 349944"/>
                <a:gd name="connsiteX3" fmla="*/ 532929 w 1080399"/>
                <a:gd name="connsiteY3" fmla="*/ 288662 h 349944"/>
                <a:gd name="connsiteX4" fmla="*/ 411094 w 1080399"/>
                <a:gd name="connsiteY4" fmla="*/ 288662 h 349944"/>
                <a:gd name="connsiteX5" fmla="*/ 177250 w 1080399"/>
                <a:gd name="connsiteY5" fmla="*/ 288269 h 349944"/>
                <a:gd name="connsiteX6" fmla="*/ 155634 w 1080399"/>
                <a:gd name="connsiteY6" fmla="*/ 302024 h 349944"/>
                <a:gd name="connsiteX7" fmla="*/ 61703 w 1080399"/>
                <a:gd name="connsiteY7" fmla="*/ 347614 h 349944"/>
                <a:gd name="connsiteX8" fmla="*/ 0 w 1080399"/>
                <a:gd name="connsiteY8" fmla="*/ 267046 h 349944"/>
                <a:gd name="connsiteX9" fmla="*/ 65241 w 1080399"/>
                <a:gd name="connsiteY9" fmla="*/ 187264 h 349944"/>
                <a:gd name="connsiteX10" fmla="*/ 156813 w 1080399"/>
                <a:gd name="connsiteY10" fmla="*/ 235605 h 349944"/>
                <a:gd name="connsiteX11" fmla="*/ 162315 w 1080399"/>
                <a:gd name="connsiteY11" fmla="*/ 248181 h 349944"/>
                <a:gd name="connsiteX12" fmla="*/ 519173 w 1080399"/>
                <a:gd name="connsiteY12" fmla="*/ 248181 h 349944"/>
                <a:gd name="connsiteX13" fmla="*/ 520353 w 1080399"/>
                <a:gd name="connsiteY13" fmla="*/ 230496 h 349944"/>
                <a:gd name="connsiteX14" fmla="*/ 520353 w 1080399"/>
                <a:gd name="connsiteY14" fmla="*/ 94905 h 349944"/>
                <a:gd name="connsiteX15" fmla="*/ 552187 w 1080399"/>
                <a:gd name="connsiteY15" fmla="*/ 62678 h 349944"/>
                <a:gd name="connsiteX16" fmla="*/ 898041 w 1080399"/>
                <a:gd name="connsiteY16" fmla="*/ 63071 h 349944"/>
                <a:gd name="connsiteX17" fmla="*/ 925552 w 1080399"/>
                <a:gd name="connsiteY17" fmla="*/ 45778 h 349944"/>
                <a:gd name="connsiteX18" fmla="*/ 1019089 w 1080399"/>
                <a:gd name="connsiteY18" fmla="*/ 2546 h 349944"/>
                <a:gd name="connsiteX19" fmla="*/ 1080400 w 1080399"/>
                <a:gd name="connsiteY19" fmla="*/ 81543 h 349944"/>
                <a:gd name="connsiteX20" fmla="*/ 1017910 w 1080399"/>
                <a:gd name="connsiteY20" fmla="*/ 161718 h 349944"/>
                <a:gd name="connsiteX21" fmla="*/ 925945 w 1080399"/>
                <a:gd name="connsiteY21" fmla="*/ 118879 h 349944"/>
                <a:gd name="connsiteX22" fmla="*/ 900006 w 1080399"/>
                <a:gd name="connsiteY22" fmla="*/ 102372 h 349944"/>
                <a:gd name="connsiteX23" fmla="*/ 581663 w 1080399"/>
                <a:gd name="connsiteY23" fmla="*/ 102765 h 349944"/>
                <a:gd name="connsiteX24" fmla="*/ 560440 w 1080399"/>
                <a:gd name="connsiteY24" fmla="*/ 104338 h 349944"/>
                <a:gd name="connsiteX25" fmla="*/ 123407 w 1080399"/>
                <a:gd name="connsiteY25" fmla="*/ 269011 h 349944"/>
                <a:gd name="connsiteX26" fmla="*/ 82140 w 1080399"/>
                <a:gd name="connsiteY26" fmla="*/ 226172 h 349944"/>
                <a:gd name="connsiteX27" fmla="*/ 39695 w 1080399"/>
                <a:gd name="connsiteY27" fmla="*/ 267832 h 349944"/>
                <a:gd name="connsiteX28" fmla="*/ 80961 w 1080399"/>
                <a:gd name="connsiteY28" fmla="*/ 311064 h 349944"/>
                <a:gd name="connsiteX29" fmla="*/ 123407 w 1080399"/>
                <a:gd name="connsiteY29" fmla="*/ 269011 h 349944"/>
                <a:gd name="connsiteX30" fmla="*/ 999046 w 1080399"/>
                <a:gd name="connsiteY30" fmla="*/ 41062 h 349944"/>
                <a:gd name="connsiteX31" fmla="*/ 956600 w 1080399"/>
                <a:gd name="connsiteY31" fmla="*/ 82722 h 349944"/>
                <a:gd name="connsiteX32" fmla="*/ 999046 w 1080399"/>
                <a:gd name="connsiteY32" fmla="*/ 124381 h 349944"/>
                <a:gd name="connsiteX33" fmla="*/ 1041491 w 1080399"/>
                <a:gd name="connsiteY33" fmla="*/ 82722 h 349944"/>
                <a:gd name="connsiteX34" fmla="*/ 999046 w 1080399"/>
                <a:gd name="connsiteY34" fmla="*/ 41062 h 34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80399" h="349944">
                  <a:moveTo>
                    <a:pt x="560440" y="104338"/>
                  </a:moveTo>
                  <a:cubicBezTo>
                    <a:pt x="560440" y="149927"/>
                    <a:pt x="560440" y="193945"/>
                    <a:pt x="560440" y="238356"/>
                  </a:cubicBezTo>
                  <a:cubicBezTo>
                    <a:pt x="560440" y="246216"/>
                    <a:pt x="560833" y="254076"/>
                    <a:pt x="560440" y="261937"/>
                  </a:cubicBezTo>
                  <a:cubicBezTo>
                    <a:pt x="559654" y="282374"/>
                    <a:pt x="553759" y="288662"/>
                    <a:pt x="532929" y="288662"/>
                  </a:cubicBezTo>
                  <a:cubicBezTo>
                    <a:pt x="492448" y="289055"/>
                    <a:pt x="451575" y="288662"/>
                    <a:pt x="411094" y="288662"/>
                  </a:cubicBezTo>
                  <a:cubicBezTo>
                    <a:pt x="333277" y="288662"/>
                    <a:pt x="255067" y="288662"/>
                    <a:pt x="177250" y="288269"/>
                  </a:cubicBezTo>
                  <a:cubicBezTo>
                    <a:pt x="166246" y="288269"/>
                    <a:pt x="160350" y="291020"/>
                    <a:pt x="155634" y="302024"/>
                  </a:cubicBezTo>
                  <a:cubicBezTo>
                    <a:pt x="139127" y="338968"/>
                    <a:pt x="101398" y="356653"/>
                    <a:pt x="61703" y="347614"/>
                  </a:cubicBezTo>
                  <a:cubicBezTo>
                    <a:pt x="24760" y="339361"/>
                    <a:pt x="0" y="306347"/>
                    <a:pt x="0" y="267046"/>
                  </a:cubicBezTo>
                  <a:cubicBezTo>
                    <a:pt x="393" y="227744"/>
                    <a:pt x="26725" y="195124"/>
                    <a:pt x="65241" y="187264"/>
                  </a:cubicBezTo>
                  <a:cubicBezTo>
                    <a:pt x="102970" y="179796"/>
                    <a:pt x="140307" y="199447"/>
                    <a:pt x="156813" y="235605"/>
                  </a:cubicBezTo>
                  <a:cubicBezTo>
                    <a:pt x="158778" y="239928"/>
                    <a:pt x="160350" y="243858"/>
                    <a:pt x="162315" y="248181"/>
                  </a:cubicBezTo>
                  <a:cubicBezTo>
                    <a:pt x="281006" y="248181"/>
                    <a:pt x="399304" y="248181"/>
                    <a:pt x="519173" y="248181"/>
                  </a:cubicBezTo>
                  <a:cubicBezTo>
                    <a:pt x="519567" y="241893"/>
                    <a:pt x="520353" y="236391"/>
                    <a:pt x="520353" y="230496"/>
                  </a:cubicBezTo>
                  <a:cubicBezTo>
                    <a:pt x="520353" y="185299"/>
                    <a:pt x="520353" y="140102"/>
                    <a:pt x="520353" y="94905"/>
                  </a:cubicBezTo>
                  <a:cubicBezTo>
                    <a:pt x="520353" y="67001"/>
                    <a:pt x="524676" y="62678"/>
                    <a:pt x="552187" y="62678"/>
                  </a:cubicBezTo>
                  <a:cubicBezTo>
                    <a:pt x="667340" y="62678"/>
                    <a:pt x="782494" y="62285"/>
                    <a:pt x="898041" y="63071"/>
                  </a:cubicBezTo>
                  <a:cubicBezTo>
                    <a:pt x="912189" y="63071"/>
                    <a:pt x="919656" y="59927"/>
                    <a:pt x="925552" y="45778"/>
                  </a:cubicBezTo>
                  <a:cubicBezTo>
                    <a:pt x="940879" y="10407"/>
                    <a:pt x="980967" y="-6886"/>
                    <a:pt x="1019089" y="2546"/>
                  </a:cubicBezTo>
                  <a:cubicBezTo>
                    <a:pt x="1055247" y="11193"/>
                    <a:pt x="1080400" y="43813"/>
                    <a:pt x="1080400" y="81543"/>
                  </a:cubicBezTo>
                  <a:cubicBezTo>
                    <a:pt x="1080400" y="120058"/>
                    <a:pt x="1054461" y="153464"/>
                    <a:pt x="1017910" y="161718"/>
                  </a:cubicBezTo>
                  <a:cubicBezTo>
                    <a:pt x="979788" y="170364"/>
                    <a:pt x="941665" y="153464"/>
                    <a:pt x="925945" y="118879"/>
                  </a:cubicBezTo>
                  <a:cubicBezTo>
                    <a:pt x="920049" y="105910"/>
                    <a:pt x="913368" y="102372"/>
                    <a:pt x="900006" y="102372"/>
                  </a:cubicBezTo>
                  <a:cubicBezTo>
                    <a:pt x="793891" y="102765"/>
                    <a:pt x="687777" y="102765"/>
                    <a:pt x="581663" y="102765"/>
                  </a:cubicBezTo>
                  <a:cubicBezTo>
                    <a:pt x="575375" y="103158"/>
                    <a:pt x="569086" y="103944"/>
                    <a:pt x="560440" y="104338"/>
                  </a:cubicBezTo>
                  <a:close/>
                  <a:moveTo>
                    <a:pt x="123407" y="269011"/>
                  </a:moveTo>
                  <a:cubicBezTo>
                    <a:pt x="123800" y="244644"/>
                    <a:pt x="106507" y="226565"/>
                    <a:pt x="82140" y="226172"/>
                  </a:cubicBezTo>
                  <a:cubicBezTo>
                    <a:pt x="58166" y="225779"/>
                    <a:pt x="39695" y="243465"/>
                    <a:pt x="39695" y="267832"/>
                  </a:cubicBezTo>
                  <a:cubicBezTo>
                    <a:pt x="39302" y="291806"/>
                    <a:pt x="57380" y="310671"/>
                    <a:pt x="80961" y="311064"/>
                  </a:cubicBezTo>
                  <a:cubicBezTo>
                    <a:pt x="104542" y="311457"/>
                    <a:pt x="123014" y="293378"/>
                    <a:pt x="123407" y="269011"/>
                  </a:cubicBezTo>
                  <a:close/>
                  <a:moveTo>
                    <a:pt x="999046" y="41062"/>
                  </a:moveTo>
                  <a:cubicBezTo>
                    <a:pt x="974679" y="41062"/>
                    <a:pt x="956207" y="59141"/>
                    <a:pt x="956600" y="82722"/>
                  </a:cubicBezTo>
                  <a:cubicBezTo>
                    <a:pt x="956600" y="106303"/>
                    <a:pt x="975071" y="124381"/>
                    <a:pt x="999046" y="124381"/>
                  </a:cubicBezTo>
                  <a:cubicBezTo>
                    <a:pt x="1023413" y="124381"/>
                    <a:pt x="1041491" y="106303"/>
                    <a:pt x="1041491" y="82722"/>
                  </a:cubicBezTo>
                  <a:cubicBezTo>
                    <a:pt x="1041491" y="58748"/>
                    <a:pt x="1023413" y="41062"/>
                    <a:pt x="999046" y="4106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47F069C-8C1D-4DB1-B09D-60DC2A554C71}"/>
                </a:ext>
              </a:extLst>
            </p:cNvPr>
            <p:cNvSpPr/>
            <p:nvPr/>
          </p:nvSpPr>
          <p:spPr>
            <a:xfrm>
              <a:off x="4931648" y="3662702"/>
              <a:ext cx="1045832" cy="357009"/>
            </a:xfrm>
            <a:custGeom>
              <a:avLst/>
              <a:gdLst>
                <a:gd name="connsiteX0" fmla="*/ 945207 w 1045832"/>
                <a:gd name="connsiteY0" fmla="*/ 251671 h 357009"/>
                <a:gd name="connsiteX1" fmla="*/ 944421 w 1045832"/>
                <a:gd name="connsiteY1" fmla="*/ 171103 h 357009"/>
                <a:gd name="connsiteX2" fmla="*/ 928700 w 1045832"/>
                <a:gd name="connsiteY2" fmla="*/ 155775 h 357009"/>
                <a:gd name="connsiteX3" fmla="*/ 882717 w 1045832"/>
                <a:gd name="connsiteY3" fmla="*/ 70098 h 357009"/>
                <a:gd name="connsiteX4" fmla="*/ 944421 w 1045832"/>
                <a:gd name="connsiteY4" fmla="*/ 2106 h 357009"/>
                <a:gd name="connsiteX5" fmla="*/ 1034028 w 1045832"/>
                <a:gd name="connsiteY5" fmla="*/ 39050 h 357009"/>
                <a:gd name="connsiteX6" fmla="*/ 984115 w 1045832"/>
                <a:gd name="connsiteY6" fmla="*/ 162063 h 357009"/>
                <a:gd name="connsiteX7" fmla="*/ 984115 w 1045832"/>
                <a:gd name="connsiteY7" fmla="*/ 259138 h 357009"/>
                <a:gd name="connsiteX8" fmla="*/ 951102 w 1045832"/>
                <a:gd name="connsiteY8" fmla="*/ 292545 h 357009"/>
                <a:gd name="connsiteX9" fmla="*/ 182757 w 1045832"/>
                <a:gd name="connsiteY9" fmla="*/ 294117 h 357009"/>
                <a:gd name="connsiteX10" fmla="*/ 154853 w 1045832"/>
                <a:gd name="connsiteY10" fmla="*/ 310623 h 357009"/>
                <a:gd name="connsiteX11" fmla="*/ 61708 w 1045832"/>
                <a:gd name="connsiteY11" fmla="*/ 354641 h 357009"/>
                <a:gd name="connsiteX12" fmla="*/ 4 w 1045832"/>
                <a:gd name="connsiteY12" fmla="*/ 275645 h 357009"/>
                <a:gd name="connsiteX13" fmla="*/ 62494 w 1045832"/>
                <a:gd name="connsiteY13" fmla="*/ 195077 h 357009"/>
                <a:gd name="connsiteX14" fmla="*/ 155638 w 1045832"/>
                <a:gd name="connsiteY14" fmla="*/ 239880 h 357009"/>
                <a:gd name="connsiteX15" fmla="*/ 176468 w 1045832"/>
                <a:gd name="connsiteY15" fmla="*/ 254815 h 357009"/>
                <a:gd name="connsiteX16" fmla="*/ 929093 w 1045832"/>
                <a:gd name="connsiteY16" fmla="*/ 252850 h 357009"/>
                <a:gd name="connsiteX17" fmla="*/ 945207 w 1045832"/>
                <a:gd name="connsiteY17" fmla="*/ 251671 h 357009"/>
                <a:gd name="connsiteX18" fmla="*/ 1006124 w 1045832"/>
                <a:gd name="connsiteY18" fmla="*/ 80709 h 357009"/>
                <a:gd name="connsiteX19" fmla="*/ 963286 w 1045832"/>
                <a:gd name="connsiteY19" fmla="*/ 39050 h 357009"/>
                <a:gd name="connsiteX20" fmla="*/ 922019 w 1045832"/>
                <a:gd name="connsiteY20" fmla="*/ 82281 h 357009"/>
                <a:gd name="connsiteX21" fmla="*/ 964857 w 1045832"/>
                <a:gd name="connsiteY21" fmla="*/ 123941 h 357009"/>
                <a:gd name="connsiteX22" fmla="*/ 1006124 w 1045832"/>
                <a:gd name="connsiteY22" fmla="*/ 80709 h 357009"/>
                <a:gd name="connsiteX23" fmla="*/ 82145 w 1045832"/>
                <a:gd name="connsiteY23" fmla="*/ 316911 h 357009"/>
                <a:gd name="connsiteX24" fmla="*/ 124590 w 1045832"/>
                <a:gd name="connsiteY24" fmla="*/ 275252 h 357009"/>
                <a:gd name="connsiteX25" fmla="*/ 82538 w 1045832"/>
                <a:gd name="connsiteY25" fmla="*/ 233199 h 357009"/>
                <a:gd name="connsiteX26" fmla="*/ 40092 w 1045832"/>
                <a:gd name="connsiteY26" fmla="*/ 274859 h 357009"/>
                <a:gd name="connsiteX27" fmla="*/ 82145 w 1045832"/>
                <a:gd name="connsiteY27" fmla="*/ 316911 h 35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45832" h="357009">
                  <a:moveTo>
                    <a:pt x="945207" y="251671"/>
                  </a:moveTo>
                  <a:cubicBezTo>
                    <a:pt x="945207" y="223374"/>
                    <a:pt x="945993" y="197042"/>
                    <a:pt x="944421" y="171103"/>
                  </a:cubicBezTo>
                  <a:cubicBezTo>
                    <a:pt x="944028" y="165600"/>
                    <a:pt x="935381" y="158919"/>
                    <a:pt x="928700" y="155775"/>
                  </a:cubicBezTo>
                  <a:cubicBezTo>
                    <a:pt x="896080" y="139269"/>
                    <a:pt x="878787" y="107827"/>
                    <a:pt x="882717" y="70098"/>
                  </a:cubicBezTo>
                  <a:cubicBezTo>
                    <a:pt x="886254" y="37477"/>
                    <a:pt x="912194" y="8787"/>
                    <a:pt x="944421" y="2106"/>
                  </a:cubicBezTo>
                  <a:cubicBezTo>
                    <a:pt x="980971" y="-5754"/>
                    <a:pt x="1016343" y="8787"/>
                    <a:pt x="1034028" y="39050"/>
                  </a:cubicBezTo>
                  <a:cubicBezTo>
                    <a:pt x="1061146" y="85032"/>
                    <a:pt x="1040316" y="138089"/>
                    <a:pt x="984115" y="162063"/>
                  </a:cubicBezTo>
                  <a:cubicBezTo>
                    <a:pt x="984115" y="193898"/>
                    <a:pt x="984115" y="226518"/>
                    <a:pt x="984115" y="259138"/>
                  </a:cubicBezTo>
                  <a:cubicBezTo>
                    <a:pt x="984115" y="287042"/>
                    <a:pt x="978613" y="292545"/>
                    <a:pt x="951102" y="292545"/>
                  </a:cubicBezTo>
                  <a:cubicBezTo>
                    <a:pt x="694856" y="293330"/>
                    <a:pt x="439003" y="294117"/>
                    <a:pt x="182757" y="294117"/>
                  </a:cubicBezTo>
                  <a:cubicBezTo>
                    <a:pt x="169001" y="294117"/>
                    <a:pt x="161141" y="296082"/>
                    <a:pt x="154853" y="310623"/>
                  </a:cubicBezTo>
                  <a:cubicBezTo>
                    <a:pt x="139525" y="346388"/>
                    <a:pt x="99830" y="363680"/>
                    <a:pt x="61708" y="354641"/>
                  </a:cubicBezTo>
                  <a:cubicBezTo>
                    <a:pt x="25943" y="345995"/>
                    <a:pt x="4" y="312981"/>
                    <a:pt x="4" y="275645"/>
                  </a:cubicBezTo>
                  <a:cubicBezTo>
                    <a:pt x="-389" y="237522"/>
                    <a:pt x="26336" y="203330"/>
                    <a:pt x="62494" y="195077"/>
                  </a:cubicBezTo>
                  <a:cubicBezTo>
                    <a:pt x="101402" y="186430"/>
                    <a:pt x="139525" y="204116"/>
                    <a:pt x="155638" y="239880"/>
                  </a:cubicBezTo>
                  <a:cubicBezTo>
                    <a:pt x="160355" y="249706"/>
                    <a:pt x="164285" y="254815"/>
                    <a:pt x="176468" y="254815"/>
                  </a:cubicBezTo>
                  <a:cubicBezTo>
                    <a:pt x="427212" y="254029"/>
                    <a:pt x="678349" y="253636"/>
                    <a:pt x="929093" y="252850"/>
                  </a:cubicBezTo>
                  <a:cubicBezTo>
                    <a:pt x="934202" y="252850"/>
                    <a:pt x="938525" y="252457"/>
                    <a:pt x="945207" y="251671"/>
                  </a:cubicBezTo>
                  <a:close/>
                  <a:moveTo>
                    <a:pt x="1006124" y="80709"/>
                  </a:moveTo>
                  <a:cubicBezTo>
                    <a:pt x="1005731" y="56735"/>
                    <a:pt x="987652" y="38656"/>
                    <a:pt x="963286" y="39050"/>
                  </a:cubicBezTo>
                  <a:cubicBezTo>
                    <a:pt x="939311" y="39443"/>
                    <a:pt x="921626" y="57914"/>
                    <a:pt x="922019" y="82281"/>
                  </a:cubicBezTo>
                  <a:cubicBezTo>
                    <a:pt x="922412" y="105862"/>
                    <a:pt x="941277" y="124334"/>
                    <a:pt x="964857" y="123941"/>
                  </a:cubicBezTo>
                  <a:cubicBezTo>
                    <a:pt x="988832" y="123548"/>
                    <a:pt x="1006517" y="105076"/>
                    <a:pt x="1006124" y="80709"/>
                  </a:cubicBezTo>
                  <a:close/>
                  <a:moveTo>
                    <a:pt x="82145" y="316911"/>
                  </a:moveTo>
                  <a:cubicBezTo>
                    <a:pt x="106512" y="316911"/>
                    <a:pt x="124197" y="299619"/>
                    <a:pt x="124590" y="275252"/>
                  </a:cubicBezTo>
                  <a:cubicBezTo>
                    <a:pt x="124983" y="250885"/>
                    <a:pt x="107298" y="233592"/>
                    <a:pt x="82538" y="233199"/>
                  </a:cubicBezTo>
                  <a:cubicBezTo>
                    <a:pt x="57778" y="233199"/>
                    <a:pt x="40485" y="250099"/>
                    <a:pt x="40092" y="274859"/>
                  </a:cubicBezTo>
                  <a:cubicBezTo>
                    <a:pt x="40092" y="299226"/>
                    <a:pt x="57778" y="316911"/>
                    <a:pt x="82145" y="316911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E9E4A77-FF9C-4450-9678-CAB5A4259EB3}"/>
                </a:ext>
              </a:extLst>
            </p:cNvPr>
            <p:cNvSpPr/>
            <p:nvPr/>
          </p:nvSpPr>
          <p:spPr>
            <a:xfrm>
              <a:off x="4676188" y="2335444"/>
              <a:ext cx="449614" cy="606981"/>
            </a:xfrm>
            <a:custGeom>
              <a:avLst/>
              <a:gdLst>
                <a:gd name="connsiteX0" fmla="*/ 408740 w 449614"/>
                <a:gd name="connsiteY0" fmla="*/ 504818 h 606981"/>
                <a:gd name="connsiteX1" fmla="*/ 408740 w 449614"/>
                <a:gd name="connsiteY1" fmla="*/ 102763 h 606981"/>
                <a:gd name="connsiteX2" fmla="*/ 244853 w 449614"/>
                <a:gd name="connsiteY2" fmla="*/ 103549 h 606981"/>
                <a:gd name="connsiteX3" fmla="*/ 230704 w 449614"/>
                <a:gd name="connsiteY3" fmla="*/ 118090 h 606981"/>
                <a:gd name="connsiteX4" fmla="*/ 152494 w 449614"/>
                <a:gd name="connsiteY4" fmla="*/ 163680 h 606981"/>
                <a:gd name="connsiteX5" fmla="*/ 80572 w 449614"/>
                <a:gd name="connsiteY5" fmla="*/ 111802 h 606981"/>
                <a:gd name="connsiteX6" fmla="*/ 99437 w 449614"/>
                <a:gd name="connsiteY6" fmla="*/ 23373 h 606981"/>
                <a:gd name="connsiteX7" fmla="*/ 230704 w 449614"/>
                <a:gd name="connsiteY7" fmla="*/ 48133 h 606981"/>
                <a:gd name="connsiteX8" fmla="*/ 255464 w 449614"/>
                <a:gd name="connsiteY8" fmla="*/ 63461 h 606981"/>
                <a:gd name="connsiteX9" fmla="*/ 420531 w 449614"/>
                <a:gd name="connsiteY9" fmla="*/ 63068 h 606981"/>
                <a:gd name="connsiteX10" fmla="*/ 449614 w 449614"/>
                <a:gd name="connsiteY10" fmla="*/ 91758 h 606981"/>
                <a:gd name="connsiteX11" fmla="*/ 449614 w 449614"/>
                <a:gd name="connsiteY11" fmla="*/ 515822 h 606981"/>
                <a:gd name="connsiteX12" fmla="*/ 420138 w 449614"/>
                <a:gd name="connsiteY12" fmla="*/ 544512 h 606981"/>
                <a:gd name="connsiteX13" fmla="*/ 178433 w 449614"/>
                <a:gd name="connsiteY13" fmla="*/ 544512 h 606981"/>
                <a:gd name="connsiteX14" fmla="*/ 156424 w 449614"/>
                <a:gd name="connsiteY14" fmla="*/ 558268 h 606981"/>
                <a:gd name="connsiteX15" fmla="*/ 64459 w 449614"/>
                <a:gd name="connsiteY15" fmla="*/ 605037 h 606981"/>
                <a:gd name="connsiteX16" fmla="*/ 4 w 449614"/>
                <a:gd name="connsiteY16" fmla="*/ 524075 h 606981"/>
                <a:gd name="connsiteX17" fmla="*/ 61708 w 449614"/>
                <a:gd name="connsiteY17" fmla="*/ 445079 h 606981"/>
                <a:gd name="connsiteX18" fmla="*/ 157603 w 449614"/>
                <a:gd name="connsiteY18" fmla="*/ 491455 h 606981"/>
                <a:gd name="connsiteX19" fmla="*/ 171359 w 449614"/>
                <a:gd name="connsiteY19" fmla="*/ 504031 h 606981"/>
                <a:gd name="connsiteX20" fmla="*/ 408740 w 449614"/>
                <a:gd name="connsiteY20" fmla="*/ 504818 h 606981"/>
                <a:gd name="connsiteX21" fmla="*/ 82931 w 449614"/>
                <a:gd name="connsiteY21" fmla="*/ 482809 h 606981"/>
                <a:gd name="connsiteX22" fmla="*/ 40485 w 449614"/>
                <a:gd name="connsiteY22" fmla="*/ 524468 h 606981"/>
                <a:gd name="connsiteX23" fmla="*/ 82537 w 449614"/>
                <a:gd name="connsiteY23" fmla="*/ 566914 h 606981"/>
                <a:gd name="connsiteX24" fmla="*/ 124983 w 449614"/>
                <a:gd name="connsiteY24" fmla="*/ 525254 h 606981"/>
                <a:gd name="connsiteX25" fmla="*/ 82931 w 449614"/>
                <a:gd name="connsiteY25" fmla="*/ 482809 h 606981"/>
                <a:gd name="connsiteX26" fmla="*/ 156424 w 449614"/>
                <a:gd name="connsiteY26" fmla="*/ 39880 h 606981"/>
                <a:gd name="connsiteX27" fmla="*/ 115158 w 449614"/>
                <a:gd name="connsiteY27" fmla="*/ 82719 h 606981"/>
                <a:gd name="connsiteX28" fmla="*/ 157997 w 449614"/>
                <a:gd name="connsiteY28" fmla="*/ 123985 h 606981"/>
                <a:gd name="connsiteX29" fmla="*/ 199656 w 449614"/>
                <a:gd name="connsiteY29" fmla="*/ 81147 h 606981"/>
                <a:gd name="connsiteX30" fmla="*/ 156424 w 449614"/>
                <a:gd name="connsiteY30" fmla="*/ 39880 h 606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49614" h="606981">
                  <a:moveTo>
                    <a:pt x="408740" y="504818"/>
                  </a:moveTo>
                  <a:cubicBezTo>
                    <a:pt x="408740" y="369620"/>
                    <a:pt x="408740" y="236781"/>
                    <a:pt x="408740" y="102763"/>
                  </a:cubicBezTo>
                  <a:cubicBezTo>
                    <a:pt x="353325" y="102763"/>
                    <a:pt x="299089" y="102370"/>
                    <a:pt x="244853" y="103549"/>
                  </a:cubicBezTo>
                  <a:cubicBezTo>
                    <a:pt x="240137" y="103549"/>
                    <a:pt x="233848" y="112195"/>
                    <a:pt x="230704" y="118090"/>
                  </a:cubicBezTo>
                  <a:cubicBezTo>
                    <a:pt x="215377" y="147959"/>
                    <a:pt x="185901" y="166038"/>
                    <a:pt x="152494" y="163680"/>
                  </a:cubicBezTo>
                  <a:cubicBezTo>
                    <a:pt x="117909" y="161322"/>
                    <a:pt x="92756" y="144422"/>
                    <a:pt x="80572" y="111802"/>
                  </a:cubicBezTo>
                  <a:cubicBezTo>
                    <a:pt x="68389" y="78789"/>
                    <a:pt x="74284" y="48133"/>
                    <a:pt x="99437" y="23373"/>
                  </a:cubicBezTo>
                  <a:cubicBezTo>
                    <a:pt x="139525" y="-16321"/>
                    <a:pt x="207910" y="-3745"/>
                    <a:pt x="230704" y="48133"/>
                  </a:cubicBezTo>
                  <a:cubicBezTo>
                    <a:pt x="236207" y="60710"/>
                    <a:pt x="242888" y="63461"/>
                    <a:pt x="255464" y="63461"/>
                  </a:cubicBezTo>
                  <a:cubicBezTo>
                    <a:pt x="310487" y="62675"/>
                    <a:pt x="365509" y="63068"/>
                    <a:pt x="420531" y="63068"/>
                  </a:cubicBezTo>
                  <a:cubicBezTo>
                    <a:pt x="443719" y="63068"/>
                    <a:pt x="449614" y="68570"/>
                    <a:pt x="449614" y="91758"/>
                  </a:cubicBezTo>
                  <a:cubicBezTo>
                    <a:pt x="449614" y="233244"/>
                    <a:pt x="449614" y="374729"/>
                    <a:pt x="449614" y="515822"/>
                  </a:cubicBezTo>
                  <a:cubicBezTo>
                    <a:pt x="449614" y="539010"/>
                    <a:pt x="443719" y="544512"/>
                    <a:pt x="420138" y="544512"/>
                  </a:cubicBezTo>
                  <a:cubicBezTo>
                    <a:pt x="339570" y="544512"/>
                    <a:pt x="259002" y="544905"/>
                    <a:pt x="178433" y="544512"/>
                  </a:cubicBezTo>
                  <a:cubicBezTo>
                    <a:pt x="167429" y="544512"/>
                    <a:pt x="161534" y="547263"/>
                    <a:pt x="156424" y="558268"/>
                  </a:cubicBezTo>
                  <a:cubicBezTo>
                    <a:pt x="140311" y="594818"/>
                    <a:pt x="102974" y="613290"/>
                    <a:pt x="64459" y="605037"/>
                  </a:cubicBezTo>
                  <a:cubicBezTo>
                    <a:pt x="26729" y="597176"/>
                    <a:pt x="-389" y="562984"/>
                    <a:pt x="4" y="524075"/>
                  </a:cubicBezTo>
                  <a:cubicBezTo>
                    <a:pt x="4" y="486739"/>
                    <a:pt x="26336" y="452939"/>
                    <a:pt x="61708" y="445079"/>
                  </a:cubicBezTo>
                  <a:cubicBezTo>
                    <a:pt x="102581" y="435647"/>
                    <a:pt x="139918" y="454118"/>
                    <a:pt x="157603" y="491455"/>
                  </a:cubicBezTo>
                  <a:cubicBezTo>
                    <a:pt x="159962" y="496564"/>
                    <a:pt x="166643" y="504031"/>
                    <a:pt x="171359" y="504031"/>
                  </a:cubicBezTo>
                  <a:cubicBezTo>
                    <a:pt x="249962" y="505210"/>
                    <a:pt x="328565" y="504818"/>
                    <a:pt x="408740" y="504818"/>
                  </a:cubicBezTo>
                  <a:close/>
                  <a:moveTo>
                    <a:pt x="82931" y="482809"/>
                  </a:moveTo>
                  <a:cubicBezTo>
                    <a:pt x="58564" y="482809"/>
                    <a:pt x="40485" y="500101"/>
                    <a:pt x="40485" y="524468"/>
                  </a:cubicBezTo>
                  <a:cubicBezTo>
                    <a:pt x="40485" y="548835"/>
                    <a:pt x="58171" y="566914"/>
                    <a:pt x="82537" y="566914"/>
                  </a:cubicBezTo>
                  <a:cubicBezTo>
                    <a:pt x="106511" y="566914"/>
                    <a:pt x="124983" y="548835"/>
                    <a:pt x="124983" y="525254"/>
                  </a:cubicBezTo>
                  <a:cubicBezTo>
                    <a:pt x="124983" y="501280"/>
                    <a:pt x="107298" y="483202"/>
                    <a:pt x="82931" y="482809"/>
                  </a:cubicBezTo>
                  <a:close/>
                  <a:moveTo>
                    <a:pt x="156424" y="39880"/>
                  </a:moveTo>
                  <a:cubicBezTo>
                    <a:pt x="132057" y="40273"/>
                    <a:pt x="114765" y="58352"/>
                    <a:pt x="115158" y="82719"/>
                  </a:cubicBezTo>
                  <a:cubicBezTo>
                    <a:pt x="115551" y="107086"/>
                    <a:pt x="133630" y="124378"/>
                    <a:pt x="157997" y="123985"/>
                  </a:cubicBezTo>
                  <a:cubicBezTo>
                    <a:pt x="181970" y="123592"/>
                    <a:pt x="200049" y="105514"/>
                    <a:pt x="199656" y="81147"/>
                  </a:cubicBezTo>
                  <a:cubicBezTo>
                    <a:pt x="198870" y="57566"/>
                    <a:pt x="180398" y="39880"/>
                    <a:pt x="156424" y="39880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C14F5E2-ED34-4CE5-AE0D-EE7D0FEC0954}"/>
                </a:ext>
              </a:extLst>
            </p:cNvPr>
            <p:cNvSpPr/>
            <p:nvPr/>
          </p:nvSpPr>
          <p:spPr>
            <a:xfrm>
              <a:off x="5279074" y="1700703"/>
              <a:ext cx="1080631" cy="353922"/>
            </a:xfrm>
            <a:custGeom>
              <a:avLst/>
              <a:gdLst>
                <a:gd name="connsiteX0" fmla="*/ 917696 w 1080631"/>
                <a:gd name="connsiteY0" fmla="*/ 62303 h 353922"/>
                <a:gd name="connsiteX1" fmla="*/ 1025775 w 1080631"/>
                <a:gd name="connsiteY1" fmla="*/ 4923 h 353922"/>
                <a:gd name="connsiteX2" fmla="*/ 1080404 w 1080631"/>
                <a:gd name="connsiteY2" fmla="*/ 86670 h 353922"/>
                <a:gd name="connsiteX3" fmla="*/ 1015163 w 1080631"/>
                <a:gd name="connsiteY3" fmla="*/ 162915 h 353922"/>
                <a:gd name="connsiteX4" fmla="*/ 925556 w 1080631"/>
                <a:gd name="connsiteY4" fmla="*/ 118111 h 353922"/>
                <a:gd name="connsiteX5" fmla="*/ 899617 w 1080631"/>
                <a:gd name="connsiteY5" fmla="*/ 101605 h 353922"/>
                <a:gd name="connsiteX6" fmla="*/ 675598 w 1080631"/>
                <a:gd name="connsiteY6" fmla="*/ 102391 h 353922"/>
                <a:gd name="connsiteX7" fmla="*/ 638655 w 1080631"/>
                <a:gd name="connsiteY7" fmla="*/ 111430 h 353922"/>
                <a:gd name="connsiteX8" fmla="*/ 315203 w 1080631"/>
                <a:gd name="connsiteY8" fmla="*/ 279641 h 353922"/>
                <a:gd name="connsiteX9" fmla="*/ 268827 w 1080631"/>
                <a:gd name="connsiteY9" fmla="*/ 290645 h 353922"/>
                <a:gd name="connsiteX10" fmla="*/ 176468 w 1080631"/>
                <a:gd name="connsiteY10" fmla="*/ 291038 h 353922"/>
                <a:gd name="connsiteX11" fmla="*/ 156424 w 1080631"/>
                <a:gd name="connsiteY11" fmla="*/ 304401 h 353922"/>
                <a:gd name="connsiteX12" fmla="*/ 63280 w 1080631"/>
                <a:gd name="connsiteY12" fmla="*/ 351956 h 353922"/>
                <a:gd name="connsiteX13" fmla="*/ 4 w 1080631"/>
                <a:gd name="connsiteY13" fmla="*/ 272567 h 353922"/>
                <a:gd name="connsiteX14" fmla="*/ 62494 w 1080631"/>
                <a:gd name="connsiteY14" fmla="*/ 192391 h 353922"/>
                <a:gd name="connsiteX15" fmla="*/ 156424 w 1080631"/>
                <a:gd name="connsiteY15" fmla="*/ 238767 h 353922"/>
                <a:gd name="connsiteX16" fmla="*/ 176468 w 1080631"/>
                <a:gd name="connsiteY16" fmla="*/ 252130 h 353922"/>
                <a:gd name="connsiteX17" fmla="*/ 272757 w 1080631"/>
                <a:gd name="connsiteY17" fmla="*/ 251344 h 353922"/>
                <a:gd name="connsiteX18" fmla="*/ 298696 w 1080631"/>
                <a:gd name="connsiteY18" fmla="*/ 243876 h 353922"/>
                <a:gd name="connsiteX19" fmla="*/ 629222 w 1080631"/>
                <a:gd name="connsiteY19" fmla="*/ 71736 h 353922"/>
                <a:gd name="connsiteX20" fmla="*/ 666166 w 1080631"/>
                <a:gd name="connsiteY20" fmla="*/ 62696 h 353922"/>
                <a:gd name="connsiteX21" fmla="*/ 917696 w 1080631"/>
                <a:gd name="connsiteY21" fmla="*/ 62303 h 353922"/>
                <a:gd name="connsiteX22" fmla="*/ 1040316 w 1080631"/>
                <a:gd name="connsiteY22" fmla="*/ 81168 h 353922"/>
                <a:gd name="connsiteX23" fmla="*/ 997085 w 1080631"/>
                <a:gd name="connsiteY23" fmla="*/ 39901 h 353922"/>
                <a:gd name="connsiteX24" fmla="*/ 955818 w 1080631"/>
                <a:gd name="connsiteY24" fmla="*/ 83526 h 353922"/>
                <a:gd name="connsiteX25" fmla="*/ 999050 w 1080631"/>
                <a:gd name="connsiteY25" fmla="*/ 124793 h 353922"/>
                <a:gd name="connsiteX26" fmla="*/ 1040316 w 1080631"/>
                <a:gd name="connsiteY26" fmla="*/ 81168 h 353922"/>
                <a:gd name="connsiteX27" fmla="*/ 123018 w 1080631"/>
                <a:gd name="connsiteY27" fmla="*/ 272174 h 353922"/>
                <a:gd name="connsiteX28" fmla="*/ 80965 w 1080631"/>
                <a:gd name="connsiteY28" fmla="*/ 230514 h 353922"/>
                <a:gd name="connsiteX29" fmla="*/ 38913 w 1080631"/>
                <a:gd name="connsiteY29" fmla="*/ 272174 h 353922"/>
                <a:gd name="connsiteX30" fmla="*/ 80965 w 1080631"/>
                <a:gd name="connsiteY30" fmla="*/ 314226 h 353922"/>
                <a:gd name="connsiteX31" fmla="*/ 123018 w 1080631"/>
                <a:gd name="connsiteY31" fmla="*/ 272174 h 353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80631" h="353922">
                  <a:moveTo>
                    <a:pt x="917696" y="62303"/>
                  </a:moveTo>
                  <a:cubicBezTo>
                    <a:pt x="939704" y="10425"/>
                    <a:pt x="980185" y="-10405"/>
                    <a:pt x="1025775" y="4923"/>
                  </a:cubicBezTo>
                  <a:cubicBezTo>
                    <a:pt x="1060753" y="16713"/>
                    <a:pt x="1083155" y="50513"/>
                    <a:pt x="1080404" y="86670"/>
                  </a:cubicBezTo>
                  <a:cubicBezTo>
                    <a:pt x="1077653" y="125579"/>
                    <a:pt x="1052107" y="155055"/>
                    <a:pt x="1015163" y="162915"/>
                  </a:cubicBezTo>
                  <a:cubicBezTo>
                    <a:pt x="979399" y="170382"/>
                    <a:pt x="940098" y="152304"/>
                    <a:pt x="925556" y="118111"/>
                  </a:cubicBezTo>
                  <a:cubicBezTo>
                    <a:pt x="919661" y="104356"/>
                    <a:pt x="912586" y="101605"/>
                    <a:pt x="899617" y="101605"/>
                  </a:cubicBezTo>
                  <a:cubicBezTo>
                    <a:pt x="824944" y="101998"/>
                    <a:pt x="750271" y="101605"/>
                    <a:pt x="675598" y="102391"/>
                  </a:cubicBezTo>
                  <a:cubicBezTo>
                    <a:pt x="663022" y="102391"/>
                    <a:pt x="649659" y="105535"/>
                    <a:pt x="638655" y="111430"/>
                  </a:cubicBezTo>
                  <a:cubicBezTo>
                    <a:pt x="530575" y="167238"/>
                    <a:pt x="423282" y="224226"/>
                    <a:pt x="315203" y="279641"/>
                  </a:cubicBezTo>
                  <a:cubicBezTo>
                    <a:pt x="301447" y="286715"/>
                    <a:pt x="284547" y="289859"/>
                    <a:pt x="268827" y="290645"/>
                  </a:cubicBezTo>
                  <a:cubicBezTo>
                    <a:pt x="238172" y="292217"/>
                    <a:pt x="207123" y="291431"/>
                    <a:pt x="176468" y="291038"/>
                  </a:cubicBezTo>
                  <a:cubicBezTo>
                    <a:pt x="165464" y="290645"/>
                    <a:pt x="160748" y="294182"/>
                    <a:pt x="156424" y="304401"/>
                  </a:cubicBezTo>
                  <a:cubicBezTo>
                    <a:pt x="139918" y="342130"/>
                    <a:pt x="102974" y="360209"/>
                    <a:pt x="63280" y="351956"/>
                  </a:cubicBezTo>
                  <a:cubicBezTo>
                    <a:pt x="26729" y="344488"/>
                    <a:pt x="4" y="310689"/>
                    <a:pt x="4" y="272567"/>
                  </a:cubicBezTo>
                  <a:cubicBezTo>
                    <a:pt x="-389" y="234051"/>
                    <a:pt x="26336" y="200252"/>
                    <a:pt x="62494" y="192391"/>
                  </a:cubicBezTo>
                  <a:cubicBezTo>
                    <a:pt x="102188" y="183745"/>
                    <a:pt x="139918" y="201824"/>
                    <a:pt x="156424" y="238767"/>
                  </a:cubicBezTo>
                  <a:cubicBezTo>
                    <a:pt x="160748" y="248593"/>
                    <a:pt x="165464" y="252130"/>
                    <a:pt x="176468" y="252130"/>
                  </a:cubicBezTo>
                  <a:cubicBezTo>
                    <a:pt x="208695" y="251344"/>
                    <a:pt x="240530" y="252523"/>
                    <a:pt x="272757" y="251344"/>
                  </a:cubicBezTo>
                  <a:cubicBezTo>
                    <a:pt x="281403" y="250951"/>
                    <a:pt x="290836" y="248200"/>
                    <a:pt x="298696" y="243876"/>
                  </a:cubicBezTo>
                  <a:cubicBezTo>
                    <a:pt x="408740" y="186496"/>
                    <a:pt x="518785" y="128723"/>
                    <a:pt x="629222" y="71736"/>
                  </a:cubicBezTo>
                  <a:cubicBezTo>
                    <a:pt x="640226" y="65840"/>
                    <a:pt x="653982" y="62696"/>
                    <a:pt x="666166" y="62696"/>
                  </a:cubicBezTo>
                  <a:cubicBezTo>
                    <a:pt x="749092" y="61910"/>
                    <a:pt x="832804" y="62303"/>
                    <a:pt x="917696" y="62303"/>
                  </a:cubicBezTo>
                  <a:close/>
                  <a:moveTo>
                    <a:pt x="1040316" y="81168"/>
                  </a:moveTo>
                  <a:cubicBezTo>
                    <a:pt x="1039923" y="57194"/>
                    <a:pt x="1021059" y="39115"/>
                    <a:pt x="997085" y="39901"/>
                  </a:cubicBezTo>
                  <a:cubicBezTo>
                    <a:pt x="973504" y="40687"/>
                    <a:pt x="955425" y="59552"/>
                    <a:pt x="955818" y="83526"/>
                  </a:cubicBezTo>
                  <a:cubicBezTo>
                    <a:pt x="956211" y="107107"/>
                    <a:pt x="975076" y="125186"/>
                    <a:pt x="999050" y="124793"/>
                  </a:cubicBezTo>
                  <a:cubicBezTo>
                    <a:pt x="1023417" y="124007"/>
                    <a:pt x="1040709" y="105928"/>
                    <a:pt x="1040316" y="81168"/>
                  </a:cubicBezTo>
                  <a:close/>
                  <a:moveTo>
                    <a:pt x="123018" y="272174"/>
                  </a:moveTo>
                  <a:cubicBezTo>
                    <a:pt x="123018" y="247807"/>
                    <a:pt x="106118" y="230514"/>
                    <a:pt x="80965" y="230514"/>
                  </a:cubicBezTo>
                  <a:cubicBezTo>
                    <a:pt x="56205" y="230514"/>
                    <a:pt x="38913" y="247414"/>
                    <a:pt x="38913" y="272174"/>
                  </a:cubicBezTo>
                  <a:cubicBezTo>
                    <a:pt x="38913" y="296540"/>
                    <a:pt x="56205" y="313833"/>
                    <a:pt x="80965" y="314226"/>
                  </a:cubicBezTo>
                  <a:cubicBezTo>
                    <a:pt x="105332" y="314226"/>
                    <a:pt x="123018" y="296540"/>
                    <a:pt x="123018" y="272174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D83E1FC-F8A3-4FF7-93C4-281C19098A1E}"/>
                </a:ext>
              </a:extLst>
            </p:cNvPr>
            <p:cNvSpPr/>
            <p:nvPr/>
          </p:nvSpPr>
          <p:spPr>
            <a:xfrm>
              <a:off x="5782799" y="4201835"/>
              <a:ext cx="671343" cy="857412"/>
            </a:xfrm>
            <a:custGeom>
              <a:avLst/>
              <a:gdLst>
                <a:gd name="connsiteX0" fmla="*/ 208817 w 671343"/>
                <a:gd name="connsiteY0" fmla="*/ 101624 h 857412"/>
                <a:gd name="connsiteX1" fmla="*/ 198991 w 671343"/>
                <a:gd name="connsiteY1" fmla="*/ 101624 h 857412"/>
                <a:gd name="connsiteX2" fmla="*/ 148685 w 671343"/>
                <a:gd name="connsiteY2" fmla="*/ 127170 h 857412"/>
                <a:gd name="connsiteX3" fmla="*/ 56327 w 671343"/>
                <a:gd name="connsiteY3" fmla="*/ 159790 h 857412"/>
                <a:gd name="connsiteX4" fmla="*/ 125 w 671343"/>
                <a:gd name="connsiteY4" fmla="*/ 75292 h 857412"/>
                <a:gd name="connsiteX5" fmla="*/ 63401 w 671343"/>
                <a:gd name="connsiteY5" fmla="*/ 1798 h 857412"/>
                <a:gd name="connsiteX6" fmla="*/ 153794 w 671343"/>
                <a:gd name="connsiteY6" fmla="*/ 44243 h 857412"/>
                <a:gd name="connsiteX7" fmla="*/ 183271 w 671343"/>
                <a:gd name="connsiteY7" fmla="*/ 61536 h 857412"/>
                <a:gd name="connsiteX8" fmla="*/ 257944 w 671343"/>
                <a:gd name="connsiteY8" fmla="*/ 61143 h 857412"/>
                <a:gd name="connsiteX9" fmla="*/ 295673 w 671343"/>
                <a:gd name="connsiteY9" fmla="*/ 84724 h 857412"/>
                <a:gd name="connsiteX10" fmla="*/ 567247 w 671343"/>
                <a:gd name="connsiteY10" fmla="*/ 673854 h 857412"/>
                <a:gd name="connsiteX11" fmla="*/ 595544 w 671343"/>
                <a:gd name="connsiteY11" fmla="*/ 693898 h 857412"/>
                <a:gd name="connsiteX12" fmla="*/ 670610 w 671343"/>
                <a:gd name="connsiteY12" fmla="*/ 766606 h 857412"/>
                <a:gd name="connsiteX13" fmla="*/ 618339 w 671343"/>
                <a:gd name="connsiteY13" fmla="*/ 851890 h 857412"/>
                <a:gd name="connsiteX14" fmla="*/ 521264 w 671343"/>
                <a:gd name="connsiteY14" fmla="*/ 821235 h 857412"/>
                <a:gd name="connsiteX15" fmla="*/ 529124 w 671343"/>
                <a:gd name="connsiteY15" fmla="*/ 720230 h 857412"/>
                <a:gd name="connsiteX16" fmla="*/ 533447 w 671343"/>
                <a:gd name="connsiteY16" fmla="*/ 693505 h 857412"/>
                <a:gd name="connsiteX17" fmla="*/ 267376 w 671343"/>
                <a:gd name="connsiteY17" fmla="*/ 116951 h 857412"/>
                <a:gd name="connsiteX18" fmla="*/ 242223 w 671343"/>
                <a:gd name="connsiteY18" fmla="*/ 100838 h 857412"/>
                <a:gd name="connsiteX19" fmla="*/ 208817 w 671343"/>
                <a:gd name="connsiteY19" fmla="*/ 101624 h 857412"/>
                <a:gd name="connsiteX20" fmla="*/ 546810 w 671343"/>
                <a:gd name="connsiteY20" fmla="*/ 774073 h 857412"/>
                <a:gd name="connsiteX21" fmla="*/ 587291 w 671343"/>
                <a:gd name="connsiteY21" fmla="*/ 818484 h 857412"/>
                <a:gd name="connsiteX22" fmla="*/ 631308 w 671343"/>
                <a:gd name="connsiteY22" fmla="*/ 777610 h 857412"/>
                <a:gd name="connsiteX23" fmla="*/ 590828 w 671343"/>
                <a:gd name="connsiteY23" fmla="*/ 732806 h 857412"/>
                <a:gd name="connsiteX24" fmla="*/ 546810 w 671343"/>
                <a:gd name="connsiteY24" fmla="*/ 774073 h 857412"/>
                <a:gd name="connsiteX25" fmla="*/ 82266 w 671343"/>
                <a:gd name="connsiteY25" fmla="*/ 123632 h 857412"/>
                <a:gd name="connsiteX26" fmla="*/ 123532 w 671343"/>
                <a:gd name="connsiteY26" fmla="*/ 81187 h 857412"/>
                <a:gd name="connsiteX27" fmla="*/ 81087 w 671343"/>
                <a:gd name="connsiteY27" fmla="*/ 39920 h 857412"/>
                <a:gd name="connsiteX28" fmla="*/ 39820 w 671343"/>
                <a:gd name="connsiteY28" fmla="*/ 82366 h 857412"/>
                <a:gd name="connsiteX29" fmla="*/ 82266 w 671343"/>
                <a:gd name="connsiteY29" fmla="*/ 123632 h 857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71343" h="857412">
                  <a:moveTo>
                    <a:pt x="208817" y="101624"/>
                  </a:moveTo>
                  <a:cubicBezTo>
                    <a:pt x="205673" y="101624"/>
                    <a:pt x="202135" y="102017"/>
                    <a:pt x="198991" y="101624"/>
                  </a:cubicBezTo>
                  <a:cubicBezTo>
                    <a:pt x="176589" y="98872"/>
                    <a:pt x="160476" y="102410"/>
                    <a:pt x="148685" y="127170"/>
                  </a:cubicBezTo>
                  <a:cubicBezTo>
                    <a:pt x="133358" y="159397"/>
                    <a:pt x="91305" y="171187"/>
                    <a:pt x="56327" y="159790"/>
                  </a:cubicBezTo>
                  <a:cubicBezTo>
                    <a:pt x="19383" y="147606"/>
                    <a:pt x="-1840" y="116165"/>
                    <a:pt x="125" y="75292"/>
                  </a:cubicBezTo>
                  <a:cubicBezTo>
                    <a:pt x="2091" y="39920"/>
                    <a:pt x="28816" y="8872"/>
                    <a:pt x="63401" y="1798"/>
                  </a:cubicBezTo>
                  <a:cubicBezTo>
                    <a:pt x="101130" y="-5670"/>
                    <a:pt x="138860" y="10444"/>
                    <a:pt x="153794" y="44243"/>
                  </a:cubicBezTo>
                  <a:cubicBezTo>
                    <a:pt x="160476" y="59178"/>
                    <a:pt x="169122" y="62322"/>
                    <a:pt x="183271" y="61536"/>
                  </a:cubicBezTo>
                  <a:cubicBezTo>
                    <a:pt x="208031" y="60750"/>
                    <a:pt x="233184" y="62322"/>
                    <a:pt x="257944" y="61143"/>
                  </a:cubicBezTo>
                  <a:cubicBezTo>
                    <a:pt x="276808" y="60357"/>
                    <a:pt x="287420" y="67038"/>
                    <a:pt x="295673" y="84724"/>
                  </a:cubicBezTo>
                  <a:cubicBezTo>
                    <a:pt x="385674" y="281232"/>
                    <a:pt x="476853" y="477346"/>
                    <a:pt x="567247" y="673854"/>
                  </a:cubicBezTo>
                  <a:cubicBezTo>
                    <a:pt x="573142" y="686431"/>
                    <a:pt x="579037" y="693505"/>
                    <a:pt x="595544" y="693898"/>
                  </a:cubicBezTo>
                  <a:cubicBezTo>
                    <a:pt x="635239" y="695077"/>
                    <a:pt x="664715" y="725732"/>
                    <a:pt x="670610" y="766606"/>
                  </a:cubicBezTo>
                  <a:cubicBezTo>
                    <a:pt x="675719" y="802763"/>
                    <a:pt x="653710" y="838528"/>
                    <a:pt x="618339" y="851890"/>
                  </a:cubicBezTo>
                  <a:cubicBezTo>
                    <a:pt x="582181" y="865646"/>
                    <a:pt x="542880" y="853069"/>
                    <a:pt x="521264" y="821235"/>
                  </a:cubicBezTo>
                  <a:cubicBezTo>
                    <a:pt x="499648" y="789401"/>
                    <a:pt x="502399" y="747348"/>
                    <a:pt x="529124" y="720230"/>
                  </a:cubicBezTo>
                  <a:cubicBezTo>
                    <a:pt x="538164" y="711191"/>
                    <a:pt x="538950" y="704902"/>
                    <a:pt x="533447" y="693505"/>
                  </a:cubicBezTo>
                  <a:cubicBezTo>
                    <a:pt x="444233" y="501320"/>
                    <a:pt x="355805" y="309136"/>
                    <a:pt x="267376" y="116951"/>
                  </a:cubicBezTo>
                  <a:cubicBezTo>
                    <a:pt x="261874" y="105161"/>
                    <a:pt x="255978" y="99266"/>
                    <a:pt x="242223" y="100838"/>
                  </a:cubicBezTo>
                  <a:cubicBezTo>
                    <a:pt x="231219" y="102410"/>
                    <a:pt x="219821" y="101624"/>
                    <a:pt x="208817" y="101624"/>
                  </a:cubicBezTo>
                  <a:close/>
                  <a:moveTo>
                    <a:pt x="546810" y="774073"/>
                  </a:moveTo>
                  <a:cubicBezTo>
                    <a:pt x="546024" y="797654"/>
                    <a:pt x="564496" y="817698"/>
                    <a:pt x="587291" y="818484"/>
                  </a:cubicBezTo>
                  <a:cubicBezTo>
                    <a:pt x="610085" y="819270"/>
                    <a:pt x="630915" y="800405"/>
                    <a:pt x="631308" y="777610"/>
                  </a:cubicBezTo>
                  <a:cubicBezTo>
                    <a:pt x="632094" y="754422"/>
                    <a:pt x="613230" y="733593"/>
                    <a:pt x="590828" y="732806"/>
                  </a:cubicBezTo>
                  <a:cubicBezTo>
                    <a:pt x="567640" y="732021"/>
                    <a:pt x="547203" y="751278"/>
                    <a:pt x="546810" y="774073"/>
                  </a:cubicBezTo>
                  <a:close/>
                  <a:moveTo>
                    <a:pt x="82266" y="123632"/>
                  </a:moveTo>
                  <a:cubicBezTo>
                    <a:pt x="106633" y="123632"/>
                    <a:pt x="123532" y="105947"/>
                    <a:pt x="123532" y="81187"/>
                  </a:cubicBezTo>
                  <a:cubicBezTo>
                    <a:pt x="123532" y="56427"/>
                    <a:pt x="105847" y="39920"/>
                    <a:pt x="81087" y="39920"/>
                  </a:cubicBezTo>
                  <a:cubicBezTo>
                    <a:pt x="56720" y="40313"/>
                    <a:pt x="39427" y="57606"/>
                    <a:pt x="39820" y="82366"/>
                  </a:cubicBezTo>
                  <a:cubicBezTo>
                    <a:pt x="39820" y="106733"/>
                    <a:pt x="57506" y="124026"/>
                    <a:pt x="82266" y="12363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BDA5BDA-919F-47E7-B883-642F4BE62863}"/>
                </a:ext>
              </a:extLst>
            </p:cNvPr>
            <p:cNvSpPr/>
            <p:nvPr/>
          </p:nvSpPr>
          <p:spPr>
            <a:xfrm>
              <a:off x="7490573" y="3346068"/>
              <a:ext cx="545938" cy="798931"/>
            </a:xfrm>
            <a:custGeom>
              <a:avLst/>
              <a:gdLst>
                <a:gd name="connsiteX0" fmla="*/ 444112 w 545938"/>
                <a:gd name="connsiteY0" fmla="*/ 309701 h 798931"/>
                <a:gd name="connsiteX1" fmla="*/ 444505 w 545938"/>
                <a:gd name="connsiteY1" fmla="*/ 178041 h 798931"/>
                <a:gd name="connsiteX2" fmla="*/ 430356 w 545938"/>
                <a:gd name="connsiteY2" fmla="*/ 156032 h 798931"/>
                <a:gd name="connsiteX3" fmla="*/ 383980 w 545938"/>
                <a:gd name="connsiteY3" fmla="*/ 62101 h 798931"/>
                <a:gd name="connsiteX4" fmla="*/ 462190 w 545938"/>
                <a:gd name="connsiteY4" fmla="*/ 4 h 798931"/>
                <a:gd name="connsiteX5" fmla="*/ 543938 w 545938"/>
                <a:gd name="connsiteY5" fmla="*/ 62887 h 798931"/>
                <a:gd name="connsiteX6" fmla="*/ 498348 w 545938"/>
                <a:gd name="connsiteY6" fmla="*/ 155639 h 798931"/>
                <a:gd name="connsiteX7" fmla="*/ 484199 w 545938"/>
                <a:gd name="connsiteY7" fmla="*/ 179220 h 798931"/>
                <a:gd name="connsiteX8" fmla="*/ 483806 w 545938"/>
                <a:gd name="connsiteY8" fmla="*/ 448042 h 798931"/>
                <a:gd name="connsiteX9" fmla="*/ 472409 w 545938"/>
                <a:gd name="connsiteY9" fmla="*/ 484200 h 798931"/>
                <a:gd name="connsiteX10" fmla="*/ 312452 w 545938"/>
                <a:gd name="connsiteY10" fmla="*/ 717258 h 798931"/>
                <a:gd name="connsiteX11" fmla="*/ 277080 w 545938"/>
                <a:gd name="connsiteY11" fmla="*/ 736123 h 798931"/>
                <a:gd name="connsiteX12" fmla="*/ 178826 w 545938"/>
                <a:gd name="connsiteY12" fmla="*/ 735730 h 798931"/>
                <a:gd name="connsiteX13" fmla="*/ 156818 w 545938"/>
                <a:gd name="connsiteY13" fmla="*/ 749092 h 798931"/>
                <a:gd name="connsiteX14" fmla="*/ 65638 w 545938"/>
                <a:gd name="connsiteY14" fmla="*/ 797040 h 798931"/>
                <a:gd name="connsiteX15" fmla="*/ 4 w 545938"/>
                <a:gd name="connsiteY15" fmla="*/ 717258 h 798931"/>
                <a:gd name="connsiteX16" fmla="*/ 64459 w 545938"/>
                <a:gd name="connsiteY16" fmla="*/ 637083 h 798931"/>
                <a:gd name="connsiteX17" fmla="*/ 157211 w 545938"/>
                <a:gd name="connsiteY17" fmla="*/ 684637 h 798931"/>
                <a:gd name="connsiteX18" fmla="*/ 175682 w 545938"/>
                <a:gd name="connsiteY18" fmla="*/ 696821 h 798931"/>
                <a:gd name="connsiteX19" fmla="*/ 266076 w 545938"/>
                <a:gd name="connsiteY19" fmla="*/ 696035 h 798931"/>
                <a:gd name="connsiteX20" fmla="*/ 284941 w 545938"/>
                <a:gd name="connsiteY20" fmla="*/ 686210 h 798931"/>
                <a:gd name="connsiteX21" fmla="*/ 437824 w 545938"/>
                <a:gd name="connsiteY21" fmla="*/ 465335 h 798931"/>
                <a:gd name="connsiteX22" fmla="*/ 443719 w 545938"/>
                <a:gd name="connsiteY22" fmla="*/ 441361 h 798931"/>
                <a:gd name="connsiteX23" fmla="*/ 444112 w 545938"/>
                <a:gd name="connsiteY23" fmla="*/ 309701 h 798931"/>
                <a:gd name="connsiteX24" fmla="*/ 124197 w 545938"/>
                <a:gd name="connsiteY24" fmla="*/ 715686 h 798931"/>
                <a:gd name="connsiteX25" fmla="*/ 81358 w 545938"/>
                <a:gd name="connsiteY25" fmla="*/ 673633 h 798931"/>
                <a:gd name="connsiteX26" fmla="*/ 39699 w 545938"/>
                <a:gd name="connsiteY26" fmla="*/ 716865 h 798931"/>
                <a:gd name="connsiteX27" fmla="*/ 82538 w 545938"/>
                <a:gd name="connsiteY27" fmla="*/ 758525 h 798931"/>
                <a:gd name="connsiteX28" fmla="*/ 124197 w 545938"/>
                <a:gd name="connsiteY28" fmla="*/ 715686 h 798931"/>
                <a:gd name="connsiteX29" fmla="*/ 505815 w 545938"/>
                <a:gd name="connsiteY29" fmla="*/ 81752 h 798931"/>
                <a:gd name="connsiteX30" fmla="*/ 464156 w 545938"/>
                <a:gd name="connsiteY30" fmla="*/ 39306 h 798931"/>
                <a:gd name="connsiteX31" fmla="*/ 422103 w 545938"/>
                <a:gd name="connsiteY31" fmla="*/ 80966 h 798931"/>
                <a:gd name="connsiteX32" fmla="*/ 463370 w 545938"/>
                <a:gd name="connsiteY32" fmla="*/ 123018 h 798931"/>
                <a:gd name="connsiteX33" fmla="*/ 505815 w 545938"/>
                <a:gd name="connsiteY33" fmla="*/ 81752 h 798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5938" h="798931">
                  <a:moveTo>
                    <a:pt x="444112" y="309701"/>
                  </a:moveTo>
                  <a:cubicBezTo>
                    <a:pt x="444112" y="265683"/>
                    <a:pt x="443719" y="222058"/>
                    <a:pt x="444505" y="178041"/>
                  </a:cubicBezTo>
                  <a:cubicBezTo>
                    <a:pt x="444505" y="167036"/>
                    <a:pt x="441754" y="161141"/>
                    <a:pt x="430356" y="156032"/>
                  </a:cubicBezTo>
                  <a:cubicBezTo>
                    <a:pt x="393020" y="139525"/>
                    <a:pt x="375334" y="102582"/>
                    <a:pt x="383980" y="62101"/>
                  </a:cubicBezTo>
                  <a:cubicBezTo>
                    <a:pt x="391448" y="26337"/>
                    <a:pt x="424461" y="398"/>
                    <a:pt x="462190" y="4"/>
                  </a:cubicBezTo>
                  <a:cubicBezTo>
                    <a:pt x="502671" y="-389"/>
                    <a:pt x="535291" y="25157"/>
                    <a:pt x="543938" y="62887"/>
                  </a:cubicBezTo>
                  <a:cubicBezTo>
                    <a:pt x="552191" y="101010"/>
                    <a:pt x="534505" y="139525"/>
                    <a:pt x="498348" y="155639"/>
                  </a:cubicBezTo>
                  <a:cubicBezTo>
                    <a:pt x="486164" y="161141"/>
                    <a:pt x="483806" y="167822"/>
                    <a:pt x="484199" y="179220"/>
                  </a:cubicBezTo>
                  <a:cubicBezTo>
                    <a:pt x="484592" y="268827"/>
                    <a:pt x="484986" y="358435"/>
                    <a:pt x="483806" y="448042"/>
                  </a:cubicBezTo>
                  <a:cubicBezTo>
                    <a:pt x="483806" y="460226"/>
                    <a:pt x="479483" y="473981"/>
                    <a:pt x="472409" y="484200"/>
                  </a:cubicBezTo>
                  <a:cubicBezTo>
                    <a:pt x="419745" y="562017"/>
                    <a:pt x="365509" y="639441"/>
                    <a:pt x="312452" y="717258"/>
                  </a:cubicBezTo>
                  <a:cubicBezTo>
                    <a:pt x="303412" y="730620"/>
                    <a:pt x="293587" y="736516"/>
                    <a:pt x="277080" y="736123"/>
                  </a:cubicBezTo>
                  <a:cubicBezTo>
                    <a:pt x="244460" y="734944"/>
                    <a:pt x="211446" y="736123"/>
                    <a:pt x="178826" y="735730"/>
                  </a:cubicBezTo>
                  <a:cubicBezTo>
                    <a:pt x="168215" y="735730"/>
                    <a:pt x="161534" y="737302"/>
                    <a:pt x="156818" y="749092"/>
                  </a:cubicBezTo>
                  <a:cubicBezTo>
                    <a:pt x="141097" y="786036"/>
                    <a:pt x="102974" y="805293"/>
                    <a:pt x="65638" y="797040"/>
                  </a:cubicBezTo>
                  <a:cubicBezTo>
                    <a:pt x="26729" y="788394"/>
                    <a:pt x="397" y="756166"/>
                    <a:pt x="4" y="717258"/>
                  </a:cubicBezTo>
                  <a:cubicBezTo>
                    <a:pt x="-389" y="678349"/>
                    <a:pt x="26336" y="645336"/>
                    <a:pt x="64459" y="637083"/>
                  </a:cubicBezTo>
                  <a:cubicBezTo>
                    <a:pt x="104153" y="628436"/>
                    <a:pt x="140704" y="646515"/>
                    <a:pt x="157211" y="684637"/>
                  </a:cubicBezTo>
                  <a:cubicBezTo>
                    <a:pt x="161534" y="694463"/>
                    <a:pt x="166250" y="697214"/>
                    <a:pt x="175682" y="696821"/>
                  </a:cubicBezTo>
                  <a:cubicBezTo>
                    <a:pt x="205945" y="696428"/>
                    <a:pt x="235814" y="697214"/>
                    <a:pt x="266076" y="696035"/>
                  </a:cubicBezTo>
                  <a:cubicBezTo>
                    <a:pt x="272364" y="695642"/>
                    <a:pt x="281010" y="691319"/>
                    <a:pt x="284941" y="686210"/>
                  </a:cubicBezTo>
                  <a:cubicBezTo>
                    <a:pt x="336425" y="612716"/>
                    <a:pt x="387125" y="539222"/>
                    <a:pt x="437824" y="465335"/>
                  </a:cubicBezTo>
                  <a:cubicBezTo>
                    <a:pt x="442147" y="459047"/>
                    <a:pt x="443719" y="449614"/>
                    <a:pt x="443719" y="441361"/>
                  </a:cubicBezTo>
                  <a:cubicBezTo>
                    <a:pt x="444505" y="397343"/>
                    <a:pt x="444112" y="353325"/>
                    <a:pt x="444112" y="309701"/>
                  </a:cubicBezTo>
                  <a:close/>
                  <a:moveTo>
                    <a:pt x="124197" y="715686"/>
                  </a:moveTo>
                  <a:cubicBezTo>
                    <a:pt x="124197" y="692105"/>
                    <a:pt x="105332" y="673240"/>
                    <a:pt x="81358" y="673633"/>
                  </a:cubicBezTo>
                  <a:cubicBezTo>
                    <a:pt x="57777" y="674026"/>
                    <a:pt x="39306" y="692891"/>
                    <a:pt x="39699" y="716865"/>
                  </a:cubicBezTo>
                  <a:cubicBezTo>
                    <a:pt x="40092" y="740446"/>
                    <a:pt x="58564" y="758918"/>
                    <a:pt x="82538" y="758525"/>
                  </a:cubicBezTo>
                  <a:cubicBezTo>
                    <a:pt x="106511" y="758525"/>
                    <a:pt x="124590" y="739660"/>
                    <a:pt x="124197" y="715686"/>
                  </a:cubicBezTo>
                  <a:close/>
                  <a:moveTo>
                    <a:pt x="505815" y="81752"/>
                  </a:moveTo>
                  <a:cubicBezTo>
                    <a:pt x="506208" y="57385"/>
                    <a:pt x="488916" y="39699"/>
                    <a:pt x="464156" y="39306"/>
                  </a:cubicBezTo>
                  <a:cubicBezTo>
                    <a:pt x="439789" y="38913"/>
                    <a:pt x="422103" y="56206"/>
                    <a:pt x="422103" y="80966"/>
                  </a:cubicBezTo>
                  <a:cubicBezTo>
                    <a:pt x="421710" y="105726"/>
                    <a:pt x="438610" y="123018"/>
                    <a:pt x="463370" y="123018"/>
                  </a:cubicBezTo>
                  <a:cubicBezTo>
                    <a:pt x="488129" y="123804"/>
                    <a:pt x="505422" y="106512"/>
                    <a:pt x="505815" y="8175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7D35508-D786-477F-8558-02A8AF99595E}"/>
                </a:ext>
              </a:extLst>
            </p:cNvPr>
            <p:cNvSpPr/>
            <p:nvPr/>
          </p:nvSpPr>
          <p:spPr>
            <a:xfrm>
              <a:off x="6176534" y="4245553"/>
              <a:ext cx="499086" cy="940288"/>
            </a:xfrm>
            <a:custGeom>
              <a:avLst/>
              <a:gdLst>
                <a:gd name="connsiteX0" fmla="*/ 405391 w 499086"/>
                <a:gd name="connsiteY0" fmla="*/ 777124 h 940288"/>
                <a:gd name="connsiteX1" fmla="*/ 496570 w 499086"/>
                <a:gd name="connsiteY1" fmla="*/ 840006 h 940288"/>
                <a:gd name="connsiteX2" fmla="*/ 449801 w 499086"/>
                <a:gd name="connsiteY2" fmla="*/ 933151 h 940288"/>
                <a:gd name="connsiteX3" fmla="*/ 349582 w 499086"/>
                <a:gd name="connsiteY3" fmla="*/ 904068 h 940288"/>
                <a:gd name="connsiteX4" fmla="*/ 368840 w 499086"/>
                <a:gd name="connsiteY4" fmla="*/ 790879 h 940288"/>
                <a:gd name="connsiteX5" fmla="*/ 237966 w 499086"/>
                <a:gd name="connsiteY5" fmla="*/ 491795 h 940288"/>
                <a:gd name="connsiteX6" fmla="*/ 102375 w 499086"/>
                <a:gd name="connsiteY6" fmla="*/ 181312 h 940288"/>
                <a:gd name="connsiteX7" fmla="*/ 78794 w 499086"/>
                <a:gd name="connsiteY7" fmla="*/ 164020 h 940288"/>
                <a:gd name="connsiteX8" fmla="*/ 977 w 499086"/>
                <a:gd name="connsiteY8" fmla="*/ 93670 h 940288"/>
                <a:gd name="connsiteX9" fmla="*/ 52463 w 499086"/>
                <a:gd name="connsiteY9" fmla="*/ 6027 h 940288"/>
                <a:gd name="connsiteX10" fmla="*/ 148358 w 499086"/>
                <a:gd name="connsiteY10" fmla="*/ 33538 h 940288"/>
                <a:gd name="connsiteX11" fmla="*/ 141677 w 499086"/>
                <a:gd name="connsiteY11" fmla="*/ 137687 h 940288"/>
                <a:gd name="connsiteX12" fmla="*/ 138140 w 499086"/>
                <a:gd name="connsiteY12" fmla="*/ 164806 h 940288"/>
                <a:gd name="connsiteX13" fmla="*/ 397530 w 499086"/>
                <a:gd name="connsiteY13" fmla="*/ 757080 h 940288"/>
                <a:gd name="connsiteX14" fmla="*/ 405391 w 499086"/>
                <a:gd name="connsiteY14" fmla="*/ 777124 h 940288"/>
                <a:gd name="connsiteX15" fmla="*/ 82332 w 499086"/>
                <a:gd name="connsiteY15" fmla="*/ 40220 h 940288"/>
                <a:gd name="connsiteX16" fmla="*/ 39100 w 499086"/>
                <a:gd name="connsiteY16" fmla="*/ 82272 h 940288"/>
                <a:gd name="connsiteX17" fmla="*/ 81153 w 499086"/>
                <a:gd name="connsiteY17" fmla="*/ 125504 h 940288"/>
                <a:gd name="connsiteX18" fmla="*/ 124384 w 499086"/>
                <a:gd name="connsiteY18" fmla="*/ 83058 h 940288"/>
                <a:gd name="connsiteX19" fmla="*/ 82332 w 499086"/>
                <a:gd name="connsiteY19" fmla="*/ 40220 h 940288"/>
                <a:gd name="connsiteX20" fmla="*/ 459627 w 499086"/>
                <a:gd name="connsiteY20" fmla="*/ 859264 h 940288"/>
                <a:gd name="connsiteX21" fmla="*/ 417967 w 499086"/>
                <a:gd name="connsiteY21" fmla="*/ 816032 h 940288"/>
                <a:gd name="connsiteX22" fmla="*/ 374735 w 499086"/>
                <a:gd name="connsiteY22" fmla="*/ 857692 h 940288"/>
                <a:gd name="connsiteX23" fmla="*/ 416395 w 499086"/>
                <a:gd name="connsiteY23" fmla="*/ 900924 h 940288"/>
                <a:gd name="connsiteX24" fmla="*/ 459627 w 499086"/>
                <a:gd name="connsiteY24" fmla="*/ 859264 h 94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99086" h="940288">
                  <a:moveTo>
                    <a:pt x="405391" y="777124"/>
                  </a:moveTo>
                  <a:cubicBezTo>
                    <a:pt x="451766" y="773587"/>
                    <a:pt x="485566" y="796775"/>
                    <a:pt x="496570" y="840006"/>
                  </a:cubicBezTo>
                  <a:cubicBezTo>
                    <a:pt x="506396" y="878129"/>
                    <a:pt x="486745" y="917037"/>
                    <a:pt x="449801" y="933151"/>
                  </a:cubicBezTo>
                  <a:cubicBezTo>
                    <a:pt x="412858" y="949265"/>
                    <a:pt x="371591" y="937474"/>
                    <a:pt x="349582" y="904068"/>
                  </a:cubicBezTo>
                  <a:cubicBezTo>
                    <a:pt x="324822" y="867124"/>
                    <a:pt x="331504" y="826251"/>
                    <a:pt x="368840" y="790879"/>
                  </a:cubicBezTo>
                  <a:cubicBezTo>
                    <a:pt x="325215" y="691446"/>
                    <a:pt x="281591" y="591620"/>
                    <a:pt x="237966" y="491795"/>
                  </a:cubicBezTo>
                  <a:cubicBezTo>
                    <a:pt x="192769" y="388431"/>
                    <a:pt x="147179" y="285068"/>
                    <a:pt x="102375" y="181312"/>
                  </a:cubicBezTo>
                  <a:cubicBezTo>
                    <a:pt x="97659" y="169915"/>
                    <a:pt x="92550" y="164412"/>
                    <a:pt x="78794" y="164020"/>
                  </a:cubicBezTo>
                  <a:cubicBezTo>
                    <a:pt x="38707" y="162841"/>
                    <a:pt x="6873" y="132971"/>
                    <a:pt x="977" y="93670"/>
                  </a:cubicBezTo>
                  <a:cubicBezTo>
                    <a:pt x="-4918" y="56333"/>
                    <a:pt x="16305" y="20176"/>
                    <a:pt x="52463" y="6027"/>
                  </a:cubicBezTo>
                  <a:cubicBezTo>
                    <a:pt x="87834" y="-8121"/>
                    <a:pt x="127136" y="3276"/>
                    <a:pt x="148358" y="33538"/>
                  </a:cubicBezTo>
                  <a:cubicBezTo>
                    <a:pt x="171939" y="66945"/>
                    <a:pt x="170367" y="108211"/>
                    <a:pt x="141677" y="137687"/>
                  </a:cubicBezTo>
                  <a:cubicBezTo>
                    <a:pt x="132245" y="147513"/>
                    <a:pt x="133817" y="154587"/>
                    <a:pt x="138140" y="164806"/>
                  </a:cubicBezTo>
                  <a:cubicBezTo>
                    <a:pt x="224603" y="362099"/>
                    <a:pt x="311067" y="559393"/>
                    <a:pt x="397530" y="757080"/>
                  </a:cubicBezTo>
                  <a:cubicBezTo>
                    <a:pt x="399888" y="763761"/>
                    <a:pt x="402246" y="770050"/>
                    <a:pt x="405391" y="777124"/>
                  </a:cubicBezTo>
                  <a:close/>
                  <a:moveTo>
                    <a:pt x="82332" y="40220"/>
                  </a:moveTo>
                  <a:cubicBezTo>
                    <a:pt x="58358" y="40220"/>
                    <a:pt x="39100" y="59084"/>
                    <a:pt x="39100" y="82272"/>
                  </a:cubicBezTo>
                  <a:cubicBezTo>
                    <a:pt x="39100" y="105460"/>
                    <a:pt x="59144" y="125897"/>
                    <a:pt x="81153" y="125504"/>
                  </a:cubicBezTo>
                  <a:cubicBezTo>
                    <a:pt x="103948" y="125504"/>
                    <a:pt x="124777" y="105067"/>
                    <a:pt x="124384" y="83058"/>
                  </a:cubicBezTo>
                  <a:cubicBezTo>
                    <a:pt x="124777" y="59870"/>
                    <a:pt x="105520" y="40220"/>
                    <a:pt x="82332" y="40220"/>
                  </a:cubicBezTo>
                  <a:close/>
                  <a:moveTo>
                    <a:pt x="459627" y="859264"/>
                  </a:moveTo>
                  <a:cubicBezTo>
                    <a:pt x="459627" y="835290"/>
                    <a:pt x="441155" y="816032"/>
                    <a:pt x="417967" y="816032"/>
                  </a:cubicBezTo>
                  <a:cubicBezTo>
                    <a:pt x="393993" y="816032"/>
                    <a:pt x="374735" y="834897"/>
                    <a:pt x="374735" y="857692"/>
                  </a:cubicBezTo>
                  <a:cubicBezTo>
                    <a:pt x="374735" y="881273"/>
                    <a:pt x="393600" y="900924"/>
                    <a:pt x="416395" y="900924"/>
                  </a:cubicBezTo>
                  <a:cubicBezTo>
                    <a:pt x="439976" y="900924"/>
                    <a:pt x="459627" y="882452"/>
                    <a:pt x="459627" y="859264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C336745-CFE7-4622-9D38-38266EFEDDBD}"/>
                </a:ext>
              </a:extLst>
            </p:cNvPr>
            <p:cNvSpPr/>
            <p:nvPr/>
          </p:nvSpPr>
          <p:spPr>
            <a:xfrm>
              <a:off x="6034991" y="2651610"/>
              <a:ext cx="166473" cy="1012023"/>
            </a:xfrm>
            <a:custGeom>
              <a:avLst/>
              <a:gdLst>
                <a:gd name="connsiteX0" fmla="*/ 62345 w 166473"/>
                <a:gd name="connsiteY0" fmla="*/ 163499 h 1012023"/>
                <a:gd name="connsiteX1" fmla="*/ 2214 w 166473"/>
                <a:gd name="connsiteY1" fmla="*/ 65638 h 1012023"/>
                <a:gd name="connsiteX2" fmla="*/ 81996 w 166473"/>
                <a:gd name="connsiteY2" fmla="*/ 4 h 1012023"/>
                <a:gd name="connsiteX3" fmla="*/ 162957 w 166473"/>
                <a:gd name="connsiteY3" fmla="*/ 66817 h 1012023"/>
                <a:gd name="connsiteX4" fmla="*/ 103219 w 166473"/>
                <a:gd name="connsiteY4" fmla="*/ 163106 h 1012023"/>
                <a:gd name="connsiteX5" fmla="*/ 102433 w 166473"/>
                <a:gd name="connsiteY5" fmla="*/ 178040 h 1012023"/>
                <a:gd name="connsiteX6" fmla="*/ 103612 w 166473"/>
                <a:gd name="connsiteY6" fmla="*/ 830053 h 1012023"/>
                <a:gd name="connsiteX7" fmla="*/ 119726 w 166473"/>
                <a:gd name="connsiteY7" fmla="*/ 856385 h 1012023"/>
                <a:gd name="connsiteX8" fmla="*/ 164136 w 166473"/>
                <a:gd name="connsiteY8" fmla="*/ 949137 h 1012023"/>
                <a:gd name="connsiteX9" fmla="*/ 83961 w 166473"/>
                <a:gd name="connsiteY9" fmla="*/ 1012019 h 1012023"/>
                <a:gd name="connsiteX10" fmla="*/ 4965 w 166473"/>
                <a:gd name="connsiteY10" fmla="*/ 950316 h 1012023"/>
                <a:gd name="connsiteX11" fmla="*/ 48197 w 166473"/>
                <a:gd name="connsiteY11" fmla="*/ 856778 h 1012023"/>
                <a:gd name="connsiteX12" fmla="*/ 64311 w 166473"/>
                <a:gd name="connsiteY12" fmla="*/ 834769 h 1012023"/>
                <a:gd name="connsiteX13" fmla="*/ 63131 w 166473"/>
                <a:gd name="connsiteY13" fmla="*/ 174896 h 1012023"/>
                <a:gd name="connsiteX14" fmla="*/ 62345 w 166473"/>
                <a:gd name="connsiteY14" fmla="*/ 163499 h 1012023"/>
                <a:gd name="connsiteX15" fmla="*/ 82782 w 166473"/>
                <a:gd name="connsiteY15" fmla="*/ 124590 h 1012023"/>
                <a:gd name="connsiteX16" fmla="*/ 125228 w 166473"/>
                <a:gd name="connsiteY16" fmla="*/ 82144 h 1012023"/>
                <a:gd name="connsiteX17" fmla="*/ 83175 w 166473"/>
                <a:gd name="connsiteY17" fmla="*/ 39306 h 1012023"/>
                <a:gd name="connsiteX18" fmla="*/ 39944 w 166473"/>
                <a:gd name="connsiteY18" fmla="*/ 82537 h 1012023"/>
                <a:gd name="connsiteX19" fmla="*/ 82782 w 166473"/>
                <a:gd name="connsiteY19" fmla="*/ 124590 h 1012023"/>
                <a:gd name="connsiteX20" fmla="*/ 126014 w 166473"/>
                <a:gd name="connsiteY20" fmla="*/ 928700 h 1012023"/>
                <a:gd name="connsiteX21" fmla="*/ 83568 w 166473"/>
                <a:gd name="connsiteY21" fmla="*/ 887433 h 1012023"/>
                <a:gd name="connsiteX22" fmla="*/ 42695 w 166473"/>
                <a:gd name="connsiteY22" fmla="*/ 930665 h 1012023"/>
                <a:gd name="connsiteX23" fmla="*/ 85533 w 166473"/>
                <a:gd name="connsiteY23" fmla="*/ 972325 h 1012023"/>
                <a:gd name="connsiteX24" fmla="*/ 126014 w 166473"/>
                <a:gd name="connsiteY24" fmla="*/ 928700 h 101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6473" h="1012023">
                  <a:moveTo>
                    <a:pt x="62345" y="163499"/>
                  </a:moveTo>
                  <a:cubicBezTo>
                    <a:pt x="13611" y="141097"/>
                    <a:pt x="-7218" y="106904"/>
                    <a:pt x="2214" y="65638"/>
                  </a:cubicBezTo>
                  <a:cubicBezTo>
                    <a:pt x="11253" y="26336"/>
                    <a:pt x="43088" y="397"/>
                    <a:pt x="81996" y="4"/>
                  </a:cubicBezTo>
                  <a:cubicBezTo>
                    <a:pt x="121691" y="-389"/>
                    <a:pt x="154311" y="26729"/>
                    <a:pt x="162957" y="66817"/>
                  </a:cubicBezTo>
                  <a:cubicBezTo>
                    <a:pt x="171604" y="107297"/>
                    <a:pt x="150381" y="141883"/>
                    <a:pt x="103219" y="163106"/>
                  </a:cubicBezTo>
                  <a:cubicBezTo>
                    <a:pt x="102826" y="167822"/>
                    <a:pt x="102433" y="172931"/>
                    <a:pt x="102433" y="178040"/>
                  </a:cubicBezTo>
                  <a:cubicBezTo>
                    <a:pt x="102826" y="395378"/>
                    <a:pt x="103219" y="612715"/>
                    <a:pt x="103612" y="830053"/>
                  </a:cubicBezTo>
                  <a:cubicBezTo>
                    <a:pt x="103612" y="842629"/>
                    <a:pt x="105577" y="850490"/>
                    <a:pt x="119726" y="856385"/>
                  </a:cubicBezTo>
                  <a:cubicBezTo>
                    <a:pt x="155490" y="871320"/>
                    <a:pt x="173176" y="910228"/>
                    <a:pt x="164136" y="949137"/>
                  </a:cubicBezTo>
                  <a:cubicBezTo>
                    <a:pt x="155883" y="985294"/>
                    <a:pt x="121298" y="1012412"/>
                    <a:pt x="83961" y="1012019"/>
                  </a:cubicBezTo>
                  <a:cubicBezTo>
                    <a:pt x="46625" y="1011626"/>
                    <a:pt x="13219" y="985294"/>
                    <a:pt x="4965" y="950316"/>
                  </a:cubicBezTo>
                  <a:cubicBezTo>
                    <a:pt x="-4467" y="912193"/>
                    <a:pt x="13219" y="872892"/>
                    <a:pt x="48197" y="856778"/>
                  </a:cubicBezTo>
                  <a:cubicBezTo>
                    <a:pt x="58415" y="852062"/>
                    <a:pt x="64311" y="847739"/>
                    <a:pt x="64311" y="834769"/>
                  </a:cubicBezTo>
                  <a:cubicBezTo>
                    <a:pt x="63524" y="614681"/>
                    <a:pt x="63131" y="394985"/>
                    <a:pt x="63131" y="174896"/>
                  </a:cubicBezTo>
                  <a:cubicBezTo>
                    <a:pt x="62738" y="170573"/>
                    <a:pt x="62345" y="166643"/>
                    <a:pt x="62345" y="163499"/>
                  </a:cubicBezTo>
                  <a:close/>
                  <a:moveTo>
                    <a:pt x="82782" y="124590"/>
                  </a:moveTo>
                  <a:cubicBezTo>
                    <a:pt x="105970" y="124590"/>
                    <a:pt x="124835" y="105725"/>
                    <a:pt x="125228" y="82144"/>
                  </a:cubicBezTo>
                  <a:cubicBezTo>
                    <a:pt x="125621" y="59349"/>
                    <a:pt x="106363" y="39699"/>
                    <a:pt x="83175" y="39306"/>
                  </a:cubicBezTo>
                  <a:cubicBezTo>
                    <a:pt x="59594" y="38913"/>
                    <a:pt x="39550" y="58957"/>
                    <a:pt x="39944" y="82537"/>
                  </a:cubicBezTo>
                  <a:cubicBezTo>
                    <a:pt x="40336" y="106511"/>
                    <a:pt x="59201" y="124590"/>
                    <a:pt x="82782" y="124590"/>
                  </a:cubicBezTo>
                  <a:close/>
                  <a:moveTo>
                    <a:pt x="126014" y="928700"/>
                  </a:moveTo>
                  <a:cubicBezTo>
                    <a:pt x="125621" y="904333"/>
                    <a:pt x="107542" y="887040"/>
                    <a:pt x="83568" y="887433"/>
                  </a:cubicBezTo>
                  <a:cubicBezTo>
                    <a:pt x="59594" y="887826"/>
                    <a:pt x="42302" y="905905"/>
                    <a:pt x="42695" y="930665"/>
                  </a:cubicBezTo>
                  <a:cubicBezTo>
                    <a:pt x="43088" y="954639"/>
                    <a:pt x="61559" y="972718"/>
                    <a:pt x="85533" y="972325"/>
                  </a:cubicBezTo>
                  <a:cubicBezTo>
                    <a:pt x="109114" y="971932"/>
                    <a:pt x="126407" y="953460"/>
                    <a:pt x="126014" y="928700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809DE07-9DA3-4A4D-A1BF-F859DE5D61E9}"/>
                </a:ext>
              </a:extLst>
            </p:cNvPr>
            <p:cNvSpPr/>
            <p:nvPr/>
          </p:nvSpPr>
          <p:spPr>
            <a:xfrm>
              <a:off x="7176160" y="2555718"/>
              <a:ext cx="305648" cy="733139"/>
            </a:xfrm>
            <a:custGeom>
              <a:avLst/>
              <a:gdLst>
                <a:gd name="connsiteX0" fmla="*/ 242888 w 305648"/>
                <a:gd name="connsiteY0" fmla="*/ 630397 h 733139"/>
                <a:gd name="connsiteX1" fmla="*/ 115551 w 305648"/>
                <a:gd name="connsiteY1" fmla="*/ 493628 h 733139"/>
                <a:gd name="connsiteX2" fmla="*/ 93149 w 305648"/>
                <a:gd name="connsiteY2" fmla="*/ 436247 h 733139"/>
                <a:gd name="connsiteX3" fmla="*/ 93935 w 305648"/>
                <a:gd name="connsiteY3" fmla="*/ 178822 h 733139"/>
                <a:gd name="connsiteX4" fmla="*/ 79393 w 305648"/>
                <a:gd name="connsiteY4" fmla="*/ 155241 h 733139"/>
                <a:gd name="connsiteX5" fmla="*/ 33803 w 305648"/>
                <a:gd name="connsiteY5" fmla="*/ 60917 h 733139"/>
                <a:gd name="connsiteX6" fmla="*/ 112799 w 305648"/>
                <a:gd name="connsiteY6" fmla="*/ 0 h 733139"/>
                <a:gd name="connsiteX7" fmla="*/ 193368 w 305648"/>
                <a:gd name="connsiteY7" fmla="*/ 61703 h 733139"/>
                <a:gd name="connsiteX8" fmla="*/ 148957 w 305648"/>
                <a:gd name="connsiteY8" fmla="*/ 154848 h 733139"/>
                <a:gd name="connsiteX9" fmla="*/ 133236 w 305648"/>
                <a:gd name="connsiteY9" fmla="*/ 179608 h 733139"/>
                <a:gd name="connsiteX10" fmla="*/ 134022 w 305648"/>
                <a:gd name="connsiteY10" fmla="*/ 435068 h 733139"/>
                <a:gd name="connsiteX11" fmla="*/ 146599 w 305648"/>
                <a:gd name="connsiteY11" fmla="*/ 467688 h 733139"/>
                <a:gd name="connsiteX12" fmla="*/ 295159 w 305648"/>
                <a:gd name="connsiteY12" fmla="*/ 629611 h 733139"/>
                <a:gd name="connsiteX13" fmla="*/ 304984 w 305648"/>
                <a:gd name="connsiteY13" fmla="*/ 657515 h 733139"/>
                <a:gd name="connsiteX14" fmla="*/ 277866 w 305648"/>
                <a:gd name="connsiteY14" fmla="*/ 669306 h 733139"/>
                <a:gd name="connsiteX15" fmla="*/ 175682 w 305648"/>
                <a:gd name="connsiteY15" fmla="*/ 670485 h 733139"/>
                <a:gd name="connsiteX16" fmla="*/ 157996 w 305648"/>
                <a:gd name="connsiteY16" fmla="*/ 682668 h 733139"/>
                <a:gd name="connsiteX17" fmla="*/ 64852 w 305648"/>
                <a:gd name="connsiteY17" fmla="*/ 731402 h 733139"/>
                <a:gd name="connsiteX18" fmla="*/ 4 w 305648"/>
                <a:gd name="connsiteY18" fmla="*/ 650834 h 733139"/>
                <a:gd name="connsiteX19" fmla="*/ 61314 w 305648"/>
                <a:gd name="connsiteY19" fmla="*/ 571445 h 733139"/>
                <a:gd name="connsiteX20" fmla="*/ 158389 w 305648"/>
                <a:gd name="connsiteY20" fmla="*/ 619393 h 733139"/>
                <a:gd name="connsiteX21" fmla="*/ 172931 w 305648"/>
                <a:gd name="connsiteY21" fmla="*/ 630004 h 733139"/>
                <a:gd name="connsiteX22" fmla="*/ 242888 w 305648"/>
                <a:gd name="connsiteY22" fmla="*/ 630397 h 733139"/>
                <a:gd name="connsiteX23" fmla="*/ 156031 w 305648"/>
                <a:gd name="connsiteY23" fmla="*/ 81747 h 733139"/>
                <a:gd name="connsiteX24" fmla="*/ 114372 w 305648"/>
                <a:gd name="connsiteY24" fmla="*/ 39695 h 733139"/>
                <a:gd name="connsiteX25" fmla="*/ 71926 w 305648"/>
                <a:gd name="connsiteY25" fmla="*/ 80961 h 733139"/>
                <a:gd name="connsiteX26" fmla="*/ 113586 w 305648"/>
                <a:gd name="connsiteY26" fmla="*/ 123014 h 733139"/>
                <a:gd name="connsiteX27" fmla="*/ 156031 w 305648"/>
                <a:gd name="connsiteY27" fmla="*/ 81747 h 733139"/>
                <a:gd name="connsiteX28" fmla="*/ 124197 w 305648"/>
                <a:gd name="connsiteY28" fmla="*/ 649655 h 733139"/>
                <a:gd name="connsiteX29" fmla="*/ 80965 w 305648"/>
                <a:gd name="connsiteY29" fmla="*/ 608781 h 733139"/>
                <a:gd name="connsiteX30" fmla="*/ 39699 w 305648"/>
                <a:gd name="connsiteY30" fmla="*/ 651620 h 733139"/>
                <a:gd name="connsiteX31" fmla="*/ 82930 w 305648"/>
                <a:gd name="connsiteY31" fmla="*/ 692493 h 733139"/>
                <a:gd name="connsiteX32" fmla="*/ 124197 w 305648"/>
                <a:gd name="connsiteY32" fmla="*/ 649655 h 73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5648" h="733139">
                  <a:moveTo>
                    <a:pt x="242888" y="630397"/>
                  </a:moveTo>
                  <a:cubicBezTo>
                    <a:pt x="198477" y="582449"/>
                    <a:pt x="157996" y="536859"/>
                    <a:pt x="115551" y="493628"/>
                  </a:cubicBezTo>
                  <a:cubicBezTo>
                    <a:pt x="99044" y="476728"/>
                    <a:pt x="93149" y="459435"/>
                    <a:pt x="93149" y="436247"/>
                  </a:cubicBezTo>
                  <a:cubicBezTo>
                    <a:pt x="94328" y="350570"/>
                    <a:pt x="93542" y="264893"/>
                    <a:pt x="93935" y="178822"/>
                  </a:cubicBezTo>
                  <a:cubicBezTo>
                    <a:pt x="93935" y="167032"/>
                    <a:pt x="91970" y="160743"/>
                    <a:pt x="79393" y="155241"/>
                  </a:cubicBezTo>
                  <a:cubicBezTo>
                    <a:pt x="42450" y="139521"/>
                    <a:pt x="24764" y="101005"/>
                    <a:pt x="33803" y="60917"/>
                  </a:cubicBezTo>
                  <a:cubicBezTo>
                    <a:pt x="42057" y="24760"/>
                    <a:pt x="74284" y="0"/>
                    <a:pt x="112799" y="0"/>
                  </a:cubicBezTo>
                  <a:cubicBezTo>
                    <a:pt x="152494" y="0"/>
                    <a:pt x="184328" y="24367"/>
                    <a:pt x="193368" y="61703"/>
                  </a:cubicBezTo>
                  <a:cubicBezTo>
                    <a:pt x="202407" y="99433"/>
                    <a:pt x="184328" y="139128"/>
                    <a:pt x="148957" y="154848"/>
                  </a:cubicBezTo>
                  <a:cubicBezTo>
                    <a:pt x="136774" y="160350"/>
                    <a:pt x="133236" y="166639"/>
                    <a:pt x="133236" y="179608"/>
                  </a:cubicBezTo>
                  <a:cubicBezTo>
                    <a:pt x="134022" y="264893"/>
                    <a:pt x="133236" y="349784"/>
                    <a:pt x="134022" y="435068"/>
                  </a:cubicBezTo>
                  <a:cubicBezTo>
                    <a:pt x="134022" y="446073"/>
                    <a:pt x="139132" y="459435"/>
                    <a:pt x="146599" y="467688"/>
                  </a:cubicBezTo>
                  <a:cubicBezTo>
                    <a:pt x="195726" y="522318"/>
                    <a:pt x="246032" y="575375"/>
                    <a:pt x="295159" y="629611"/>
                  </a:cubicBezTo>
                  <a:cubicBezTo>
                    <a:pt x="301447" y="636685"/>
                    <a:pt x="307735" y="650834"/>
                    <a:pt x="304984" y="657515"/>
                  </a:cubicBezTo>
                  <a:cubicBezTo>
                    <a:pt x="302233" y="664196"/>
                    <a:pt x="287691" y="668913"/>
                    <a:pt x="277866" y="669306"/>
                  </a:cubicBezTo>
                  <a:cubicBezTo>
                    <a:pt x="244067" y="670878"/>
                    <a:pt x="209874" y="669306"/>
                    <a:pt x="175682" y="670485"/>
                  </a:cubicBezTo>
                  <a:cubicBezTo>
                    <a:pt x="169394" y="670878"/>
                    <a:pt x="160747" y="676773"/>
                    <a:pt x="157996" y="682668"/>
                  </a:cubicBezTo>
                  <a:cubicBezTo>
                    <a:pt x="139918" y="720005"/>
                    <a:pt x="103760" y="739262"/>
                    <a:pt x="64852" y="731402"/>
                  </a:cubicBezTo>
                  <a:cubicBezTo>
                    <a:pt x="27122" y="723542"/>
                    <a:pt x="-389" y="689742"/>
                    <a:pt x="4" y="650834"/>
                  </a:cubicBezTo>
                  <a:cubicBezTo>
                    <a:pt x="4" y="613497"/>
                    <a:pt x="26336" y="579698"/>
                    <a:pt x="61314" y="571445"/>
                  </a:cubicBezTo>
                  <a:cubicBezTo>
                    <a:pt x="102188" y="561619"/>
                    <a:pt x="139525" y="580484"/>
                    <a:pt x="158389" y="619393"/>
                  </a:cubicBezTo>
                  <a:cubicBezTo>
                    <a:pt x="160747" y="624502"/>
                    <a:pt x="167822" y="629611"/>
                    <a:pt x="172931" y="630004"/>
                  </a:cubicBezTo>
                  <a:cubicBezTo>
                    <a:pt x="194547" y="630790"/>
                    <a:pt x="216163" y="630397"/>
                    <a:pt x="242888" y="630397"/>
                  </a:cubicBezTo>
                  <a:close/>
                  <a:moveTo>
                    <a:pt x="156031" y="81747"/>
                  </a:moveTo>
                  <a:cubicBezTo>
                    <a:pt x="156424" y="57380"/>
                    <a:pt x="139132" y="39695"/>
                    <a:pt x="114372" y="39695"/>
                  </a:cubicBezTo>
                  <a:cubicBezTo>
                    <a:pt x="89612" y="39695"/>
                    <a:pt x="72319" y="56594"/>
                    <a:pt x="71926" y="80961"/>
                  </a:cubicBezTo>
                  <a:cubicBezTo>
                    <a:pt x="71533" y="105328"/>
                    <a:pt x="89218" y="123014"/>
                    <a:pt x="113586" y="123014"/>
                  </a:cubicBezTo>
                  <a:cubicBezTo>
                    <a:pt x="137953" y="123407"/>
                    <a:pt x="155638" y="106114"/>
                    <a:pt x="156031" y="81747"/>
                  </a:cubicBezTo>
                  <a:close/>
                  <a:moveTo>
                    <a:pt x="124197" y="649655"/>
                  </a:moveTo>
                  <a:cubicBezTo>
                    <a:pt x="123804" y="625681"/>
                    <a:pt x="105725" y="608388"/>
                    <a:pt x="80965" y="608781"/>
                  </a:cubicBezTo>
                  <a:cubicBezTo>
                    <a:pt x="56598" y="609174"/>
                    <a:pt x="39306" y="627646"/>
                    <a:pt x="39699" y="651620"/>
                  </a:cubicBezTo>
                  <a:cubicBezTo>
                    <a:pt x="40092" y="675594"/>
                    <a:pt x="58563" y="692886"/>
                    <a:pt x="82930" y="692493"/>
                  </a:cubicBezTo>
                  <a:cubicBezTo>
                    <a:pt x="106904" y="692100"/>
                    <a:pt x="124590" y="673629"/>
                    <a:pt x="124197" y="649655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4E12EBE-C595-44FF-925D-B05EE7CB15C3}"/>
                </a:ext>
              </a:extLst>
            </p:cNvPr>
            <p:cNvSpPr/>
            <p:nvPr/>
          </p:nvSpPr>
          <p:spPr>
            <a:xfrm>
              <a:off x="5250371" y="4034494"/>
              <a:ext cx="950328" cy="173176"/>
            </a:xfrm>
            <a:custGeom>
              <a:avLst/>
              <a:gdLst>
                <a:gd name="connsiteX0" fmla="*/ 161939 w 950328"/>
                <a:gd name="connsiteY0" fmla="*/ 69706 h 173176"/>
                <a:gd name="connsiteX1" fmla="*/ 327006 w 950328"/>
                <a:gd name="connsiteY1" fmla="*/ 69706 h 173176"/>
                <a:gd name="connsiteX2" fmla="*/ 774651 w 950328"/>
                <a:gd name="connsiteY2" fmla="*/ 63024 h 173176"/>
                <a:gd name="connsiteX3" fmla="*/ 793515 w 950328"/>
                <a:gd name="connsiteY3" fmla="*/ 50841 h 173176"/>
                <a:gd name="connsiteX4" fmla="*/ 883909 w 950328"/>
                <a:gd name="connsiteY4" fmla="*/ 1714 h 173176"/>
                <a:gd name="connsiteX5" fmla="*/ 950329 w 950328"/>
                <a:gd name="connsiteY5" fmla="*/ 82282 h 173176"/>
                <a:gd name="connsiteX6" fmla="*/ 885874 w 950328"/>
                <a:gd name="connsiteY6" fmla="*/ 162458 h 173176"/>
                <a:gd name="connsiteX7" fmla="*/ 793515 w 950328"/>
                <a:gd name="connsiteY7" fmla="*/ 113724 h 173176"/>
                <a:gd name="connsiteX8" fmla="*/ 772293 w 950328"/>
                <a:gd name="connsiteY8" fmla="*/ 102326 h 173176"/>
                <a:gd name="connsiteX9" fmla="*/ 417006 w 950328"/>
                <a:gd name="connsiteY9" fmla="*/ 107435 h 173176"/>
                <a:gd name="connsiteX10" fmla="*/ 179232 w 950328"/>
                <a:gd name="connsiteY10" fmla="*/ 110186 h 173176"/>
                <a:gd name="connsiteX11" fmla="*/ 156830 w 950328"/>
                <a:gd name="connsiteY11" fmla="*/ 123156 h 173176"/>
                <a:gd name="connsiteX12" fmla="*/ 64078 w 950328"/>
                <a:gd name="connsiteY12" fmla="*/ 171104 h 173176"/>
                <a:gd name="connsiteX13" fmla="*/ 17 w 950328"/>
                <a:gd name="connsiteY13" fmla="*/ 89750 h 173176"/>
                <a:gd name="connsiteX14" fmla="*/ 64078 w 950328"/>
                <a:gd name="connsiteY14" fmla="*/ 11147 h 173176"/>
                <a:gd name="connsiteX15" fmla="*/ 158402 w 950328"/>
                <a:gd name="connsiteY15" fmla="*/ 60274 h 173176"/>
                <a:gd name="connsiteX16" fmla="*/ 161939 w 950328"/>
                <a:gd name="connsiteY16" fmla="*/ 69706 h 173176"/>
                <a:gd name="connsiteX17" fmla="*/ 124210 w 950328"/>
                <a:gd name="connsiteY17" fmla="*/ 90143 h 173176"/>
                <a:gd name="connsiteX18" fmla="*/ 80978 w 950328"/>
                <a:gd name="connsiteY18" fmla="*/ 48876 h 173176"/>
                <a:gd name="connsiteX19" fmla="*/ 39711 w 950328"/>
                <a:gd name="connsiteY19" fmla="*/ 92108 h 173176"/>
                <a:gd name="connsiteX20" fmla="*/ 82943 w 950328"/>
                <a:gd name="connsiteY20" fmla="*/ 133374 h 173176"/>
                <a:gd name="connsiteX21" fmla="*/ 124210 w 950328"/>
                <a:gd name="connsiteY21" fmla="*/ 90143 h 173176"/>
                <a:gd name="connsiteX22" fmla="*/ 826922 w 950328"/>
                <a:gd name="connsiteY22" fmla="*/ 82675 h 173176"/>
                <a:gd name="connsiteX23" fmla="*/ 868974 w 950328"/>
                <a:gd name="connsiteY23" fmla="*/ 125121 h 173176"/>
                <a:gd name="connsiteX24" fmla="*/ 910634 w 950328"/>
                <a:gd name="connsiteY24" fmla="*/ 82282 h 173176"/>
                <a:gd name="connsiteX25" fmla="*/ 868581 w 950328"/>
                <a:gd name="connsiteY25" fmla="*/ 39837 h 173176"/>
                <a:gd name="connsiteX26" fmla="*/ 826922 w 950328"/>
                <a:gd name="connsiteY26" fmla="*/ 82675 h 17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0328" h="173176">
                  <a:moveTo>
                    <a:pt x="161939" y="69706"/>
                  </a:moveTo>
                  <a:cubicBezTo>
                    <a:pt x="218141" y="69706"/>
                    <a:pt x="272377" y="70492"/>
                    <a:pt x="327006" y="69706"/>
                  </a:cubicBezTo>
                  <a:cubicBezTo>
                    <a:pt x="476352" y="67741"/>
                    <a:pt x="625305" y="65383"/>
                    <a:pt x="774651" y="63024"/>
                  </a:cubicBezTo>
                  <a:cubicBezTo>
                    <a:pt x="784083" y="63024"/>
                    <a:pt x="789192" y="60666"/>
                    <a:pt x="793515" y="50841"/>
                  </a:cubicBezTo>
                  <a:cubicBezTo>
                    <a:pt x="809236" y="13505"/>
                    <a:pt x="846572" y="-6146"/>
                    <a:pt x="883909" y="1714"/>
                  </a:cubicBezTo>
                  <a:cubicBezTo>
                    <a:pt x="924783" y="10361"/>
                    <a:pt x="950329" y="41409"/>
                    <a:pt x="950329" y="82282"/>
                  </a:cubicBezTo>
                  <a:cubicBezTo>
                    <a:pt x="950329" y="122370"/>
                    <a:pt x="925569" y="153025"/>
                    <a:pt x="885874" y="162458"/>
                  </a:cubicBezTo>
                  <a:cubicBezTo>
                    <a:pt x="847751" y="171104"/>
                    <a:pt x="810022" y="152239"/>
                    <a:pt x="793515" y="113724"/>
                  </a:cubicBezTo>
                  <a:cubicBezTo>
                    <a:pt x="788406" y="101933"/>
                    <a:pt x="781725" y="102326"/>
                    <a:pt x="772293" y="102326"/>
                  </a:cubicBezTo>
                  <a:cubicBezTo>
                    <a:pt x="653995" y="104291"/>
                    <a:pt x="535304" y="105863"/>
                    <a:pt x="417006" y="107435"/>
                  </a:cubicBezTo>
                  <a:cubicBezTo>
                    <a:pt x="337617" y="108614"/>
                    <a:pt x="258621" y="109401"/>
                    <a:pt x="179232" y="110186"/>
                  </a:cubicBezTo>
                  <a:cubicBezTo>
                    <a:pt x="168621" y="110186"/>
                    <a:pt x="161939" y="111366"/>
                    <a:pt x="156830" y="123156"/>
                  </a:cubicBezTo>
                  <a:cubicBezTo>
                    <a:pt x="140717" y="160885"/>
                    <a:pt x="101808" y="179750"/>
                    <a:pt x="64078" y="171104"/>
                  </a:cubicBezTo>
                  <a:cubicBezTo>
                    <a:pt x="25956" y="162064"/>
                    <a:pt x="-769" y="128658"/>
                    <a:pt x="17" y="89750"/>
                  </a:cubicBezTo>
                  <a:cubicBezTo>
                    <a:pt x="803" y="50841"/>
                    <a:pt x="27135" y="18614"/>
                    <a:pt x="64078" y="11147"/>
                  </a:cubicBezTo>
                  <a:cubicBezTo>
                    <a:pt x="105345" y="2893"/>
                    <a:pt x="141502" y="21758"/>
                    <a:pt x="158402" y="60274"/>
                  </a:cubicBezTo>
                  <a:cubicBezTo>
                    <a:pt x="159581" y="63418"/>
                    <a:pt x="160760" y="66562"/>
                    <a:pt x="161939" y="69706"/>
                  </a:cubicBezTo>
                  <a:close/>
                  <a:moveTo>
                    <a:pt x="124210" y="90143"/>
                  </a:moveTo>
                  <a:cubicBezTo>
                    <a:pt x="123817" y="66562"/>
                    <a:pt x="104952" y="48483"/>
                    <a:pt x="80978" y="48876"/>
                  </a:cubicBezTo>
                  <a:cubicBezTo>
                    <a:pt x="57004" y="49269"/>
                    <a:pt x="38925" y="68134"/>
                    <a:pt x="39711" y="92108"/>
                  </a:cubicBezTo>
                  <a:cubicBezTo>
                    <a:pt x="40498" y="116082"/>
                    <a:pt x="58969" y="133767"/>
                    <a:pt x="82943" y="133374"/>
                  </a:cubicBezTo>
                  <a:cubicBezTo>
                    <a:pt x="106917" y="132588"/>
                    <a:pt x="124603" y="114117"/>
                    <a:pt x="124210" y="90143"/>
                  </a:cubicBezTo>
                  <a:close/>
                  <a:moveTo>
                    <a:pt x="826922" y="82675"/>
                  </a:moveTo>
                  <a:cubicBezTo>
                    <a:pt x="826922" y="107042"/>
                    <a:pt x="845393" y="125121"/>
                    <a:pt x="868974" y="125121"/>
                  </a:cubicBezTo>
                  <a:cubicBezTo>
                    <a:pt x="892555" y="124728"/>
                    <a:pt x="910634" y="106256"/>
                    <a:pt x="910634" y="82282"/>
                  </a:cubicBezTo>
                  <a:cubicBezTo>
                    <a:pt x="910634" y="58308"/>
                    <a:pt x="892162" y="39837"/>
                    <a:pt x="868581" y="39837"/>
                  </a:cubicBezTo>
                  <a:cubicBezTo>
                    <a:pt x="844607" y="39837"/>
                    <a:pt x="826922" y="58308"/>
                    <a:pt x="826922" y="82675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5458699-84B5-40BF-BB9B-A10DA4B1CD1D}"/>
                </a:ext>
              </a:extLst>
            </p:cNvPr>
            <p:cNvSpPr/>
            <p:nvPr/>
          </p:nvSpPr>
          <p:spPr>
            <a:xfrm>
              <a:off x="4410942" y="1903216"/>
              <a:ext cx="807860" cy="616911"/>
            </a:xfrm>
            <a:custGeom>
              <a:avLst/>
              <a:gdLst>
                <a:gd name="connsiteX0" fmla="*/ 648048 w 807860"/>
                <a:gd name="connsiteY0" fmla="*/ 112106 h 616911"/>
                <a:gd name="connsiteX1" fmla="*/ 696782 w 807860"/>
                <a:gd name="connsiteY1" fmla="*/ 5599 h 616911"/>
                <a:gd name="connsiteX2" fmla="*/ 794642 w 807860"/>
                <a:gd name="connsiteY2" fmla="*/ 37826 h 616911"/>
                <a:gd name="connsiteX3" fmla="*/ 783245 w 807860"/>
                <a:gd name="connsiteY3" fmla="*/ 140403 h 616911"/>
                <a:gd name="connsiteX4" fmla="*/ 670843 w 807860"/>
                <a:gd name="connsiteY4" fmla="*/ 143940 h 616911"/>
                <a:gd name="connsiteX5" fmla="*/ 175643 w 807860"/>
                <a:gd name="connsiteY5" fmla="*/ 494117 h 616911"/>
                <a:gd name="connsiteX6" fmla="*/ 162673 w 807860"/>
                <a:gd name="connsiteY6" fmla="*/ 522414 h 616911"/>
                <a:gd name="connsiteX7" fmla="*/ 89573 w 807860"/>
                <a:gd name="connsiteY7" fmla="*/ 616345 h 616911"/>
                <a:gd name="connsiteX8" fmla="*/ 358 w 807860"/>
                <a:gd name="connsiteY8" fmla="*/ 543244 h 616911"/>
                <a:gd name="connsiteX9" fmla="*/ 77389 w 807860"/>
                <a:gd name="connsiteY9" fmla="*/ 453244 h 616911"/>
                <a:gd name="connsiteX10" fmla="*/ 143416 w 807860"/>
                <a:gd name="connsiteY10" fmla="*/ 468571 h 616911"/>
                <a:gd name="connsiteX11" fmla="*/ 648048 w 807860"/>
                <a:gd name="connsiteY11" fmla="*/ 112106 h 616911"/>
                <a:gd name="connsiteX12" fmla="*/ 82891 w 807860"/>
                <a:gd name="connsiteY12" fmla="*/ 492152 h 616911"/>
                <a:gd name="connsiteX13" fmla="*/ 39660 w 807860"/>
                <a:gd name="connsiteY13" fmla="*/ 533812 h 616911"/>
                <a:gd name="connsiteX14" fmla="*/ 81319 w 807860"/>
                <a:gd name="connsiteY14" fmla="*/ 577437 h 616911"/>
                <a:gd name="connsiteX15" fmla="*/ 124944 w 807860"/>
                <a:gd name="connsiteY15" fmla="*/ 534991 h 616911"/>
                <a:gd name="connsiteX16" fmla="*/ 82891 w 807860"/>
                <a:gd name="connsiteY16" fmla="*/ 492152 h 616911"/>
                <a:gd name="connsiteX17" fmla="*/ 768310 w 807860"/>
                <a:gd name="connsiteY17" fmla="*/ 81844 h 616911"/>
                <a:gd name="connsiteX18" fmla="*/ 725865 w 807860"/>
                <a:gd name="connsiteY18" fmla="*/ 39791 h 616911"/>
                <a:gd name="connsiteX19" fmla="*/ 684205 w 807860"/>
                <a:gd name="connsiteY19" fmla="*/ 82630 h 616911"/>
                <a:gd name="connsiteX20" fmla="*/ 727044 w 807860"/>
                <a:gd name="connsiteY20" fmla="*/ 125076 h 616911"/>
                <a:gd name="connsiteX21" fmla="*/ 768310 w 807860"/>
                <a:gd name="connsiteY21" fmla="*/ 81844 h 61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7860" h="616911">
                  <a:moveTo>
                    <a:pt x="648048" y="112106"/>
                  </a:moveTo>
                  <a:cubicBezTo>
                    <a:pt x="638222" y="58656"/>
                    <a:pt x="655122" y="22106"/>
                    <a:pt x="696782" y="5599"/>
                  </a:cubicBezTo>
                  <a:cubicBezTo>
                    <a:pt x="732939" y="-8550"/>
                    <a:pt x="773420" y="4813"/>
                    <a:pt x="794642" y="37826"/>
                  </a:cubicBezTo>
                  <a:cubicBezTo>
                    <a:pt x="815865" y="70840"/>
                    <a:pt x="811149" y="112892"/>
                    <a:pt x="783245" y="140403"/>
                  </a:cubicBezTo>
                  <a:cubicBezTo>
                    <a:pt x="751804" y="171451"/>
                    <a:pt x="712109" y="172631"/>
                    <a:pt x="670843" y="143940"/>
                  </a:cubicBezTo>
                  <a:cubicBezTo>
                    <a:pt x="505776" y="260666"/>
                    <a:pt x="340709" y="377392"/>
                    <a:pt x="175643" y="494117"/>
                  </a:cubicBezTo>
                  <a:cubicBezTo>
                    <a:pt x="165031" y="501585"/>
                    <a:pt x="159529" y="507873"/>
                    <a:pt x="162673" y="522414"/>
                  </a:cubicBezTo>
                  <a:cubicBezTo>
                    <a:pt x="171320" y="568004"/>
                    <a:pt x="137913" y="609664"/>
                    <a:pt x="89573" y="616345"/>
                  </a:cubicBezTo>
                  <a:cubicBezTo>
                    <a:pt x="47913" y="621847"/>
                    <a:pt x="4288" y="586476"/>
                    <a:pt x="358" y="543244"/>
                  </a:cubicBezTo>
                  <a:cubicBezTo>
                    <a:pt x="-3965" y="495689"/>
                    <a:pt x="31406" y="452458"/>
                    <a:pt x="77389" y="453244"/>
                  </a:cubicBezTo>
                  <a:cubicBezTo>
                    <a:pt x="97826" y="453637"/>
                    <a:pt x="118263" y="462283"/>
                    <a:pt x="143416" y="468571"/>
                  </a:cubicBezTo>
                  <a:cubicBezTo>
                    <a:pt x="308482" y="352632"/>
                    <a:pt x="478265" y="232369"/>
                    <a:pt x="648048" y="112106"/>
                  </a:cubicBezTo>
                  <a:close/>
                  <a:moveTo>
                    <a:pt x="82891" y="492152"/>
                  </a:moveTo>
                  <a:cubicBezTo>
                    <a:pt x="59310" y="492152"/>
                    <a:pt x="40053" y="511017"/>
                    <a:pt x="39660" y="533812"/>
                  </a:cubicBezTo>
                  <a:cubicBezTo>
                    <a:pt x="39660" y="557000"/>
                    <a:pt x="58917" y="577437"/>
                    <a:pt x="81319" y="577437"/>
                  </a:cubicBezTo>
                  <a:cubicBezTo>
                    <a:pt x="103721" y="577830"/>
                    <a:pt x="124551" y="557393"/>
                    <a:pt x="124944" y="534991"/>
                  </a:cubicBezTo>
                  <a:cubicBezTo>
                    <a:pt x="125337" y="512196"/>
                    <a:pt x="106079" y="492152"/>
                    <a:pt x="82891" y="492152"/>
                  </a:cubicBezTo>
                  <a:close/>
                  <a:moveTo>
                    <a:pt x="768310" y="81844"/>
                  </a:moveTo>
                  <a:cubicBezTo>
                    <a:pt x="767917" y="58263"/>
                    <a:pt x="749053" y="39398"/>
                    <a:pt x="725865" y="39791"/>
                  </a:cubicBezTo>
                  <a:cubicBezTo>
                    <a:pt x="702284" y="40184"/>
                    <a:pt x="683812" y="59442"/>
                    <a:pt x="684205" y="82630"/>
                  </a:cubicBezTo>
                  <a:cubicBezTo>
                    <a:pt x="684598" y="105818"/>
                    <a:pt x="704642" y="125862"/>
                    <a:pt x="727044" y="125076"/>
                  </a:cubicBezTo>
                  <a:cubicBezTo>
                    <a:pt x="749446" y="125076"/>
                    <a:pt x="768310" y="105032"/>
                    <a:pt x="768310" y="81844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F8B5026-B1A4-4B64-907D-A4A30AEDE0A0}"/>
                </a:ext>
              </a:extLst>
            </p:cNvPr>
            <p:cNvSpPr/>
            <p:nvPr/>
          </p:nvSpPr>
          <p:spPr>
            <a:xfrm>
              <a:off x="7586936" y="3044809"/>
              <a:ext cx="291173" cy="812576"/>
            </a:xfrm>
            <a:custGeom>
              <a:avLst/>
              <a:gdLst>
                <a:gd name="connsiteX0" fmla="*/ 102507 w 291173"/>
                <a:gd name="connsiteY0" fmla="*/ 103184 h 812576"/>
                <a:gd name="connsiteX1" fmla="*/ 102507 w 291173"/>
                <a:gd name="connsiteY1" fmla="*/ 649475 h 812576"/>
                <a:gd name="connsiteX2" fmla="*/ 161852 w 291173"/>
                <a:gd name="connsiteY2" fmla="*/ 749694 h 812576"/>
                <a:gd name="connsiteX3" fmla="*/ 82463 w 291173"/>
                <a:gd name="connsiteY3" fmla="*/ 812577 h 812576"/>
                <a:gd name="connsiteX4" fmla="*/ 2288 w 291173"/>
                <a:gd name="connsiteY4" fmla="*/ 747729 h 812576"/>
                <a:gd name="connsiteX5" fmla="*/ 62812 w 291173"/>
                <a:gd name="connsiteY5" fmla="*/ 649475 h 812576"/>
                <a:gd name="connsiteX6" fmla="*/ 62812 w 291173"/>
                <a:gd name="connsiteY6" fmla="*/ 628646 h 812576"/>
                <a:gd name="connsiteX7" fmla="*/ 61633 w 291173"/>
                <a:gd name="connsiteY7" fmla="*/ 98075 h 812576"/>
                <a:gd name="connsiteX8" fmla="*/ 97397 w 291173"/>
                <a:gd name="connsiteY8" fmla="*/ 62703 h 812576"/>
                <a:gd name="connsiteX9" fmla="*/ 139450 w 291173"/>
                <a:gd name="connsiteY9" fmla="*/ 39908 h 812576"/>
                <a:gd name="connsiteX10" fmla="*/ 232202 w 291173"/>
                <a:gd name="connsiteY10" fmla="*/ 3358 h 812576"/>
                <a:gd name="connsiteX11" fmla="*/ 291154 w 291173"/>
                <a:gd name="connsiteY11" fmla="*/ 84319 h 812576"/>
                <a:gd name="connsiteX12" fmla="*/ 225914 w 291173"/>
                <a:gd name="connsiteY12" fmla="*/ 162136 h 812576"/>
                <a:gd name="connsiteX13" fmla="*/ 137485 w 291173"/>
                <a:gd name="connsiteY13" fmla="*/ 119691 h 812576"/>
                <a:gd name="connsiteX14" fmla="*/ 102507 w 291173"/>
                <a:gd name="connsiteY14" fmla="*/ 103184 h 812576"/>
                <a:gd name="connsiteX15" fmla="*/ 208621 w 291173"/>
                <a:gd name="connsiteY15" fmla="*/ 124014 h 812576"/>
                <a:gd name="connsiteX16" fmla="*/ 251853 w 291173"/>
                <a:gd name="connsiteY16" fmla="*/ 82354 h 812576"/>
                <a:gd name="connsiteX17" fmla="*/ 210979 w 291173"/>
                <a:gd name="connsiteY17" fmla="*/ 38729 h 812576"/>
                <a:gd name="connsiteX18" fmla="*/ 166961 w 291173"/>
                <a:gd name="connsiteY18" fmla="*/ 81175 h 812576"/>
                <a:gd name="connsiteX19" fmla="*/ 208621 w 291173"/>
                <a:gd name="connsiteY19" fmla="*/ 124014 h 812576"/>
                <a:gd name="connsiteX20" fmla="*/ 81677 w 291173"/>
                <a:gd name="connsiteY20" fmla="*/ 688777 h 812576"/>
                <a:gd name="connsiteX21" fmla="*/ 40017 w 291173"/>
                <a:gd name="connsiteY21" fmla="*/ 732009 h 812576"/>
                <a:gd name="connsiteX22" fmla="*/ 83642 w 291173"/>
                <a:gd name="connsiteY22" fmla="*/ 773275 h 812576"/>
                <a:gd name="connsiteX23" fmla="*/ 125302 w 291173"/>
                <a:gd name="connsiteY23" fmla="*/ 730044 h 812576"/>
                <a:gd name="connsiteX24" fmla="*/ 81677 w 291173"/>
                <a:gd name="connsiteY24" fmla="*/ 688777 h 812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91173" h="812576">
                  <a:moveTo>
                    <a:pt x="102507" y="103184"/>
                  </a:moveTo>
                  <a:cubicBezTo>
                    <a:pt x="102507" y="285936"/>
                    <a:pt x="102507" y="467902"/>
                    <a:pt x="102507" y="649475"/>
                  </a:cubicBezTo>
                  <a:cubicBezTo>
                    <a:pt x="153206" y="673842"/>
                    <a:pt x="171677" y="705284"/>
                    <a:pt x="161852" y="749694"/>
                  </a:cubicBezTo>
                  <a:cubicBezTo>
                    <a:pt x="153206" y="787424"/>
                    <a:pt x="121372" y="812577"/>
                    <a:pt x="82463" y="812577"/>
                  </a:cubicBezTo>
                  <a:cubicBezTo>
                    <a:pt x="42769" y="812577"/>
                    <a:pt x="11327" y="787031"/>
                    <a:pt x="2288" y="747729"/>
                  </a:cubicBezTo>
                  <a:cubicBezTo>
                    <a:pt x="-7145" y="706070"/>
                    <a:pt x="12506" y="673449"/>
                    <a:pt x="62812" y="649475"/>
                  </a:cubicBezTo>
                  <a:cubicBezTo>
                    <a:pt x="62812" y="642794"/>
                    <a:pt x="62812" y="635720"/>
                    <a:pt x="62812" y="628646"/>
                  </a:cubicBezTo>
                  <a:cubicBezTo>
                    <a:pt x="62419" y="451789"/>
                    <a:pt x="62026" y="274932"/>
                    <a:pt x="61633" y="98075"/>
                  </a:cubicBezTo>
                  <a:cubicBezTo>
                    <a:pt x="61633" y="65061"/>
                    <a:pt x="64384" y="61524"/>
                    <a:pt x="97397" y="62703"/>
                  </a:cubicBezTo>
                  <a:cubicBezTo>
                    <a:pt x="117048" y="63489"/>
                    <a:pt x="129625" y="60738"/>
                    <a:pt x="139450" y="39908"/>
                  </a:cubicBezTo>
                  <a:cubicBezTo>
                    <a:pt x="154778" y="6502"/>
                    <a:pt x="195651" y="-6861"/>
                    <a:pt x="232202" y="3358"/>
                  </a:cubicBezTo>
                  <a:cubicBezTo>
                    <a:pt x="268359" y="13576"/>
                    <a:pt x="291940" y="46590"/>
                    <a:pt x="291154" y="84319"/>
                  </a:cubicBezTo>
                  <a:cubicBezTo>
                    <a:pt x="289975" y="122835"/>
                    <a:pt x="264429" y="153490"/>
                    <a:pt x="225914" y="162136"/>
                  </a:cubicBezTo>
                  <a:cubicBezTo>
                    <a:pt x="190935" y="169996"/>
                    <a:pt x="152419" y="153097"/>
                    <a:pt x="137485" y="119691"/>
                  </a:cubicBezTo>
                  <a:cubicBezTo>
                    <a:pt x="129625" y="102791"/>
                    <a:pt x="120585" y="98075"/>
                    <a:pt x="102507" y="103184"/>
                  </a:cubicBezTo>
                  <a:close/>
                  <a:moveTo>
                    <a:pt x="208621" y="124014"/>
                  </a:moveTo>
                  <a:cubicBezTo>
                    <a:pt x="231416" y="124407"/>
                    <a:pt x="251067" y="105935"/>
                    <a:pt x="251853" y="82354"/>
                  </a:cubicBezTo>
                  <a:cubicBezTo>
                    <a:pt x="252638" y="59166"/>
                    <a:pt x="234560" y="39908"/>
                    <a:pt x="210979" y="38729"/>
                  </a:cubicBezTo>
                  <a:cubicBezTo>
                    <a:pt x="187398" y="37550"/>
                    <a:pt x="166961" y="56808"/>
                    <a:pt x="166961" y="81175"/>
                  </a:cubicBezTo>
                  <a:cubicBezTo>
                    <a:pt x="166568" y="104363"/>
                    <a:pt x="185040" y="123621"/>
                    <a:pt x="208621" y="124014"/>
                  </a:cubicBezTo>
                  <a:close/>
                  <a:moveTo>
                    <a:pt x="81677" y="688777"/>
                  </a:moveTo>
                  <a:cubicBezTo>
                    <a:pt x="57703" y="689170"/>
                    <a:pt x="39624" y="708428"/>
                    <a:pt x="40017" y="732009"/>
                  </a:cubicBezTo>
                  <a:cubicBezTo>
                    <a:pt x="40803" y="755590"/>
                    <a:pt x="60061" y="773668"/>
                    <a:pt x="83642" y="773275"/>
                  </a:cubicBezTo>
                  <a:cubicBezTo>
                    <a:pt x="107223" y="772882"/>
                    <a:pt x="125695" y="753625"/>
                    <a:pt x="125302" y="730044"/>
                  </a:cubicBezTo>
                  <a:cubicBezTo>
                    <a:pt x="124908" y="706070"/>
                    <a:pt x="105651" y="687991"/>
                    <a:pt x="81677" y="688777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C2B659A-311C-4860-9A6F-BF0F698AAA51}"/>
                </a:ext>
              </a:extLst>
            </p:cNvPr>
            <p:cNvSpPr/>
            <p:nvPr/>
          </p:nvSpPr>
          <p:spPr>
            <a:xfrm>
              <a:off x="4358113" y="2776802"/>
              <a:ext cx="734275" cy="324079"/>
            </a:xfrm>
            <a:custGeom>
              <a:avLst/>
              <a:gdLst>
                <a:gd name="connsiteX0" fmla="*/ 102707 w 734275"/>
                <a:gd name="connsiteY0" fmla="*/ 221059 h 324079"/>
                <a:gd name="connsiteX1" fmla="*/ 571574 w 734275"/>
                <a:gd name="connsiteY1" fmla="*/ 221059 h 324079"/>
                <a:gd name="connsiteX2" fmla="*/ 652535 w 734275"/>
                <a:gd name="connsiteY2" fmla="*/ 160534 h 324079"/>
                <a:gd name="connsiteX3" fmla="*/ 733103 w 734275"/>
                <a:gd name="connsiteY3" fmla="*/ 227347 h 324079"/>
                <a:gd name="connsiteX4" fmla="*/ 679260 w 734275"/>
                <a:gd name="connsiteY4" fmla="*/ 319313 h 324079"/>
                <a:gd name="connsiteX5" fmla="*/ 580614 w 734275"/>
                <a:gd name="connsiteY5" fmla="*/ 280797 h 324079"/>
                <a:gd name="connsiteX6" fmla="*/ 549565 w 734275"/>
                <a:gd name="connsiteY6" fmla="*/ 262325 h 324079"/>
                <a:gd name="connsiteX7" fmla="*/ 93667 w 734275"/>
                <a:gd name="connsiteY7" fmla="*/ 260360 h 324079"/>
                <a:gd name="connsiteX8" fmla="*/ 62619 w 734275"/>
                <a:gd name="connsiteY8" fmla="*/ 229312 h 324079"/>
                <a:gd name="connsiteX9" fmla="*/ 62619 w 734275"/>
                <a:gd name="connsiteY9" fmla="*/ 209661 h 324079"/>
                <a:gd name="connsiteX10" fmla="*/ 32750 w 734275"/>
                <a:gd name="connsiteY10" fmla="*/ 145207 h 324079"/>
                <a:gd name="connsiteX11" fmla="*/ 5632 w 734275"/>
                <a:gd name="connsiteY11" fmla="*/ 53241 h 324079"/>
                <a:gd name="connsiteX12" fmla="*/ 88558 w 734275"/>
                <a:gd name="connsiteY12" fmla="*/ 184 h 324079"/>
                <a:gd name="connsiteX13" fmla="*/ 161659 w 734275"/>
                <a:gd name="connsiteY13" fmla="*/ 61102 h 324079"/>
                <a:gd name="connsiteX14" fmla="*/ 125501 w 734275"/>
                <a:gd name="connsiteY14" fmla="*/ 150709 h 324079"/>
                <a:gd name="connsiteX15" fmla="*/ 102314 w 734275"/>
                <a:gd name="connsiteY15" fmla="*/ 192762 h 324079"/>
                <a:gd name="connsiteX16" fmla="*/ 102707 w 734275"/>
                <a:gd name="connsiteY16" fmla="*/ 221059 h 324079"/>
                <a:gd name="connsiteX17" fmla="*/ 694195 w 734275"/>
                <a:gd name="connsiteY17" fmla="*/ 241103 h 324079"/>
                <a:gd name="connsiteX18" fmla="*/ 651356 w 734275"/>
                <a:gd name="connsiteY18" fmla="*/ 200229 h 324079"/>
                <a:gd name="connsiteX19" fmla="*/ 609697 w 734275"/>
                <a:gd name="connsiteY19" fmla="*/ 242675 h 324079"/>
                <a:gd name="connsiteX20" fmla="*/ 652928 w 734275"/>
                <a:gd name="connsiteY20" fmla="*/ 283548 h 324079"/>
                <a:gd name="connsiteX21" fmla="*/ 694195 w 734275"/>
                <a:gd name="connsiteY21" fmla="*/ 241103 h 324079"/>
                <a:gd name="connsiteX22" fmla="*/ 124322 w 734275"/>
                <a:gd name="connsiteY22" fmla="*/ 80359 h 324079"/>
                <a:gd name="connsiteX23" fmla="*/ 81484 w 734275"/>
                <a:gd name="connsiteY23" fmla="*/ 39093 h 324079"/>
                <a:gd name="connsiteX24" fmla="*/ 40610 w 734275"/>
                <a:gd name="connsiteY24" fmla="*/ 82324 h 324079"/>
                <a:gd name="connsiteX25" fmla="*/ 83449 w 734275"/>
                <a:gd name="connsiteY25" fmla="*/ 123984 h 324079"/>
                <a:gd name="connsiteX26" fmla="*/ 124322 w 734275"/>
                <a:gd name="connsiteY26" fmla="*/ 80359 h 324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34275" h="324079">
                  <a:moveTo>
                    <a:pt x="102707" y="221059"/>
                  </a:moveTo>
                  <a:cubicBezTo>
                    <a:pt x="260699" y="221059"/>
                    <a:pt x="415547" y="221059"/>
                    <a:pt x="571574" y="221059"/>
                  </a:cubicBezTo>
                  <a:cubicBezTo>
                    <a:pt x="585330" y="184115"/>
                    <a:pt x="610090" y="160534"/>
                    <a:pt x="652535" y="160534"/>
                  </a:cubicBezTo>
                  <a:cubicBezTo>
                    <a:pt x="693016" y="160534"/>
                    <a:pt x="726029" y="188046"/>
                    <a:pt x="733103" y="227347"/>
                  </a:cubicBezTo>
                  <a:cubicBezTo>
                    <a:pt x="739785" y="267435"/>
                    <a:pt x="717383" y="305950"/>
                    <a:pt x="679260" y="319313"/>
                  </a:cubicBezTo>
                  <a:cubicBezTo>
                    <a:pt x="641138" y="332675"/>
                    <a:pt x="597906" y="317348"/>
                    <a:pt x="580614" y="280797"/>
                  </a:cubicBezTo>
                  <a:cubicBezTo>
                    <a:pt x="573539" y="265470"/>
                    <a:pt x="564893" y="262325"/>
                    <a:pt x="549565" y="262325"/>
                  </a:cubicBezTo>
                  <a:cubicBezTo>
                    <a:pt x="397468" y="262325"/>
                    <a:pt x="245764" y="261146"/>
                    <a:pt x="93667" y="260360"/>
                  </a:cubicBezTo>
                  <a:cubicBezTo>
                    <a:pt x="67335" y="260360"/>
                    <a:pt x="63012" y="255644"/>
                    <a:pt x="62619" y="229312"/>
                  </a:cubicBezTo>
                  <a:cubicBezTo>
                    <a:pt x="62619" y="222631"/>
                    <a:pt x="62619" y="216343"/>
                    <a:pt x="62619" y="209661"/>
                  </a:cubicBezTo>
                  <a:cubicBezTo>
                    <a:pt x="63012" y="183329"/>
                    <a:pt x="66156" y="160141"/>
                    <a:pt x="32750" y="145207"/>
                  </a:cubicBezTo>
                  <a:cubicBezTo>
                    <a:pt x="1309" y="131058"/>
                    <a:pt x="-6945" y="87041"/>
                    <a:pt x="5632" y="53241"/>
                  </a:cubicBezTo>
                  <a:cubicBezTo>
                    <a:pt x="18601" y="18263"/>
                    <a:pt x="50435" y="-2174"/>
                    <a:pt x="88558" y="184"/>
                  </a:cubicBezTo>
                  <a:cubicBezTo>
                    <a:pt x="123536" y="2149"/>
                    <a:pt x="152620" y="26516"/>
                    <a:pt x="161659" y="61102"/>
                  </a:cubicBezTo>
                  <a:cubicBezTo>
                    <a:pt x="170698" y="95294"/>
                    <a:pt x="156943" y="136168"/>
                    <a:pt x="125501" y="150709"/>
                  </a:cubicBezTo>
                  <a:cubicBezTo>
                    <a:pt x="104279" y="160534"/>
                    <a:pt x="100348" y="173111"/>
                    <a:pt x="102314" y="192762"/>
                  </a:cubicBezTo>
                  <a:cubicBezTo>
                    <a:pt x="103493" y="201015"/>
                    <a:pt x="102707" y="209268"/>
                    <a:pt x="102707" y="221059"/>
                  </a:cubicBezTo>
                  <a:close/>
                  <a:moveTo>
                    <a:pt x="694195" y="241103"/>
                  </a:moveTo>
                  <a:cubicBezTo>
                    <a:pt x="693802" y="217129"/>
                    <a:pt x="675723" y="199836"/>
                    <a:pt x="651356" y="200229"/>
                  </a:cubicBezTo>
                  <a:cubicBezTo>
                    <a:pt x="626989" y="200622"/>
                    <a:pt x="609304" y="218701"/>
                    <a:pt x="609697" y="242675"/>
                  </a:cubicBezTo>
                  <a:cubicBezTo>
                    <a:pt x="610090" y="266649"/>
                    <a:pt x="628168" y="283941"/>
                    <a:pt x="652928" y="283548"/>
                  </a:cubicBezTo>
                  <a:cubicBezTo>
                    <a:pt x="677295" y="283155"/>
                    <a:pt x="694588" y="265470"/>
                    <a:pt x="694195" y="241103"/>
                  </a:cubicBezTo>
                  <a:close/>
                  <a:moveTo>
                    <a:pt x="124322" y="80359"/>
                  </a:moveTo>
                  <a:cubicBezTo>
                    <a:pt x="123929" y="56385"/>
                    <a:pt x="105458" y="38700"/>
                    <a:pt x="81484" y="39093"/>
                  </a:cubicBezTo>
                  <a:cubicBezTo>
                    <a:pt x="57510" y="39486"/>
                    <a:pt x="40217" y="57564"/>
                    <a:pt x="40610" y="82324"/>
                  </a:cubicBezTo>
                  <a:cubicBezTo>
                    <a:pt x="41003" y="106298"/>
                    <a:pt x="59868" y="124377"/>
                    <a:pt x="83449" y="123984"/>
                  </a:cubicBezTo>
                  <a:cubicBezTo>
                    <a:pt x="107030" y="123591"/>
                    <a:pt x="124715" y="104726"/>
                    <a:pt x="124322" y="80359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0F8FD6A-4D87-4530-8913-B6624D0A88F3}"/>
                </a:ext>
              </a:extLst>
            </p:cNvPr>
            <p:cNvSpPr/>
            <p:nvPr/>
          </p:nvSpPr>
          <p:spPr>
            <a:xfrm>
              <a:off x="7048357" y="4009827"/>
              <a:ext cx="639210" cy="543589"/>
            </a:xfrm>
            <a:custGeom>
              <a:avLst/>
              <a:gdLst>
                <a:gd name="connsiteX0" fmla="*/ 535758 w 639210"/>
                <a:gd name="connsiteY0" fmla="*/ 380095 h 543589"/>
                <a:gd name="connsiteX1" fmla="*/ 535365 w 639210"/>
                <a:gd name="connsiteY1" fmla="*/ 274767 h 543589"/>
                <a:gd name="connsiteX2" fmla="*/ 526326 w 639210"/>
                <a:gd name="connsiteY2" fmla="*/ 259439 h 543589"/>
                <a:gd name="connsiteX3" fmla="*/ 290909 w 639210"/>
                <a:gd name="connsiteY3" fmla="*/ 106949 h 543589"/>
                <a:gd name="connsiteX4" fmla="*/ 284228 w 639210"/>
                <a:gd name="connsiteY4" fmla="*/ 103412 h 543589"/>
                <a:gd name="connsiteX5" fmla="*/ 166323 w 639210"/>
                <a:gd name="connsiteY5" fmla="*/ 103019 h 543589"/>
                <a:gd name="connsiteX6" fmla="*/ 155712 w 639210"/>
                <a:gd name="connsiteY6" fmla="*/ 117167 h 543589"/>
                <a:gd name="connsiteX7" fmla="*/ 62174 w 639210"/>
                <a:gd name="connsiteY7" fmla="*/ 161578 h 543589"/>
                <a:gd name="connsiteX8" fmla="*/ 78 w 639210"/>
                <a:gd name="connsiteY8" fmla="*/ 87298 h 543589"/>
                <a:gd name="connsiteX9" fmla="*/ 59423 w 639210"/>
                <a:gd name="connsiteY9" fmla="*/ 3193 h 543589"/>
                <a:gd name="connsiteX10" fmla="*/ 155712 w 639210"/>
                <a:gd name="connsiteY10" fmla="*/ 47604 h 543589"/>
                <a:gd name="connsiteX11" fmla="*/ 180472 w 639210"/>
                <a:gd name="connsiteY11" fmla="*/ 62931 h 543589"/>
                <a:gd name="connsiteX12" fmla="*/ 295625 w 639210"/>
                <a:gd name="connsiteY12" fmla="*/ 66468 h 543589"/>
                <a:gd name="connsiteX13" fmla="*/ 392307 w 639210"/>
                <a:gd name="connsiteY13" fmla="*/ 125421 h 543589"/>
                <a:gd name="connsiteX14" fmla="*/ 555802 w 639210"/>
                <a:gd name="connsiteY14" fmla="*/ 230356 h 543589"/>
                <a:gd name="connsiteX15" fmla="*/ 576238 w 639210"/>
                <a:gd name="connsiteY15" fmla="*/ 266906 h 543589"/>
                <a:gd name="connsiteX16" fmla="*/ 575845 w 639210"/>
                <a:gd name="connsiteY16" fmla="*/ 380095 h 543589"/>
                <a:gd name="connsiteX17" fmla="*/ 636763 w 639210"/>
                <a:gd name="connsiteY17" fmla="*/ 480314 h 543589"/>
                <a:gd name="connsiteX18" fmla="*/ 557373 w 639210"/>
                <a:gd name="connsiteY18" fmla="*/ 543589 h 543589"/>
                <a:gd name="connsiteX19" fmla="*/ 477199 w 639210"/>
                <a:gd name="connsiteY19" fmla="*/ 483458 h 543589"/>
                <a:gd name="connsiteX20" fmla="*/ 535758 w 639210"/>
                <a:gd name="connsiteY20" fmla="*/ 380095 h 543589"/>
                <a:gd name="connsiteX21" fmla="*/ 81825 w 639210"/>
                <a:gd name="connsiteY21" fmla="*/ 124242 h 543589"/>
                <a:gd name="connsiteX22" fmla="*/ 123484 w 639210"/>
                <a:gd name="connsiteY22" fmla="*/ 81796 h 543589"/>
                <a:gd name="connsiteX23" fmla="*/ 81432 w 639210"/>
                <a:gd name="connsiteY23" fmla="*/ 40136 h 543589"/>
                <a:gd name="connsiteX24" fmla="*/ 39772 w 639210"/>
                <a:gd name="connsiteY24" fmla="*/ 82582 h 543589"/>
                <a:gd name="connsiteX25" fmla="*/ 81825 w 639210"/>
                <a:gd name="connsiteY25" fmla="*/ 124242 h 543589"/>
                <a:gd name="connsiteX26" fmla="*/ 514142 w 639210"/>
                <a:gd name="connsiteY26" fmla="*/ 459091 h 543589"/>
                <a:gd name="connsiteX27" fmla="*/ 553837 w 639210"/>
                <a:gd name="connsiteY27" fmla="*/ 503895 h 543589"/>
                <a:gd name="connsiteX28" fmla="*/ 598247 w 639210"/>
                <a:gd name="connsiteY28" fmla="*/ 464200 h 543589"/>
                <a:gd name="connsiteX29" fmla="*/ 558553 w 639210"/>
                <a:gd name="connsiteY29" fmla="*/ 419789 h 543589"/>
                <a:gd name="connsiteX30" fmla="*/ 514142 w 639210"/>
                <a:gd name="connsiteY30" fmla="*/ 459091 h 543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9210" h="543589">
                  <a:moveTo>
                    <a:pt x="535758" y="380095"/>
                  </a:moveTo>
                  <a:cubicBezTo>
                    <a:pt x="535758" y="345509"/>
                    <a:pt x="536151" y="310138"/>
                    <a:pt x="535365" y="274767"/>
                  </a:cubicBezTo>
                  <a:cubicBezTo>
                    <a:pt x="535365" y="269658"/>
                    <a:pt x="531042" y="262583"/>
                    <a:pt x="526326" y="259439"/>
                  </a:cubicBezTo>
                  <a:cubicBezTo>
                    <a:pt x="448115" y="208347"/>
                    <a:pt x="369512" y="157648"/>
                    <a:pt x="290909" y="106949"/>
                  </a:cubicBezTo>
                  <a:cubicBezTo>
                    <a:pt x="288551" y="105377"/>
                    <a:pt x="286586" y="103412"/>
                    <a:pt x="284228" y="103412"/>
                  </a:cubicBezTo>
                  <a:cubicBezTo>
                    <a:pt x="244926" y="103019"/>
                    <a:pt x="205625" y="102233"/>
                    <a:pt x="166323" y="103019"/>
                  </a:cubicBezTo>
                  <a:cubicBezTo>
                    <a:pt x="162786" y="103019"/>
                    <a:pt x="158463" y="112058"/>
                    <a:pt x="155712" y="117167"/>
                  </a:cubicBezTo>
                  <a:cubicBezTo>
                    <a:pt x="138419" y="152539"/>
                    <a:pt x="101868" y="170224"/>
                    <a:pt x="62174" y="161578"/>
                  </a:cubicBezTo>
                  <a:cubicBezTo>
                    <a:pt x="27589" y="154111"/>
                    <a:pt x="1650" y="122670"/>
                    <a:pt x="78" y="87298"/>
                  </a:cubicBezTo>
                  <a:cubicBezTo>
                    <a:pt x="-1495" y="46032"/>
                    <a:pt x="20907" y="13804"/>
                    <a:pt x="59423" y="3193"/>
                  </a:cubicBezTo>
                  <a:cubicBezTo>
                    <a:pt x="98331" y="-7812"/>
                    <a:pt x="139991" y="10267"/>
                    <a:pt x="155712" y="47604"/>
                  </a:cubicBezTo>
                  <a:cubicBezTo>
                    <a:pt x="161214" y="60573"/>
                    <a:pt x="167895" y="62931"/>
                    <a:pt x="180472" y="62931"/>
                  </a:cubicBezTo>
                  <a:cubicBezTo>
                    <a:pt x="218987" y="62538"/>
                    <a:pt x="259861" y="55857"/>
                    <a:pt x="295625" y="66468"/>
                  </a:cubicBezTo>
                  <a:cubicBezTo>
                    <a:pt x="330604" y="76687"/>
                    <a:pt x="360080" y="104984"/>
                    <a:pt x="392307" y="125421"/>
                  </a:cubicBezTo>
                  <a:cubicBezTo>
                    <a:pt x="446936" y="160399"/>
                    <a:pt x="500780" y="196164"/>
                    <a:pt x="555802" y="230356"/>
                  </a:cubicBezTo>
                  <a:cubicBezTo>
                    <a:pt x="569950" y="239395"/>
                    <a:pt x="576631" y="249221"/>
                    <a:pt x="576238" y="266906"/>
                  </a:cubicBezTo>
                  <a:cubicBezTo>
                    <a:pt x="575059" y="304636"/>
                    <a:pt x="575845" y="342758"/>
                    <a:pt x="575845" y="380095"/>
                  </a:cubicBezTo>
                  <a:cubicBezTo>
                    <a:pt x="626937" y="405641"/>
                    <a:pt x="646588" y="438261"/>
                    <a:pt x="636763" y="480314"/>
                  </a:cubicBezTo>
                  <a:cubicBezTo>
                    <a:pt x="628116" y="518043"/>
                    <a:pt x="595889" y="543589"/>
                    <a:pt x="557373" y="543589"/>
                  </a:cubicBezTo>
                  <a:cubicBezTo>
                    <a:pt x="519251" y="543589"/>
                    <a:pt x="486238" y="518829"/>
                    <a:pt x="477199" y="483458"/>
                  </a:cubicBezTo>
                  <a:cubicBezTo>
                    <a:pt x="465801" y="439440"/>
                    <a:pt x="484273" y="406820"/>
                    <a:pt x="535758" y="380095"/>
                  </a:cubicBezTo>
                  <a:close/>
                  <a:moveTo>
                    <a:pt x="81825" y="124242"/>
                  </a:moveTo>
                  <a:cubicBezTo>
                    <a:pt x="106192" y="124242"/>
                    <a:pt x="123484" y="106556"/>
                    <a:pt x="123484" y="81796"/>
                  </a:cubicBezTo>
                  <a:cubicBezTo>
                    <a:pt x="123484" y="57429"/>
                    <a:pt x="105799" y="39743"/>
                    <a:pt x="81432" y="40136"/>
                  </a:cubicBezTo>
                  <a:cubicBezTo>
                    <a:pt x="57458" y="40136"/>
                    <a:pt x="39772" y="58215"/>
                    <a:pt x="39772" y="82582"/>
                  </a:cubicBezTo>
                  <a:cubicBezTo>
                    <a:pt x="39379" y="106556"/>
                    <a:pt x="57065" y="124242"/>
                    <a:pt x="81825" y="124242"/>
                  </a:cubicBezTo>
                  <a:close/>
                  <a:moveTo>
                    <a:pt x="514142" y="459091"/>
                  </a:moveTo>
                  <a:cubicBezTo>
                    <a:pt x="512963" y="483458"/>
                    <a:pt x="529862" y="502323"/>
                    <a:pt x="553837" y="503895"/>
                  </a:cubicBezTo>
                  <a:cubicBezTo>
                    <a:pt x="577810" y="505074"/>
                    <a:pt x="597068" y="487781"/>
                    <a:pt x="598247" y="464200"/>
                  </a:cubicBezTo>
                  <a:cubicBezTo>
                    <a:pt x="599426" y="439833"/>
                    <a:pt x="582919" y="420969"/>
                    <a:pt x="558553" y="419789"/>
                  </a:cubicBezTo>
                  <a:cubicBezTo>
                    <a:pt x="534186" y="418217"/>
                    <a:pt x="515321" y="435117"/>
                    <a:pt x="514142" y="459091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615CCB8-81E4-4C6C-B9B8-C0991AA53773}"/>
                </a:ext>
              </a:extLst>
            </p:cNvPr>
            <p:cNvSpPr/>
            <p:nvPr/>
          </p:nvSpPr>
          <p:spPr>
            <a:xfrm>
              <a:off x="4206712" y="2586692"/>
              <a:ext cx="791364" cy="166574"/>
            </a:xfrm>
            <a:custGeom>
              <a:avLst/>
              <a:gdLst>
                <a:gd name="connsiteX0" fmla="*/ 162535 w 791364"/>
                <a:gd name="connsiteY0" fmla="*/ 63350 h 166574"/>
                <a:gd name="connsiteX1" fmla="*/ 465550 w 791364"/>
                <a:gd name="connsiteY1" fmla="*/ 63350 h 166574"/>
                <a:gd name="connsiteX2" fmla="*/ 614896 w 791364"/>
                <a:gd name="connsiteY2" fmla="*/ 62564 h 166574"/>
                <a:gd name="connsiteX3" fmla="*/ 634940 w 791364"/>
                <a:gd name="connsiteY3" fmla="*/ 49595 h 166574"/>
                <a:gd name="connsiteX4" fmla="*/ 730050 w 791364"/>
                <a:gd name="connsiteY4" fmla="*/ 2433 h 166574"/>
                <a:gd name="connsiteX5" fmla="*/ 791360 w 791364"/>
                <a:gd name="connsiteY5" fmla="*/ 81429 h 166574"/>
                <a:gd name="connsiteX6" fmla="*/ 729657 w 791364"/>
                <a:gd name="connsiteY6" fmla="*/ 161997 h 166574"/>
                <a:gd name="connsiteX7" fmla="*/ 635726 w 791364"/>
                <a:gd name="connsiteY7" fmla="*/ 116014 h 166574"/>
                <a:gd name="connsiteX8" fmla="*/ 615682 w 791364"/>
                <a:gd name="connsiteY8" fmla="*/ 102652 h 166574"/>
                <a:gd name="connsiteX9" fmla="*/ 175505 w 791364"/>
                <a:gd name="connsiteY9" fmla="*/ 104224 h 166574"/>
                <a:gd name="connsiteX10" fmla="*/ 155854 w 791364"/>
                <a:gd name="connsiteY10" fmla="*/ 118372 h 166574"/>
                <a:gd name="connsiteX11" fmla="*/ 61924 w 791364"/>
                <a:gd name="connsiteY11" fmla="*/ 163962 h 166574"/>
                <a:gd name="connsiteX12" fmla="*/ 220 w 791364"/>
                <a:gd name="connsiteY12" fmla="*/ 75927 h 166574"/>
                <a:gd name="connsiteX13" fmla="*/ 72928 w 791364"/>
                <a:gd name="connsiteY13" fmla="*/ 2826 h 166574"/>
                <a:gd name="connsiteX14" fmla="*/ 154282 w 791364"/>
                <a:gd name="connsiteY14" fmla="*/ 46844 h 166574"/>
                <a:gd name="connsiteX15" fmla="*/ 162535 w 791364"/>
                <a:gd name="connsiteY15" fmla="*/ 63350 h 166574"/>
                <a:gd name="connsiteX16" fmla="*/ 709220 w 791364"/>
                <a:gd name="connsiteY16" fmla="*/ 39769 h 166574"/>
                <a:gd name="connsiteX17" fmla="*/ 668346 w 791364"/>
                <a:gd name="connsiteY17" fmla="*/ 82215 h 166574"/>
                <a:gd name="connsiteX18" fmla="*/ 710792 w 791364"/>
                <a:gd name="connsiteY18" fmla="*/ 123482 h 166574"/>
                <a:gd name="connsiteX19" fmla="*/ 751666 w 791364"/>
                <a:gd name="connsiteY19" fmla="*/ 81036 h 166574"/>
                <a:gd name="connsiteX20" fmla="*/ 709220 w 791364"/>
                <a:gd name="connsiteY20" fmla="*/ 39769 h 166574"/>
                <a:gd name="connsiteX21" fmla="*/ 123234 w 791364"/>
                <a:gd name="connsiteY21" fmla="*/ 83394 h 166574"/>
                <a:gd name="connsiteX22" fmla="*/ 80788 w 791364"/>
                <a:gd name="connsiteY22" fmla="*/ 41341 h 166574"/>
                <a:gd name="connsiteX23" fmla="*/ 39522 w 791364"/>
                <a:gd name="connsiteY23" fmla="*/ 84573 h 166574"/>
                <a:gd name="connsiteX24" fmla="*/ 81967 w 791364"/>
                <a:gd name="connsiteY24" fmla="*/ 126626 h 166574"/>
                <a:gd name="connsiteX25" fmla="*/ 123234 w 791364"/>
                <a:gd name="connsiteY25" fmla="*/ 83394 h 166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91364" h="166574">
                  <a:moveTo>
                    <a:pt x="162535" y="63350"/>
                  </a:moveTo>
                  <a:cubicBezTo>
                    <a:pt x="263933" y="63350"/>
                    <a:pt x="364545" y="63350"/>
                    <a:pt x="465550" y="63350"/>
                  </a:cubicBezTo>
                  <a:cubicBezTo>
                    <a:pt x="515463" y="63350"/>
                    <a:pt x="564983" y="62564"/>
                    <a:pt x="614896" y="62564"/>
                  </a:cubicBezTo>
                  <a:cubicBezTo>
                    <a:pt x="625115" y="62564"/>
                    <a:pt x="630617" y="60206"/>
                    <a:pt x="634940" y="49595"/>
                  </a:cubicBezTo>
                  <a:cubicBezTo>
                    <a:pt x="651054" y="11472"/>
                    <a:pt x="689962" y="-7000"/>
                    <a:pt x="730050" y="2433"/>
                  </a:cubicBezTo>
                  <a:cubicBezTo>
                    <a:pt x="765814" y="10686"/>
                    <a:pt x="790967" y="42913"/>
                    <a:pt x="791360" y="81429"/>
                  </a:cubicBezTo>
                  <a:cubicBezTo>
                    <a:pt x="791753" y="120730"/>
                    <a:pt x="766600" y="153351"/>
                    <a:pt x="729657" y="161997"/>
                  </a:cubicBezTo>
                  <a:cubicBezTo>
                    <a:pt x="690748" y="171429"/>
                    <a:pt x="652233" y="152958"/>
                    <a:pt x="635726" y="116014"/>
                  </a:cubicBezTo>
                  <a:cubicBezTo>
                    <a:pt x="631403" y="105796"/>
                    <a:pt x="626294" y="102652"/>
                    <a:pt x="615682" y="102652"/>
                  </a:cubicBezTo>
                  <a:cubicBezTo>
                    <a:pt x="469088" y="103438"/>
                    <a:pt x="322493" y="104224"/>
                    <a:pt x="175505" y="104224"/>
                  </a:cubicBezTo>
                  <a:cubicBezTo>
                    <a:pt x="164108" y="104224"/>
                    <a:pt x="160177" y="108940"/>
                    <a:pt x="155854" y="118372"/>
                  </a:cubicBezTo>
                  <a:cubicBezTo>
                    <a:pt x="139348" y="155316"/>
                    <a:pt x="100439" y="173788"/>
                    <a:pt x="61924" y="163962"/>
                  </a:cubicBezTo>
                  <a:cubicBezTo>
                    <a:pt x="20657" y="153351"/>
                    <a:pt x="-2531" y="119944"/>
                    <a:pt x="220" y="75927"/>
                  </a:cubicBezTo>
                  <a:cubicBezTo>
                    <a:pt x="2578" y="38197"/>
                    <a:pt x="32840" y="7542"/>
                    <a:pt x="72928" y="2826"/>
                  </a:cubicBezTo>
                  <a:cubicBezTo>
                    <a:pt x="105155" y="-1104"/>
                    <a:pt x="138955" y="16974"/>
                    <a:pt x="154282" y="46844"/>
                  </a:cubicBezTo>
                  <a:cubicBezTo>
                    <a:pt x="157426" y="51953"/>
                    <a:pt x="159784" y="57848"/>
                    <a:pt x="162535" y="63350"/>
                  </a:cubicBezTo>
                  <a:close/>
                  <a:moveTo>
                    <a:pt x="709220" y="39769"/>
                  </a:moveTo>
                  <a:cubicBezTo>
                    <a:pt x="684460" y="40162"/>
                    <a:pt x="667953" y="57455"/>
                    <a:pt x="668346" y="82215"/>
                  </a:cubicBezTo>
                  <a:cubicBezTo>
                    <a:pt x="668740" y="106975"/>
                    <a:pt x="686032" y="123482"/>
                    <a:pt x="710792" y="123482"/>
                  </a:cubicBezTo>
                  <a:cubicBezTo>
                    <a:pt x="735159" y="123089"/>
                    <a:pt x="752059" y="105796"/>
                    <a:pt x="751666" y="81036"/>
                  </a:cubicBezTo>
                  <a:cubicBezTo>
                    <a:pt x="751666" y="56276"/>
                    <a:pt x="734373" y="39769"/>
                    <a:pt x="709220" y="39769"/>
                  </a:cubicBezTo>
                  <a:close/>
                  <a:moveTo>
                    <a:pt x="123234" y="83394"/>
                  </a:moveTo>
                  <a:cubicBezTo>
                    <a:pt x="123234" y="59420"/>
                    <a:pt x="104762" y="40948"/>
                    <a:pt x="80788" y="41341"/>
                  </a:cubicBezTo>
                  <a:cubicBezTo>
                    <a:pt x="57207" y="41734"/>
                    <a:pt x="39129" y="60206"/>
                    <a:pt x="39522" y="84573"/>
                  </a:cubicBezTo>
                  <a:cubicBezTo>
                    <a:pt x="39915" y="108547"/>
                    <a:pt x="58386" y="127019"/>
                    <a:pt x="81967" y="126626"/>
                  </a:cubicBezTo>
                  <a:cubicBezTo>
                    <a:pt x="105941" y="126233"/>
                    <a:pt x="123627" y="107761"/>
                    <a:pt x="123234" y="83394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5E27921-88E6-4864-853B-D8EA4B24E8DD}"/>
                </a:ext>
              </a:extLst>
            </p:cNvPr>
            <p:cNvSpPr/>
            <p:nvPr/>
          </p:nvSpPr>
          <p:spPr>
            <a:xfrm>
              <a:off x="6986044" y="4455085"/>
              <a:ext cx="480645" cy="448857"/>
            </a:xfrm>
            <a:custGeom>
              <a:avLst/>
              <a:gdLst>
                <a:gd name="connsiteX0" fmla="*/ 229029 w 480645"/>
                <a:gd name="connsiteY0" fmla="*/ 385626 h 448857"/>
                <a:gd name="connsiteX1" fmla="*/ 203483 w 480645"/>
                <a:gd name="connsiteY1" fmla="*/ 385626 h 448857"/>
                <a:gd name="connsiteX2" fmla="*/ 148068 w 480645"/>
                <a:gd name="connsiteY2" fmla="*/ 413530 h 448857"/>
                <a:gd name="connsiteX3" fmla="*/ 53351 w 480645"/>
                <a:gd name="connsiteY3" fmla="*/ 443399 h 448857"/>
                <a:gd name="connsiteX4" fmla="*/ 294 w 480645"/>
                <a:gd name="connsiteY4" fmla="*/ 360080 h 448857"/>
                <a:gd name="connsiteX5" fmla="*/ 63962 w 480645"/>
                <a:gd name="connsiteY5" fmla="*/ 286979 h 448857"/>
                <a:gd name="connsiteX6" fmla="*/ 155535 w 480645"/>
                <a:gd name="connsiteY6" fmla="*/ 330604 h 448857"/>
                <a:gd name="connsiteX7" fmla="*/ 181474 w 480645"/>
                <a:gd name="connsiteY7" fmla="*/ 346717 h 448857"/>
                <a:gd name="connsiteX8" fmla="*/ 282872 w 480645"/>
                <a:gd name="connsiteY8" fmla="*/ 343573 h 448857"/>
                <a:gd name="connsiteX9" fmla="*/ 365798 w 480645"/>
                <a:gd name="connsiteY9" fmla="*/ 288944 h 448857"/>
                <a:gd name="connsiteX10" fmla="*/ 379554 w 480645"/>
                <a:gd name="connsiteY10" fmla="*/ 261433 h 448857"/>
                <a:gd name="connsiteX11" fmla="*/ 379554 w 480645"/>
                <a:gd name="connsiteY11" fmla="*/ 182830 h 448857"/>
                <a:gd name="connsiteX12" fmla="*/ 362261 w 480645"/>
                <a:gd name="connsiteY12" fmla="*/ 154926 h 448857"/>
                <a:gd name="connsiteX13" fmla="*/ 318636 w 480645"/>
                <a:gd name="connsiteY13" fmla="*/ 63353 h 448857"/>
                <a:gd name="connsiteX14" fmla="*/ 394488 w 480645"/>
                <a:gd name="connsiteY14" fmla="*/ 78 h 448857"/>
                <a:gd name="connsiteX15" fmla="*/ 476628 w 480645"/>
                <a:gd name="connsiteY15" fmla="*/ 57065 h 448857"/>
                <a:gd name="connsiteX16" fmla="*/ 433790 w 480645"/>
                <a:gd name="connsiteY16" fmla="*/ 155712 h 448857"/>
                <a:gd name="connsiteX17" fmla="*/ 418855 w 480645"/>
                <a:gd name="connsiteY17" fmla="*/ 178900 h 448857"/>
                <a:gd name="connsiteX18" fmla="*/ 419641 w 480645"/>
                <a:gd name="connsiteY18" fmla="*/ 269293 h 448857"/>
                <a:gd name="connsiteX19" fmla="*/ 394095 w 480645"/>
                <a:gd name="connsiteY19" fmla="*/ 317634 h 448857"/>
                <a:gd name="connsiteX20" fmla="*/ 323352 w 480645"/>
                <a:gd name="connsiteY20" fmla="*/ 367154 h 448857"/>
                <a:gd name="connsiteX21" fmla="*/ 262042 w 480645"/>
                <a:gd name="connsiteY21" fmla="*/ 386412 h 448857"/>
                <a:gd name="connsiteX22" fmla="*/ 229029 w 480645"/>
                <a:gd name="connsiteY22" fmla="*/ 385626 h 448857"/>
                <a:gd name="connsiteX23" fmla="*/ 82041 w 480645"/>
                <a:gd name="connsiteY23" fmla="*/ 408421 h 448857"/>
                <a:gd name="connsiteX24" fmla="*/ 125273 w 480645"/>
                <a:gd name="connsiteY24" fmla="*/ 367154 h 448857"/>
                <a:gd name="connsiteX25" fmla="*/ 83220 w 480645"/>
                <a:gd name="connsiteY25" fmla="*/ 324709 h 448857"/>
                <a:gd name="connsiteX26" fmla="*/ 39988 w 480645"/>
                <a:gd name="connsiteY26" fmla="*/ 365975 h 448857"/>
                <a:gd name="connsiteX27" fmla="*/ 82041 w 480645"/>
                <a:gd name="connsiteY27" fmla="*/ 408421 h 448857"/>
                <a:gd name="connsiteX28" fmla="*/ 440471 w 480645"/>
                <a:gd name="connsiteY28" fmla="*/ 81039 h 448857"/>
                <a:gd name="connsiteX29" fmla="*/ 398025 w 480645"/>
                <a:gd name="connsiteY29" fmla="*/ 39379 h 448857"/>
                <a:gd name="connsiteX30" fmla="*/ 356759 w 480645"/>
                <a:gd name="connsiteY30" fmla="*/ 82611 h 448857"/>
                <a:gd name="connsiteX31" fmla="*/ 399204 w 480645"/>
                <a:gd name="connsiteY31" fmla="*/ 124664 h 448857"/>
                <a:gd name="connsiteX32" fmla="*/ 440471 w 480645"/>
                <a:gd name="connsiteY32" fmla="*/ 81039 h 44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80645" h="448857">
                  <a:moveTo>
                    <a:pt x="229029" y="385626"/>
                  </a:moveTo>
                  <a:cubicBezTo>
                    <a:pt x="220382" y="385626"/>
                    <a:pt x="211736" y="386412"/>
                    <a:pt x="203483" y="385626"/>
                  </a:cubicBezTo>
                  <a:cubicBezTo>
                    <a:pt x="179116" y="382875"/>
                    <a:pt x="161430" y="386412"/>
                    <a:pt x="148068" y="413530"/>
                  </a:cubicBezTo>
                  <a:cubicBezTo>
                    <a:pt x="131954" y="446150"/>
                    <a:pt x="89115" y="456369"/>
                    <a:pt x="53351" y="443399"/>
                  </a:cubicBezTo>
                  <a:cubicBezTo>
                    <a:pt x="19551" y="431216"/>
                    <a:pt x="-2850" y="395844"/>
                    <a:pt x="294" y="360080"/>
                  </a:cubicBezTo>
                  <a:cubicBezTo>
                    <a:pt x="3438" y="323923"/>
                    <a:pt x="30163" y="293267"/>
                    <a:pt x="63962" y="286979"/>
                  </a:cubicBezTo>
                  <a:cubicBezTo>
                    <a:pt x="103264" y="279512"/>
                    <a:pt x="140993" y="296019"/>
                    <a:pt x="155535" y="330604"/>
                  </a:cubicBezTo>
                  <a:cubicBezTo>
                    <a:pt x="161430" y="344359"/>
                    <a:pt x="168504" y="347111"/>
                    <a:pt x="181474" y="346717"/>
                  </a:cubicBezTo>
                  <a:cubicBezTo>
                    <a:pt x="215273" y="345931"/>
                    <a:pt x="251824" y="353399"/>
                    <a:pt x="282872" y="343573"/>
                  </a:cubicBezTo>
                  <a:cubicBezTo>
                    <a:pt x="313134" y="334141"/>
                    <a:pt x="337894" y="307023"/>
                    <a:pt x="365798" y="288944"/>
                  </a:cubicBezTo>
                  <a:cubicBezTo>
                    <a:pt x="376803" y="281870"/>
                    <a:pt x="379947" y="273617"/>
                    <a:pt x="379554" y="261433"/>
                  </a:cubicBezTo>
                  <a:cubicBezTo>
                    <a:pt x="378768" y="235101"/>
                    <a:pt x="378375" y="209162"/>
                    <a:pt x="379554" y="182830"/>
                  </a:cubicBezTo>
                  <a:cubicBezTo>
                    <a:pt x="380340" y="168681"/>
                    <a:pt x="376410" y="161214"/>
                    <a:pt x="362261" y="154926"/>
                  </a:cubicBezTo>
                  <a:cubicBezTo>
                    <a:pt x="327283" y="139598"/>
                    <a:pt x="310383" y="101476"/>
                    <a:pt x="318636" y="63353"/>
                  </a:cubicBezTo>
                  <a:cubicBezTo>
                    <a:pt x="326104" y="28375"/>
                    <a:pt x="357938" y="2043"/>
                    <a:pt x="394488" y="78"/>
                  </a:cubicBezTo>
                  <a:cubicBezTo>
                    <a:pt x="432611" y="-1494"/>
                    <a:pt x="465231" y="20908"/>
                    <a:pt x="476628" y="57065"/>
                  </a:cubicBezTo>
                  <a:cubicBezTo>
                    <a:pt x="489205" y="96366"/>
                    <a:pt x="471519" y="138419"/>
                    <a:pt x="433790" y="155712"/>
                  </a:cubicBezTo>
                  <a:cubicBezTo>
                    <a:pt x="422392" y="160821"/>
                    <a:pt x="418462" y="166716"/>
                    <a:pt x="418855" y="178900"/>
                  </a:cubicBezTo>
                  <a:cubicBezTo>
                    <a:pt x="419641" y="209162"/>
                    <a:pt x="417676" y="239031"/>
                    <a:pt x="419641" y="269293"/>
                  </a:cubicBezTo>
                  <a:cubicBezTo>
                    <a:pt x="421213" y="291695"/>
                    <a:pt x="412960" y="305844"/>
                    <a:pt x="394095" y="317634"/>
                  </a:cubicBezTo>
                  <a:cubicBezTo>
                    <a:pt x="369728" y="332569"/>
                    <a:pt x="345754" y="349076"/>
                    <a:pt x="323352" y="367154"/>
                  </a:cubicBezTo>
                  <a:cubicBezTo>
                    <a:pt x="304881" y="382089"/>
                    <a:pt x="285623" y="388770"/>
                    <a:pt x="262042" y="386412"/>
                  </a:cubicBezTo>
                  <a:cubicBezTo>
                    <a:pt x="251038" y="384840"/>
                    <a:pt x="240033" y="385626"/>
                    <a:pt x="229029" y="385626"/>
                  </a:cubicBezTo>
                  <a:close/>
                  <a:moveTo>
                    <a:pt x="82041" y="408421"/>
                  </a:moveTo>
                  <a:cubicBezTo>
                    <a:pt x="106015" y="408814"/>
                    <a:pt x="124487" y="390735"/>
                    <a:pt x="125273" y="367154"/>
                  </a:cubicBezTo>
                  <a:cubicBezTo>
                    <a:pt x="126059" y="343573"/>
                    <a:pt x="107587" y="325102"/>
                    <a:pt x="83220" y="324709"/>
                  </a:cubicBezTo>
                  <a:cubicBezTo>
                    <a:pt x="58853" y="324315"/>
                    <a:pt x="40381" y="342001"/>
                    <a:pt x="39988" y="365975"/>
                  </a:cubicBezTo>
                  <a:cubicBezTo>
                    <a:pt x="39595" y="389163"/>
                    <a:pt x="58067" y="408028"/>
                    <a:pt x="82041" y="408421"/>
                  </a:cubicBezTo>
                  <a:close/>
                  <a:moveTo>
                    <a:pt x="440471" y="81039"/>
                  </a:moveTo>
                  <a:cubicBezTo>
                    <a:pt x="440471" y="57065"/>
                    <a:pt x="421999" y="38986"/>
                    <a:pt x="398025" y="39379"/>
                  </a:cubicBezTo>
                  <a:cubicBezTo>
                    <a:pt x="374052" y="39772"/>
                    <a:pt x="356759" y="58244"/>
                    <a:pt x="356759" y="82611"/>
                  </a:cubicBezTo>
                  <a:cubicBezTo>
                    <a:pt x="356759" y="106585"/>
                    <a:pt x="375231" y="124664"/>
                    <a:pt x="399204" y="124664"/>
                  </a:cubicBezTo>
                  <a:cubicBezTo>
                    <a:pt x="423178" y="123878"/>
                    <a:pt x="440864" y="105406"/>
                    <a:pt x="440471" y="81039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1277A8D-4660-4237-BB3D-3F50EF902D58}"/>
                </a:ext>
              </a:extLst>
            </p:cNvPr>
            <p:cNvSpPr/>
            <p:nvPr/>
          </p:nvSpPr>
          <p:spPr>
            <a:xfrm>
              <a:off x="5212659" y="2586284"/>
              <a:ext cx="704067" cy="166507"/>
            </a:xfrm>
            <a:custGeom>
              <a:avLst/>
              <a:gdLst>
                <a:gd name="connsiteX0" fmla="*/ 613104 w 704067"/>
                <a:gd name="connsiteY0" fmla="*/ 163584 h 166507"/>
                <a:gd name="connsiteX1" fmla="*/ 547078 w 704067"/>
                <a:gd name="connsiteY1" fmla="*/ 115636 h 166507"/>
                <a:gd name="connsiteX2" fmla="*/ 527034 w 704067"/>
                <a:gd name="connsiteY2" fmla="*/ 102274 h 166507"/>
                <a:gd name="connsiteX3" fmla="*/ 177250 w 704067"/>
                <a:gd name="connsiteY3" fmla="*/ 103846 h 166507"/>
                <a:gd name="connsiteX4" fmla="*/ 155634 w 704067"/>
                <a:gd name="connsiteY4" fmla="*/ 117995 h 166507"/>
                <a:gd name="connsiteX5" fmla="*/ 65634 w 704067"/>
                <a:gd name="connsiteY5" fmla="*/ 164763 h 166507"/>
                <a:gd name="connsiteX6" fmla="*/ 0 w 704067"/>
                <a:gd name="connsiteY6" fmla="*/ 83409 h 166507"/>
                <a:gd name="connsiteX7" fmla="*/ 65241 w 704067"/>
                <a:gd name="connsiteY7" fmla="*/ 4020 h 166507"/>
                <a:gd name="connsiteX8" fmla="*/ 155634 w 704067"/>
                <a:gd name="connsiteY8" fmla="*/ 50003 h 166507"/>
                <a:gd name="connsiteX9" fmla="*/ 178822 w 704067"/>
                <a:gd name="connsiteY9" fmla="*/ 64937 h 166507"/>
                <a:gd name="connsiteX10" fmla="*/ 520746 w 704067"/>
                <a:gd name="connsiteY10" fmla="*/ 63365 h 166507"/>
                <a:gd name="connsiteX11" fmla="*/ 548257 w 704067"/>
                <a:gd name="connsiteY11" fmla="*/ 46073 h 166507"/>
                <a:gd name="connsiteX12" fmla="*/ 645725 w 704067"/>
                <a:gd name="connsiteY12" fmla="*/ 3627 h 166507"/>
                <a:gd name="connsiteX13" fmla="*/ 703105 w 704067"/>
                <a:gd name="connsiteY13" fmla="*/ 93234 h 166507"/>
                <a:gd name="connsiteX14" fmla="*/ 613104 w 704067"/>
                <a:gd name="connsiteY14" fmla="*/ 163584 h 166507"/>
                <a:gd name="connsiteX15" fmla="*/ 621751 w 704067"/>
                <a:gd name="connsiteY15" fmla="*/ 123890 h 166507"/>
                <a:gd name="connsiteX16" fmla="*/ 664589 w 704067"/>
                <a:gd name="connsiteY16" fmla="*/ 82230 h 166507"/>
                <a:gd name="connsiteX17" fmla="*/ 621751 w 704067"/>
                <a:gd name="connsiteY17" fmla="*/ 40570 h 166507"/>
                <a:gd name="connsiteX18" fmla="*/ 579305 w 704067"/>
                <a:gd name="connsiteY18" fmla="*/ 82230 h 166507"/>
                <a:gd name="connsiteX19" fmla="*/ 621751 w 704067"/>
                <a:gd name="connsiteY19" fmla="*/ 123890 h 166507"/>
                <a:gd name="connsiteX20" fmla="*/ 39695 w 704067"/>
                <a:gd name="connsiteY20" fmla="*/ 84588 h 166507"/>
                <a:gd name="connsiteX21" fmla="*/ 81747 w 704067"/>
                <a:gd name="connsiteY21" fmla="*/ 127034 h 166507"/>
                <a:gd name="connsiteX22" fmla="*/ 123407 w 704067"/>
                <a:gd name="connsiteY22" fmla="*/ 84195 h 166507"/>
                <a:gd name="connsiteX23" fmla="*/ 81354 w 704067"/>
                <a:gd name="connsiteY23" fmla="*/ 41750 h 166507"/>
                <a:gd name="connsiteX24" fmla="*/ 39695 w 704067"/>
                <a:gd name="connsiteY24" fmla="*/ 84588 h 166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04067" h="166507">
                  <a:moveTo>
                    <a:pt x="613104" y="163584"/>
                  </a:moveTo>
                  <a:cubicBezTo>
                    <a:pt x="586772" y="162798"/>
                    <a:pt x="561226" y="147471"/>
                    <a:pt x="547078" y="115636"/>
                  </a:cubicBezTo>
                  <a:cubicBezTo>
                    <a:pt x="542755" y="105418"/>
                    <a:pt x="537645" y="102274"/>
                    <a:pt x="527034" y="102274"/>
                  </a:cubicBezTo>
                  <a:cubicBezTo>
                    <a:pt x="410308" y="103060"/>
                    <a:pt x="293976" y="103453"/>
                    <a:pt x="177250" y="103846"/>
                  </a:cubicBezTo>
                  <a:cubicBezTo>
                    <a:pt x="165853" y="103846"/>
                    <a:pt x="160350" y="106990"/>
                    <a:pt x="155634" y="117995"/>
                  </a:cubicBezTo>
                  <a:cubicBezTo>
                    <a:pt x="140307" y="153366"/>
                    <a:pt x="101791" y="172624"/>
                    <a:pt x="65634" y="164763"/>
                  </a:cubicBezTo>
                  <a:cubicBezTo>
                    <a:pt x="25153" y="156117"/>
                    <a:pt x="0" y="124283"/>
                    <a:pt x="0" y="83409"/>
                  </a:cubicBezTo>
                  <a:cubicBezTo>
                    <a:pt x="393" y="43322"/>
                    <a:pt x="25546" y="12666"/>
                    <a:pt x="65241" y="4020"/>
                  </a:cubicBezTo>
                  <a:cubicBezTo>
                    <a:pt x="102184" y="-3840"/>
                    <a:pt x="140307" y="14631"/>
                    <a:pt x="155634" y="50003"/>
                  </a:cubicBezTo>
                  <a:cubicBezTo>
                    <a:pt x="160743" y="61793"/>
                    <a:pt x="166639" y="64937"/>
                    <a:pt x="178822" y="64937"/>
                  </a:cubicBezTo>
                  <a:cubicBezTo>
                    <a:pt x="292797" y="63758"/>
                    <a:pt x="406771" y="63365"/>
                    <a:pt x="520746" y="63365"/>
                  </a:cubicBezTo>
                  <a:cubicBezTo>
                    <a:pt x="534501" y="63365"/>
                    <a:pt x="542361" y="60221"/>
                    <a:pt x="548257" y="46073"/>
                  </a:cubicBezTo>
                  <a:cubicBezTo>
                    <a:pt x="563977" y="9522"/>
                    <a:pt x="606816" y="-8163"/>
                    <a:pt x="645725" y="3627"/>
                  </a:cubicBezTo>
                  <a:cubicBezTo>
                    <a:pt x="684240" y="15417"/>
                    <a:pt x="709393" y="54326"/>
                    <a:pt x="703105" y="93234"/>
                  </a:cubicBezTo>
                  <a:cubicBezTo>
                    <a:pt x="696424" y="135287"/>
                    <a:pt x="663803" y="163584"/>
                    <a:pt x="613104" y="163584"/>
                  </a:cubicBezTo>
                  <a:close/>
                  <a:moveTo>
                    <a:pt x="621751" y="123890"/>
                  </a:moveTo>
                  <a:cubicBezTo>
                    <a:pt x="645725" y="123890"/>
                    <a:pt x="664589" y="105811"/>
                    <a:pt x="664589" y="82230"/>
                  </a:cubicBezTo>
                  <a:cubicBezTo>
                    <a:pt x="664589" y="58649"/>
                    <a:pt x="646118" y="40570"/>
                    <a:pt x="621751" y="40570"/>
                  </a:cubicBezTo>
                  <a:cubicBezTo>
                    <a:pt x="597384" y="40570"/>
                    <a:pt x="578912" y="58649"/>
                    <a:pt x="579305" y="82230"/>
                  </a:cubicBezTo>
                  <a:cubicBezTo>
                    <a:pt x="578912" y="105811"/>
                    <a:pt x="597384" y="123890"/>
                    <a:pt x="621751" y="123890"/>
                  </a:cubicBezTo>
                  <a:close/>
                  <a:moveTo>
                    <a:pt x="39695" y="84588"/>
                  </a:moveTo>
                  <a:cubicBezTo>
                    <a:pt x="39695" y="108955"/>
                    <a:pt x="57773" y="127034"/>
                    <a:pt x="81747" y="127034"/>
                  </a:cubicBezTo>
                  <a:cubicBezTo>
                    <a:pt x="105328" y="127034"/>
                    <a:pt x="123407" y="108562"/>
                    <a:pt x="123407" y="84195"/>
                  </a:cubicBezTo>
                  <a:cubicBezTo>
                    <a:pt x="123407" y="60221"/>
                    <a:pt x="105328" y="41750"/>
                    <a:pt x="81354" y="41750"/>
                  </a:cubicBezTo>
                  <a:cubicBezTo>
                    <a:pt x="57773" y="41750"/>
                    <a:pt x="39695" y="60221"/>
                    <a:pt x="39695" y="84588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83E608B-987F-486B-868A-8031303203EA}"/>
                </a:ext>
              </a:extLst>
            </p:cNvPr>
            <p:cNvSpPr/>
            <p:nvPr/>
          </p:nvSpPr>
          <p:spPr>
            <a:xfrm>
              <a:off x="7018003" y="4180306"/>
              <a:ext cx="374319" cy="467799"/>
            </a:xfrm>
            <a:custGeom>
              <a:avLst/>
              <a:gdLst>
                <a:gd name="connsiteX0" fmla="*/ 101567 w 374319"/>
                <a:gd name="connsiteY0" fmla="*/ 102716 h 467799"/>
                <a:gd name="connsiteX1" fmla="*/ 102353 w 374319"/>
                <a:gd name="connsiteY1" fmla="*/ 296080 h 467799"/>
                <a:gd name="connsiteX2" fmla="*/ 116108 w 374319"/>
                <a:gd name="connsiteY2" fmla="*/ 310621 h 467799"/>
                <a:gd name="connsiteX3" fmla="*/ 164056 w 374319"/>
                <a:gd name="connsiteY3" fmla="*/ 391582 h 467799"/>
                <a:gd name="connsiteX4" fmla="*/ 107069 w 374319"/>
                <a:gd name="connsiteY4" fmla="*/ 463897 h 467799"/>
                <a:gd name="connsiteX5" fmla="*/ 18641 w 374319"/>
                <a:gd name="connsiteY5" fmla="*/ 437565 h 467799"/>
                <a:gd name="connsiteX6" fmla="*/ 45758 w 374319"/>
                <a:gd name="connsiteY6" fmla="*/ 312979 h 467799"/>
                <a:gd name="connsiteX7" fmla="*/ 62658 w 374319"/>
                <a:gd name="connsiteY7" fmla="*/ 285075 h 467799"/>
                <a:gd name="connsiteX8" fmla="*/ 61872 w 374319"/>
                <a:gd name="connsiteY8" fmla="*/ 92498 h 467799"/>
                <a:gd name="connsiteX9" fmla="*/ 91741 w 374319"/>
                <a:gd name="connsiteY9" fmla="*/ 62235 h 467799"/>
                <a:gd name="connsiteX10" fmla="*/ 195890 w 374319"/>
                <a:gd name="connsiteY10" fmla="*/ 62235 h 467799"/>
                <a:gd name="connsiteX11" fmla="*/ 217899 w 374319"/>
                <a:gd name="connsiteY11" fmla="*/ 48873 h 467799"/>
                <a:gd name="connsiteX12" fmla="*/ 313402 w 374319"/>
                <a:gd name="connsiteY12" fmla="*/ 2497 h 467799"/>
                <a:gd name="connsiteX13" fmla="*/ 374320 w 374319"/>
                <a:gd name="connsiteY13" fmla="*/ 81886 h 467799"/>
                <a:gd name="connsiteX14" fmla="*/ 309865 w 374319"/>
                <a:gd name="connsiteY14" fmla="*/ 162454 h 467799"/>
                <a:gd name="connsiteX15" fmla="*/ 217899 w 374319"/>
                <a:gd name="connsiteY15" fmla="*/ 115292 h 467799"/>
                <a:gd name="connsiteX16" fmla="*/ 197856 w 374319"/>
                <a:gd name="connsiteY16" fmla="*/ 101537 h 467799"/>
                <a:gd name="connsiteX17" fmla="*/ 101567 w 374319"/>
                <a:gd name="connsiteY17" fmla="*/ 102716 h 467799"/>
                <a:gd name="connsiteX18" fmla="*/ 82702 w 374319"/>
                <a:gd name="connsiteY18" fmla="*/ 428133 h 467799"/>
                <a:gd name="connsiteX19" fmla="*/ 124755 w 374319"/>
                <a:gd name="connsiteY19" fmla="*/ 385687 h 467799"/>
                <a:gd name="connsiteX20" fmla="*/ 81523 w 374319"/>
                <a:gd name="connsiteY20" fmla="*/ 344420 h 467799"/>
                <a:gd name="connsiteX21" fmla="*/ 39470 w 374319"/>
                <a:gd name="connsiteY21" fmla="*/ 386866 h 467799"/>
                <a:gd name="connsiteX22" fmla="*/ 82702 w 374319"/>
                <a:gd name="connsiteY22" fmla="*/ 428133 h 467799"/>
                <a:gd name="connsiteX23" fmla="*/ 334232 w 374319"/>
                <a:gd name="connsiteY23" fmla="*/ 82672 h 467799"/>
                <a:gd name="connsiteX24" fmla="*/ 292572 w 374319"/>
                <a:gd name="connsiteY24" fmla="*/ 40227 h 467799"/>
                <a:gd name="connsiteX25" fmla="*/ 250520 w 374319"/>
                <a:gd name="connsiteY25" fmla="*/ 82279 h 467799"/>
                <a:gd name="connsiteX26" fmla="*/ 292179 w 374319"/>
                <a:gd name="connsiteY26" fmla="*/ 124725 h 467799"/>
                <a:gd name="connsiteX27" fmla="*/ 334232 w 374319"/>
                <a:gd name="connsiteY27" fmla="*/ 82672 h 467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4319" h="467799">
                  <a:moveTo>
                    <a:pt x="101567" y="102716"/>
                  </a:moveTo>
                  <a:cubicBezTo>
                    <a:pt x="101567" y="169136"/>
                    <a:pt x="101174" y="232804"/>
                    <a:pt x="102353" y="296080"/>
                  </a:cubicBezTo>
                  <a:cubicBezTo>
                    <a:pt x="102353" y="301189"/>
                    <a:pt x="110213" y="307870"/>
                    <a:pt x="116108" y="310621"/>
                  </a:cubicBezTo>
                  <a:cubicBezTo>
                    <a:pt x="147550" y="325949"/>
                    <a:pt x="166807" y="356997"/>
                    <a:pt x="164056" y="391582"/>
                  </a:cubicBezTo>
                  <a:cubicBezTo>
                    <a:pt x="161698" y="425775"/>
                    <a:pt x="139689" y="453679"/>
                    <a:pt x="107069" y="463897"/>
                  </a:cubicBezTo>
                  <a:cubicBezTo>
                    <a:pt x="74842" y="474116"/>
                    <a:pt x="40256" y="463897"/>
                    <a:pt x="18641" y="437565"/>
                  </a:cubicBezTo>
                  <a:cubicBezTo>
                    <a:pt x="-14766" y="397085"/>
                    <a:pt x="-1796" y="334988"/>
                    <a:pt x="45758" y="312979"/>
                  </a:cubicBezTo>
                  <a:cubicBezTo>
                    <a:pt x="59907" y="306691"/>
                    <a:pt x="62658" y="299224"/>
                    <a:pt x="62658" y="285075"/>
                  </a:cubicBezTo>
                  <a:cubicBezTo>
                    <a:pt x="61872" y="221014"/>
                    <a:pt x="61872" y="156952"/>
                    <a:pt x="61872" y="92498"/>
                  </a:cubicBezTo>
                  <a:cubicBezTo>
                    <a:pt x="61872" y="68131"/>
                    <a:pt x="67374" y="62628"/>
                    <a:pt x="91741" y="62235"/>
                  </a:cubicBezTo>
                  <a:cubicBezTo>
                    <a:pt x="126327" y="62235"/>
                    <a:pt x="161305" y="61842"/>
                    <a:pt x="195890" y="62235"/>
                  </a:cubicBezTo>
                  <a:cubicBezTo>
                    <a:pt x="206502" y="62235"/>
                    <a:pt x="213183" y="60663"/>
                    <a:pt x="217899" y="48873"/>
                  </a:cubicBezTo>
                  <a:cubicBezTo>
                    <a:pt x="234406" y="10750"/>
                    <a:pt x="272136" y="-6935"/>
                    <a:pt x="313402" y="2497"/>
                  </a:cubicBezTo>
                  <a:cubicBezTo>
                    <a:pt x="349167" y="10750"/>
                    <a:pt x="374320" y="43371"/>
                    <a:pt x="374320" y="81886"/>
                  </a:cubicBezTo>
                  <a:cubicBezTo>
                    <a:pt x="374320" y="121974"/>
                    <a:pt x="348774" y="153415"/>
                    <a:pt x="309865" y="162454"/>
                  </a:cubicBezTo>
                  <a:cubicBezTo>
                    <a:pt x="272528" y="170707"/>
                    <a:pt x="234406" y="151843"/>
                    <a:pt x="217899" y="115292"/>
                  </a:cubicBezTo>
                  <a:cubicBezTo>
                    <a:pt x="213576" y="105467"/>
                    <a:pt x="208860" y="101537"/>
                    <a:pt x="197856" y="101537"/>
                  </a:cubicBezTo>
                  <a:cubicBezTo>
                    <a:pt x="166414" y="103109"/>
                    <a:pt x="134973" y="102716"/>
                    <a:pt x="101567" y="102716"/>
                  </a:cubicBezTo>
                  <a:close/>
                  <a:moveTo>
                    <a:pt x="82702" y="428133"/>
                  </a:moveTo>
                  <a:cubicBezTo>
                    <a:pt x="106676" y="428133"/>
                    <a:pt x="124755" y="409268"/>
                    <a:pt x="124755" y="385687"/>
                  </a:cubicBezTo>
                  <a:cubicBezTo>
                    <a:pt x="124755" y="362106"/>
                    <a:pt x="105890" y="344027"/>
                    <a:pt x="81523" y="344420"/>
                  </a:cubicBezTo>
                  <a:cubicBezTo>
                    <a:pt x="57549" y="344420"/>
                    <a:pt x="39077" y="363285"/>
                    <a:pt x="39470" y="386866"/>
                  </a:cubicBezTo>
                  <a:cubicBezTo>
                    <a:pt x="39863" y="410054"/>
                    <a:pt x="58728" y="428133"/>
                    <a:pt x="82702" y="428133"/>
                  </a:cubicBezTo>
                  <a:close/>
                  <a:moveTo>
                    <a:pt x="334232" y="82672"/>
                  </a:moveTo>
                  <a:cubicBezTo>
                    <a:pt x="334232" y="58305"/>
                    <a:pt x="316939" y="40619"/>
                    <a:pt x="292572" y="40227"/>
                  </a:cubicBezTo>
                  <a:cubicBezTo>
                    <a:pt x="268205" y="40227"/>
                    <a:pt x="250520" y="57912"/>
                    <a:pt x="250520" y="82279"/>
                  </a:cubicBezTo>
                  <a:cubicBezTo>
                    <a:pt x="250520" y="106253"/>
                    <a:pt x="268205" y="124725"/>
                    <a:pt x="292179" y="124725"/>
                  </a:cubicBezTo>
                  <a:cubicBezTo>
                    <a:pt x="316153" y="125118"/>
                    <a:pt x="333839" y="107432"/>
                    <a:pt x="334232" y="8267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656F25C-48C0-4A44-86DA-D62B41824B15}"/>
                </a:ext>
              </a:extLst>
            </p:cNvPr>
            <p:cNvSpPr/>
            <p:nvPr/>
          </p:nvSpPr>
          <p:spPr>
            <a:xfrm>
              <a:off x="7143246" y="3359459"/>
              <a:ext cx="374059" cy="467138"/>
            </a:xfrm>
            <a:custGeom>
              <a:avLst/>
              <a:gdLst>
                <a:gd name="connsiteX0" fmla="*/ 102089 w 374059"/>
                <a:gd name="connsiteY0" fmla="*/ 101375 h 467138"/>
                <a:gd name="connsiteX1" fmla="*/ 102089 w 374059"/>
                <a:gd name="connsiteY1" fmla="*/ 304564 h 467138"/>
                <a:gd name="connsiteX2" fmla="*/ 162220 w 374059"/>
                <a:gd name="connsiteY2" fmla="*/ 370983 h 467138"/>
                <a:gd name="connsiteX3" fmla="*/ 105233 w 374059"/>
                <a:gd name="connsiteY3" fmla="*/ 463735 h 467138"/>
                <a:gd name="connsiteX4" fmla="*/ 6586 w 374059"/>
                <a:gd name="connsiteY4" fmla="*/ 417359 h 467138"/>
                <a:gd name="connsiteX5" fmla="*/ 43530 w 374059"/>
                <a:gd name="connsiteY5" fmla="*/ 313603 h 467138"/>
                <a:gd name="connsiteX6" fmla="*/ 62787 w 374059"/>
                <a:gd name="connsiteY6" fmla="*/ 281376 h 467138"/>
                <a:gd name="connsiteX7" fmla="*/ 61215 w 374059"/>
                <a:gd name="connsiteY7" fmla="*/ 94693 h 467138"/>
                <a:gd name="connsiteX8" fmla="*/ 92656 w 374059"/>
                <a:gd name="connsiteY8" fmla="*/ 62466 h 467138"/>
                <a:gd name="connsiteX9" fmla="*/ 196806 w 374059"/>
                <a:gd name="connsiteY9" fmla="*/ 62466 h 467138"/>
                <a:gd name="connsiteX10" fmla="*/ 217242 w 374059"/>
                <a:gd name="connsiteY10" fmla="*/ 49496 h 467138"/>
                <a:gd name="connsiteX11" fmla="*/ 308422 w 374059"/>
                <a:gd name="connsiteY11" fmla="*/ 1942 h 467138"/>
                <a:gd name="connsiteX12" fmla="*/ 374055 w 374059"/>
                <a:gd name="connsiteY12" fmla="*/ 80938 h 467138"/>
                <a:gd name="connsiteX13" fmla="*/ 308815 w 374059"/>
                <a:gd name="connsiteY13" fmla="*/ 162685 h 467138"/>
                <a:gd name="connsiteX14" fmla="*/ 216850 w 374059"/>
                <a:gd name="connsiteY14" fmla="*/ 114737 h 467138"/>
                <a:gd name="connsiteX15" fmla="*/ 203094 w 374059"/>
                <a:gd name="connsiteY15" fmla="*/ 102554 h 467138"/>
                <a:gd name="connsiteX16" fmla="*/ 102089 w 374059"/>
                <a:gd name="connsiteY16" fmla="*/ 101375 h 467138"/>
                <a:gd name="connsiteX17" fmla="*/ 82438 w 374059"/>
                <a:gd name="connsiteY17" fmla="*/ 427184 h 467138"/>
                <a:gd name="connsiteX18" fmla="*/ 124098 w 374059"/>
                <a:gd name="connsiteY18" fmla="*/ 384346 h 467138"/>
                <a:gd name="connsiteX19" fmla="*/ 80866 w 374059"/>
                <a:gd name="connsiteY19" fmla="*/ 343079 h 467138"/>
                <a:gd name="connsiteX20" fmla="*/ 39206 w 374059"/>
                <a:gd name="connsiteY20" fmla="*/ 385525 h 467138"/>
                <a:gd name="connsiteX21" fmla="*/ 82438 w 374059"/>
                <a:gd name="connsiteY21" fmla="*/ 427184 h 467138"/>
                <a:gd name="connsiteX22" fmla="*/ 250256 w 374059"/>
                <a:gd name="connsiteY22" fmla="*/ 80938 h 467138"/>
                <a:gd name="connsiteX23" fmla="*/ 291522 w 374059"/>
                <a:gd name="connsiteY23" fmla="*/ 124170 h 467138"/>
                <a:gd name="connsiteX24" fmla="*/ 334361 w 374059"/>
                <a:gd name="connsiteY24" fmla="*/ 82510 h 467138"/>
                <a:gd name="connsiteX25" fmla="*/ 293094 w 374059"/>
                <a:gd name="connsiteY25" fmla="*/ 39278 h 467138"/>
                <a:gd name="connsiteX26" fmla="*/ 250256 w 374059"/>
                <a:gd name="connsiteY26" fmla="*/ 80938 h 467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74059" h="467138">
                  <a:moveTo>
                    <a:pt x="102089" y="101375"/>
                  </a:moveTo>
                  <a:cubicBezTo>
                    <a:pt x="102089" y="170545"/>
                    <a:pt x="102089" y="236965"/>
                    <a:pt x="102089" y="304564"/>
                  </a:cubicBezTo>
                  <a:cubicBezTo>
                    <a:pt x="134316" y="315961"/>
                    <a:pt x="155932" y="336005"/>
                    <a:pt x="162220" y="370983"/>
                  </a:cubicBezTo>
                  <a:cubicBezTo>
                    <a:pt x="169688" y="412643"/>
                    <a:pt x="145714" y="451551"/>
                    <a:pt x="105233" y="463735"/>
                  </a:cubicBezTo>
                  <a:cubicBezTo>
                    <a:pt x="64752" y="475525"/>
                    <a:pt x="22700" y="455875"/>
                    <a:pt x="6586" y="417359"/>
                  </a:cubicBezTo>
                  <a:cubicBezTo>
                    <a:pt x="-9921" y="377665"/>
                    <a:pt x="5407" y="331682"/>
                    <a:pt x="43530" y="313603"/>
                  </a:cubicBezTo>
                  <a:cubicBezTo>
                    <a:pt x="59250" y="306136"/>
                    <a:pt x="63180" y="297489"/>
                    <a:pt x="62787" y="281376"/>
                  </a:cubicBezTo>
                  <a:cubicBezTo>
                    <a:pt x="61608" y="219279"/>
                    <a:pt x="61608" y="157183"/>
                    <a:pt x="61215" y="94693"/>
                  </a:cubicBezTo>
                  <a:cubicBezTo>
                    <a:pt x="60822" y="67182"/>
                    <a:pt x="65539" y="62466"/>
                    <a:pt x="92656" y="62466"/>
                  </a:cubicBezTo>
                  <a:cubicBezTo>
                    <a:pt x="127242" y="62466"/>
                    <a:pt x="162220" y="62073"/>
                    <a:pt x="196806" y="62466"/>
                  </a:cubicBezTo>
                  <a:cubicBezTo>
                    <a:pt x="207024" y="62466"/>
                    <a:pt x="212526" y="60108"/>
                    <a:pt x="217242" y="49496"/>
                  </a:cubicBezTo>
                  <a:cubicBezTo>
                    <a:pt x="233356" y="12160"/>
                    <a:pt x="270300" y="-6312"/>
                    <a:pt x="308422" y="1942"/>
                  </a:cubicBezTo>
                  <a:cubicBezTo>
                    <a:pt x="348510" y="10588"/>
                    <a:pt x="373663" y="41243"/>
                    <a:pt x="374055" y="80938"/>
                  </a:cubicBezTo>
                  <a:cubicBezTo>
                    <a:pt x="374449" y="121811"/>
                    <a:pt x="348510" y="154039"/>
                    <a:pt x="308815" y="162685"/>
                  </a:cubicBezTo>
                  <a:cubicBezTo>
                    <a:pt x="271872" y="170545"/>
                    <a:pt x="234928" y="150895"/>
                    <a:pt x="216850" y="114737"/>
                  </a:cubicBezTo>
                  <a:cubicBezTo>
                    <a:pt x="214098" y="109628"/>
                    <a:pt x="207810" y="102554"/>
                    <a:pt x="203094" y="102554"/>
                  </a:cubicBezTo>
                  <a:cubicBezTo>
                    <a:pt x="169688" y="100982"/>
                    <a:pt x="137067" y="101375"/>
                    <a:pt x="102089" y="101375"/>
                  </a:cubicBezTo>
                  <a:close/>
                  <a:moveTo>
                    <a:pt x="82438" y="427184"/>
                  </a:moveTo>
                  <a:cubicBezTo>
                    <a:pt x="106412" y="427184"/>
                    <a:pt x="124491" y="408320"/>
                    <a:pt x="124098" y="384346"/>
                  </a:cubicBezTo>
                  <a:cubicBezTo>
                    <a:pt x="124098" y="360765"/>
                    <a:pt x="105233" y="342686"/>
                    <a:pt x="80866" y="343079"/>
                  </a:cubicBezTo>
                  <a:cubicBezTo>
                    <a:pt x="56499" y="343472"/>
                    <a:pt x="38814" y="361158"/>
                    <a:pt x="39206" y="385525"/>
                  </a:cubicBezTo>
                  <a:cubicBezTo>
                    <a:pt x="39599" y="409499"/>
                    <a:pt x="58071" y="427184"/>
                    <a:pt x="82438" y="427184"/>
                  </a:cubicBezTo>
                  <a:close/>
                  <a:moveTo>
                    <a:pt x="250256" y="80938"/>
                  </a:moveTo>
                  <a:cubicBezTo>
                    <a:pt x="249863" y="105305"/>
                    <a:pt x="267548" y="123776"/>
                    <a:pt x="291522" y="124170"/>
                  </a:cubicBezTo>
                  <a:cubicBezTo>
                    <a:pt x="315103" y="124562"/>
                    <a:pt x="333968" y="106484"/>
                    <a:pt x="334361" y="82510"/>
                  </a:cubicBezTo>
                  <a:cubicBezTo>
                    <a:pt x="334754" y="58536"/>
                    <a:pt x="317068" y="39671"/>
                    <a:pt x="293094" y="39278"/>
                  </a:cubicBezTo>
                  <a:cubicBezTo>
                    <a:pt x="269513" y="38492"/>
                    <a:pt x="250256" y="56964"/>
                    <a:pt x="250256" y="80938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6C0C581-F550-422A-8B91-45BD13BD3B22}"/>
                </a:ext>
              </a:extLst>
            </p:cNvPr>
            <p:cNvSpPr/>
            <p:nvPr/>
          </p:nvSpPr>
          <p:spPr>
            <a:xfrm>
              <a:off x="5023168" y="2146256"/>
              <a:ext cx="544796" cy="414816"/>
            </a:xfrm>
            <a:custGeom>
              <a:avLst/>
              <a:gdLst>
                <a:gd name="connsiteX0" fmla="*/ 163944 w 544796"/>
                <a:gd name="connsiteY0" fmla="*/ 80116 h 414816"/>
                <a:gd name="connsiteX1" fmla="*/ 161193 w 544796"/>
                <a:gd name="connsiteY1" fmla="*/ 100946 h 414816"/>
                <a:gd name="connsiteX2" fmla="*/ 172198 w 544796"/>
                <a:gd name="connsiteY2" fmla="*/ 149680 h 414816"/>
                <a:gd name="connsiteX3" fmla="*/ 298749 w 544796"/>
                <a:gd name="connsiteY3" fmla="*/ 297060 h 414816"/>
                <a:gd name="connsiteX4" fmla="*/ 333727 w 544796"/>
                <a:gd name="connsiteY4" fmla="*/ 312781 h 414816"/>
                <a:gd name="connsiteX5" fmla="*/ 353378 w 544796"/>
                <a:gd name="connsiteY5" fmla="*/ 312781 h 414816"/>
                <a:gd name="connsiteX6" fmla="*/ 393859 w 544796"/>
                <a:gd name="connsiteY6" fmla="*/ 290379 h 414816"/>
                <a:gd name="connsiteX7" fmla="*/ 488575 w 544796"/>
                <a:gd name="connsiteY7" fmla="*/ 254222 h 414816"/>
                <a:gd name="connsiteX8" fmla="*/ 544777 w 544796"/>
                <a:gd name="connsiteY8" fmla="*/ 335183 h 414816"/>
                <a:gd name="connsiteX9" fmla="*/ 481894 w 544796"/>
                <a:gd name="connsiteY9" fmla="*/ 412607 h 414816"/>
                <a:gd name="connsiteX10" fmla="*/ 391501 w 544796"/>
                <a:gd name="connsiteY10" fmla="*/ 370554 h 414816"/>
                <a:gd name="connsiteX11" fmla="*/ 362417 w 544796"/>
                <a:gd name="connsiteY11" fmla="*/ 352869 h 414816"/>
                <a:gd name="connsiteX12" fmla="*/ 250408 w 544796"/>
                <a:gd name="connsiteY12" fmla="*/ 302170 h 414816"/>
                <a:gd name="connsiteX13" fmla="*/ 136433 w 544796"/>
                <a:gd name="connsiteY13" fmla="*/ 167365 h 414816"/>
                <a:gd name="connsiteX14" fmla="*/ 104992 w 544796"/>
                <a:gd name="connsiteY14" fmla="*/ 160291 h 414816"/>
                <a:gd name="connsiteX15" fmla="*/ 3594 w 544796"/>
                <a:gd name="connsiteY15" fmla="*/ 106448 h 414816"/>
                <a:gd name="connsiteX16" fmla="*/ 58223 w 544796"/>
                <a:gd name="connsiteY16" fmla="*/ 3478 h 414816"/>
                <a:gd name="connsiteX17" fmla="*/ 160407 w 544796"/>
                <a:gd name="connsiteY17" fmla="*/ 58893 h 414816"/>
                <a:gd name="connsiteX18" fmla="*/ 163944 w 544796"/>
                <a:gd name="connsiteY18" fmla="*/ 80116 h 414816"/>
                <a:gd name="connsiteX19" fmla="*/ 123857 w 544796"/>
                <a:gd name="connsiteY19" fmla="*/ 81295 h 414816"/>
                <a:gd name="connsiteX20" fmla="*/ 81804 w 544796"/>
                <a:gd name="connsiteY20" fmla="*/ 39635 h 414816"/>
                <a:gd name="connsiteX21" fmla="*/ 39752 w 544796"/>
                <a:gd name="connsiteY21" fmla="*/ 81295 h 414816"/>
                <a:gd name="connsiteX22" fmla="*/ 81804 w 544796"/>
                <a:gd name="connsiteY22" fmla="*/ 123348 h 414816"/>
                <a:gd name="connsiteX23" fmla="*/ 123857 w 544796"/>
                <a:gd name="connsiteY23" fmla="*/ 81295 h 414816"/>
                <a:gd name="connsiteX24" fmla="*/ 505082 w 544796"/>
                <a:gd name="connsiteY24" fmla="*/ 332432 h 414816"/>
                <a:gd name="connsiteX25" fmla="*/ 463029 w 544796"/>
                <a:gd name="connsiteY25" fmla="*/ 290772 h 414816"/>
                <a:gd name="connsiteX26" fmla="*/ 421370 w 544796"/>
                <a:gd name="connsiteY26" fmla="*/ 333218 h 414816"/>
                <a:gd name="connsiteX27" fmla="*/ 463422 w 544796"/>
                <a:gd name="connsiteY27" fmla="*/ 375271 h 414816"/>
                <a:gd name="connsiteX28" fmla="*/ 505082 w 544796"/>
                <a:gd name="connsiteY28" fmla="*/ 332432 h 414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44796" h="414816">
                  <a:moveTo>
                    <a:pt x="163944" y="80116"/>
                  </a:moveTo>
                  <a:cubicBezTo>
                    <a:pt x="163159" y="88369"/>
                    <a:pt x="164338" y="95836"/>
                    <a:pt x="161193" y="100946"/>
                  </a:cubicBezTo>
                  <a:cubicBezTo>
                    <a:pt x="148617" y="121382"/>
                    <a:pt x="158835" y="134745"/>
                    <a:pt x="172198" y="149680"/>
                  </a:cubicBezTo>
                  <a:cubicBezTo>
                    <a:pt x="215036" y="198021"/>
                    <a:pt x="257089" y="247540"/>
                    <a:pt x="298749" y="297060"/>
                  </a:cubicBezTo>
                  <a:cubicBezTo>
                    <a:pt x="308574" y="308458"/>
                    <a:pt x="318400" y="315139"/>
                    <a:pt x="333727" y="312781"/>
                  </a:cubicBezTo>
                  <a:cubicBezTo>
                    <a:pt x="340016" y="311995"/>
                    <a:pt x="346697" y="311995"/>
                    <a:pt x="353378" y="312781"/>
                  </a:cubicBezTo>
                  <a:cubicBezTo>
                    <a:pt x="372243" y="314746"/>
                    <a:pt x="384426" y="311209"/>
                    <a:pt x="393859" y="290379"/>
                  </a:cubicBezTo>
                  <a:cubicBezTo>
                    <a:pt x="409579" y="256580"/>
                    <a:pt x="451632" y="242824"/>
                    <a:pt x="488575" y="254222"/>
                  </a:cubicBezTo>
                  <a:cubicBezTo>
                    <a:pt x="523554" y="264833"/>
                    <a:pt x="545563" y="297060"/>
                    <a:pt x="544777" y="335183"/>
                  </a:cubicBezTo>
                  <a:cubicBezTo>
                    <a:pt x="543598" y="373699"/>
                    <a:pt x="519231" y="403568"/>
                    <a:pt x="481894" y="412607"/>
                  </a:cubicBezTo>
                  <a:cubicBezTo>
                    <a:pt x="446130" y="421253"/>
                    <a:pt x="406828" y="403961"/>
                    <a:pt x="391501" y="370554"/>
                  </a:cubicBezTo>
                  <a:cubicBezTo>
                    <a:pt x="384819" y="356406"/>
                    <a:pt x="377352" y="350118"/>
                    <a:pt x="362417" y="352869"/>
                  </a:cubicBezTo>
                  <a:cubicBezTo>
                    <a:pt x="313290" y="361908"/>
                    <a:pt x="279491" y="342257"/>
                    <a:pt x="250408" y="302170"/>
                  </a:cubicBezTo>
                  <a:cubicBezTo>
                    <a:pt x="215823" y="254615"/>
                    <a:pt x="173770" y="212562"/>
                    <a:pt x="136433" y="167365"/>
                  </a:cubicBezTo>
                  <a:cubicBezTo>
                    <a:pt x="126215" y="155182"/>
                    <a:pt x="117962" y="156361"/>
                    <a:pt x="104992" y="160291"/>
                  </a:cubicBezTo>
                  <a:cubicBezTo>
                    <a:pt x="61760" y="173654"/>
                    <a:pt x="16564" y="148894"/>
                    <a:pt x="3594" y="106448"/>
                  </a:cubicBezTo>
                  <a:cubicBezTo>
                    <a:pt x="-9768" y="62823"/>
                    <a:pt x="15385" y="15661"/>
                    <a:pt x="58223" y="3478"/>
                  </a:cubicBezTo>
                  <a:cubicBezTo>
                    <a:pt x="102634" y="-9492"/>
                    <a:pt x="147831" y="14875"/>
                    <a:pt x="160407" y="58893"/>
                  </a:cubicBezTo>
                  <a:cubicBezTo>
                    <a:pt x="162372" y="65967"/>
                    <a:pt x="162765" y="73828"/>
                    <a:pt x="163944" y="80116"/>
                  </a:cubicBezTo>
                  <a:close/>
                  <a:moveTo>
                    <a:pt x="123857" y="81295"/>
                  </a:moveTo>
                  <a:cubicBezTo>
                    <a:pt x="123857" y="56928"/>
                    <a:pt x="106957" y="39635"/>
                    <a:pt x="81804" y="39635"/>
                  </a:cubicBezTo>
                  <a:cubicBezTo>
                    <a:pt x="57044" y="39635"/>
                    <a:pt x="40145" y="56535"/>
                    <a:pt x="39752" y="81295"/>
                  </a:cubicBezTo>
                  <a:cubicBezTo>
                    <a:pt x="39752" y="105662"/>
                    <a:pt x="57044" y="122955"/>
                    <a:pt x="81804" y="123348"/>
                  </a:cubicBezTo>
                  <a:cubicBezTo>
                    <a:pt x="106171" y="123741"/>
                    <a:pt x="123857" y="106055"/>
                    <a:pt x="123857" y="81295"/>
                  </a:cubicBezTo>
                  <a:close/>
                  <a:moveTo>
                    <a:pt x="505082" y="332432"/>
                  </a:moveTo>
                  <a:cubicBezTo>
                    <a:pt x="505082" y="308065"/>
                    <a:pt x="487789" y="290772"/>
                    <a:pt x="463029" y="290772"/>
                  </a:cubicBezTo>
                  <a:cubicBezTo>
                    <a:pt x="438662" y="290772"/>
                    <a:pt x="421370" y="308458"/>
                    <a:pt x="421370" y="333218"/>
                  </a:cubicBezTo>
                  <a:cubicBezTo>
                    <a:pt x="421370" y="357585"/>
                    <a:pt x="439448" y="375271"/>
                    <a:pt x="463422" y="375271"/>
                  </a:cubicBezTo>
                  <a:cubicBezTo>
                    <a:pt x="487789" y="374877"/>
                    <a:pt x="505082" y="356799"/>
                    <a:pt x="505082" y="33243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BEE65C4-EAD0-43A6-AC05-9AC0AAB07308}"/>
                </a:ext>
              </a:extLst>
            </p:cNvPr>
            <p:cNvSpPr/>
            <p:nvPr/>
          </p:nvSpPr>
          <p:spPr>
            <a:xfrm>
              <a:off x="6663238" y="2288058"/>
              <a:ext cx="567573" cy="171537"/>
            </a:xfrm>
            <a:custGeom>
              <a:avLst/>
              <a:gdLst>
                <a:gd name="connsiteX0" fmla="*/ 164714 w 567573"/>
                <a:gd name="connsiteY0" fmla="*/ 68009 h 171537"/>
                <a:gd name="connsiteX1" fmla="*/ 394628 w 567573"/>
                <a:gd name="connsiteY1" fmla="*/ 67616 h 171537"/>
                <a:gd name="connsiteX2" fmla="*/ 410742 w 567573"/>
                <a:gd name="connsiteY2" fmla="*/ 56218 h 171537"/>
                <a:gd name="connsiteX3" fmla="*/ 507031 w 567573"/>
                <a:gd name="connsiteY3" fmla="*/ 9843 h 171537"/>
                <a:gd name="connsiteX4" fmla="*/ 567555 w 567573"/>
                <a:gd name="connsiteY4" fmla="*/ 91197 h 171537"/>
                <a:gd name="connsiteX5" fmla="*/ 503494 w 567573"/>
                <a:gd name="connsiteY5" fmla="*/ 169800 h 171537"/>
                <a:gd name="connsiteX6" fmla="*/ 410742 w 567573"/>
                <a:gd name="connsiteY6" fmla="*/ 121066 h 171537"/>
                <a:gd name="connsiteX7" fmla="*/ 391091 w 567573"/>
                <a:gd name="connsiteY7" fmla="*/ 107310 h 171537"/>
                <a:gd name="connsiteX8" fmla="*/ 179256 w 567573"/>
                <a:gd name="connsiteY8" fmla="*/ 103380 h 171537"/>
                <a:gd name="connsiteX9" fmla="*/ 155282 w 567573"/>
                <a:gd name="connsiteY9" fmla="*/ 117136 h 171537"/>
                <a:gd name="connsiteX10" fmla="*/ 60565 w 567573"/>
                <a:gd name="connsiteY10" fmla="*/ 161547 h 171537"/>
                <a:gd name="connsiteX11" fmla="*/ 41 w 567573"/>
                <a:gd name="connsiteY11" fmla="*/ 77834 h 171537"/>
                <a:gd name="connsiteX12" fmla="*/ 64889 w 567573"/>
                <a:gd name="connsiteY12" fmla="*/ 1589 h 171537"/>
                <a:gd name="connsiteX13" fmla="*/ 157640 w 567573"/>
                <a:gd name="connsiteY13" fmla="*/ 50716 h 171537"/>
                <a:gd name="connsiteX14" fmla="*/ 164714 w 567573"/>
                <a:gd name="connsiteY14" fmla="*/ 68009 h 171537"/>
                <a:gd name="connsiteX15" fmla="*/ 485415 w 567573"/>
                <a:gd name="connsiteY15" fmla="*/ 47572 h 171537"/>
                <a:gd name="connsiteX16" fmla="*/ 444149 w 567573"/>
                <a:gd name="connsiteY16" fmla="*/ 90018 h 171537"/>
                <a:gd name="connsiteX17" fmla="*/ 486594 w 567573"/>
                <a:gd name="connsiteY17" fmla="*/ 131284 h 171537"/>
                <a:gd name="connsiteX18" fmla="*/ 527468 w 567573"/>
                <a:gd name="connsiteY18" fmla="*/ 88839 h 171537"/>
                <a:gd name="connsiteX19" fmla="*/ 485415 w 567573"/>
                <a:gd name="connsiteY19" fmla="*/ 47572 h 171537"/>
                <a:gd name="connsiteX20" fmla="*/ 81002 w 567573"/>
                <a:gd name="connsiteY20" fmla="*/ 123817 h 171537"/>
                <a:gd name="connsiteX21" fmla="*/ 123448 w 567573"/>
                <a:gd name="connsiteY21" fmla="*/ 82550 h 171537"/>
                <a:gd name="connsiteX22" fmla="*/ 82181 w 567573"/>
                <a:gd name="connsiteY22" fmla="*/ 40105 h 171537"/>
                <a:gd name="connsiteX23" fmla="*/ 39735 w 567573"/>
                <a:gd name="connsiteY23" fmla="*/ 81371 h 171537"/>
                <a:gd name="connsiteX24" fmla="*/ 81002 w 567573"/>
                <a:gd name="connsiteY24" fmla="*/ 123817 h 17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67573" h="171537">
                  <a:moveTo>
                    <a:pt x="164714" y="68009"/>
                  </a:moveTo>
                  <a:cubicBezTo>
                    <a:pt x="240173" y="68009"/>
                    <a:pt x="317598" y="68402"/>
                    <a:pt x="394628" y="67616"/>
                  </a:cubicBezTo>
                  <a:cubicBezTo>
                    <a:pt x="400131" y="67616"/>
                    <a:pt x="407991" y="61328"/>
                    <a:pt x="410742" y="56218"/>
                  </a:cubicBezTo>
                  <a:cubicBezTo>
                    <a:pt x="429607" y="18882"/>
                    <a:pt x="466550" y="410"/>
                    <a:pt x="507031" y="9843"/>
                  </a:cubicBezTo>
                  <a:cubicBezTo>
                    <a:pt x="543188" y="18096"/>
                    <a:pt x="568341" y="51895"/>
                    <a:pt x="567555" y="91197"/>
                  </a:cubicBezTo>
                  <a:cubicBezTo>
                    <a:pt x="566769" y="130105"/>
                    <a:pt x="540830" y="162333"/>
                    <a:pt x="503494" y="169800"/>
                  </a:cubicBezTo>
                  <a:cubicBezTo>
                    <a:pt x="464192" y="177660"/>
                    <a:pt x="426070" y="158402"/>
                    <a:pt x="410742" y="121066"/>
                  </a:cubicBezTo>
                  <a:cubicBezTo>
                    <a:pt x="406419" y="110848"/>
                    <a:pt x="401703" y="107703"/>
                    <a:pt x="391091" y="107310"/>
                  </a:cubicBezTo>
                  <a:cubicBezTo>
                    <a:pt x="320349" y="106524"/>
                    <a:pt x="249606" y="105345"/>
                    <a:pt x="179256" y="103380"/>
                  </a:cubicBezTo>
                  <a:cubicBezTo>
                    <a:pt x="167858" y="102987"/>
                    <a:pt x="161177" y="104559"/>
                    <a:pt x="155282" y="117136"/>
                  </a:cubicBezTo>
                  <a:cubicBezTo>
                    <a:pt x="139168" y="153686"/>
                    <a:pt x="99474" y="171372"/>
                    <a:pt x="60565" y="161547"/>
                  </a:cubicBezTo>
                  <a:cubicBezTo>
                    <a:pt x="23229" y="152114"/>
                    <a:pt x="-1138" y="118315"/>
                    <a:pt x="41" y="77834"/>
                  </a:cubicBezTo>
                  <a:cubicBezTo>
                    <a:pt x="1220" y="40891"/>
                    <a:pt x="28731" y="8271"/>
                    <a:pt x="64889" y="1589"/>
                  </a:cubicBezTo>
                  <a:cubicBezTo>
                    <a:pt x="105369" y="-5878"/>
                    <a:pt x="141527" y="13380"/>
                    <a:pt x="157640" y="50716"/>
                  </a:cubicBezTo>
                  <a:cubicBezTo>
                    <a:pt x="159212" y="55039"/>
                    <a:pt x="161177" y="58969"/>
                    <a:pt x="164714" y="68009"/>
                  </a:cubicBezTo>
                  <a:close/>
                  <a:moveTo>
                    <a:pt x="485415" y="47572"/>
                  </a:moveTo>
                  <a:cubicBezTo>
                    <a:pt x="460655" y="47965"/>
                    <a:pt x="443755" y="65258"/>
                    <a:pt x="444149" y="90018"/>
                  </a:cubicBezTo>
                  <a:cubicBezTo>
                    <a:pt x="444541" y="114385"/>
                    <a:pt x="462227" y="131284"/>
                    <a:pt x="486594" y="131284"/>
                  </a:cubicBezTo>
                  <a:cubicBezTo>
                    <a:pt x="511354" y="130891"/>
                    <a:pt x="527861" y="113599"/>
                    <a:pt x="527468" y="88839"/>
                  </a:cubicBezTo>
                  <a:cubicBezTo>
                    <a:pt x="527468" y="63686"/>
                    <a:pt x="510568" y="47179"/>
                    <a:pt x="485415" y="47572"/>
                  </a:cubicBezTo>
                  <a:close/>
                  <a:moveTo>
                    <a:pt x="81002" y="123817"/>
                  </a:moveTo>
                  <a:cubicBezTo>
                    <a:pt x="105762" y="124210"/>
                    <a:pt x="123055" y="107310"/>
                    <a:pt x="123448" y="82550"/>
                  </a:cubicBezTo>
                  <a:cubicBezTo>
                    <a:pt x="123841" y="57790"/>
                    <a:pt x="106548" y="40105"/>
                    <a:pt x="82181" y="40105"/>
                  </a:cubicBezTo>
                  <a:cubicBezTo>
                    <a:pt x="57814" y="40105"/>
                    <a:pt x="39735" y="57397"/>
                    <a:pt x="39735" y="81371"/>
                  </a:cubicBezTo>
                  <a:cubicBezTo>
                    <a:pt x="39343" y="105738"/>
                    <a:pt x="56635" y="123424"/>
                    <a:pt x="81002" y="123817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00E707A-7C72-4932-A3BB-5E6113F15B99}"/>
                </a:ext>
              </a:extLst>
            </p:cNvPr>
            <p:cNvSpPr/>
            <p:nvPr/>
          </p:nvSpPr>
          <p:spPr>
            <a:xfrm>
              <a:off x="5939949" y="2174820"/>
              <a:ext cx="482613" cy="164088"/>
            </a:xfrm>
            <a:custGeom>
              <a:avLst/>
              <a:gdLst>
                <a:gd name="connsiteX0" fmla="*/ 162890 w 482613"/>
                <a:gd name="connsiteY0" fmla="*/ 62949 h 164088"/>
                <a:gd name="connsiteX1" fmla="*/ 307520 w 482613"/>
                <a:gd name="connsiteY1" fmla="*/ 62556 h 164088"/>
                <a:gd name="connsiteX2" fmla="*/ 323634 w 482613"/>
                <a:gd name="connsiteY2" fmla="*/ 51551 h 164088"/>
                <a:gd name="connsiteX3" fmla="*/ 419922 w 482613"/>
                <a:gd name="connsiteY3" fmla="*/ 2817 h 164088"/>
                <a:gd name="connsiteX4" fmla="*/ 482412 w 482613"/>
                <a:gd name="connsiteY4" fmla="*/ 86530 h 164088"/>
                <a:gd name="connsiteX5" fmla="*/ 407346 w 482613"/>
                <a:gd name="connsiteY5" fmla="*/ 163561 h 164088"/>
                <a:gd name="connsiteX6" fmla="*/ 320490 w 482613"/>
                <a:gd name="connsiteY6" fmla="*/ 102250 h 164088"/>
                <a:gd name="connsiteX7" fmla="*/ 170358 w 482613"/>
                <a:gd name="connsiteY7" fmla="*/ 102643 h 164088"/>
                <a:gd name="connsiteX8" fmla="*/ 156995 w 482613"/>
                <a:gd name="connsiteY8" fmla="*/ 115613 h 164088"/>
                <a:gd name="connsiteX9" fmla="*/ 47737 w 482613"/>
                <a:gd name="connsiteY9" fmla="*/ 156487 h 164088"/>
                <a:gd name="connsiteX10" fmla="*/ 7649 w 482613"/>
                <a:gd name="connsiteY10" fmla="*/ 47228 h 164088"/>
                <a:gd name="connsiteX11" fmla="*/ 78785 w 482613"/>
                <a:gd name="connsiteY11" fmla="*/ 66 h 164088"/>
                <a:gd name="connsiteX12" fmla="*/ 154244 w 482613"/>
                <a:gd name="connsiteY12" fmla="*/ 43298 h 164088"/>
                <a:gd name="connsiteX13" fmla="*/ 162890 w 482613"/>
                <a:gd name="connsiteY13" fmla="*/ 62949 h 164088"/>
                <a:gd name="connsiteX14" fmla="*/ 442717 w 482613"/>
                <a:gd name="connsiteY14" fmla="*/ 82600 h 164088"/>
                <a:gd name="connsiteX15" fmla="*/ 401058 w 482613"/>
                <a:gd name="connsiteY15" fmla="*/ 39761 h 164088"/>
                <a:gd name="connsiteX16" fmla="*/ 358612 w 482613"/>
                <a:gd name="connsiteY16" fmla="*/ 81814 h 164088"/>
                <a:gd name="connsiteX17" fmla="*/ 400272 w 482613"/>
                <a:gd name="connsiteY17" fmla="*/ 124652 h 164088"/>
                <a:gd name="connsiteX18" fmla="*/ 442717 w 482613"/>
                <a:gd name="connsiteY18" fmla="*/ 82600 h 164088"/>
                <a:gd name="connsiteX19" fmla="*/ 123982 w 482613"/>
                <a:gd name="connsiteY19" fmla="*/ 82993 h 164088"/>
                <a:gd name="connsiteX20" fmla="*/ 82715 w 482613"/>
                <a:gd name="connsiteY20" fmla="*/ 39761 h 164088"/>
                <a:gd name="connsiteX21" fmla="*/ 39876 w 482613"/>
                <a:gd name="connsiteY21" fmla="*/ 81421 h 164088"/>
                <a:gd name="connsiteX22" fmla="*/ 81143 w 482613"/>
                <a:gd name="connsiteY22" fmla="*/ 124652 h 164088"/>
                <a:gd name="connsiteX23" fmla="*/ 123982 w 482613"/>
                <a:gd name="connsiteY23" fmla="*/ 82993 h 16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82613" h="164088">
                  <a:moveTo>
                    <a:pt x="162890" y="62949"/>
                  </a:moveTo>
                  <a:cubicBezTo>
                    <a:pt x="212017" y="62949"/>
                    <a:pt x="259572" y="63342"/>
                    <a:pt x="307520" y="62556"/>
                  </a:cubicBezTo>
                  <a:cubicBezTo>
                    <a:pt x="313022" y="62556"/>
                    <a:pt x="321275" y="56661"/>
                    <a:pt x="323634" y="51551"/>
                  </a:cubicBezTo>
                  <a:cubicBezTo>
                    <a:pt x="342105" y="12250"/>
                    <a:pt x="379835" y="-7401"/>
                    <a:pt x="419922" y="2817"/>
                  </a:cubicBezTo>
                  <a:cubicBezTo>
                    <a:pt x="459617" y="13036"/>
                    <a:pt x="485163" y="47621"/>
                    <a:pt x="482412" y="86530"/>
                  </a:cubicBezTo>
                  <a:cubicBezTo>
                    <a:pt x="479268" y="128975"/>
                    <a:pt x="450185" y="158845"/>
                    <a:pt x="407346" y="163561"/>
                  </a:cubicBezTo>
                  <a:cubicBezTo>
                    <a:pt x="369616" y="167884"/>
                    <a:pt x="337389" y="145482"/>
                    <a:pt x="320490" y="102250"/>
                  </a:cubicBezTo>
                  <a:cubicBezTo>
                    <a:pt x="270969" y="102250"/>
                    <a:pt x="220663" y="101857"/>
                    <a:pt x="170358" y="102643"/>
                  </a:cubicBezTo>
                  <a:cubicBezTo>
                    <a:pt x="165641" y="102643"/>
                    <a:pt x="159746" y="110111"/>
                    <a:pt x="156995" y="115613"/>
                  </a:cubicBezTo>
                  <a:cubicBezTo>
                    <a:pt x="136951" y="157273"/>
                    <a:pt x="89003" y="174958"/>
                    <a:pt x="47737" y="156487"/>
                  </a:cubicBezTo>
                  <a:cubicBezTo>
                    <a:pt x="6863" y="138015"/>
                    <a:pt x="-11609" y="88888"/>
                    <a:pt x="7649" y="47228"/>
                  </a:cubicBezTo>
                  <a:cubicBezTo>
                    <a:pt x="21405" y="16966"/>
                    <a:pt x="46164" y="1245"/>
                    <a:pt x="78785" y="66"/>
                  </a:cubicBezTo>
                  <a:cubicBezTo>
                    <a:pt x="112191" y="-1113"/>
                    <a:pt x="138130" y="13429"/>
                    <a:pt x="154244" y="43298"/>
                  </a:cubicBezTo>
                  <a:cubicBezTo>
                    <a:pt x="157388" y="49586"/>
                    <a:pt x="159746" y="55875"/>
                    <a:pt x="162890" y="62949"/>
                  </a:cubicBezTo>
                  <a:close/>
                  <a:moveTo>
                    <a:pt x="442717" y="82600"/>
                  </a:moveTo>
                  <a:cubicBezTo>
                    <a:pt x="443110" y="58626"/>
                    <a:pt x="424639" y="40154"/>
                    <a:pt x="401058" y="39761"/>
                  </a:cubicBezTo>
                  <a:cubicBezTo>
                    <a:pt x="377477" y="39368"/>
                    <a:pt x="358612" y="58233"/>
                    <a:pt x="358612" y="81814"/>
                  </a:cubicBezTo>
                  <a:cubicBezTo>
                    <a:pt x="358612" y="105788"/>
                    <a:pt x="376691" y="124259"/>
                    <a:pt x="400272" y="124652"/>
                  </a:cubicBezTo>
                  <a:cubicBezTo>
                    <a:pt x="423853" y="125045"/>
                    <a:pt x="442324" y="106574"/>
                    <a:pt x="442717" y="82600"/>
                  </a:cubicBezTo>
                  <a:close/>
                  <a:moveTo>
                    <a:pt x="123982" y="82993"/>
                  </a:moveTo>
                  <a:cubicBezTo>
                    <a:pt x="124375" y="59019"/>
                    <a:pt x="106689" y="40547"/>
                    <a:pt x="82715" y="39761"/>
                  </a:cubicBezTo>
                  <a:cubicBezTo>
                    <a:pt x="59134" y="39368"/>
                    <a:pt x="40269" y="57447"/>
                    <a:pt x="39876" y="81421"/>
                  </a:cubicBezTo>
                  <a:cubicBezTo>
                    <a:pt x="39483" y="105395"/>
                    <a:pt x="57562" y="124259"/>
                    <a:pt x="81143" y="124652"/>
                  </a:cubicBezTo>
                  <a:cubicBezTo>
                    <a:pt x="104724" y="125045"/>
                    <a:pt x="123589" y="106967"/>
                    <a:pt x="123982" y="82993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F97283A-F723-4E57-9B7C-88127C1D2AE2}"/>
                </a:ext>
              </a:extLst>
            </p:cNvPr>
            <p:cNvSpPr/>
            <p:nvPr/>
          </p:nvSpPr>
          <p:spPr>
            <a:xfrm>
              <a:off x="4075204" y="2776944"/>
              <a:ext cx="164347" cy="444050"/>
            </a:xfrm>
            <a:custGeom>
              <a:avLst/>
              <a:gdLst>
                <a:gd name="connsiteX0" fmla="*/ 164348 w 164347"/>
                <a:gd name="connsiteY0" fmla="*/ 78252 h 444050"/>
                <a:gd name="connsiteX1" fmla="*/ 116793 w 164347"/>
                <a:gd name="connsiteY1" fmla="*/ 156069 h 444050"/>
                <a:gd name="connsiteX2" fmla="*/ 102644 w 164347"/>
                <a:gd name="connsiteY2" fmla="*/ 177685 h 444050"/>
                <a:gd name="connsiteX3" fmla="*/ 101858 w 164347"/>
                <a:gd name="connsiteY3" fmla="*/ 262184 h 444050"/>
                <a:gd name="connsiteX4" fmla="*/ 117972 w 164347"/>
                <a:gd name="connsiteY4" fmla="*/ 288516 h 444050"/>
                <a:gd name="connsiteX5" fmla="*/ 162776 w 164347"/>
                <a:gd name="connsiteY5" fmla="*/ 377730 h 444050"/>
                <a:gd name="connsiteX6" fmla="*/ 89282 w 164347"/>
                <a:gd name="connsiteY6" fmla="*/ 443757 h 444050"/>
                <a:gd name="connsiteX7" fmla="*/ 5177 w 164347"/>
                <a:gd name="connsiteY7" fmla="*/ 389521 h 444050"/>
                <a:gd name="connsiteX8" fmla="*/ 48015 w 164347"/>
                <a:gd name="connsiteY8" fmla="*/ 287730 h 444050"/>
                <a:gd name="connsiteX9" fmla="*/ 62164 w 164347"/>
                <a:gd name="connsiteY9" fmla="*/ 266114 h 444050"/>
                <a:gd name="connsiteX10" fmla="*/ 62557 w 164347"/>
                <a:gd name="connsiteY10" fmla="*/ 179650 h 444050"/>
                <a:gd name="connsiteX11" fmla="*/ 46443 w 164347"/>
                <a:gd name="connsiteY11" fmla="*/ 155283 h 444050"/>
                <a:gd name="connsiteX12" fmla="*/ 2032 w 164347"/>
                <a:gd name="connsiteY12" fmla="*/ 62139 h 444050"/>
                <a:gd name="connsiteX13" fmla="*/ 78671 w 164347"/>
                <a:gd name="connsiteY13" fmla="*/ 42 h 444050"/>
                <a:gd name="connsiteX14" fmla="*/ 160811 w 164347"/>
                <a:gd name="connsiteY14" fmla="*/ 59781 h 444050"/>
                <a:gd name="connsiteX15" fmla="*/ 164348 w 164347"/>
                <a:gd name="connsiteY15" fmla="*/ 78252 h 444050"/>
                <a:gd name="connsiteX16" fmla="*/ 124653 w 164347"/>
                <a:gd name="connsiteY16" fmla="*/ 80217 h 444050"/>
                <a:gd name="connsiteX17" fmla="*/ 81815 w 164347"/>
                <a:gd name="connsiteY17" fmla="*/ 39344 h 444050"/>
                <a:gd name="connsiteX18" fmla="*/ 41334 w 164347"/>
                <a:gd name="connsiteY18" fmla="*/ 82576 h 444050"/>
                <a:gd name="connsiteX19" fmla="*/ 84173 w 164347"/>
                <a:gd name="connsiteY19" fmla="*/ 123842 h 444050"/>
                <a:gd name="connsiteX20" fmla="*/ 124653 w 164347"/>
                <a:gd name="connsiteY20" fmla="*/ 80217 h 444050"/>
                <a:gd name="connsiteX21" fmla="*/ 124653 w 164347"/>
                <a:gd name="connsiteY21" fmla="*/ 361617 h 444050"/>
                <a:gd name="connsiteX22" fmla="*/ 82601 w 164347"/>
                <a:gd name="connsiteY22" fmla="*/ 319171 h 444050"/>
                <a:gd name="connsiteX23" fmla="*/ 40941 w 164347"/>
                <a:gd name="connsiteY23" fmla="*/ 361617 h 444050"/>
                <a:gd name="connsiteX24" fmla="*/ 82994 w 164347"/>
                <a:gd name="connsiteY24" fmla="*/ 404062 h 444050"/>
                <a:gd name="connsiteX25" fmla="*/ 124653 w 164347"/>
                <a:gd name="connsiteY25" fmla="*/ 361617 h 44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4347" h="444050">
                  <a:moveTo>
                    <a:pt x="164348" y="78252"/>
                  </a:moveTo>
                  <a:cubicBezTo>
                    <a:pt x="163562" y="115589"/>
                    <a:pt x="148234" y="141528"/>
                    <a:pt x="116793" y="156069"/>
                  </a:cubicBezTo>
                  <a:cubicBezTo>
                    <a:pt x="105789" y="161179"/>
                    <a:pt x="102251" y="166681"/>
                    <a:pt x="102644" y="177685"/>
                  </a:cubicBezTo>
                  <a:cubicBezTo>
                    <a:pt x="103038" y="205982"/>
                    <a:pt x="103038" y="233887"/>
                    <a:pt x="101858" y="262184"/>
                  </a:cubicBezTo>
                  <a:cubicBezTo>
                    <a:pt x="101465" y="275546"/>
                    <a:pt x="104610" y="282620"/>
                    <a:pt x="117972" y="288516"/>
                  </a:cubicBezTo>
                  <a:cubicBezTo>
                    <a:pt x="152164" y="303057"/>
                    <a:pt x="169850" y="340001"/>
                    <a:pt x="162776" y="377730"/>
                  </a:cubicBezTo>
                  <a:cubicBezTo>
                    <a:pt x="156488" y="413102"/>
                    <a:pt x="125832" y="440613"/>
                    <a:pt x="89282" y="443757"/>
                  </a:cubicBezTo>
                  <a:cubicBezTo>
                    <a:pt x="52338" y="446901"/>
                    <a:pt x="17753" y="424499"/>
                    <a:pt x="5177" y="389521"/>
                  </a:cubicBezTo>
                  <a:cubicBezTo>
                    <a:pt x="-9365" y="349040"/>
                    <a:pt x="8714" y="305415"/>
                    <a:pt x="48015" y="287730"/>
                  </a:cubicBezTo>
                  <a:cubicBezTo>
                    <a:pt x="58627" y="283013"/>
                    <a:pt x="62557" y="277511"/>
                    <a:pt x="62164" y="266114"/>
                  </a:cubicBezTo>
                  <a:cubicBezTo>
                    <a:pt x="61378" y="237424"/>
                    <a:pt x="61378" y="208341"/>
                    <a:pt x="62557" y="179650"/>
                  </a:cubicBezTo>
                  <a:cubicBezTo>
                    <a:pt x="62950" y="166681"/>
                    <a:pt x="59020" y="160786"/>
                    <a:pt x="46443" y="155283"/>
                  </a:cubicBezTo>
                  <a:cubicBezTo>
                    <a:pt x="11072" y="139563"/>
                    <a:pt x="-6221" y="101047"/>
                    <a:pt x="2032" y="62139"/>
                  </a:cubicBezTo>
                  <a:cubicBezTo>
                    <a:pt x="9500" y="27553"/>
                    <a:pt x="42120" y="1221"/>
                    <a:pt x="78671" y="42"/>
                  </a:cubicBezTo>
                  <a:cubicBezTo>
                    <a:pt x="117972" y="-1137"/>
                    <a:pt x="150592" y="22444"/>
                    <a:pt x="160811" y="59781"/>
                  </a:cubicBezTo>
                  <a:cubicBezTo>
                    <a:pt x="163169" y="66462"/>
                    <a:pt x="163562" y="73536"/>
                    <a:pt x="164348" y="78252"/>
                  </a:cubicBezTo>
                  <a:close/>
                  <a:moveTo>
                    <a:pt x="124653" y="80217"/>
                  </a:moveTo>
                  <a:cubicBezTo>
                    <a:pt x="124260" y="56243"/>
                    <a:pt x="105789" y="38558"/>
                    <a:pt x="81815" y="39344"/>
                  </a:cubicBezTo>
                  <a:cubicBezTo>
                    <a:pt x="57841" y="39737"/>
                    <a:pt x="40941" y="57815"/>
                    <a:pt x="41334" y="82576"/>
                  </a:cubicBezTo>
                  <a:cubicBezTo>
                    <a:pt x="41727" y="106550"/>
                    <a:pt x="60592" y="124628"/>
                    <a:pt x="84173" y="123842"/>
                  </a:cubicBezTo>
                  <a:cubicBezTo>
                    <a:pt x="107361" y="123449"/>
                    <a:pt x="125046" y="104584"/>
                    <a:pt x="124653" y="80217"/>
                  </a:cubicBezTo>
                  <a:close/>
                  <a:moveTo>
                    <a:pt x="124653" y="361617"/>
                  </a:moveTo>
                  <a:cubicBezTo>
                    <a:pt x="124653" y="337250"/>
                    <a:pt x="106575" y="319171"/>
                    <a:pt x="82601" y="319171"/>
                  </a:cubicBezTo>
                  <a:cubicBezTo>
                    <a:pt x="58627" y="319171"/>
                    <a:pt x="40941" y="337250"/>
                    <a:pt x="40941" y="361617"/>
                  </a:cubicBezTo>
                  <a:cubicBezTo>
                    <a:pt x="40941" y="385591"/>
                    <a:pt x="59020" y="404062"/>
                    <a:pt x="82994" y="404062"/>
                  </a:cubicBezTo>
                  <a:cubicBezTo>
                    <a:pt x="106182" y="404455"/>
                    <a:pt x="124653" y="385591"/>
                    <a:pt x="124653" y="361617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BBF817E-8C2D-4A5C-B534-69C3CA53F7DB}"/>
                </a:ext>
              </a:extLst>
            </p:cNvPr>
            <p:cNvSpPr/>
            <p:nvPr/>
          </p:nvSpPr>
          <p:spPr>
            <a:xfrm>
              <a:off x="6480306" y="3130339"/>
              <a:ext cx="164468" cy="444155"/>
            </a:xfrm>
            <a:custGeom>
              <a:avLst/>
              <a:gdLst>
                <a:gd name="connsiteX0" fmla="*/ 61924 w 164468"/>
                <a:gd name="connsiteY0" fmla="*/ 280974 h 444155"/>
                <a:gd name="connsiteX1" fmla="*/ 61139 w 164468"/>
                <a:gd name="connsiteY1" fmla="*/ 171716 h 444155"/>
                <a:gd name="connsiteX2" fmla="*/ 45811 w 164468"/>
                <a:gd name="connsiteY2" fmla="*/ 156388 h 444155"/>
                <a:gd name="connsiteX3" fmla="*/ 614 w 164468"/>
                <a:gd name="connsiteY3" fmla="*/ 73855 h 444155"/>
                <a:gd name="connsiteX4" fmla="*/ 69392 w 164468"/>
                <a:gd name="connsiteY4" fmla="*/ 1147 h 444155"/>
                <a:gd name="connsiteX5" fmla="*/ 153890 w 164468"/>
                <a:gd name="connsiteY5" fmla="*/ 42414 h 444155"/>
                <a:gd name="connsiteX6" fmla="*/ 116161 w 164468"/>
                <a:gd name="connsiteY6" fmla="*/ 156781 h 444155"/>
                <a:gd name="connsiteX7" fmla="*/ 101226 w 164468"/>
                <a:gd name="connsiteY7" fmla="*/ 179969 h 444155"/>
                <a:gd name="connsiteX8" fmla="*/ 101619 w 164468"/>
                <a:gd name="connsiteY8" fmla="*/ 279795 h 444155"/>
                <a:gd name="connsiteX9" fmla="*/ 159785 w 164468"/>
                <a:gd name="connsiteY9" fmla="*/ 388660 h 444155"/>
                <a:gd name="connsiteX10" fmla="*/ 76466 w 164468"/>
                <a:gd name="connsiteY10" fmla="*/ 444075 h 444155"/>
                <a:gd name="connsiteX11" fmla="*/ 2579 w 164468"/>
                <a:gd name="connsiteY11" fmla="*/ 381979 h 444155"/>
                <a:gd name="connsiteX12" fmla="*/ 61924 w 164468"/>
                <a:gd name="connsiteY12" fmla="*/ 280974 h 444155"/>
                <a:gd name="connsiteX13" fmla="*/ 124414 w 164468"/>
                <a:gd name="connsiteY13" fmla="*/ 81715 h 444155"/>
                <a:gd name="connsiteX14" fmla="*/ 81968 w 164468"/>
                <a:gd name="connsiteY14" fmla="*/ 39662 h 444155"/>
                <a:gd name="connsiteX15" fmla="*/ 39916 w 164468"/>
                <a:gd name="connsiteY15" fmla="*/ 82108 h 444155"/>
                <a:gd name="connsiteX16" fmla="*/ 83540 w 164468"/>
                <a:gd name="connsiteY16" fmla="*/ 124947 h 444155"/>
                <a:gd name="connsiteX17" fmla="*/ 124414 w 164468"/>
                <a:gd name="connsiteY17" fmla="*/ 81715 h 444155"/>
                <a:gd name="connsiteX18" fmla="*/ 81968 w 164468"/>
                <a:gd name="connsiteY18" fmla="*/ 404774 h 444155"/>
                <a:gd name="connsiteX19" fmla="*/ 124414 w 164468"/>
                <a:gd name="connsiteY19" fmla="*/ 362721 h 444155"/>
                <a:gd name="connsiteX20" fmla="*/ 81968 w 164468"/>
                <a:gd name="connsiteY20" fmla="*/ 321062 h 444155"/>
                <a:gd name="connsiteX21" fmla="*/ 39523 w 164468"/>
                <a:gd name="connsiteY21" fmla="*/ 363114 h 444155"/>
                <a:gd name="connsiteX22" fmla="*/ 81968 w 164468"/>
                <a:gd name="connsiteY22" fmla="*/ 404774 h 444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4468" h="444155">
                  <a:moveTo>
                    <a:pt x="61924" y="280974"/>
                  </a:moveTo>
                  <a:cubicBezTo>
                    <a:pt x="61924" y="245210"/>
                    <a:pt x="62710" y="208266"/>
                    <a:pt x="61139" y="171716"/>
                  </a:cubicBezTo>
                  <a:cubicBezTo>
                    <a:pt x="60745" y="166213"/>
                    <a:pt x="52099" y="159532"/>
                    <a:pt x="45811" y="156388"/>
                  </a:cubicBezTo>
                  <a:cubicBezTo>
                    <a:pt x="15156" y="140667"/>
                    <a:pt x="-3709" y="107261"/>
                    <a:pt x="614" y="73855"/>
                  </a:cubicBezTo>
                  <a:cubicBezTo>
                    <a:pt x="5723" y="34553"/>
                    <a:pt x="31269" y="7828"/>
                    <a:pt x="69392" y="1147"/>
                  </a:cubicBezTo>
                  <a:cubicBezTo>
                    <a:pt x="102012" y="-4748"/>
                    <a:pt x="137777" y="12544"/>
                    <a:pt x="153890" y="42414"/>
                  </a:cubicBezTo>
                  <a:cubicBezTo>
                    <a:pt x="177078" y="84466"/>
                    <a:pt x="160178" y="137130"/>
                    <a:pt x="116161" y="156781"/>
                  </a:cubicBezTo>
                  <a:cubicBezTo>
                    <a:pt x="104370" y="161890"/>
                    <a:pt x="101226" y="167786"/>
                    <a:pt x="101226" y="179969"/>
                  </a:cubicBezTo>
                  <a:cubicBezTo>
                    <a:pt x="102012" y="213375"/>
                    <a:pt x="101619" y="246782"/>
                    <a:pt x="101619" y="279795"/>
                  </a:cubicBezTo>
                  <a:cubicBezTo>
                    <a:pt x="157820" y="315166"/>
                    <a:pt x="173541" y="344643"/>
                    <a:pt x="159785" y="388660"/>
                  </a:cubicBezTo>
                  <a:cubicBezTo>
                    <a:pt x="148781" y="424032"/>
                    <a:pt x="115768" y="445648"/>
                    <a:pt x="76466" y="444075"/>
                  </a:cubicBezTo>
                  <a:cubicBezTo>
                    <a:pt x="41095" y="442503"/>
                    <a:pt x="9653" y="416171"/>
                    <a:pt x="2579" y="381979"/>
                  </a:cubicBezTo>
                  <a:cubicBezTo>
                    <a:pt x="-6853" y="337175"/>
                    <a:pt x="10439" y="307306"/>
                    <a:pt x="61924" y="280974"/>
                  </a:cubicBezTo>
                  <a:close/>
                  <a:moveTo>
                    <a:pt x="124414" y="81715"/>
                  </a:moveTo>
                  <a:cubicBezTo>
                    <a:pt x="124021" y="58134"/>
                    <a:pt x="105549" y="39662"/>
                    <a:pt x="81968" y="39662"/>
                  </a:cubicBezTo>
                  <a:cubicBezTo>
                    <a:pt x="58780" y="39662"/>
                    <a:pt x="39916" y="58134"/>
                    <a:pt x="39916" y="82108"/>
                  </a:cubicBezTo>
                  <a:cubicBezTo>
                    <a:pt x="39523" y="106082"/>
                    <a:pt x="59566" y="125733"/>
                    <a:pt x="83540" y="124947"/>
                  </a:cubicBezTo>
                  <a:cubicBezTo>
                    <a:pt x="106335" y="124554"/>
                    <a:pt x="124807" y="105296"/>
                    <a:pt x="124414" y="81715"/>
                  </a:cubicBezTo>
                  <a:close/>
                  <a:moveTo>
                    <a:pt x="81968" y="404774"/>
                  </a:moveTo>
                  <a:cubicBezTo>
                    <a:pt x="105549" y="404774"/>
                    <a:pt x="124021" y="386302"/>
                    <a:pt x="124414" y="362721"/>
                  </a:cubicBezTo>
                  <a:cubicBezTo>
                    <a:pt x="124414" y="338747"/>
                    <a:pt x="106728" y="321062"/>
                    <a:pt x="81968" y="321062"/>
                  </a:cubicBezTo>
                  <a:cubicBezTo>
                    <a:pt x="57601" y="321062"/>
                    <a:pt x="39523" y="338747"/>
                    <a:pt x="39523" y="363114"/>
                  </a:cubicBezTo>
                  <a:cubicBezTo>
                    <a:pt x="39523" y="386695"/>
                    <a:pt x="57994" y="404774"/>
                    <a:pt x="81968" y="404774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0C65E84-5609-4F16-84CA-CE74222B0492}"/>
                </a:ext>
              </a:extLst>
            </p:cNvPr>
            <p:cNvSpPr/>
            <p:nvPr/>
          </p:nvSpPr>
          <p:spPr>
            <a:xfrm>
              <a:off x="6459772" y="4135641"/>
              <a:ext cx="164895" cy="444430"/>
            </a:xfrm>
            <a:custGeom>
              <a:avLst/>
              <a:gdLst>
                <a:gd name="connsiteX0" fmla="*/ 102109 w 164895"/>
                <a:gd name="connsiteY0" fmla="*/ 163888 h 444430"/>
                <a:gd name="connsiteX1" fmla="*/ 101716 w 164895"/>
                <a:gd name="connsiteY1" fmla="*/ 262928 h 444430"/>
                <a:gd name="connsiteX2" fmla="*/ 117829 w 164895"/>
                <a:gd name="connsiteY2" fmla="*/ 288866 h 444430"/>
                <a:gd name="connsiteX3" fmla="*/ 163812 w 164895"/>
                <a:gd name="connsiteY3" fmla="*/ 372186 h 444430"/>
                <a:gd name="connsiteX4" fmla="*/ 95428 w 164895"/>
                <a:gd name="connsiteY4" fmla="*/ 443321 h 444430"/>
                <a:gd name="connsiteX5" fmla="*/ 9750 w 164895"/>
                <a:gd name="connsiteY5" fmla="*/ 400483 h 444430"/>
                <a:gd name="connsiteX6" fmla="*/ 48266 w 164895"/>
                <a:gd name="connsiteY6" fmla="*/ 288080 h 444430"/>
                <a:gd name="connsiteX7" fmla="*/ 62807 w 164895"/>
                <a:gd name="connsiteY7" fmla="*/ 264893 h 444430"/>
                <a:gd name="connsiteX8" fmla="*/ 62414 w 164895"/>
                <a:gd name="connsiteY8" fmla="*/ 163101 h 444430"/>
                <a:gd name="connsiteX9" fmla="*/ 2676 w 164895"/>
                <a:gd name="connsiteY9" fmla="*/ 63276 h 444430"/>
                <a:gd name="connsiteX10" fmla="*/ 82065 w 164895"/>
                <a:gd name="connsiteY10" fmla="*/ 0 h 444430"/>
                <a:gd name="connsiteX11" fmla="*/ 162633 w 164895"/>
                <a:gd name="connsiteY11" fmla="*/ 64455 h 444430"/>
                <a:gd name="connsiteX12" fmla="*/ 102109 w 164895"/>
                <a:gd name="connsiteY12" fmla="*/ 163888 h 444430"/>
                <a:gd name="connsiteX13" fmla="*/ 82065 w 164895"/>
                <a:gd name="connsiteY13" fmla="*/ 320308 h 444430"/>
                <a:gd name="connsiteX14" fmla="*/ 39619 w 164895"/>
                <a:gd name="connsiteY14" fmla="*/ 362360 h 444430"/>
                <a:gd name="connsiteX15" fmla="*/ 83637 w 164895"/>
                <a:gd name="connsiteY15" fmla="*/ 405199 h 444430"/>
                <a:gd name="connsiteX16" fmla="*/ 124904 w 164895"/>
                <a:gd name="connsiteY16" fmla="*/ 361967 h 444430"/>
                <a:gd name="connsiteX17" fmla="*/ 82065 w 164895"/>
                <a:gd name="connsiteY17" fmla="*/ 320308 h 444430"/>
                <a:gd name="connsiteX18" fmla="*/ 81672 w 164895"/>
                <a:gd name="connsiteY18" fmla="*/ 40481 h 444430"/>
                <a:gd name="connsiteX19" fmla="*/ 39619 w 164895"/>
                <a:gd name="connsiteY19" fmla="*/ 82926 h 444430"/>
                <a:gd name="connsiteX20" fmla="*/ 82065 w 164895"/>
                <a:gd name="connsiteY20" fmla="*/ 125372 h 444430"/>
                <a:gd name="connsiteX21" fmla="*/ 124904 w 164895"/>
                <a:gd name="connsiteY21" fmla="*/ 81747 h 444430"/>
                <a:gd name="connsiteX22" fmla="*/ 81672 w 164895"/>
                <a:gd name="connsiteY22" fmla="*/ 40481 h 444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4895" h="444430">
                  <a:moveTo>
                    <a:pt x="102109" y="163888"/>
                  </a:moveTo>
                  <a:cubicBezTo>
                    <a:pt x="102109" y="197687"/>
                    <a:pt x="102502" y="230307"/>
                    <a:pt x="101716" y="262928"/>
                  </a:cubicBezTo>
                  <a:cubicBezTo>
                    <a:pt x="101323" y="275897"/>
                    <a:pt x="104467" y="283364"/>
                    <a:pt x="117829" y="288866"/>
                  </a:cubicBezTo>
                  <a:cubicBezTo>
                    <a:pt x="150057" y="302622"/>
                    <a:pt x="168528" y="337993"/>
                    <a:pt x="163812" y="372186"/>
                  </a:cubicBezTo>
                  <a:cubicBezTo>
                    <a:pt x="159096" y="409129"/>
                    <a:pt x="132371" y="436640"/>
                    <a:pt x="95428" y="443321"/>
                  </a:cubicBezTo>
                  <a:cubicBezTo>
                    <a:pt x="62021" y="449217"/>
                    <a:pt x="25864" y="431138"/>
                    <a:pt x="9750" y="400483"/>
                  </a:cubicBezTo>
                  <a:cubicBezTo>
                    <a:pt x="-12259" y="358430"/>
                    <a:pt x="4248" y="307731"/>
                    <a:pt x="48266" y="288080"/>
                  </a:cubicBezTo>
                  <a:cubicBezTo>
                    <a:pt x="60056" y="282971"/>
                    <a:pt x="63200" y="277076"/>
                    <a:pt x="62807" y="264893"/>
                  </a:cubicBezTo>
                  <a:cubicBezTo>
                    <a:pt x="62021" y="230700"/>
                    <a:pt x="62414" y="196901"/>
                    <a:pt x="62414" y="163101"/>
                  </a:cubicBezTo>
                  <a:cubicBezTo>
                    <a:pt x="11322" y="137555"/>
                    <a:pt x="-7542" y="106114"/>
                    <a:pt x="2676" y="63276"/>
                  </a:cubicBezTo>
                  <a:cubicBezTo>
                    <a:pt x="11715" y="25153"/>
                    <a:pt x="43156" y="0"/>
                    <a:pt x="82065" y="0"/>
                  </a:cubicBezTo>
                  <a:cubicBezTo>
                    <a:pt x="121760" y="0"/>
                    <a:pt x="153594" y="25546"/>
                    <a:pt x="162633" y="64455"/>
                  </a:cubicBezTo>
                  <a:cubicBezTo>
                    <a:pt x="172066" y="106900"/>
                    <a:pt x="152022" y="139914"/>
                    <a:pt x="102109" y="163888"/>
                  </a:cubicBezTo>
                  <a:close/>
                  <a:moveTo>
                    <a:pt x="82065" y="320308"/>
                  </a:moveTo>
                  <a:cubicBezTo>
                    <a:pt x="58877" y="320308"/>
                    <a:pt x="39619" y="339172"/>
                    <a:pt x="39619" y="362360"/>
                  </a:cubicBezTo>
                  <a:cubicBezTo>
                    <a:pt x="39226" y="385941"/>
                    <a:pt x="59663" y="405985"/>
                    <a:pt x="83637" y="405199"/>
                  </a:cubicBezTo>
                  <a:cubicBezTo>
                    <a:pt x="106825" y="404413"/>
                    <a:pt x="125297" y="385155"/>
                    <a:pt x="124904" y="361967"/>
                  </a:cubicBezTo>
                  <a:cubicBezTo>
                    <a:pt x="124511" y="338779"/>
                    <a:pt x="105646" y="320308"/>
                    <a:pt x="82065" y="320308"/>
                  </a:cubicBezTo>
                  <a:close/>
                  <a:moveTo>
                    <a:pt x="81672" y="40481"/>
                  </a:moveTo>
                  <a:cubicBezTo>
                    <a:pt x="58091" y="40874"/>
                    <a:pt x="39619" y="59345"/>
                    <a:pt x="39619" y="82926"/>
                  </a:cubicBezTo>
                  <a:cubicBezTo>
                    <a:pt x="39619" y="105721"/>
                    <a:pt x="58877" y="124979"/>
                    <a:pt x="82065" y="125372"/>
                  </a:cubicBezTo>
                  <a:cubicBezTo>
                    <a:pt x="106039" y="125765"/>
                    <a:pt x="125690" y="105721"/>
                    <a:pt x="124904" y="81747"/>
                  </a:cubicBezTo>
                  <a:cubicBezTo>
                    <a:pt x="124511" y="57773"/>
                    <a:pt x="105646" y="40088"/>
                    <a:pt x="81672" y="40481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3FC622E-759C-49E5-8D77-FC3D69192521}"/>
                </a:ext>
              </a:extLst>
            </p:cNvPr>
            <p:cNvSpPr/>
            <p:nvPr/>
          </p:nvSpPr>
          <p:spPr>
            <a:xfrm>
              <a:off x="6762923" y="2776589"/>
              <a:ext cx="164329" cy="443736"/>
            </a:xfrm>
            <a:custGeom>
              <a:avLst/>
              <a:gdLst>
                <a:gd name="connsiteX0" fmla="*/ 61493 w 164329"/>
                <a:gd name="connsiteY0" fmla="*/ 281404 h 443736"/>
                <a:gd name="connsiteX1" fmla="*/ 61493 w 164329"/>
                <a:gd name="connsiteY1" fmla="*/ 162713 h 443736"/>
                <a:gd name="connsiteX2" fmla="*/ 2540 w 164329"/>
                <a:gd name="connsiteY2" fmla="*/ 62494 h 443736"/>
                <a:gd name="connsiteX3" fmla="*/ 80358 w 164329"/>
                <a:gd name="connsiteY3" fmla="*/ 5 h 443736"/>
                <a:gd name="connsiteX4" fmla="*/ 161712 w 164329"/>
                <a:gd name="connsiteY4" fmla="*/ 63280 h 443736"/>
                <a:gd name="connsiteX5" fmla="*/ 101973 w 164329"/>
                <a:gd name="connsiteY5" fmla="*/ 163106 h 443736"/>
                <a:gd name="connsiteX6" fmla="*/ 101973 w 164329"/>
                <a:gd name="connsiteY6" fmla="*/ 280225 h 443736"/>
                <a:gd name="connsiteX7" fmla="*/ 161712 w 164329"/>
                <a:gd name="connsiteY7" fmla="*/ 379658 h 443736"/>
                <a:gd name="connsiteX8" fmla="*/ 80750 w 164329"/>
                <a:gd name="connsiteY8" fmla="*/ 443719 h 443736"/>
                <a:gd name="connsiteX9" fmla="*/ 2147 w 164329"/>
                <a:gd name="connsiteY9" fmla="*/ 379265 h 443736"/>
                <a:gd name="connsiteX10" fmla="*/ 61493 w 164329"/>
                <a:gd name="connsiteY10" fmla="*/ 281404 h 443736"/>
                <a:gd name="connsiteX11" fmla="*/ 83109 w 164329"/>
                <a:gd name="connsiteY11" fmla="*/ 319526 h 443736"/>
                <a:gd name="connsiteX12" fmla="*/ 39484 w 164329"/>
                <a:gd name="connsiteY12" fmla="*/ 360793 h 443736"/>
                <a:gd name="connsiteX13" fmla="*/ 81144 w 164329"/>
                <a:gd name="connsiteY13" fmla="*/ 404418 h 443736"/>
                <a:gd name="connsiteX14" fmla="*/ 124768 w 164329"/>
                <a:gd name="connsiteY14" fmla="*/ 362758 h 443736"/>
                <a:gd name="connsiteX15" fmla="*/ 83109 w 164329"/>
                <a:gd name="connsiteY15" fmla="*/ 319526 h 443736"/>
                <a:gd name="connsiteX16" fmla="*/ 81537 w 164329"/>
                <a:gd name="connsiteY16" fmla="*/ 39699 h 443736"/>
                <a:gd name="connsiteX17" fmla="*/ 39877 w 164329"/>
                <a:gd name="connsiteY17" fmla="*/ 82538 h 443736"/>
                <a:gd name="connsiteX18" fmla="*/ 83109 w 164329"/>
                <a:gd name="connsiteY18" fmla="*/ 124198 h 443736"/>
                <a:gd name="connsiteX19" fmla="*/ 124768 w 164329"/>
                <a:gd name="connsiteY19" fmla="*/ 80966 h 443736"/>
                <a:gd name="connsiteX20" fmla="*/ 81537 w 164329"/>
                <a:gd name="connsiteY20" fmla="*/ 39699 h 44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4329" h="443736">
                  <a:moveTo>
                    <a:pt x="61493" y="281404"/>
                  </a:moveTo>
                  <a:cubicBezTo>
                    <a:pt x="61493" y="240923"/>
                    <a:pt x="61493" y="201622"/>
                    <a:pt x="61493" y="162713"/>
                  </a:cubicBezTo>
                  <a:cubicBezTo>
                    <a:pt x="11187" y="138346"/>
                    <a:pt x="-7285" y="106905"/>
                    <a:pt x="2540" y="62494"/>
                  </a:cubicBezTo>
                  <a:cubicBezTo>
                    <a:pt x="10401" y="26337"/>
                    <a:pt x="42628" y="398"/>
                    <a:pt x="80358" y="5"/>
                  </a:cubicBezTo>
                  <a:cubicBezTo>
                    <a:pt x="120445" y="-388"/>
                    <a:pt x="152279" y="24372"/>
                    <a:pt x="161712" y="63280"/>
                  </a:cubicBezTo>
                  <a:cubicBezTo>
                    <a:pt x="171930" y="104940"/>
                    <a:pt x="152279" y="137953"/>
                    <a:pt x="101973" y="163106"/>
                  </a:cubicBezTo>
                  <a:cubicBezTo>
                    <a:pt x="101973" y="202015"/>
                    <a:pt x="101973" y="241316"/>
                    <a:pt x="101973" y="280225"/>
                  </a:cubicBezTo>
                  <a:cubicBezTo>
                    <a:pt x="152279" y="305378"/>
                    <a:pt x="171930" y="337998"/>
                    <a:pt x="161712" y="379658"/>
                  </a:cubicBezTo>
                  <a:cubicBezTo>
                    <a:pt x="152279" y="418566"/>
                    <a:pt x="120052" y="444505"/>
                    <a:pt x="80750" y="443719"/>
                  </a:cubicBezTo>
                  <a:cubicBezTo>
                    <a:pt x="42235" y="442933"/>
                    <a:pt x="9615" y="416601"/>
                    <a:pt x="2147" y="379265"/>
                  </a:cubicBezTo>
                  <a:cubicBezTo>
                    <a:pt x="-6499" y="335640"/>
                    <a:pt x="12366" y="303413"/>
                    <a:pt x="61493" y="281404"/>
                  </a:cubicBezTo>
                  <a:close/>
                  <a:moveTo>
                    <a:pt x="83109" y="319526"/>
                  </a:moveTo>
                  <a:cubicBezTo>
                    <a:pt x="59528" y="318740"/>
                    <a:pt x="40270" y="337212"/>
                    <a:pt x="39484" y="360793"/>
                  </a:cubicBezTo>
                  <a:cubicBezTo>
                    <a:pt x="38698" y="384374"/>
                    <a:pt x="57170" y="403632"/>
                    <a:pt x="81144" y="404418"/>
                  </a:cubicBezTo>
                  <a:cubicBezTo>
                    <a:pt x="104331" y="405204"/>
                    <a:pt x="123982" y="386732"/>
                    <a:pt x="124768" y="362758"/>
                  </a:cubicBezTo>
                  <a:cubicBezTo>
                    <a:pt x="125554" y="339570"/>
                    <a:pt x="107083" y="320312"/>
                    <a:pt x="83109" y="319526"/>
                  </a:cubicBezTo>
                  <a:close/>
                  <a:moveTo>
                    <a:pt x="81537" y="39699"/>
                  </a:moveTo>
                  <a:cubicBezTo>
                    <a:pt x="57563" y="40092"/>
                    <a:pt x="39484" y="58957"/>
                    <a:pt x="39877" y="82538"/>
                  </a:cubicBezTo>
                  <a:cubicBezTo>
                    <a:pt x="40270" y="105726"/>
                    <a:pt x="59921" y="124591"/>
                    <a:pt x="83109" y="124198"/>
                  </a:cubicBezTo>
                  <a:cubicBezTo>
                    <a:pt x="106296" y="123805"/>
                    <a:pt x="125161" y="104547"/>
                    <a:pt x="124768" y="80966"/>
                  </a:cubicBezTo>
                  <a:cubicBezTo>
                    <a:pt x="124375" y="57385"/>
                    <a:pt x="105510" y="39306"/>
                    <a:pt x="81537" y="39699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FC1A2B5-C794-4A81-BF2B-2EB41DB177C4}"/>
              </a:ext>
            </a:extLst>
          </p:cNvPr>
          <p:cNvGrpSpPr/>
          <p:nvPr/>
        </p:nvGrpSpPr>
        <p:grpSpPr>
          <a:xfrm>
            <a:off x="764930" y="5799373"/>
            <a:ext cx="10662140" cy="523221"/>
            <a:chOff x="764930" y="5799373"/>
            <a:chExt cx="10662140" cy="523221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C729883-95D2-4747-9C43-494B93D46BEB}"/>
                </a:ext>
              </a:extLst>
            </p:cNvPr>
            <p:cNvGrpSpPr/>
            <p:nvPr/>
          </p:nvGrpSpPr>
          <p:grpSpPr>
            <a:xfrm>
              <a:off x="764930" y="5799373"/>
              <a:ext cx="1371600" cy="523221"/>
              <a:chOff x="764930" y="5799373"/>
              <a:chExt cx="1371600" cy="523221"/>
            </a:xfrm>
            <a:solidFill>
              <a:schemeClr val="accent5"/>
            </a:solidFill>
          </p:grpSpPr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E5C9CE56-7FA9-4523-9888-4F86E8ADC318}"/>
                  </a:ext>
                </a:extLst>
              </p:cNvPr>
              <p:cNvSpPr/>
              <p:nvPr/>
            </p:nvSpPr>
            <p:spPr>
              <a:xfrm>
                <a:off x="764930" y="5799373"/>
                <a:ext cx="1371600" cy="523221"/>
              </a:xfrm>
              <a:prstGeom prst="roundRect">
                <a:avLst>
                  <a:gd name="adj" fmla="val 50000"/>
                </a:avLst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E2D12A08-D4B9-4F88-8F0C-ED4AE95AE4C8}"/>
                  </a:ext>
                </a:extLst>
              </p:cNvPr>
              <p:cNvSpPr/>
              <p:nvPr/>
            </p:nvSpPr>
            <p:spPr>
              <a:xfrm>
                <a:off x="998523" y="5799373"/>
                <a:ext cx="904415" cy="523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 latinLnBrk="1"/>
                <a:r>
                  <a:rPr lang="en-US" altLang="ko-KR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20%</a:t>
                </a: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D82C9D5-A21F-4CF0-B678-6B311C7D8CD5}"/>
                </a:ext>
              </a:extLst>
            </p:cNvPr>
            <p:cNvGrpSpPr/>
            <p:nvPr/>
          </p:nvGrpSpPr>
          <p:grpSpPr>
            <a:xfrm>
              <a:off x="3087565" y="5799373"/>
              <a:ext cx="1371600" cy="523221"/>
              <a:chOff x="2667000" y="5799373"/>
              <a:chExt cx="1371600" cy="523221"/>
            </a:xfrm>
          </p:grpSpPr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1C56390F-54BC-46A2-BB6C-1067125F4A5A}"/>
                  </a:ext>
                </a:extLst>
              </p:cNvPr>
              <p:cNvSpPr/>
              <p:nvPr/>
            </p:nvSpPr>
            <p:spPr>
              <a:xfrm>
                <a:off x="2667000" y="5799373"/>
                <a:ext cx="1371600" cy="523221"/>
              </a:xfrm>
              <a:prstGeom prst="roundRect">
                <a:avLst>
                  <a:gd name="adj" fmla="val 50000"/>
                </a:avLst>
              </a:prstGeom>
              <a:no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81CFA676-19D2-4C0A-AC5B-1DA724C7C73D}"/>
                  </a:ext>
                </a:extLst>
              </p:cNvPr>
              <p:cNvSpPr/>
              <p:nvPr/>
            </p:nvSpPr>
            <p:spPr>
              <a:xfrm>
                <a:off x="2900593" y="5799373"/>
                <a:ext cx="90441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latinLnBrk="1"/>
                <a:r>
                  <a:rPr lang="en-US" altLang="ko-KR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20%</a:t>
                </a: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163BC58F-1506-4F28-942C-8E73F26F6A7D}"/>
                </a:ext>
              </a:extLst>
            </p:cNvPr>
            <p:cNvGrpSpPr/>
            <p:nvPr/>
          </p:nvGrpSpPr>
          <p:grpSpPr>
            <a:xfrm>
              <a:off x="5410200" y="5799373"/>
              <a:ext cx="1371600" cy="523221"/>
              <a:chOff x="2667000" y="5799373"/>
              <a:chExt cx="1371600" cy="523221"/>
            </a:xfrm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8CF6ECD8-6592-423B-9EF7-43B0D0E55E42}"/>
                  </a:ext>
                </a:extLst>
              </p:cNvPr>
              <p:cNvSpPr/>
              <p:nvPr/>
            </p:nvSpPr>
            <p:spPr>
              <a:xfrm>
                <a:off x="2667000" y="5799373"/>
                <a:ext cx="1371600" cy="523221"/>
              </a:xfrm>
              <a:prstGeom prst="roundRect">
                <a:avLst>
                  <a:gd name="adj" fmla="val 50000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192D4308-4CC5-41DF-B82A-87E9718476D7}"/>
                  </a:ext>
                </a:extLst>
              </p:cNvPr>
              <p:cNvSpPr/>
              <p:nvPr/>
            </p:nvSpPr>
            <p:spPr>
              <a:xfrm>
                <a:off x="2900593" y="5799373"/>
                <a:ext cx="90441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latinLnBrk="1"/>
                <a:r>
                  <a:rPr lang="en-US" altLang="ko-KR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20%</a:t>
                </a: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E7DA628B-FEAB-49FB-B33F-FA3BEF421069}"/>
                </a:ext>
              </a:extLst>
            </p:cNvPr>
            <p:cNvGrpSpPr/>
            <p:nvPr/>
          </p:nvGrpSpPr>
          <p:grpSpPr>
            <a:xfrm>
              <a:off x="7732835" y="5799373"/>
              <a:ext cx="1371600" cy="523221"/>
              <a:chOff x="2667000" y="5799373"/>
              <a:chExt cx="1371600" cy="523221"/>
            </a:xfrm>
          </p:grpSpPr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AFE675E5-FB29-401A-9341-D1ACE479E7CA}"/>
                  </a:ext>
                </a:extLst>
              </p:cNvPr>
              <p:cNvSpPr/>
              <p:nvPr/>
            </p:nvSpPr>
            <p:spPr>
              <a:xfrm>
                <a:off x="2667000" y="5799373"/>
                <a:ext cx="1371600" cy="523221"/>
              </a:xfrm>
              <a:prstGeom prst="roundRect">
                <a:avLst>
                  <a:gd name="adj" fmla="val 50000"/>
                </a:avLst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ECE24E74-00B6-448B-80A3-20B693D66529}"/>
                  </a:ext>
                </a:extLst>
              </p:cNvPr>
              <p:cNvSpPr/>
              <p:nvPr/>
            </p:nvSpPr>
            <p:spPr>
              <a:xfrm>
                <a:off x="2900593" y="5799373"/>
                <a:ext cx="90441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latinLnBrk="1"/>
                <a:r>
                  <a:rPr lang="en-US" altLang="ko-KR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20%</a:t>
                </a: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75441BD7-EE5B-438D-800B-84859A86C1D1}"/>
                </a:ext>
              </a:extLst>
            </p:cNvPr>
            <p:cNvGrpSpPr/>
            <p:nvPr/>
          </p:nvGrpSpPr>
          <p:grpSpPr>
            <a:xfrm>
              <a:off x="10055470" y="5799373"/>
              <a:ext cx="1371600" cy="523221"/>
              <a:chOff x="2667000" y="5799373"/>
              <a:chExt cx="1371600" cy="523221"/>
            </a:xfrm>
          </p:grpSpPr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0A7D9E84-CA87-4F24-819B-433C3AE43847}"/>
                  </a:ext>
                </a:extLst>
              </p:cNvPr>
              <p:cNvSpPr/>
              <p:nvPr/>
            </p:nvSpPr>
            <p:spPr>
              <a:xfrm>
                <a:off x="2667000" y="5799373"/>
                <a:ext cx="1371600" cy="523221"/>
              </a:xfrm>
              <a:prstGeom prst="roundRect">
                <a:avLst>
                  <a:gd name="adj" fmla="val 50000"/>
                </a:avLst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2CA0671B-DCE6-482D-AA3D-F9DE9749207B}"/>
                  </a:ext>
                </a:extLst>
              </p:cNvPr>
              <p:cNvSpPr/>
              <p:nvPr/>
            </p:nvSpPr>
            <p:spPr>
              <a:xfrm>
                <a:off x="2900593" y="5799373"/>
                <a:ext cx="90441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latinLnBrk="1"/>
                <a:r>
                  <a:rPr lang="en-US" altLang="ko-KR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20%</a:t>
                </a:r>
              </a:p>
            </p:txBody>
          </p:sp>
        </p:grpSp>
      </p:grp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3AC9DBDA-8299-46A6-9103-44298529F1B0}"/>
              </a:ext>
            </a:extLst>
          </p:cNvPr>
          <p:cNvCxnSpPr>
            <a:cxnSpLocks/>
            <a:endCxn id="42" idx="0"/>
          </p:cNvCxnSpPr>
          <p:nvPr/>
        </p:nvCxnSpPr>
        <p:spPr>
          <a:xfrm rot="5400000">
            <a:off x="983791" y="2419977"/>
            <a:ext cx="3846336" cy="2912456"/>
          </a:xfrm>
          <a:prstGeom prst="bentConnector3">
            <a:avLst>
              <a:gd name="adj1" fmla="val -159"/>
            </a:avLst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AD3B1D11-A7A8-4E9D-A77F-6B1631E55B93}"/>
              </a:ext>
            </a:extLst>
          </p:cNvPr>
          <p:cNvCxnSpPr>
            <a:cxnSpLocks/>
            <a:endCxn id="45" idx="0"/>
          </p:cNvCxnSpPr>
          <p:nvPr/>
        </p:nvCxnSpPr>
        <p:spPr>
          <a:xfrm rot="5400000">
            <a:off x="3210896" y="4438677"/>
            <a:ext cx="1923167" cy="798225"/>
          </a:xfrm>
          <a:prstGeom prst="bentConnector3">
            <a:avLst>
              <a:gd name="adj1" fmla="val -159"/>
            </a:avLst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3121AF60-A26C-4DB8-9E95-521BA43D8F55}"/>
              </a:ext>
            </a:extLst>
          </p:cNvPr>
          <p:cNvCxnSpPr>
            <a:cxnSpLocks/>
            <a:endCxn id="54" idx="0"/>
          </p:cNvCxnSpPr>
          <p:nvPr/>
        </p:nvCxnSpPr>
        <p:spPr>
          <a:xfrm rot="16200000" flipH="1">
            <a:off x="8003879" y="3061981"/>
            <a:ext cx="2953064" cy="2521719"/>
          </a:xfrm>
          <a:prstGeom prst="bentConnector3">
            <a:avLst>
              <a:gd name="adj1" fmla="val 321"/>
            </a:avLst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62146270-14C8-485D-BAF0-A8E05AE2C6ED}"/>
              </a:ext>
            </a:extLst>
          </p:cNvPr>
          <p:cNvCxnSpPr>
            <a:cxnSpLocks/>
            <a:endCxn id="51" idx="0"/>
          </p:cNvCxnSpPr>
          <p:nvPr/>
        </p:nvCxnSpPr>
        <p:spPr>
          <a:xfrm rot="16200000" flipH="1">
            <a:off x="7516594" y="4897330"/>
            <a:ext cx="1258981" cy="545104"/>
          </a:xfrm>
          <a:prstGeom prst="bentConnector3">
            <a:avLst>
              <a:gd name="adj1" fmla="val -1080"/>
            </a:avLst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C0EF942A-724D-4E8C-9C1F-122BE4B62DAD}"/>
              </a:ext>
            </a:extLst>
          </p:cNvPr>
          <p:cNvSpPr txBox="1"/>
          <p:nvPr/>
        </p:nvSpPr>
        <p:spPr>
          <a:xfrm>
            <a:off x="1642453" y="2092509"/>
            <a:ext cx="1993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CB767D-E9CA-413E-B410-00FF3A877F1F}"/>
              </a:ext>
            </a:extLst>
          </p:cNvPr>
          <p:cNvSpPr txBox="1"/>
          <p:nvPr/>
        </p:nvSpPr>
        <p:spPr>
          <a:xfrm>
            <a:off x="2091845" y="3926587"/>
            <a:ext cx="1578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DAA4F4D-5D9F-43BC-8384-03F569D32B6A}"/>
              </a:ext>
            </a:extLst>
          </p:cNvPr>
          <p:cNvSpPr txBox="1"/>
          <p:nvPr/>
        </p:nvSpPr>
        <p:spPr>
          <a:xfrm>
            <a:off x="8568372" y="4597177"/>
            <a:ext cx="1743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1ACD6A9-36EE-41F6-9A90-E35A42D4E21F}"/>
              </a:ext>
            </a:extLst>
          </p:cNvPr>
          <p:cNvSpPr txBox="1"/>
          <p:nvPr/>
        </p:nvSpPr>
        <p:spPr>
          <a:xfrm>
            <a:off x="8545108" y="2929921"/>
            <a:ext cx="2062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D6E895B-6B59-4353-B55F-90A54FC79883}"/>
              </a:ext>
            </a:extLst>
          </p:cNvPr>
          <p:cNvSpPr txBox="1"/>
          <p:nvPr/>
        </p:nvSpPr>
        <p:spPr>
          <a:xfrm>
            <a:off x="4508023" y="5049419"/>
            <a:ext cx="3175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">
            <a:extLst>
              <a:ext uri="{FF2B5EF4-FFF2-40B4-BE49-F238E27FC236}">
                <a16:creationId xmlns:a16="http://schemas.microsoft.com/office/drawing/2014/main" id="{6BDCBC94-F4D8-4718-8FD9-EF99A370D3FF}"/>
              </a:ext>
            </a:extLst>
          </p:cNvPr>
          <p:cNvSpPr/>
          <p:nvPr/>
        </p:nvSpPr>
        <p:spPr>
          <a:xfrm>
            <a:off x="6185966" y="3633373"/>
            <a:ext cx="2994580" cy="3224627"/>
          </a:xfrm>
          <a:custGeom>
            <a:avLst/>
            <a:gdLst>
              <a:gd name="connsiteX0" fmla="*/ 85725 w 2124075"/>
              <a:gd name="connsiteY0" fmla="*/ 9525 h 3524250"/>
              <a:gd name="connsiteX1" fmla="*/ 0 w 2124075"/>
              <a:gd name="connsiteY1" fmla="*/ 3524250 h 3524250"/>
              <a:gd name="connsiteX2" fmla="*/ 2124075 w 2124075"/>
              <a:gd name="connsiteY2" fmla="*/ 3524250 h 3524250"/>
              <a:gd name="connsiteX3" fmla="*/ 1428750 w 2124075"/>
              <a:gd name="connsiteY3" fmla="*/ 0 h 3524250"/>
              <a:gd name="connsiteX4" fmla="*/ 85725 w 2124075"/>
              <a:gd name="connsiteY4" fmla="*/ 9525 h 3524250"/>
              <a:gd name="connsiteX0" fmla="*/ 85725 w 2124075"/>
              <a:gd name="connsiteY0" fmla="*/ 0 h 3514725"/>
              <a:gd name="connsiteX1" fmla="*/ 0 w 2124075"/>
              <a:gd name="connsiteY1" fmla="*/ 3514725 h 3514725"/>
              <a:gd name="connsiteX2" fmla="*/ 2124075 w 2124075"/>
              <a:gd name="connsiteY2" fmla="*/ 3514725 h 3514725"/>
              <a:gd name="connsiteX3" fmla="*/ 1405000 w 2124075"/>
              <a:gd name="connsiteY3" fmla="*/ 196255 h 3514725"/>
              <a:gd name="connsiteX4" fmla="*/ 85725 w 2124075"/>
              <a:gd name="connsiteY4" fmla="*/ 0 h 3514725"/>
              <a:gd name="connsiteX0" fmla="*/ 85725 w 2124075"/>
              <a:gd name="connsiteY0" fmla="*/ 0 h 3514725"/>
              <a:gd name="connsiteX1" fmla="*/ 0 w 2124075"/>
              <a:gd name="connsiteY1" fmla="*/ 3514725 h 3514725"/>
              <a:gd name="connsiteX2" fmla="*/ 2124075 w 2124075"/>
              <a:gd name="connsiteY2" fmla="*/ 3514725 h 3514725"/>
              <a:gd name="connsiteX3" fmla="*/ 1399062 w 2124075"/>
              <a:gd name="connsiteY3" fmla="*/ 183393 h 3514725"/>
              <a:gd name="connsiteX4" fmla="*/ 85725 w 2124075"/>
              <a:gd name="connsiteY4" fmla="*/ 0 h 3514725"/>
              <a:gd name="connsiteX0" fmla="*/ 180728 w 2124075"/>
              <a:gd name="connsiteY0" fmla="*/ 9526 h 3331332"/>
              <a:gd name="connsiteX1" fmla="*/ 0 w 2124075"/>
              <a:gd name="connsiteY1" fmla="*/ 3331332 h 3331332"/>
              <a:gd name="connsiteX2" fmla="*/ 2124075 w 2124075"/>
              <a:gd name="connsiteY2" fmla="*/ 3331332 h 3331332"/>
              <a:gd name="connsiteX3" fmla="*/ 1399062 w 2124075"/>
              <a:gd name="connsiteY3" fmla="*/ 0 h 3331332"/>
              <a:gd name="connsiteX4" fmla="*/ 180728 w 2124075"/>
              <a:gd name="connsiteY4" fmla="*/ 9526 h 3331332"/>
              <a:gd name="connsiteX0" fmla="*/ 162915 w 2124075"/>
              <a:gd name="connsiteY0" fmla="*/ 9526 h 3331332"/>
              <a:gd name="connsiteX1" fmla="*/ 0 w 2124075"/>
              <a:gd name="connsiteY1" fmla="*/ 3331332 h 3331332"/>
              <a:gd name="connsiteX2" fmla="*/ 2124075 w 2124075"/>
              <a:gd name="connsiteY2" fmla="*/ 3331332 h 3331332"/>
              <a:gd name="connsiteX3" fmla="*/ 1399062 w 2124075"/>
              <a:gd name="connsiteY3" fmla="*/ 0 h 3331332"/>
              <a:gd name="connsiteX4" fmla="*/ 162915 w 2124075"/>
              <a:gd name="connsiteY4" fmla="*/ 9526 h 3331332"/>
              <a:gd name="connsiteX0" fmla="*/ 65876 w 2124075"/>
              <a:gd name="connsiteY0" fmla="*/ 118664 h 3331332"/>
              <a:gd name="connsiteX1" fmla="*/ 0 w 2124075"/>
              <a:gd name="connsiteY1" fmla="*/ 3331332 h 3331332"/>
              <a:gd name="connsiteX2" fmla="*/ 2124075 w 2124075"/>
              <a:gd name="connsiteY2" fmla="*/ 3331332 h 3331332"/>
              <a:gd name="connsiteX3" fmla="*/ 1399062 w 2124075"/>
              <a:gd name="connsiteY3" fmla="*/ 0 h 3331332"/>
              <a:gd name="connsiteX4" fmla="*/ 65876 w 2124075"/>
              <a:gd name="connsiteY4" fmla="*/ 118664 h 3331332"/>
              <a:gd name="connsiteX0" fmla="*/ 65876 w 2124075"/>
              <a:gd name="connsiteY0" fmla="*/ 1443 h 3214111"/>
              <a:gd name="connsiteX1" fmla="*/ 0 w 2124075"/>
              <a:gd name="connsiteY1" fmla="*/ 3214111 h 3214111"/>
              <a:gd name="connsiteX2" fmla="*/ 2124075 w 2124075"/>
              <a:gd name="connsiteY2" fmla="*/ 3214111 h 3214111"/>
              <a:gd name="connsiteX3" fmla="*/ 1455046 w 2124075"/>
              <a:gd name="connsiteY3" fmla="*/ 0 h 3214111"/>
              <a:gd name="connsiteX4" fmla="*/ 65876 w 2124075"/>
              <a:gd name="connsiteY4" fmla="*/ 1443 h 3214111"/>
              <a:gd name="connsiteX0" fmla="*/ 65876 w 2124075"/>
              <a:gd name="connsiteY0" fmla="*/ 0 h 3212668"/>
              <a:gd name="connsiteX1" fmla="*/ 0 w 2124075"/>
              <a:gd name="connsiteY1" fmla="*/ 3212668 h 3212668"/>
              <a:gd name="connsiteX2" fmla="*/ 2124075 w 2124075"/>
              <a:gd name="connsiteY2" fmla="*/ 3212668 h 3212668"/>
              <a:gd name="connsiteX3" fmla="*/ 1466243 w 2124075"/>
              <a:gd name="connsiteY3" fmla="*/ 10684 h 3212668"/>
              <a:gd name="connsiteX4" fmla="*/ 65876 w 2124075"/>
              <a:gd name="connsiteY4" fmla="*/ 0 h 3212668"/>
              <a:gd name="connsiteX0" fmla="*/ 65876 w 2124075"/>
              <a:gd name="connsiteY0" fmla="*/ 0 h 3212668"/>
              <a:gd name="connsiteX1" fmla="*/ 0 w 2124075"/>
              <a:gd name="connsiteY1" fmla="*/ 3212668 h 3212668"/>
              <a:gd name="connsiteX2" fmla="*/ 2124075 w 2124075"/>
              <a:gd name="connsiteY2" fmla="*/ 3212668 h 3212668"/>
              <a:gd name="connsiteX3" fmla="*/ 1466243 w 2124075"/>
              <a:gd name="connsiteY3" fmla="*/ 2599 h 3212668"/>
              <a:gd name="connsiteX4" fmla="*/ 65876 w 2124075"/>
              <a:gd name="connsiteY4" fmla="*/ 0 h 3212668"/>
              <a:gd name="connsiteX0" fmla="*/ 65876 w 2803343"/>
              <a:gd name="connsiteY0" fmla="*/ 0 h 3216711"/>
              <a:gd name="connsiteX1" fmla="*/ 0 w 2803343"/>
              <a:gd name="connsiteY1" fmla="*/ 3212668 h 3216711"/>
              <a:gd name="connsiteX2" fmla="*/ 2803343 w 2803343"/>
              <a:gd name="connsiteY2" fmla="*/ 3216711 h 3216711"/>
              <a:gd name="connsiteX3" fmla="*/ 1466243 w 2803343"/>
              <a:gd name="connsiteY3" fmla="*/ 2599 h 3216711"/>
              <a:gd name="connsiteX4" fmla="*/ 65876 w 2803343"/>
              <a:gd name="connsiteY4" fmla="*/ 0 h 3216711"/>
              <a:gd name="connsiteX0" fmla="*/ 65876 w 2807076"/>
              <a:gd name="connsiteY0" fmla="*/ 0 h 3212669"/>
              <a:gd name="connsiteX1" fmla="*/ 0 w 2807076"/>
              <a:gd name="connsiteY1" fmla="*/ 3212668 h 3212669"/>
              <a:gd name="connsiteX2" fmla="*/ 2807076 w 2807076"/>
              <a:gd name="connsiteY2" fmla="*/ 3212669 h 3212669"/>
              <a:gd name="connsiteX3" fmla="*/ 1466243 w 2807076"/>
              <a:gd name="connsiteY3" fmla="*/ 2599 h 3212669"/>
              <a:gd name="connsiteX4" fmla="*/ 65876 w 2807076"/>
              <a:gd name="connsiteY4" fmla="*/ 0 h 3212669"/>
              <a:gd name="connsiteX0" fmla="*/ 125592 w 2807076"/>
              <a:gd name="connsiteY0" fmla="*/ 1443 h 3210070"/>
              <a:gd name="connsiteX1" fmla="*/ 0 w 2807076"/>
              <a:gd name="connsiteY1" fmla="*/ 3210069 h 3210070"/>
              <a:gd name="connsiteX2" fmla="*/ 2807076 w 2807076"/>
              <a:gd name="connsiteY2" fmla="*/ 3210070 h 3210070"/>
              <a:gd name="connsiteX3" fmla="*/ 1466243 w 2807076"/>
              <a:gd name="connsiteY3" fmla="*/ 0 h 3210070"/>
              <a:gd name="connsiteX4" fmla="*/ 125592 w 2807076"/>
              <a:gd name="connsiteY4" fmla="*/ 1443 h 3210070"/>
              <a:gd name="connsiteX0" fmla="*/ 114396 w 2807076"/>
              <a:gd name="connsiteY0" fmla="*/ 5486 h 3210070"/>
              <a:gd name="connsiteX1" fmla="*/ 0 w 2807076"/>
              <a:gd name="connsiteY1" fmla="*/ 3210069 h 3210070"/>
              <a:gd name="connsiteX2" fmla="*/ 2807076 w 2807076"/>
              <a:gd name="connsiteY2" fmla="*/ 3210070 h 3210070"/>
              <a:gd name="connsiteX3" fmla="*/ 1466243 w 2807076"/>
              <a:gd name="connsiteY3" fmla="*/ 0 h 3210070"/>
              <a:gd name="connsiteX4" fmla="*/ 114396 w 2807076"/>
              <a:gd name="connsiteY4" fmla="*/ 5486 h 3210070"/>
              <a:gd name="connsiteX0" fmla="*/ 43483 w 2736163"/>
              <a:gd name="connsiteY0" fmla="*/ 5486 h 3210070"/>
              <a:gd name="connsiteX1" fmla="*/ 0 w 2736163"/>
              <a:gd name="connsiteY1" fmla="*/ 3210069 h 3210070"/>
              <a:gd name="connsiteX2" fmla="*/ 2736163 w 2736163"/>
              <a:gd name="connsiteY2" fmla="*/ 3210070 h 3210070"/>
              <a:gd name="connsiteX3" fmla="*/ 1395330 w 2736163"/>
              <a:gd name="connsiteY3" fmla="*/ 0 h 3210070"/>
              <a:gd name="connsiteX4" fmla="*/ 43483 w 2736163"/>
              <a:gd name="connsiteY4" fmla="*/ 5486 h 3210070"/>
              <a:gd name="connsiteX0" fmla="*/ 39751 w 2736163"/>
              <a:gd name="connsiteY0" fmla="*/ 1443 h 3210070"/>
              <a:gd name="connsiteX1" fmla="*/ 0 w 2736163"/>
              <a:gd name="connsiteY1" fmla="*/ 3210069 h 3210070"/>
              <a:gd name="connsiteX2" fmla="*/ 2736163 w 2736163"/>
              <a:gd name="connsiteY2" fmla="*/ 3210070 h 3210070"/>
              <a:gd name="connsiteX3" fmla="*/ 1395330 w 2736163"/>
              <a:gd name="connsiteY3" fmla="*/ 0 h 3210070"/>
              <a:gd name="connsiteX4" fmla="*/ 39751 w 2736163"/>
              <a:gd name="connsiteY4" fmla="*/ 1443 h 3210070"/>
              <a:gd name="connsiteX0" fmla="*/ 39751 w 2964763"/>
              <a:gd name="connsiteY0" fmla="*/ 1443 h 3210069"/>
              <a:gd name="connsiteX1" fmla="*/ 0 w 2964763"/>
              <a:gd name="connsiteY1" fmla="*/ 3210069 h 3210069"/>
              <a:gd name="connsiteX2" fmla="*/ 2964763 w 2964763"/>
              <a:gd name="connsiteY2" fmla="*/ 3199305 h 3210069"/>
              <a:gd name="connsiteX3" fmla="*/ 1395330 w 2964763"/>
              <a:gd name="connsiteY3" fmla="*/ 0 h 3210069"/>
              <a:gd name="connsiteX4" fmla="*/ 39751 w 2964763"/>
              <a:gd name="connsiteY4" fmla="*/ 1443 h 3210069"/>
              <a:gd name="connsiteX0" fmla="*/ 39751 w 2964763"/>
              <a:gd name="connsiteY0" fmla="*/ 1443 h 3210069"/>
              <a:gd name="connsiteX1" fmla="*/ 0 w 2964763"/>
              <a:gd name="connsiteY1" fmla="*/ 3210069 h 3210069"/>
              <a:gd name="connsiteX2" fmla="*/ 2964763 w 2964763"/>
              <a:gd name="connsiteY2" fmla="*/ 3199305 h 3210069"/>
              <a:gd name="connsiteX3" fmla="*/ 1395330 w 2964763"/>
              <a:gd name="connsiteY3" fmla="*/ 0 h 3210069"/>
              <a:gd name="connsiteX4" fmla="*/ 39751 w 2964763"/>
              <a:gd name="connsiteY4" fmla="*/ 1443 h 3210069"/>
              <a:gd name="connsiteX0" fmla="*/ 39751 w 2984641"/>
              <a:gd name="connsiteY0" fmla="*/ 1443 h 3210069"/>
              <a:gd name="connsiteX1" fmla="*/ 0 w 2984641"/>
              <a:gd name="connsiteY1" fmla="*/ 3210069 h 3210069"/>
              <a:gd name="connsiteX2" fmla="*/ 2984641 w 2984641"/>
              <a:gd name="connsiteY2" fmla="*/ 3199305 h 3210069"/>
              <a:gd name="connsiteX3" fmla="*/ 1395330 w 2984641"/>
              <a:gd name="connsiteY3" fmla="*/ 0 h 3210069"/>
              <a:gd name="connsiteX4" fmla="*/ 39751 w 2984641"/>
              <a:gd name="connsiteY4" fmla="*/ 1443 h 3210069"/>
              <a:gd name="connsiteX0" fmla="*/ 39751 w 2994580"/>
              <a:gd name="connsiteY0" fmla="*/ 1443 h 3210069"/>
              <a:gd name="connsiteX1" fmla="*/ 0 w 2994580"/>
              <a:gd name="connsiteY1" fmla="*/ 3210069 h 3210069"/>
              <a:gd name="connsiteX2" fmla="*/ 2994580 w 2994580"/>
              <a:gd name="connsiteY2" fmla="*/ 3210069 h 3210069"/>
              <a:gd name="connsiteX3" fmla="*/ 1395330 w 2994580"/>
              <a:gd name="connsiteY3" fmla="*/ 0 h 3210069"/>
              <a:gd name="connsiteX4" fmla="*/ 39751 w 2994580"/>
              <a:gd name="connsiteY4" fmla="*/ 1443 h 3210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4580" h="3210069">
                <a:moveTo>
                  <a:pt x="39751" y="1443"/>
                </a:moveTo>
                <a:lnTo>
                  <a:pt x="0" y="3210069"/>
                </a:lnTo>
                <a:lnTo>
                  <a:pt x="2994580" y="3210069"/>
                </a:lnTo>
                <a:lnTo>
                  <a:pt x="1395330" y="0"/>
                </a:lnTo>
                <a:lnTo>
                  <a:pt x="39751" y="1443"/>
                </a:lnTo>
                <a:close/>
              </a:path>
            </a:pathLst>
          </a:cu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90346F17-4215-4D78-BBEB-960C0B57A7A7}"/>
              </a:ext>
            </a:extLst>
          </p:cNvPr>
          <p:cNvSpPr/>
          <p:nvPr/>
        </p:nvSpPr>
        <p:spPr>
          <a:xfrm>
            <a:off x="3196772" y="3997192"/>
            <a:ext cx="3031305" cy="2860808"/>
          </a:xfrm>
          <a:custGeom>
            <a:avLst/>
            <a:gdLst>
              <a:gd name="connsiteX0" fmla="*/ 1333500 w 2628900"/>
              <a:gd name="connsiteY0" fmla="*/ 0 h 3162300"/>
              <a:gd name="connsiteX1" fmla="*/ 0 w 2628900"/>
              <a:gd name="connsiteY1" fmla="*/ 3152775 h 3162300"/>
              <a:gd name="connsiteX2" fmla="*/ 2409825 w 2628900"/>
              <a:gd name="connsiteY2" fmla="*/ 3162300 h 3162300"/>
              <a:gd name="connsiteX3" fmla="*/ 2628900 w 2628900"/>
              <a:gd name="connsiteY3" fmla="*/ 0 h 3162300"/>
              <a:gd name="connsiteX4" fmla="*/ 1333500 w 2628900"/>
              <a:gd name="connsiteY4" fmla="*/ 0 h 3162300"/>
              <a:gd name="connsiteX0" fmla="*/ 1327562 w 2628900"/>
              <a:gd name="connsiteY0" fmla="*/ 207755 h 3162300"/>
              <a:gd name="connsiteX1" fmla="*/ 0 w 2628900"/>
              <a:gd name="connsiteY1" fmla="*/ 3152775 h 3162300"/>
              <a:gd name="connsiteX2" fmla="*/ 2409825 w 2628900"/>
              <a:gd name="connsiteY2" fmla="*/ 3162300 h 3162300"/>
              <a:gd name="connsiteX3" fmla="*/ 2628900 w 2628900"/>
              <a:gd name="connsiteY3" fmla="*/ 0 h 3162300"/>
              <a:gd name="connsiteX4" fmla="*/ 1327562 w 2628900"/>
              <a:gd name="connsiteY4" fmla="*/ 207755 h 3162300"/>
              <a:gd name="connsiteX0" fmla="*/ 1327562 w 2652651"/>
              <a:gd name="connsiteY0" fmla="*/ 0 h 2954545"/>
              <a:gd name="connsiteX1" fmla="*/ 0 w 2652651"/>
              <a:gd name="connsiteY1" fmla="*/ 2945020 h 2954545"/>
              <a:gd name="connsiteX2" fmla="*/ 2409825 w 2652651"/>
              <a:gd name="connsiteY2" fmla="*/ 2954545 h 2954545"/>
              <a:gd name="connsiteX3" fmla="*/ 2652651 w 2652651"/>
              <a:gd name="connsiteY3" fmla="*/ 6491 h 2954545"/>
              <a:gd name="connsiteX4" fmla="*/ 1327562 w 2652651"/>
              <a:gd name="connsiteY4" fmla="*/ 0 h 2954545"/>
              <a:gd name="connsiteX0" fmla="*/ 1309749 w 2634838"/>
              <a:gd name="connsiteY0" fmla="*/ 0 h 2958006"/>
              <a:gd name="connsiteX1" fmla="*/ 0 w 2634838"/>
              <a:gd name="connsiteY1" fmla="*/ 2958006 h 2958006"/>
              <a:gd name="connsiteX2" fmla="*/ 2392012 w 2634838"/>
              <a:gd name="connsiteY2" fmla="*/ 2954545 h 2958006"/>
              <a:gd name="connsiteX3" fmla="*/ 2634838 w 2634838"/>
              <a:gd name="connsiteY3" fmla="*/ 6491 h 2958006"/>
              <a:gd name="connsiteX4" fmla="*/ 1309749 w 2634838"/>
              <a:gd name="connsiteY4" fmla="*/ 0 h 2958006"/>
              <a:gd name="connsiteX0" fmla="*/ 1309749 w 2634838"/>
              <a:gd name="connsiteY0" fmla="*/ 0 h 2958006"/>
              <a:gd name="connsiteX1" fmla="*/ 0 w 2634838"/>
              <a:gd name="connsiteY1" fmla="*/ 2958006 h 2958006"/>
              <a:gd name="connsiteX2" fmla="*/ 2445451 w 2634838"/>
              <a:gd name="connsiteY2" fmla="*/ 2954545 h 2958006"/>
              <a:gd name="connsiteX3" fmla="*/ 2634838 w 2634838"/>
              <a:gd name="connsiteY3" fmla="*/ 6491 h 2958006"/>
              <a:gd name="connsiteX4" fmla="*/ 1309749 w 2634838"/>
              <a:gd name="connsiteY4" fmla="*/ 0 h 2958006"/>
              <a:gd name="connsiteX0" fmla="*/ 1309749 w 2617025"/>
              <a:gd name="connsiteY0" fmla="*/ 0 h 2958006"/>
              <a:gd name="connsiteX1" fmla="*/ 0 w 2617025"/>
              <a:gd name="connsiteY1" fmla="*/ 2958006 h 2958006"/>
              <a:gd name="connsiteX2" fmla="*/ 2445451 w 2617025"/>
              <a:gd name="connsiteY2" fmla="*/ 2954545 h 2958006"/>
              <a:gd name="connsiteX3" fmla="*/ 2617025 w 2617025"/>
              <a:gd name="connsiteY3" fmla="*/ 6491 h 2958006"/>
              <a:gd name="connsiteX4" fmla="*/ 1309749 w 2617025"/>
              <a:gd name="connsiteY4" fmla="*/ 0 h 2958006"/>
              <a:gd name="connsiteX0" fmla="*/ 1309749 w 2617025"/>
              <a:gd name="connsiteY0" fmla="*/ 0 h 2958006"/>
              <a:gd name="connsiteX1" fmla="*/ 0 w 2617025"/>
              <a:gd name="connsiteY1" fmla="*/ 2958006 h 2958006"/>
              <a:gd name="connsiteX2" fmla="*/ 2463264 w 2617025"/>
              <a:gd name="connsiteY2" fmla="*/ 2954545 h 2958006"/>
              <a:gd name="connsiteX3" fmla="*/ 2617025 w 2617025"/>
              <a:gd name="connsiteY3" fmla="*/ 6491 h 2958006"/>
              <a:gd name="connsiteX4" fmla="*/ 1309749 w 2617025"/>
              <a:gd name="connsiteY4" fmla="*/ 0 h 2958006"/>
              <a:gd name="connsiteX0" fmla="*/ 1220684 w 2617025"/>
              <a:gd name="connsiteY0" fmla="*/ 0 h 3042407"/>
              <a:gd name="connsiteX1" fmla="*/ 0 w 2617025"/>
              <a:gd name="connsiteY1" fmla="*/ 3042407 h 3042407"/>
              <a:gd name="connsiteX2" fmla="*/ 2463264 w 2617025"/>
              <a:gd name="connsiteY2" fmla="*/ 3038946 h 3042407"/>
              <a:gd name="connsiteX3" fmla="*/ 2617025 w 2617025"/>
              <a:gd name="connsiteY3" fmla="*/ 90892 h 3042407"/>
              <a:gd name="connsiteX4" fmla="*/ 1220684 w 2617025"/>
              <a:gd name="connsiteY4" fmla="*/ 0 h 3042407"/>
              <a:gd name="connsiteX0" fmla="*/ 1220684 w 2725260"/>
              <a:gd name="connsiteY0" fmla="*/ 0 h 3042407"/>
              <a:gd name="connsiteX1" fmla="*/ 0 w 2725260"/>
              <a:gd name="connsiteY1" fmla="*/ 3042407 h 3042407"/>
              <a:gd name="connsiteX2" fmla="*/ 2463264 w 2725260"/>
              <a:gd name="connsiteY2" fmla="*/ 3038946 h 3042407"/>
              <a:gd name="connsiteX3" fmla="*/ 2725260 w 2725260"/>
              <a:gd name="connsiteY3" fmla="*/ 209240 h 3042407"/>
              <a:gd name="connsiteX4" fmla="*/ 1220684 w 2725260"/>
              <a:gd name="connsiteY4" fmla="*/ 0 h 3042407"/>
              <a:gd name="connsiteX0" fmla="*/ 1220684 w 2725260"/>
              <a:gd name="connsiteY0" fmla="*/ 0 h 3043028"/>
              <a:gd name="connsiteX1" fmla="*/ 0 w 2725260"/>
              <a:gd name="connsiteY1" fmla="*/ 3042407 h 3043028"/>
              <a:gd name="connsiteX2" fmla="*/ 2676002 w 2725260"/>
              <a:gd name="connsiteY2" fmla="*/ 3043028 h 3043028"/>
              <a:gd name="connsiteX3" fmla="*/ 2725260 w 2725260"/>
              <a:gd name="connsiteY3" fmla="*/ 209240 h 3043028"/>
              <a:gd name="connsiteX4" fmla="*/ 1220684 w 2725260"/>
              <a:gd name="connsiteY4" fmla="*/ 0 h 3043028"/>
              <a:gd name="connsiteX0" fmla="*/ 1220684 w 2721528"/>
              <a:gd name="connsiteY0" fmla="*/ 0 h 3043028"/>
              <a:gd name="connsiteX1" fmla="*/ 0 w 2721528"/>
              <a:gd name="connsiteY1" fmla="*/ 3042407 h 3043028"/>
              <a:gd name="connsiteX2" fmla="*/ 2676002 w 2721528"/>
              <a:gd name="connsiteY2" fmla="*/ 3043028 h 3043028"/>
              <a:gd name="connsiteX3" fmla="*/ 2721528 w 2721528"/>
              <a:gd name="connsiteY3" fmla="*/ 205159 h 3043028"/>
              <a:gd name="connsiteX4" fmla="*/ 1220684 w 2721528"/>
              <a:gd name="connsiteY4" fmla="*/ 0 h 3043028"/>
              <a:gd name="connsiteX0" fmla="*/ 1332652 w 2721528"/>
              <a:gd name="connsiteY0" fmla="*/ 2967 h 2837869"/>
              <a:gd name="connsiteX1" fmla="*/ 0 w 2721528"/>
              <a:gd name="connsiteY1" fmla="*/ 2837248 h 2837869"/>
              <a:gd name="connsiteX2" fmla="*/ 2676002 w 2721528"/>
              <a:gd name="connsiteY2" fmla="*/ 2837869 h 2837869"/>
              <a:gd name="connsiteX3" fmla="*/ 2721528 w 2721528"/>
              <a:gd name="connsiteY3" fmla="*/ 0 h 2837869"/>
              <a:gd name="connsiteX4" fmla="*/ 1332652 w 2721528"/>
              <a:gd name="connsiteY4" fmla="*/ 2967 h 2837869"/>
              <a:gd name="connsiteX0" fmla="*/ 1358777 w 2721528"/>
              <a:gd name="connsiteY0" fmla="*/ 7048 h 2837869"/>
              <a:gd name="connsiteX1" fmla="*/ 0 w 2721528"/>
              <a:gd name="connsiteY1" fmla="*/ 2837248 h 2837869"/>
              <a:gd name="connsiteX2" fmla="*/ 2676002 w 2721528"/>
              <a:gd name="connsiteY2" fmla="*/ 2837869 h 2837869"/>
              <a:gd name="connsiteX3" fmla="*/ 2721528 w 2721528"/>
              <a:gd name="connsiteY3" fmla="*/ 0 h 2837869"/>
              <a:gd name="connsiteX4" fmla="*/ 1358777 w 2721528"/>
              <a:gd name="connsiteY4" fmla="*/ 7048 h 2837869"/>
              <a:gd name="connsiteX0" fmla="*/ 1355045 w 2721528"/>
              <a:gd name="connsiteY0" fmla="*/ 0 h 2847144"/>
              <a:gd name="connsiteX1" fmla="*/ 0 w 2721528"/>
              <a:gd name="connsiteY1" fmla="*/ 2846523 h 2847144"/>
              <a:gd name="connsiteX2" fmla="*/ 2676002 w 2721528"/>
              <a:gd name="connsiteY2" fmla="*/ 2847144 h 2847144"/>
              <a:gd name="connsiteX3" fmla="*/ 2721528 w 2721528"/>
              <a:gd name="connsiteY3" fmla="*/ 9275 h 2847144"/>
              <a:gd name="connsiteX4" fmla="*/ 1355045 w 2721528"/>
              <a:gd name="connsiteY4" fmla="*/ 0 h 2847144"/>
              <a:gd name="connsiteX0" fmla="*/ 1612570 w 2979053"/>
              <a:gd name="connsiteY0" fmla="*/ 0 h 2850605"/>
              <a:gd name="connsiteX1" fmla="*/ 0 w 2979053"/>
              <a:gd name="connsiteY1" fmla="*/ 2850605 h 2850605"/>
              <a:gd name="connsiteX2" fmla="*/ 2933527 w 2979053"/>
              <a:gd name="connsiteY2" fmla="*/ 2847144 h 2850605"/>
              <a:gd name="connsiteX3" fmla="*/ 2979053 w 2979053"/>
              <a:gd name="connsiteY3" fmla="*/ 9275 h 2850605"/>
              <a:gd name="connsiteX4" fmla="*/ 1612570 w 2979053"/>
              <a:gd name="connsiteY4" fmla="*/ 0 h 2850605"/>
              <a:gd name="connsiteX0" fmla="*/ 1664822 w 3031305"/>
              <a:gd name="connsiteY0" fmla="*/ 0 h 2850605"/>
              <a:gd name="connsiteX1" fmla="*/ 0 w 3031305"/>
              <a:gd name="connsiteY1" fmla="*/ 2850605 h 2850605"/>
              <a:gd name="connsiteX2" fmla="*/ 2985779 w 3031305"/>
              <a:gd name="connsiteY2" fmla="*/ 2847144 h 2850605"/>
              <a:gd name="connsiteX3" fmla="*/ 3031305 w 3031305"/>
              <a:gd name="connsiteY3" fmla="*/ 9275 h 2850605"/>
              <a:gd name="connsiteX4" fmla="*/ 1664822 w 3031305"/>
              <a:gd name="connsiteY4" fmla="*/ 0 h 2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1305" h="2850605">
                <a:moveTo>
                  <a:pt x="1664822" y="0"/>
                </a:moveTo>
                <a:lnTo>
                  <a:pt x="0" y="2850605"/>
                </a:lnTo>
                <a:lnTo>
                  <a:pt x="2985779" y="2847144"/>
                </a:lnTo>
                <a:lnTo>
                  <a:pt x="3031305" y="9275"/>
                </a:lnTo>
                <a:lnTo>
                  <a:pt x="1664822" y="0"/>
                </a:lnTo>
                <a:close/>
              </a:path>
            </a:pathLst>
          </a:cu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82B47A6E-CC28-4CB6-8EA0-B1C8EF5BC812}"/>
              </a:ext>
            </a:extLst>
          </p:cNvPr>
          <p:cNvSpPr/>
          <p:nvPr/>
        </p:nvSpPr>
        <p:spPr>
          <a:xfrm>
            <a:off x="8384214" y="4448524"/>
            <a:ext cx="3822757" cy="2409476"/>
          </a:xfrm>
          <a:custGeom>
            <a:avLst/>
            <a:gdLst>
              <a:gd name="connsiteX0" fmla="*/ 0 w 2581275"/>
              <a:gd name="connsiteY0" fmla="*/ 0 h 2743200"/>
              <a:gd name="connsiteX1" fmla="*/ 1266825 w 2581275"/>
              <a:gd name="connsiteY1" fmla="*/ 28575 h 2743200"/>
              <a:gd name="connsiteX2" fmla="*/ 2581275 w 2581275"/>
              <a:gd name="connsiteY2" fmla="*/ 2743200 h 2743200"/>
              <a:gd name="connsiteX3" fmla="*/ 161925 w 2581275"/>
              <a:gd name="connsiteY3" fmla="*/ 2743200 h 2743200"/>
              <a:gd name="connsiteX4" fmla="*/ 0 w 2581275"/>
              <a:gd name="connsiteY4" fmla="*/ 0 h 2743200"/>
              <a:gd name="connsiteX0" fmla="*/ 0 w 2581275"/>
              <a:gd name="connsiteY0" fmla="*/ 0 h 2743200"/>
              <a:gd name="connsiteX1" fmla="*/ 1266825 w 2581275"/>
              <a:gd name="connsiteY1" fmla="*/ 28575 h 2743200"/>
              <a:gd name="connsiteX2" fmla="*/ 2581275 w 2581275"/>
              <a:gd name="connsiteY2" fmla="*/ 2743200 h 2743200"/>
              <a:gd name="connsiteX3" fmla="*/ 197551 w 2581275"/>
              <a:gd name="connsiteY3" fmla="*/ 2743200 h 2743200"/>
              <a:gd name="connsiteX4" fmla="*/ 0 w 2581275"/>
              <a:gd name="connsiteY4" fmla="*/ 0 h 2743200"/>
              <a:gd name="connsiteX0" fmla="*/ 0 w 2533774"/>
              <a:gd name="connsiteY0" fmla="*/ 215120 h 2714625"/>
              <a:gd name="connsiteX1" fmla="*/ 1219324 w 2533774"/>
              <a:gd name="connsiteY1" fmla="*/ 0 h 2714625"/>
              <a:gd name="connsiteX2" fmla="*/ 2533774 w 2533774"/>
              <a:gd name="connsiteY2" fmla="*/ 2714625 h 2714625"/>
              <a:gd name="connsiteX3" fmla="*/ 150050 w 2533774"/>
              <a:gd name="connsiteY3" fmla="*/ 2714625 h 2714625"/>
              <a:gd name="connsiteX4" fmla="*/ 0 w 2533774"/>
              <a:gd name="connsiteY4" fmla="*/ 215120 h 2714625"/>
              <a:gd name="connsiteX0" fmla="*/ 0 w 2533774"/>
              <a:gd name="connsiteY0" fmla="*/ 10943 h 2510448"/>
              <a:gd name="connsiteX1" fmla="*/ 1296514 w 2533774"/>
              <a:gd name="connsiteY1" fmla="*/ 0 h 2510448"/>
              <a:gd name="connsiteX2" fmla="*/ 2533774 w 2533774"/>
              <a:gd name="connsiteY2" fmla="*/ 2510448 h 2510448"/>
              <a:gd name="connsiteX3" fmla="*/ 150050 w 2533774"/>
              <a:gd name="connsiteY3" fmla="*/ 2510448 h 2510448"/>
              <a:gd name="connsiteX4" fmla="*/ 0 w 2533774"/>
              <a:gd name="connsiteY4" fmla="*/ 10943 h 2510448"/>
              <a:gd name="connsiteX0" fmla="*/ 0 w 2557525"/>
              <a:gd name="connsiteY0" fmla="*/ 10943 h 2510448"/>
              <a:gd name="connsiteX1" fmla="*/ 1296514 w 2557525"/>
              <a:gd name="connsiteY1" fmla="*/ 0 h 2510448"/>
              <a:gd name="connsiteX2" fmla="*/ 2557525 w 2557525"/>
              <a:gd name="connsiteY2" fmla="*/ 2510448 h 2510448"/>
              <a:gd name="connsiteX3" fmla="*/ 150050 w 2557525"/>
              <a:gd name="connsiteY3" fmla="*/ 2510448 h 2510448"/>
              <a:gd name="connsiteX4" fmla="*/ 0 w 2557525"/>
              <a:gd name="connsiteY4" fmla="*/ 10943 h 2510448"/>
              <a:gd name="connsiteX0" fmla="*/ 0 w 2550061"/>
              <a:gd name="connsiteY0" fmla="*/ 126862 h 2510448"/>
              <a:gd name="connsiteX1" fmla="*/ 1289050 w 2550061"/>
              <a:gd name="connsiteY1" fmla="*/ 0 h 2510448"/>
              <a:gd name="connsiteX2" fmla="*/ 2550061 w 2550061"/>
              <a:gd name="connsiteY2" fmla="*/ 2510448 h 2510448"/>
              <a:gd name="connsiteX3" fmla="*/ 142586 w 2550061"/>
              <a:gd name="connsiteY3" fmla="*/ 2510448 h 2510448"/>
              <a:gd name="connsiteX4" fmla="*/ 0 w 2550061"/>
              <a:gd name="connsiteY4" fmla="*/ 126862 h 2510448"/>
              <a:gd name="connsiteX0" fmla="*/ 0 w 2550061"/>
              <a:gd name="connsiteY0" fmla="*/ 0 h 2383586"/>
              <a:gd name="connsiteX1" fmla="*/ 1382356 w 2550061"/>
              <a:gd name="connsiteY1" fmla="*/ 9757 h 2383586"/>
              <a:gd name="connsiteX2" fmla="*/ 2550061 w 2550061"/>
              <a:gd name="connsiteY2" fmla="*/ 2383586 h 2383586"/>
              <a:gd name="connsiteX3" fmla="*/ 142586 w 2550061"/>
              <a:gd name="connsiteY3" fmla="*/ 2383586 h 2383586"/>
              <a:gd name="connsiteX4" fmla="*/ 0 w 2550061"/>
              <a:gd name="connsiteY4" fmla="*/ 0 h 2383586"/>
              <a:gd name="connsiteX0" fmla="*/ 0 w 2550061"/>
              <a:gd name="connsiteY0" fmla="*/ 0 h 2383586"/>
              <a:gd name="connsiteX1" fmla="*/ 1378624 w 2550061"/>
              <a:gd name="connsiteY1" fmla="*/ 1478 h 2383586"/>
              <a:gd name="connsiteX2" fmla="*/ 2550061 w 2550061"/>
              <a:gd name="connsiteY2" fmla="*/ 2383586 h 2383586"/>
              <a:gd name="connsiteX3" fmla="*/ 142586 w 2550061"/>
              <a:gd name="connsiteY3" fmla="*/ 2383586 h 2383586"/>
              <a:gd name="connsiteX4" fmla="*/ 0 w 2550061"/>
              <a:gd name="connsiteY4" fmla="*/ 0 h 2383586"/>
              <a:gd name="connsiteX0" fmla="*/ 0 w 2550061"/>
              <a:gd name="connsiteY0" fmla="*/ 0 h 2383586"/>
              <a:gd name="connsiteX1" fmla="*/ 1371160 w 2550061"/>
              <a:gd name="connsiteY1" fmla="*/ 1478 h 2383586"/>
              <a:gd name="connsiteX2" fmla="*/ 2550061 w 2550061"/>
              <a:gd name="connsiteY2" fmla="*/ 2383586 h 2383586"/>
              <a:gd name="connsiteX3" fmla="*/ 142586 w 2550061"/>
              <a:gd name="connsiteY3" fmla="*/ 2383586 h 2383586"/>
              <a:gd name="connsiteX4" fmla="*/ 0 w 2550061"/>
              <a:gd name="connsiteY4" fmla="*/ 0 h 2383586"/>
              <a:gd name="connsiteX0" fmla="*/ 0 w 2550061"/>
              <a:gd name="connsiteY0" fmla="*/ 0 h 2383586"/>
              <a:gd name="connsiteX1" fmla="*/ 1371160 w 2550061"/>
              <a:gd name="connsiteY1" fmla="*/ 1478 h 2383586"/>
              <a:gd name="connsiteX2" fmla="*/ 2550061 w 2550061"/>
              <a:gd name="connsiteY2" fmla="*/ 2383586 h 2383586"/>
              <a:gd name="connsiteX3" fmla="*/ 784532 w 2550061"/>
              <a:gd name="connsiteY3" fmla="*/ 2379446 h 2383586"/>
              <a:gd name="connsiteX4" fmla="*/ 0 w 2550061"/>
              <a:gd name="connsiteY4" fmla="*/ 0 h 2383586"/>
              <a:gd name="connsiteX0" fmla="*/ 0 w 3822757"/>
              <a:gd name="connsiteY0" fmla="*/ 0 h 2387726"/>
              <a:gd name="connsiteX1" fmla="*/ 1371160 w 3822757"/>
              <a:gd name="connsiteY1" fmla="*/ 1478 h 2387726"/>
              <a:gd name="connsiteX2" fmla="*/ 3822757 w 3822757"/>
              <a:gd name="connsiteY2" fmla="*/ 2387726 h 2387726"/>
              <a:gd name="connsiteX3" fmla="*/ 784532 w 3822757"/>
              <a:gd name="connsiteY3" fmla="*/ 2379446 h 2387726"/>
              <a:gd name="connsiteX4" fmla="*/ 0 w 3822757"/>
              <a:gd name="connsiteY4" fmla="*/ 0 h 2387726"/>
              <a:gd name="connsiteX0" fmla="*/ 0 w 3822757"/>
              <a:gd name="connsiteY0" fmla="*/ 0 h 2387726"/>
              <a:gd name="connsiteX1" fmla="*/ 1371160 w 3822757"/>
              <a:gd name="connsiteY1" fmla="*/ 1478 h 2387726"/>
              <a:gd name="connsiteX2" fmla="*/ 3822757 w 3822757"/>
              <a:gd name="connsiteY2" fmla="*/ 2387726 h 2387726"/>
              <a:gd name="connsiteX3" fmla="*/ 784532 w 3822757"/>
              <a:gd name="connsiteY3" fmla="*/ 2383587 h 2387726"/>
              <a:gd name="connsiteX4" fmla="*/ 0 w 3822757"/>
              <a:gd name="connsiteY4" fmla="*/ 0 h 238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2757" h="2387726">
                <a:moveTo>
                  <a:pt x="0" y="0"/>
                </a:moveTo>
                <a:lnTo>
                  <a:pt x="1371160" y="1478"/>
                </a:lnTo>
                <a:lnTo>
                  <a:pt x="3822757" y="2387726"/>
                </a:lnTo>
                <a:lnTo>
                  <a:pt x="784532" y="2383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3B32597-80C7-4A76-B844-8C5716B2421D}"/>
              </a:ext>
            </a:extLst>
          </p:cNvPr>
          <p:cNvSpPr/>
          <p:nvPr/>
        </p:nvSpPr>
        <p:spPr>
          <a:xfrm>
            <a:off x="-8991" y="4526168"/>
            <a:ext cx="4039805" cy="2358571"/>
          </a:xfrm>
          <a:custGeom>
            <a:avLst/>
            <a:gdLst>
              <a:gd name="connsiteX0" fmla="*/ 1581150 w 2867025"/>
              <a:gd name="connsiteY0" fmla="*/ 0 h 2647950"/>
              <a:gd name="connsiteX1" fmla="*/ 19050 w 2867025"/>
              <a:gd name="connsiteY1" fmla="*/ 895350 h 2647950"/>
              <a:gd name="connsiteX2" fmla="*/ 0 w 2867025"/>
              <a:gd name="connsiteY2" fmla="*/ 2647950 h 2647950"/>
              <a:gd name="connsiteX3" fmla="*/ 2181225 w 2867025"/>
              <a:gd name="connsiteY3" fmla="*/ 2609850 h 2647950"/>
              <a:gd name="connsiteX4" fmla="*/ 2867025 w 2867025"/>
              <a:gd name="connsiteY4" fmla="*/ 0 h 2647950"/>
              <a:gd name="connsiteX5" fmla="*/ 1581150 w 2867025"/>
              <a:gd name="connsiteY5" fmla="*/ 0 h 2647950"/>
              <a:gd name="connsiteX0" fmla="*/ 1476375 w 2867025"/>
              <a:gd name="connsiteY0" fmla="*/ 171087 h 2647950"/>
              <a:gd name="connsiteX1" fmla="*/ 19050 w 2867025"/>
              <a:gd name="connsiteY1" fmla="*/ 895350 h 2647950"/>
              <a:gd name="connsiteX2" fmla="*/ 0 w 2867025"/>
              <a:gd name="connsiteY2" fmla="*/ 2647950 h 2647950"/>
              <a:gd name="connsiteX3" fmla="*/ 2181225 w 2867025"/>
              <a:gd name="connsiteY3" fmla="*/ 2609850 h 2647950"/>
              <a:gd name="connsiteX4" fmla="*/ 2867025 w 2867025"/>
              <a:gd name="connsiteY4" fmla="*/ 0 h 2647950"/>
              <a:gd name="connsiteX5" fmla="*/ 1476375 w 2867025"/>
              <a:gd name="connsiteY5" fmla="*/ 171087 h 2647950"/>
              <a:gd name="connsiteX0" fmla="*/ 1476375 w 2809875"/>
              <a:gd name="connsiteY0" fmla="*/ 0 h 2476863"/>
              <a:gd name="connsiteX1" fmla="*/ 19050 w 2809875"/>
              <a:gd name="connsiteY1" fmla="*/ 724263 h 2476863"/>
              <a:gd name="connsiteX2" fmla="*/ 0 w 2809875"/>
              <a:gd name="connsiteY2" fmla="*/ 2476863 h 2476863"/>
              <a:gd name="connsiteX3" fmla="*/ 2181225 w 2809875"/>
              <a:gd name="connsiteY3" fmla="*/ 2438763 h 2476863"/>
              <a:gd name="connsiteX4" fmla="*/ 2809875 w 2809875"/>
              <a:gd name="connsiteY4" fmla="*/ 42772 h 2476863"/>
              <a:gd name="connsiteX5" fmla="*/ 1476375 w 2809875"/>
              <a:gd name="connsiteY5" fmla="*/ 0 h 2476863"/>
              <a:gd name="connsiteX0" fmla="*/ 1476375 w 2809875"/>
              <a:gd name="connsiteY0" fmla="*/ 0 h 2476863"/>
              <a:gd name="connsiteX1" fmla="*/ 19050 w 2809875"/>
              <a:gd name="connsiteY1" fmla="*/ 724263 h 2476863"/>
              <a:gd name="connsiteX2" fmla="*/ 0 w 2809875"/>
              <a:gd name="connsiteY2" fmla="*/ 2476863 h 2476863"/>
              <a:gd name="connsiteX3" fmla="*/ 2181225 w 2809875"/>
              <a:gd name="connsiteY3" fmla="*/ 2438763 h 2476863"/>
              <a:gd name="connsiteX4" fmla="*/ 2809875 w 2809875"/>
              <a:gd name="connsiteY4" fmla="*/ 42772 h 2476863"/>
              <a:gd name="connsiteX5" fmla="*/ 1476375 w 2809875"/>
              <a:gd name="connsiteY5" fmla="*/ 0 h 2476863"/>
              <a:gd name="connsiteX0" fmla="*/ 1476375 w 2800350"/>
              <a:gd name="connsiteY0" fmla="*/ 0 h 2476863"/>
              <a:gd name="connsiteX1" fmla="*/ 19050 w 2800350"/>
              <a:gd name="connsiteY1" fmla="*/ 724263 h 2476863"/>
              <a:gd name="connsiteX2" fmla="*/ 0 w 2800350"/>
              <a:gd name="connsiteY2" fmla="*/ 2476863 h 2476863"/>
              <a:gd name="connsiteX3" fmla="*/ 2181225 w 2800350"/>
              <a:gd name="connsiteY3" fmla="*/ 2438763 h 2476863"/>
              <a:gd name="connsiteX4" fmla="*/ 2800350 w 2800350"/>
              <a:gd name="connsiteY4" fmla="*/ 42772 h 2476863"/>
              <a:gd name="connsiteX5" fmla="*/ 1476375 w 2800350"/>
              <a:gd name="connsiteY5" fmla="*/ 0 h 2476863"/>
              <a:gd name="connsiteX0" fmla="*/ 1476375 w 2800350"/>
              <a:gd name="connsiteY0" fmla="*/ 0 h 2476863"/>
              <a:gd name="connsiteX1" fmla="*/ 19050 w 2800350"/>
              <a:gd name="connsiteY1" fmla="*/ 724263 h 2476863"/>
              <a:gd name="connsiteX2" fmla="*/ 0 w 2800350"/>
              <a:gd name="connsiteY2" fmla="*/ 2476863 h 2476863"/>
              <a:gd name="connsiteX3" fmla="*/ 2181225 w 2800350"/>
              <a:gd name="connsiteY3" fmla="*/ 2438763 h 2476863"/>
              <a:gd name="connsiteX4" fmla="*/ 2800350 w 2800350"/>
              <a:gd name="connsiteY4" fmla="*/ 42772 h 2476863"/>
              <a:gd name="connsiteX5" fmla="*/ 1476375 w 2800350"/>
              <a:gd name="connsiteY5" fmla="*/ 0 h 2476863"/>
              <a:gd name="connsiteX0" fmla="*/ 1504950 w 2800350"/>
              <a:gd name="connsiteY0" fmla="*/ 0 h 2444784"/>
              <a:gd name="connsiteX1" fmla="*/ 19050 w 2800350"/>
              <a:gd name="connsiteY1" fmla="*/ 692184 h 2444784"/>
              <a:gd name="connsiteX2" fmla="*/ 0 w 2800350"/>
              <a:gd name="connsiteY2" fmla="*/ 2444784 h 2444784"/>
              <a:gd name="connsiteX3" fmla="*/ 2181225 w 2800350"/>
              <a:gd name="connsiteY3" fmla="*/ 2406684 h 2444784"/>
              <a:gd name="connsiteX4" fmla="*/ 2800350 w 2800350"/>
              <a:gd name="connsiteY4" fmla="*/ 10693 h 2444784"/>
              <a:gd name="connsiteX5" fmla="*/ 1504950 w 2800350"/>
              <a:gd name="connsiteY5" fmla="*/ 0 h 2444784"/>
              <a:gd name="connsiteX0" fmla="*/ 1552575 w 2847975"/>
              <a:gd name="connsiteY0" fmla="*/ 0 h 2444784"/>
              <a:gd name="connsiteX1" fmla="*/ 0 w 2847975"/>
              <a:gd name="connsiteY1" fmla="*/ 734956 h 2444784"/>
              <a:gd name="connsiteX2" fmla="*/ 47625 w 2847975"/>
              <a:gd name="connsiteY2" fmla="*/ 2444784 h 2444784"/>
              <a:gd name="connsiteX3" fmla="*/ 2228850 w 2847975"/>
              <a:gd name="connsiteY3" fmla="*/ 2406684 h 2444784"/>
              <a:gd name="connsiteX4" fmla="*/ 2847975 w 2847975"/>
              <a:gd name="connsiteY4" fmla="*/ 10693 h 2444784"/>
              <a:gd name="connsiteX5" fmla="*/ 1552575 w 2847975"/>
              <a:gd name="connsiteY5" fmla="*/ 0 h 2444784"/>
              <a:gd name="connsiteX0" fmla="*/ 1552575 w 2847975"/>
              <a:gd name="connsiteY0" fmla="*/ 0 h 2444784"/>
              <a:gd name="connsiteX1" fmla="*/ 0 w 2847975"/>
              <a:gd name="connsiteY1" fmla="*/ 734956 h 2444784"/>
              <a:gd name="connsiteX2" fmla="*/ 0 w 2847975"/>
              <a:gd name="connsiteY2" fmla="*/ 2444784 h 2444784"/>
              <a:gd name="connsiteX3" fmla="*/ 2228850 w 2847975"/>
              <a:gd name="connsiteY3" fmla="*/ 2406684 h 2444784"/>
              <a:gd name="connsiteX4" fmla="*/ 2847975 w 2847975"/>
              <a:gd name="connsiteY4" fmla="*/ 10693 h 2444784"/>
              <a:gd name="connsiteX5" fmla="*/ 1552575 w 2847975"/>
              <a:gd name="connsiteY5" fmla="*/ 0 h 2444784"/>
              <a:gd name="connsiteX0" fmla="*/ 1552575 w 2847975"/>
              <a:gd name="connsiteY0" fmla="*/ 0 h 2460149"/>
              <a:gd name="connsiteX1" fmla="*/ 0 w 2847975"/>
              <a:gd name="connsiteY1" fmla="*/ 734956 h 2460149"/>
              <a:gd name="connsiteX2" fmla="*/ 0 w 2847975"/>
              <a:gd name="connsiteY2" fmla="*/ 2444784 h 2460149"/>
              <a:gd name="connsiteX3" fmla="*/ 2133600 w 2847975"/>
              <a:gd name="connsiteY3" fmla="*/ 2460149 h 2460149"/>
              <a:gd name="connsiteX4" fmla="*/ 2847975 w 2847975"/>
              <a:gd name="connsiteY4" fmla="*/ 10693 h 2460149"/>
              <a:gd name="connsiteX5" fmla="*/ 1552575 w 2847975"/>
              <a:gd name="connsiteY5" fmla="*/ 0 h 2460149"/>
              <a:gd name="connsiteX0" fmla="*/ 1552575 w 2847975"/>
              <a:gd name="connsiteY0" fmla="*/ 0 h 2460149"/>
              <a:gd name="connsiteX1" fmla="*/ 0 w 2847975"/>
              <a:gd name="connsiteY1" fmla="*/ 734956 h 2460149"/>
              <a:gd name="connsiteX2" fmla="*/ 0 w 2847975"/>
              <a:gd name="connsiteY2" fmla="*/ 2444784 h 2460149"/>
              <a:gd name="connsiteX3" fmla="*/ 2133600 w 2847975"/>
              <a:gd name="connsiteY3" fmla="*/ 2460149 h 2460149"/>
              <a:gd name="connsiteX4" fmla="*/ 2847975 w 2847975"/>
              <a:gd name="connsiteY4" fmla="*/ 10693 h 2460149"/>
              <a:gd name="connsiteX5" fmla="*/ 1552575 w 2847975"/>
              <a:gd name="connsiteY5" fmla="*/ 0 h 2460149"/>
              <a:gd name="connsiteX0" fmla="*/ 1552575 w 2847975"/>
              <a:gd name="connsiteY0" fmla="*/ 0 h 2460149"/>
              <a:gd name="connsiteX1" fmla="*/ 0 w 2847975"/>
              <a:gd name="connsiteY1" fmla="*/ 734956 h 2460149"/>
              <a:gd name="connsiteX2" fmla="*/ 0 w 2847975"/>
              <a:gd name="connsiteY2" fmla="*/ 2444784 h 2460149"/>
              <a:gd name="connsiteX3" fmla="*/ 2133600 w 2847975"/>
              <a:gd name="connsiteY3" fmla="*/ 2460149 h 2460149"/>
              <a:gd name="connsiteX4" fmla="*/ 2847975 w 2847975"/>
              <a:gd name="connsiteY4" fmla="*/ 10693 h 2460149"/>
              <a:gd name="connsiteX5" fmla="*/ 1552575 w 2847975"/>
              <a:gd name="connsiteY5" fmla="*/ 0 h 2460149"/>
              <a:gd name="connsiteX0" fmla="*/ 1552575 w 2918887"/>
              <a:gd name="connsiteY0" fmla="*/ 0 h 2460149"/>
              <a:gd name="connsiteX1" fmla="*/ 0 w 2918887"/>
              <a:gd name="connsiteY1" fmla="*/ 734956 h 2460149"/>
              <a:gd name="connsiteX2" fmla="*/ 0 w 2918887"/>
              <a:gd name="connsiteY2" fmla="*/ 2444784 h 2460149"/>
              <a:gd name="connsiteX3" fmla="*/ 2133600 w 2918887"/>
              <a:gd name="connsiteY3" fmla="*/ 2460149 h 2460149"/>
              <a:gd name="connsiteX4" fmla="*/ 2918887 w 2918887"/>
              <a:gd name="connsiteY4" fmla="*/ 123820 h 2460149"/>
              <a:gd name="connsiteX5" fmla="*/ 1552575 w 2918887"/>
              <a:gd name="connsiteY5" fmla="*/ 0 h 2460149"/>
              <a:gd name="connsiteX0" fmla="*/ 1545111 w 2918887"/>
              <a:gd name="connsiteY0" fmla="*/ 0 h 2342832"/>
              <a:gd name="connsiteX1" fmla="*/ 0 w 2918887"/>
              <a:gd name="connsiteY1" fmla="*/ 617639 h 2342832"/>
              <a:gd name="connsiteX2" fmla="*/ 0 w 2918887"/>
              <a:gd name="connsiteY2" fmla="*/ 2327467 h 2342832"/>
              <a:gd name="connsiteX3" fmla="*/ 2133600 w 2918887"/>
              <a:gd name="connsiteY3" fmla="*/ 2342832 h 2342832"/>
              <a:gd name="connsiteX4" fmla="*/ 2918887 w 2918887"/>
              <a:gd name="connsiteY4" fmla="*/ 6503 h 2342832"/>
              <a:gd name="connsiteX5" fmla="*/ 1545111 w 2918887"/>
              <a:gd name="connsiteY5" fmla="*/ 0 h 2342832"/>
              <a:gd name="connsiteX0" fmla="*/ 1545111 w 2918887"/>
              <a:gd name="connsiteY0" fmla="*/ 0 h 2342832"/>
              <a:gd name="connsiteX1" fmla="*/ 0 w 2918887"/>
              <a:gd name="connsiteY1" fmla="*/ 617639 h 2342832"/>
              <a:gd name="connsiteX2" fmla="*/ 0 w 2918887"/>
              <a:gd name="connsiteY2" fmla="*/ 2327467 h 2342832"/>
              <a:gd name="connsiteX3" fmla="*/ 2133600 w 2918887"/>
              <a:gd name="connsiteY3" fmla="*/ 2342832 h 2342832"/>
              <a:gd name="connsiteX4" fmla="*/ 2918887 w 2918887"/>
              <a:gd name="connsiteY4" fmla="*/ 6503 h 2342832"/>
              <a:gd name="connsiteX5" fmla="*/ 1545111 w 2918887"/>
              <a:gd name="connsiteY5" fmla="*/ 0 h 2342832"/>
              <a:gd name="connsiteX0" fmla="*/ 1545111 w 2918887"/>
              <a:gd name="connsiteY0" fmla="*/ 0 h 2342832"/>
              <a:gd name="connsiteX1" fmla="*/ 0 w 2918887"/>
              <a:gd name="connsiteY1" fmla="*/ 617639 h 2342832"/>
              <a:gd name="connsiteX2" fmla="*/ 0 w 2918887"/>
              <a:gd name="connsiteY2" fmla="*/ 2327467 h 2342832"/>
              <a:gd name="connsiteX3" fmla="*/ 2133600 w 2918887"/>
              <a:gd name="connsiteY3" fmla="*/ 2342832 h 2342832"/>
              <a:gd name="connsiteX4" fmla="*/ 2918887 w 2918887"/>
              <a:gd name="connsiteY4" fmla="*/ 6503 h 2342832"/>
              <a:gd name="connsiteX5" fmla="*/ 1545111 w 2918887"/>
              <a:gd name="connsiteY5" fmla="*/ 0 h 2342832"/>
              <a:gd name="connsiteX0" fmla="*/ 1545111 w 2918887"/>
              <a:gd name="connsiteY0" fmla="*/ 6067 h 2336329"/>
              <a:gd name="connsiteX1" fmla="*/ 0 w 2918887"/>
              <a:gd name="connsiteY1" fmla="*/ 611136 h 2336329"/>
              <a:gd name="connsiteX2" fmla="*/ 0 w 2918887"/>
              <a:gd name="connsiteY2" fmla="*/ 2320964 h 2336329"/>
              <a:gd name="connsiteX3" fmla="*/ 2133600 w 2918887"/>
              <a:gd name="connsiteY3" fmla="*/ 2336329 h 2336329"/>
              <a:gd name="connsiteX4" fmla="*/ 2918887 w 2918887"/>
              <a:gd name="connsiteY4" fmla="*/ 0 h 2336329"/>
              <a:gd name="connsiteX5" fmla="*/ 1545111 w 2918887"/>
              <a:gd name="connsiteY5" fmla="*/ 6067 h 2336329"/>
              <a:gd name="connsiteX0" fmla="*/ 1545111 w 2918887"/>
              <a:gd name="connsiteY0" fmla="*/ 1877 h 2336329"/>
              <a:gd name="connsiteX1" fmla="*/ 0 w 2918887"/>
              <a:gd name="connsiteY1" fmla="*/ 611136 h 2336329"/>
              <a:gd name="connsiteX2" fmla="*/ 0 w 2918887"/>
              <a:gd name="connsiteY2" fmla="*/ 2320964 h 2336329"/>
              <a:gd name="connsiteX3" fmla="*/ 2133600 w 2918887"/>
              <a:gd name="connsiteY3" fmla="*/ 2336329 h 2336329"/>
              <a:gd name="connsiteX4" fmla="*/ 2918887 w 2918887"/>
              <a:gd name="connsiteY4" fmla="*/ 0 h 2336329"/>
              <a:gd name="connsiteX5" fmla="*/ 1545111 w 2918887"/>
              <a:gd name="connsiteY5" fmla="*/ 1877 h 2336329"/>
              <a:gd name="connsiteX0" fmla="*/ 1545111 w 2918887"/>
              <a:gd name="connsiteY0" fmla="*/ 6067 h 2340519"/>
              <a:gd name="connsiteX1" fmla="*/ 0 w 2918887"/>
              <a:gd name="connsiteY1" fmla="*/ 615326 h 2340519"/>
              <a:gd name="connsiteX2" fmla="*/ 0 w 2918887"/>
              <a:gd name="connsiteY2" fmla="*/ 2325154 h 2340519"/>
              <a:gd name="connsiteX3" fmla="*/ 2133600 w 2918887"/>
              <a:gd name="connsiteY3" fmla="*/ 2340519 h 2340519"/>
              <a:gd name="connsiteX4" fmla="*/ 2918887 w 2918887"/>
              <a:gd name="connsiteY4" fmla="*/ 0 h 2340519"/>
              <a:gd name="connsiteX5" fmla="*/ 1545111 w 2918887"/>
              <a:gd name="connsiteY5" fmla="*/ 6067 h 2340519"/>
              <a:gd name="connsiteX0" fmla="*/ 1545111 w 2918887"/>
              <a:gd name="connsiteY0" fmla="*/ 1877 h 2340519"/>
              <a:gd name="connsiteX1" fmla="*/ 0 w 2918887"/>
              <a:gd name="connsiteY1" fmla="*/ 615326 h 2340519"/>
              <a:gd name="connsiteX2" fmla="*/ 0 w 2918887"/>
              <a:gd name="connsiteY2" fmla="*/ 2325154 h 2340519"/>
              <a:gd name="connsiteX3" fmla="*/ 2133600 w 2918887"/>
              <a:gd name="connsiteY3" fmla="*/ 2340519 h 2340519"/>
              <a:gd name="connsiteX4" fmla="*/ 2918887 w 2918887"/>
              <a:gd name="connsiteY4" fmla="*/ 0 h 2340519"/>
              <a:gd name="connsiteX5" fmla="*/ 1545111 w 2918887"/>
              <a:gd name="connsiteY5" fmla="*/ 1877 h 2340519"/>
              <a:gd name="connsiteX0" fmla="*/ 2664784 w 4038560"/>
              <a:gd name="connsiteY0" fmla="*/ 1877 h 2340519"/>
              <a:gd name="connsiteX1" fmla="*/ 1119673 w 4038560"/>
              <a:gd name="connsiteY1" fmla="*/ 615326 h 2340519"/>
              <a:gd name="connsiteX2" fmla="*/ 0 w 4038560"/>
              <a:gd name="connsiteY2" fmla="*/ 2325154 h 2340519"/>
              <a:gd name="connsiteX3" fmla="*/ 3253273 w 4038560"/>
              <a:gd name="connsiteY3" fmla="*/ 2340519 h 2340519"/>
              <a:gd name="connsiteX4" fmla="*/ 4038560 w 4038560"/>
              <a:gd name="connsiteY4" fmla="*/ 0 h 2340519"/>
              <a:gd name="connsiteX5" fmla="*/ 2664784 w 4038560"/>
              <a:gd name="connsiteY5" fmla="*/ 1877 h 2340519"/>
              <a:gd name="connsiteX0" fmla="*/ 2664784 w 4038560"/>
              <a:gd name="connsiteY0" fmla="*/ 1877 h 2340519"/>
              <a:gd name="connsiteX1" fmla="*/ 14928 w 4038560"/>
              <a:gd name="connsiteY1" fmla="*/ 1403025 h 2340519"/>
              <a:gd name="connsiteX2" fmla="*/ 0 w 4038560"/>
              <a:gd name="connsiteY2" fmla="*/ 2325154 h 2340519"/>
              <a:gd name="connsiteX3" fmla="*/ 3253273 w 4038560"/>
              <a:gd name="connsiteY3" fmla="*/ 2340519 h 2340519"/>
              <a:gd name="connsiteX4" fmla="*/ 4038560 w 4038560"/>
              <a:gd name="connsiteY4" fmla="*/ 0 h 2340519"/>
              <a:gd name="connsiteX5" fmla="*/ 2664784 w 4038560"/>
              <a:gd name="connsiteY5" fmla="*/ 1877 h 2340519"/>
              <a:gd name="connsiteX0" fmla="*/ 2657320 w 4031096"/>
              <a:gd name="connsiteY0" fmla="*/ 1877 h 2340519"/>
              <a:gd name="connsiteX1" fmla="*/ 7464 w 4031096"/>
              <a:gd name="connsiteY1" fmla="*/ 1403025 h 2340519"/>
              <a:gd name="connsiteX2" fmla="*/ 0 w 4031096"/>
              <a:gd name="connsiteY2" fmla="*/ 2325154 h 2340519"/>
              <a:gd name="connsiteX3" fmla="*/ 3245809 w 4031096"/>
              <a:gd name="connsiteY3" fmla="*/ 2340519 h 2340519"/>
              <a:gd name="connsiteX4" fmla="*/ 4031096 w 4031096"/>
              <a:gd name="connsiteY4" fmla="*/ 0 h 2340519"/>
              <a:gd name="connsiteX5" fmla="*/ 2657320 w 4031096"/>
              <a:gd name="connsiteY5" fmla="*/ 1877 h 2340519"/>
              <a:gd name="connsiteX0" fmla="*/ 2657320 w 4031096"/>
              <a:gd name="connsiteY0" fmla="*/ 1877 h 2340519"/>
              <a:gd name="connsiteX1" fmla="*/ 0 w 4031096"/>
              <a:gd name="connsiteY1" fmla="*/ 1403025 h 2340519"/>
              <a:gd name="connsiteX2" fmla="*/ 0 w 4031096"/>
              <a:gd name="connsiteY2" fmla="*/ 2325154 h 2340519"/>
              <a:gd name="connsiteX3" fmla="*/ 3245809 w 4031096"/>
              <a:gd name="connsiteY3" fmla="*/ 2340519 h 2340519"/>
              <a:gd name="connsiteX4" fmla="*/ 4031096 w 4031096"/>
              <a:gd name="connsiteY4" fmla="*/ 0 h 2340519"/>
              <a:gd name="connsiteX5" fmla="*/ 2657320 w 4031096"/>
              <a:gd name="connsiteY5" fmla="*/ 1877 h 2340519"/>
              <a:gd name="connsiteX0" fmla="*/ 2666029 w 4039805"/>
              <a:gd name="connsiteY0" fmla="*/ 1877 h 2647775"/>
              <a:gd name="connsiteX1" fmla="*/ 8709 w 4039805"/>
              <a:gd name="connsiteY1" fmla="*/ 1403025 h 2647775"/>
              <a:gd name="connsiteX2" fmla="*/ 0 w 4039805"/>
              <a:gd name="connsiteY2" fmla="*/ 2647775 h 2647775"/>
              <a:gd name="connsiteX3" fmla="*/ 3254518 w 4039805"/>
              <a:gd name="connsiteY3" fmla="*/ 2340519 h 2647775"/>
              <a:gd name="connsiteX4" fmla="*/ 4039805 w 4039805"/>
              <a:gd name="connsiteY4" fmla="*/ 0 h 2647775"/>
              <a:gd name="connsiteX5" fmla="*/ 2666029 w 4039805"/>
              <a:gd name="connsiteY5" fmla="*/ 1877 h 2647775"/>
              <a:gd name="connsiteX0" fmla="*/ 2666029 w 4039805"/>
              <a:gd name="connsiteY0" fmla="*/ 1877 h 2647775"/>
              <a:gd name="connsiteX1" fmla="*/ 8709 w 4039805"/>
              <a:gd name="connsiteY1" fmla="*/ 1403025 h 2647775"/>
              <a:gd name="connsiteX2" fmla="*/ 0 w 4039805"/>
              <a:gd name="connsiteY2" fmla="*/ 2647775 h 2647775"/>
              <a:gd name="connsiteX3" fmla="*/ 3184850 w 4039805"/>
              <a:gd name="connsiteY3" fmla="*/ 2604482 h 2647775"/>
              <a:gd name="connsiteX4" fmla="*/ 4039805 w 4039805"/>
              <a:gd name="connsiteY4" fmla="*/ 0 h 2647775"/>
              <a:gd name="connsiteX5" fmla="*/ 2666029 w 4039805"/>
              <a:gd name="connsiteY5" fmla="*/ 1877 h 264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39805" h="2647775">
                <a:moveTo>
                  <a:pt x="2666029" y="1877"/>
                </a:moveTo>
                <a:lnTo>
                  <a:pt x="8709" y="1403025"/>
                </a:lnTo>
                <a:lnTo>
                  <a:pt x="0" y="2647775"/>
                </a:lnTo>
                <a:lnTo>
                  <a:pt x="3184850" y="2604482"/>
                </a:lnTo>
                <a:lnTo>
                  <a:pt x="4039805" y="0"/>
                </a:lnTo>
                <a:lnTo>
                  <a:pt x="2666029" y="1877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A7900692-FD6D-45F9-B2D5-4AC45DAA5949}"/>
              </a:ext>
            </a:extLst>
          </p:cNvPr>
          <p:cNvSpPr/>
          <p:nvPr/>
        </p:nvSpPr>
        <p:spPr>
          <a:xfrm>
            <a:off x="6211044" y="1806132"/>
            <a:ext cx="1828478" cy="1828478"/>
          </a:xfrm>
          <a:prstGeom prst="cub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Cube 7">
            <a:extLst>
              <a:ext uri="{FF2B5EF4-FFF2-40B4-BE49-F238E27FC236}">
                <a16:creationId xmlns:a16="http://schemas.microsoft.com/office/drawing/2014/main" id="{672D3CC4-8013-4153-B8C3-B28B6F144BB8}"/>
              </a:ext>
            </a:extLst>
          </p:cNvPr>
          <p:cNvSpPr/>
          <p:nvPr/>
        </p:nvSpPr>
        <p:spPr>
          <a:xfrm rot="16200000">
            <a:off x="7922192" y="2622576"/>
            <a:ext cx="1828478" cy="1828478"/>
          </a:xfrm>
          <a:prstGeom prst="cub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Cube 8">
            <a:extLst>
              <a:ext uri="{FF2B5EF4-FFF2-40B4-BE49-F238E27FC236}">
                <a16:creationId xmlns:a16="http://schemas.microsoft.com/office/drawing/2014/main" id="{DDF65779-F377-487A-A71F-7F8A257FDDAA}"/>
              </a:ext>
            </a:extLst>
          </p:cNvPr>
          <p:cNvSpPr/>
          <p:nvPr/>
        </p:nvSpPr>
        <p:spPr>
          <a:xfrm flipH="1">
            <a:off x="4405442" y="2177704"/>
            <a:ext cx="1828478" cy="1828478"/>
          </a:xfrm>
          <a:prstGeom prst="cub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Cube 9">
            <a:extLst>
              <a:ext uri="{FF2B5EF4-FFF2-40B4-BE49-F238E27FC236}">
                <a16:creationId xmlns:a16="http://schemas.microsoft.com/office/drawing/2014/main" id="{70E28051-88A6-41B4-AF64-E18B9323342D}"/>
              </a:ext>
            </a:extLst>
          </p:cNvPr>
          <p:cNvSpPr/>
          <p:nvPr/>
        </p:nvSpPr>
        <p:spPr>
          <a:xfrm>
            <a:off x="2658426" y="2697662"/>
            <a:ext cx="1828478" cy="1828478"/>
          </a:xfrm>
          <a:prstGeom prst="cub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/>
              <a:t> </a:t>
            </a:r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B8ABAC-F729-42B5-94BF-57AD9DA543DE}"/>
              </a:ext>
            </a:extLst>
          </p:cNvPr>
          <p:cNvSpPr txBox="1"/>
          <p:nvPr/>
        </p:nvSpPr>
        <p:spPr>
          <a:xfrm>
            <a:off x="2832259" y="3329284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72083A-7975-4BF3-88BE-1E802FFA411E}"/>
              </a:ext>
            </a:extLst>
          </p:cNvPr>
          <p:cNvSpPr txBox="1"/>
          <p:nvPr/>
        </p:nvSpPr>
        <p:spPr>
          <a:xfrm>
            <a:off x="5072872" y="2804270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519CB2-8F1E-4CB6-B802-296D73BDC17D}"/>
              </a:ext>
            </a:extLst>
          </p:cNvPr>
          <p:cNvSpPr txBox="1"/>
          <p:nvPr/>
        </p:nvSpPr>
        <p:spPr>
          <a:xfrm>
            <a:off x="6390180" y="2448236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BC1986-2C43-42D9-A350-3944291C7CD8}"/>
              </a:ext>
            </a:extLst>
          </p:cNvPr>
          <p:cNvSpPr txBox="1"/>
          <p:nvPr/>
        </p:nvSpPr>
        <p:spPr>
          <a:xfrm>
            <a:off x="8589583" y="3260052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2CA25AE-77FF-4C38-8AA1-760903A339ED}"/>
              </a:ext>
            </a:extLst>
          </p:cNvPr>
          <p:cNvGrpSpPr/>
          <p:nvPr/>
        </p:nvGrpSpPr>
        <p:grpSpPr>
          <a:xfrm>
            <a:off x="8912784" y="4574906"/>
            <a:ext cx="2117098" cy="1477328"/>
            <a:chOff x="6210996" y="1433695"/>
            <a:chExt cx="1712589" cy="105100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C9DD72-3005-43FF-A4A6-1124D2F92460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DE0A6EC-0F67-4745-B8F9-EF51C9A58A56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2161444-E54F-4E24-A50E-B750D547105A}"/>
              </a:ext>
            </a:extLst>
          </p:cNvPr>
          <p:cNvGrpSpPr/>
          <p:nvPr/>
        </p:nvGrpSpPr>
        <p:grpSpPr>
          <a:xfrm>
            <a:off x="1149278" y="4574906"/>
            <a:ext cx="2117098" cy="1477328"/>
            <a:chOff x="6210996" y="1433695"/>
            <a:chExt cx="1712589" cy="105100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124FB57-696F-4F25-8460-E33E00EFDBB2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381819A-1B00-4B52-84AC-7A7199854C1F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2002BEF-5D80-41A2-A4F3-1BA8E5D9DEA6}"/>
              </a:ext>
            </a:extLst>
          </p:cNvPr>
          <p:cNvGrpSpPr/>
          <p:nvPr/>
        </p:nvGrpSpPr>
        <p:grpSpPr>
          <a:xfrm>
            <a:off x="3737114" y="4574906"/>
            <a:ext cx="2117098" cy="1477328"/>
            <a:chOff x="6210996" y="1433695"/>
            <a:chExt cx="1712589" cy="105100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21F91BA-D0DE-430A-8113-82D81954CB5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D031E2E-3B1C-4F7D-BCFE-AAEFC17046BE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6B9ABE7-9AAD-488C-A737-7627BD863F7C}"/>
              </a:ext>
            </a:extLst>
          </p:cNvPr>
          <p:cNvGrpSpPr/>
          <p:nvPr/>
        </p:nvGrpSpPr>
        <p:grpSpPr>
          <a:xfrm>
            <a:off x="6324948" y="4574906"/>
            <a:ext cx="2117098" cy="1477328"/>
            <a:chOff x="6210996" y="1433695"/>
            <a:chExt cx="1712589" cy="105100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825D07F-6A3D-4880-938F-B239A4DDCD39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5CC7F62-429B-4CC4-A150-DB5D77D2D783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FF2E0B8-8FAB-45CE-9688-F267180CBD08}"/>
              </a:ext>
            </a:extLst>
          </p:cNvPr>
          <p:cNvGrpSpPr/>
          <p:nvPr/>
        </p:nvGrpSpPr>
        <p:grpSpPr>
          <a:xfrm>
            <a:off x="8898567" y="4696281"/>
            <a:ext cx="3105425" cy="1859062"/>
            <a:chOff x="3866265" y="1132018"/>
            <a:chExt cx="4217679" cy="18590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6AE368A-3C04-4F03-AC7E-B9C6361E530A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24FFF72-D252-4A0D-84D1-7C58E17D0175}"/>
                </a:ext>
              </a:extLst>
            </p:cNvPr>
            <p:cNvSpPr txBox="1"/>
            <p:nvPr/>
          </p:nvSpPr>
          <p:spPr>
            <a:xfrm>
              <a:off x="3866265" y="1132018"/>
              <a:ext cx="42176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D588567-8C37-4FC1-82D8-CFD304D21190}"/>
              </a:ext>
            </a:extLst>
          </p:cNvPr>
          <p:cNvSpPr txBox="1">
            <a:spLocks/>
          </p:cNvSpPr>
          <p:nvPr/>
        </p:nvSpPr>
        <p:spPr>
          <a:xfrm>
            <a:off x="607727" y="560339"/>
            <a:ext cx="5166953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C81FBD-FEB5-42DF-8CA4-702C308893DF}"/>
              </a:ext>
            </a:extLst>
          </p:cNvPr>
          <p:cNvGrpSpPr/>
          <p:nvPr/>
        </p:nvGrpSpPr>
        <p:grpSpPr>
          <a:xfrm>
            <a:off x="4871260" y="1182690"/>
            <a:ext cx="2432365" cy="4849068"/>
            <a:chOff x="3434589" y="973514"/>
            <a:chExt cx="2310951" cy="4607022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B451945A-98EB-44CE-AC18-7BE38068363C}"/>
                </a:ext>
              </a:extLst>
            </p:cNvPr>
            <p:cNvSpPr/>
            <p:nvPr/>
          </p:nvSpPr>
          <p:spPr>
            <a:xfrm rot="6300000">
              <a:off x="3793217" y="973514"/>
              <a:ext cx="1483887" cy="1483887"/>
            </a:xfrm>
            <a:prstGeom prst="blockArc">
              <a:avLst>
                <a:gd name="adj1" fmla="val 18220756"/>
                <a:gd name="adj2" fmla="val 7"/>
                <a:gd name="adj3" fmla="val 2045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2D652D3-33EE-4BDB-A9F1-41178166D8D3}"/>
                </a:ext>
              </a:extLst>
            </p:cNvPr>
            <p:cNvSpPr/>
            <p:nvPr/>
          </p:nvSpPr>
          <p:spPr>
            <a:xfrm rot="2937747">
              <a:off x="5001671" y="1800156"/>
              <a:ext cx="302800" cy="3905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3D4F82C-22D3-4A33-AC19-FECCF6E6F1F9}"/>
                </a:ext>
              </a:extLst>
            </p:cNvPr>
            <p:cNvGrpSpPr/>
            <p:nvPr/>
          </p:nvGrpSpPr>
          <p:grpSpPr>
            <a:xfrm>
              <a:off x="3434589" y="2089204"/>
              <a:ext cx="2144221" cy="3491332"/>
              <a:chOff x="3434589" y="2089204"/>
              <a:chExt cx="2144221" cy="3491332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329FED3-3F71-4DEB-8C27-52CA14AF44BB}"/>
                  </a:ext>
                </a:extLst>
              </p:cNvPr>
              <p:cNvGrpSpPr/>
              <p:nvPr/>
            </p:nvGrpSpPr>
            <p:grpSpPr>
              <a:xfrm rot="17100000">
                <a:off x="3888111" y="4065663"/>
                <a:ext cx="1483887" cy="1483887"/>
                <a:chOff x="1626729" y="2060848"/>
                <a:chExt cx="1483887" cy="1483887"/>
              </a:xfrm>
            </p:grpSpPr>
            <p:sp>
              <p:nvSpPr>
                <p:cNvPr id="20" name="Block Arc 19">
                  <a:extLst>
                    <a:ext uri="{FF2B5EF4-FFF2-40B4-BE49-F238E27FC236}">
                      <a16:creationId xmlns:a16="http://schemas.microsoft.com/office/drawing/2014/main" id="{9467AEDE-1C0D-4E0E-95D9-438F28E9F0C3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Block Arc 20">
                  <a:extLst>
                    <a:ext uri="{FF2B5EF4-FFF2-40B4-BE49-F238E27FC236}">
                      <a16:creationId xmlns:a16="http://schemas.microsoft.com/office/drawing/2014/main" id="{E9408368-8F63-481F-B2F6-58975E0E13DF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" name="Block Arc 21">
                  <a:extLst>
                    <a:ext uri="{FF2B5EF4-FFF2-40B4-BE49-F238E27FC236}">
                      <a16:creationId xmlns:a16="http://schemas.microsoft.com/office/drawing/2014/main" id="{CD527713-93E4-4278-9B5E-FE34EFC3C4EA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60E4C7EE-7253-4933-81DA-B71AEE63A5CA}"/>
                  </a:ext>
                </a:extLst>
              </p:cNvPr>
              <p:cNvGrpSpPr/>
              <p:nvPr/>
            </p:nvGrpSpPr>
            <p:grpSpPr>
              <a:xfrm rot="6300000">
                <a:off x="3496163" y="3497890"/>
                <a:ext cx="2671989" cy="1493304"/>
                <a:chOff x="1626728" y="2060848"/>
                <a:chExt cx="2671989" cy="1493304"/>
              </a:xfrm>
            </p:grpSpPr>
            <p:sp>
              <p:nvSpPr>
                <p:cNvPr id="15" name="Block Arc 14">
                  <a:extLst>
                    <a:ext uri="{FF2B5EF4-FFF2-40B4-BE49-F238E27FC236}">
                      <a16:creationId xmlns:a16="http://schemas.microsoft.com/office/drawing/2014/main" id="{12E4194E-E5F3-4E1B-8458-C4B7DDCB1004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" name="Block Arc 15">
                  <a:extLst>
                    <a:ext uri="{FF2B5EF4-FFF2-40B4-BE49-F238E27FC236}">
                      <a16:creationId xmlns:a16="http://schemas.microsoft.com/office/drawing/2014/main" id="{C12BF504-8E8E-441B-BA0F-C5EEFFE94510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" name="Block Arc 16">
                  <a:extLst>
                    <a:ext uri="{FF2B5EF4-FFF2-40B4-BE49-F238E27FC236}">
                      <a16:creationId xmlns:a16="http://schemas.microsoft.com/office/drawing/2014/main" id="{CCBBA06A-D0C5-4A92-B363-EA9B0A1076CE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Block Arc 17">
                  <a:extLst>
                    <a:ext uri="{FF2B5EF4-FFF2-40B4-BE49-F238E27FC236}">
                      <a16:creationId xmlns:a16="http://schemas.microsoft.com/office/drawing/2014/main" id="{9DF56290-B282-4B33-B130-204E811BC696}"/>
                    </a:ext>
                  </a:extLst>
                </p:cNvPr>
                <p:cNvSpPr/>
                <p:nvPr/>
              </p:nvSpPr>
              <p:spPr>
                <a:xfrm flipH="1" flipV="1">
                  <a:off x="1626728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9398"/>
                    <a:gd name="adj3" fmla="val 20423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Block Arc 18">
                  <a:extLst>
                    <a:ext uri="{FF2B5EF4-FFF2-40B4-BE49-F238E27FC236}">
                      <a16:creationId xmlns:a16="http://schemas.microsoft.com/office/drawing/2014/main" id="{955D94A1-B977-4A75-9DF8-282B0CAE1931}"/>
                    </a:ext>
                  </a:extLst>
                </p:cNvPr>
                <p:cNvSpPr/>
                <p:nvPr/>
              </p:nvSpPr>
              <p:spPr>
                <a:xfrm>
                  <a:off x="2814830" y="2070265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D1AA1E25-BF68-4B97-904C-82BFB8E0E1CE}"/>
                  </a:ext>
                </a:extLst>
              </p:cNvPr>
              <p:cNvGrpSpPr/>
              <p:nvPr/>
            </p:nvGrpSpPr>
            <p:grpSpPr>
              <a:xfrm rot="17100000">
                <a:off x="3434589" y="2089204"/>
                <a:ext cx="1483888" cy="1483887"/>
                <a:chOff x="1626728" y="2060848"/>
                <a:chExt cx="1483888" cy="1483887"/>
              </a:xfrm>
            </p:grpSpPr>
            <p:sp>
              <p:nvSpPr>
                <p:cNvPr id="11" name="Block Arc 10">
                  <a:extLst>
                    <a:ext uri="{FF2B5EF4-FFF2-40B4-BE49-F238E27FC236}">
                      <a16:creationId xmlns:a16="http://schemas.microsoft.com/office/drawing/2014/main" id="{2310B297-9001-4265-8653-09AF629890E1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" name="Block Arc 11">
                  <a:extLst>
                    <a:ext uri="{FF2B5EF4-FFF2-40B4-BE49-F238E27FC236}">
                      <a16:creationId xmlns:a16="http://schemas.microsoft.com/office/drawing/2014/main" id="{6E73135C-8074-48B9-B4BD-E4306BB62DAC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" name="Block Arc 12">
                  <a:extLst>
                    <a:ext uri="{FF2B5EF4-FFF2-40B4-BE49-F238E27FC236}">
                      <a16:creationId xmlns:a16="http://schemas.microsoft.com/office/drawing/2014/main" id="{F0228DDE-0D0D-4934-B86C-10484344DE77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" name="Block Arc 13">
                  <a:extLst>
                    <a:ext uri="{FF2B5EF4-FFF2-40B4-BE49-F238E27FC236}">
                      <a16:creationId xmlns:a16="http://schemas.microsoft.com/office/drawing/2014/main" id="{D6CEDE5E-448B-4D60-84C0-5BD4068CD116}"/>
                    </a:ext>
                  </a:extLst>
                </p:cNvPr>
                <p:cNvSpPr/>
                <p:nvPr/>
              </p:nvSpPr>
              <p:spPr>
                <a:xfrm flipH="1" flipV="1">
                  <a:off x="1626728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9398"/>
                    <a:gd name="adj3" fmla="val 20423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B967AC45-DB58-4A61-8E8F-A31A3B6A5EEE}"/>
                </a:ext>
              </a:extLst>
            </p:cNvPr>
            <p:cNvSpPr/>
            <p:nvPr/>
          </p:nvSpPr>
          <p:spPr>
            <a:xfrm rot="2725174">
              <a:off x="5247156" y="1430330"/>
              <a:ext cx="535302" cy="461467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6007D3F-6392-49F8-BB9B-26702B3F1D6E}"/>
              </a:ext>
            </a:extLst>
          </p:cNvPr>
          <p:cNvSpPr txBox="1"/>
          <p:nvPr/>
        </p:nvSpPr>
        <p:spPr>
          <a:xfrm>
            <a:off x="6066745" y="2844178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C96D9B2-7090-4789-A4E2-EDDBA4ED34E1}"/>
              </a:ext>
            </a:extLst>
          </p:cNvPr>
          <p:cNvSpPr txBox="1"/>
          <p:nvPr/>
        </p:nvSpPr>
        <p:spPr>
          <a:xfrm>
            <a:off x="5117342" y="4077209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E8963C-59E2-4B4B-9036-AE1815F8540E}"/>
              </a:ext>
            </a:extLst>
          </p:cNvPr>
          <p:cNvSpPr txBox="1"/>
          <p:nvPr/>
        </p:nvSpPr>
        <p:spPr>
          <a:xfrm>
            <a:off x="6511822" y="5074820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75A0B27-32DA-483E-92AA-06B81A9447FB}"/>
              </a:ext>
            </a:extLst>
          </p:cNvPr>
          <p:cNvGrpSpPr/>
          <p:nvPr/>
        </p:nvGrpSpPr>
        <p:grpSpPr>
          <a:xfrm>
            <a:off x="7771105" y="2244014"/>
            <a:ext cx="3599061" cy="1477328"/>
            <a:chOff x="3017859" y="4283314"/>
            <a:chExt cx="1249475" cy="147732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019D530-FEAA-4539-B2B1-26BBBCDC1698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7685854-CFEF-4641-B2AE-174947EFB60C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6D9360D-07B6-425A-B8D4-C704B98A9D45}"/>
              </a:ext>
            </a:extLst>
          </p:cNvPr>
          <p:cNvGrpSpPr/>
          <p:nvPr/>
        </p:nvGrpSpPr>
        <p:grpSpPr>
          <a:xfrm>
            <a:off x="930391" y="3477045"/>
            <a:ext cx="3539115" cy="1477328"/>
            <a:chOff x="3017859" y="4283314"/>
            <a:chExt cx="1249475" cy="14773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24FA5F9-C9E4-479A-991F-91F1C0B5C50A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A9059ED-456B-4F37-BF0D-4DDEFB35EE37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C333032-4124-4BFC-8240-20CFADC3B542}"/>
              </a:ext>
            </a:extLst>
          </p:cNvPr>
          <p:cNvGrpSpPr/>
          <p:nvPr/>
        </p:nvGrpSpPr>
        <p:grpSpPr>
          <a:xfrm>
            <a:off x="7771105" y="4485044"/>
            <a:ext cx="3599061" cy="1477328"/>
            <a:chOff x="3017859" y="4283314"/>
            <a:chExt cx="1249475" cy="147732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958EA74-01A3-4438-AB6B-63984F88C18F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82F1DBC-68F7-4CC2-B685-5F8CC58F3D2D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ectangle 16">
            <a:extLst>
              <a:ext uri="{FF2B5EF4-FFF2-40B4-BE49-F238E27FC236}">
                <a16:creationId xmlns:a16="http://schemas.microsoft.com/office/drawing/2014/main" id="{C77E0DEA-A932-476D-A82A-54A641450DAF}"/>
              </a:ext>
            </a:extLst>
          </p:cNvPr>
          <p:cNvSpPr/>
          <p:nvPr/>
        </p:nvSpPr>
        <p:spPr>
          <a:xfrm rot="2700000">
            <a:off x="6042678" y="498987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530CDB74-3686-4DC3-B0D0-681048F4A7D7}"/>
              </a:ext>
            </a:extLst>
          </p:cNvPr>
          <p:cNvSpPr/>
          <p:nvPr/>
        </p:nvSpPr>
        <p:spPr>
          <a:xfrm>
            <a:off x="6354652" y="385428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21">
            <a:extLst>
              <a:ext uri="{FF2B5EF4-FFF2-40B4-BE49-F238E27FC236}">
                <a16:creationId xmlns:a16="http://schemas.microsoft.com/office/drawing/2014/main" id="{E33C3FEC-83DF-4012-9F52-08F9F81C4C2E}"/>
              </a:ext>
            </a:extLst>
          </p:cNvPr>
          <p:cNvSpPr>
            <a:spLocks noChangeAspect="1"/>
          </p:cNvSpPr>
          <p:nvPr/>
        </p:nvSpPr>
        <p:spPr>
          <a:xfrm>
            <a:off x="5449731" y="296459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9" name="Chart 7">
            <a:extLst>
              <a:ext uri="{FF2B5EF4-FFF2-40B4-BE49-F238E27FC236}">
                <a16:creationId xmlns:a16="http://schemas.microsoft.com/office/drawing/2014/main" id="{0A32E897-EB0A-480D-A196-AD7967394D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4707817"/>
              </p:ext>
            </p:extLst>
          </p:nvPr>
        </p:nvGraphicFramePr>
        <p:xfrm>
          <a:off x="9462992" y="3603170"/>
          <a:ext cx="1456611" cy="1509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7">
            <a:extLst>
              <a:ext uri="{FF2B5EF4-FFF2-40B4-BE49-F238E27FC236}">
                <a16:creationId xmlns:a16="http://schemas.microsoft.com/office/drawing/2014/main" id="{86016427-1692-4A27-B7AE-ACFC4C7A67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8112046"/>
              </p:ext>
            </p:extLst>
          </p:nvPr>
        </p:nvGraphicFramePr>
        <p:xfrm>
          <a:off x="1268847" y="3603170"/>
          <a:ext cx="1456611" cy="1509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Oval 10">
            <a:extLst>
              <a:ext uri="{FF2B5EF4-FFF2-40B4-BE49-F238E27FC236}">
                <a16:creationId xmlns:a16="http://schemas.microsoft.com/office/drawing/2014/main" id="{50C592D6-713E-4144-8083-1EE98A4BC609}"/>
              </a:ext>
            </a:extLst>
          </p:cNvPr>
          <p:cNvSpPr/>
          <p:nvPr/>
        </p:nvSpPr>
        <p:spPr>
          <a:xfrm>
            <a:off x="9790272" y="3941272"/>
            <a:ext cx="802051" cy="8020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4F6B835-61CE-4C5C-93F8-416E43C57010}"/>
              </a:ext>
            </a:extLst>
          </p:cNvPr>
          <p:cNvSpPr/>
          <p:nvPr/>
        </p:nvSpPr>
        <p:spPr>
          <a:xfrm>
            <a:off x="1596127" y="3941272"/>
            <a:ext cx="802051" cy="80205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408AAE-A4A9-4C25-BF57-9DE289CA945B}"/>
              </a:ext>
            </a:extLst>
          </p:cNvPr>
          <p:cNvSpPr txBox="1"/>
          <p:nvPr/>
        </p:nvSpPr>
        <p:spPr>
          <a:xfrm>
            <a:off x="9780752" y="4110913"/>
            <a:ext cx="82108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1FAF19-A621-4F18-9C59-F29431971FC1}"/>
              </a:ext>
            </a:extLst>
          </p:cNvPr>
          <p:cNvSpPr txBox="1"/>
          <p:nvPr/>
        </p:nvSpPr>
        <p:spPr>
          <a:xfrm>
            <a:off x="1586607" y="4110913"/>
            <a:ext cx="82108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5" name="Chart 7">
            <a:extLst>
              <a:ext uri="{FF2B5EF4-FFF2-40B4-BE49-F238E27FC236}">
                <a16:creationId xmlns:a16="http://schemas.microsoft.com/office/drawing/2014/main" id="{1A3FD667-9143-409A-A5C7-D6280FD822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6409258"/>
              </p:ext>
            </p:extLst>
          </p:nvPr>
        </p:nvGraphicFramePr>
        <p:xfrm>
          <a:off x="4000229" y="3603170"/>
          <a:ext cx="1456611" cy="1509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Oval 15">
            <a:extLst>
              <a:ext uri="{FF2B5EF4-FFF2-40B4-BE49-F238E27FC236}">
                <a16:creationId xmlns:a16="http://schemas.microsoft.com/office/drawing/2014/main" id="{A357EEDC-B96A-46DF-8A29-7935535D171C}"/>
              </a:ext>
            </a:extLst>
          </p:cNvPr>
          <p:cNvSpPr/>
          <p:nvPr/>
        </p:nvSpPr>
        <p:spPr>
          <a:xfrm>
            <a:off x="4327509" y="3941272"/>
            <a:ext cx="802051" cy="802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30544F-B6CB-4458-AF82-746034A7DEF5}"/>
              </a:ext>
            </a:extLst>
          </p:cNvPr>
          <p:cNvSpPr txBox="1"/>
          <p:nvPr/>
        </p:nvSpPr>
        <p:spPr>
          <a:xfrm>
            <a:off x="4317989" y="4110913"/>
            <a:ext cx="82108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8" name="Chart 7">
            <a:extLst>
              <a:ext uri="{FF2B5EF4-FFF2-40B4-BE49-F238E27FC236}">
                <a16:creationId xmlns:a16="http://schemas.microsoft.com/office/drawing/2014/main" id="{95243443-2178-4994-85D1-5DD8612760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6248603"/>
              </p:ext>
            </p:extLst>
          </p:nvPr>
        </p:nvGraphicFramePr>
        <p:xfrm>
          <a:off x="6731611" y="3603170"/>
          <a:ext cx="1456611" cy="1509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Oval 18">
            <a:extLst>
              <a:ext uri="{FF2B5EF4-FFF2-40B4-BE49-F238E27FC236}">
                <a16:creationId xmlns:a16="http://schemas.microsoft.com/office/drawing/2014/main" id="{6486FDE9-5D9D-40F9-B6EC-D0E9D085AC06}"/>
              </a:ext>
            </a:extLst>
          </p:cNvPr>
          <p:cNvSpPr/>
          <p:nvPr/>
        </p:nvSpPr>
        <p:spPr>
          <a:xfrm>
            <a:off x="7058891" y="3941272"/>
            <a:ext cx="802051" cy="80205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63DFAA-2027-48F5-A7EF-0A32B4276348}"/>
              </a:ext>
            </a:extLst>
          </p:cNvPr>
          <p:cNvSpPr txBox="1"/>
          <p:nvPr/>
        </p:nvSpPr>
        <p:spPr>
          <a:xfrm>
            <a:off x="7049371" y="4110913"/>
            <a:ext cx="82108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7AFDA9-14C6-4FA8-AFCA-1F5A27EFEA38}"/>
              </a:ext>
            </a:extLst>
          </p:cNvPr>
          <p:cNvGrpSpPr/>
          <p:nvPr/>
        </p:nvGrpSpPr>
        <p:grpSpPr>
          <a:xfrm>
            <a:off x="917151" y="5341237"/>
            <a:ext cx="2160000" cy="954365"/>
            <a:chOff x="2479422" y="4106145"/>
            <a:chExt cx="1441967" cy="95436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B8C59C0-8940-4337-94F8-9FE4A3BB0099}"/>
                </a:ext>
              </a:extLst>
            </p:cNvPr>
            <p:cNvSpPr txBox="1"/>
            <p:nvPr/>
          </p:nvSpPr>
          <p:spPr>
            <a:xfrm>
              <a:off x="2479422" y="4106145"/>
              <a:ext cx="1441967" cy="34051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FF79AF9-8D27-48C5-B933-FBD53A2E63C4}"/>
                </a:ext>
              </a:extLst>
            </p:cNvPr>
            <p:cNvSpPr txBox="1"/>
            <p:nvPr/>
          </p:nvSpPr>
          <p:spPr>
            <a:xfrm>
              <a:off x="2479423" y="4414179"/>
              <a:ext cx="14419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D951181-FD7A-43E0-AA74-135F56824A16}"/>
              </a:ext>
            </a:extLst>
          </p:cNvPr>
          <p:cNvGrpSpPr/>
          <p:nvPr/>
        </p:nvGrpSpPr>
        <p:grpSpPr>
          <a:xfrm>
            <a:off x="3648533" y="5341237"/>
            <a:ext cx="2160000" cy="954365"/>
            <a:chOff x="2479422" y="4106145"/>
            <a:chExt cx="1441967" cy="95436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02E4173-AE03-4F53-A7B1-CF53C8011E72}"/>
                </a:ext>
              </a:extLst>
            </p:cNvPr>
            <p:cNvSpPr txBox="1"/>
            <p:nvPr/>
          </p:nvSpPr>
          <p:spPr>
            <a:xfrm>
              <a:off x="2479422" y="4106145"/>
              <a:ext cx="1441967" cy="340519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D9FA0E7-6686-4212-AC62-845BDAA283DE}"/>
                </a:ext>
              </a:extLst>
            </p:cNvPr>
            <p:cNvSpPr txBox="1"/>
            <p:nvPr/>
          </p:nvSpPr>
          <p:spPr>
            <a:xfrm>
              <a:off x="2479423" y="4414179"/>
              <a:ext cx="14419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947FCED-AA3E-4D71-B34D-530BA644F6F6}"/>
              </a:ext>
            </a:extLst>
          </p:cNvPr>
          <p:cNvGrpSpPr/>
          <p:nvPr/>
        </p:nvGrpSpPr>
        <p:grpSpPr>
          <a:xfrm>
            <a:off x="6379915" y="5341237"/>
            <a:ext cx="2160000" cy="954365"/>
            <a:chOff x="2479422" y="4106145"/>
            <a:chExt cx="1441967" cy="95436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51B0BBF-E145-4B94-AEB2-D6217CEF3EDD}"/>
                </a:ext>
              </a:extLst>
            </p:cNvPr>
            <p:cNvSpPr txBox="1"/>
            <p:nvPr/>
          </p:nvSpPr>
          <p:spPr>
            <a:xfrm>
              <a:off x="2479422" y="4106145"/>
              <a:ext cx="1441967" cy="340519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AF6F6CA-2E53-4BB0-AD5A-B6BED13BE2F0}"/>
                </a:ext>
              </a:extLst>
            </p:cNvPr>
            <p:cNvSpPr txBox="1"/>
            <p:nvPr/>
          </p:nvSpPr>
          <p:spPr>
            <a:xfrm>
              <a:off x="2479423" y="4414179"/>
              <a:ext cx="14419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19AEC2C-4433-4C7C-AFDC-0A0599410C7E}"/>
              </a:ext>
            </a:extLst>
          </p:cNvPr>
          <p:cNvGrpSpPr/>
          <p:nvPr/>
        </p:nvGrpSpPr>
        <p:grpSpPr>
          <a:xfrm>
            <a:off x="9111296" y="5341237"/>
            <a:ext cx="2160000" cy="954365"/>
            <a:chOff x="2479422" y="4106145"/>
            <a:chExt cx="1441967" cy="95436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D4A3D79-A1D4-4D41-9AD1-DED316EEF4CB}"/>
                </a:ext>
              </a:extLst>
            </p:cNvPr>
            <p:cNvSpPr txBox="1"/>
            <p:nvPr/>
          </p:nvSpPr>
          <p:spPr>
            <a:xfrm>
              <a:off x="2479422" y="4106145"/>
              <a:ext cx="1441967" cy="340519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1FC0B5C-CBA2-4944-8D27-F457B4B27A4A}"/>
                </a:ext>
              </a:extLst>
            </p:cNvPr>
            <p:cNvSpPr txBox="1"/>
            <p:nvPr/>
          </p:nvSpPr>
          <p:spPr>
            <a:xfrm>
              <a:off x="2479423" y="4414179"/>
              <a:ext cx="14419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14">
            <a:extLst>
              <a:ext uri="{FF2B5EF4-FFF2-40B4-BE49-F238E27FC236}">
                <a16:creationId xmlns:a16="http://schemas.microsoft.com/office/drawing/2014/main" id="{FC94D63B-53B9-4B4C-A10B-B0D1EE39B605}"/>
              </a:ext>
            </a:extLst>
          </p:cNvPr>
          <p:cNvSpPr txBox="1"/>
          <p:nvPr/>
        </p:nvSpPr>
        <p:spPr>
          <a:xfrm>
            <a:off x="10293207" y="1765053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15%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204A75B7-0A21-4329-BEEE-023A73C0B1A5}"/>
              </a:ext>
            </a:extLst>
          </p:cNvPr>
          <p:cNvSpPr txBox="1"/>
          <p:nvPr/>
        </p:nvSpPr>
        <p:spPr>
          <a:xfrm>
            <a:off x="10293207" y="2037461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25%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29" name="TextBox 14">
            <a:extLst>
              <a:ext uri="{FF2B5EF4-FFF2-40B4-BE49-F238E27FC236}">
                <a16:creationId xmlns:a16="http://schemas.microsoft.com/office/drawing/2014/main" id="{32ADA630-5954-43AD-8B33-62E21F8FA778}"/>
              </a:ext>
            </a:extLst>
          </p:cNvPr>
          <p:cNvSpPr txBox="1"/>
          <p:nvPr/>
        </p:nvSpPr>
        <p:spPr>
          <a:xfrm>
            <a:off x="10293207" y="2521845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35%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30" name="TextBox 14">
            <a:extLst>
              <a:ext uri="{FF2B5EF4-FFF2-40B4-BE49-F238E27FC236}">
                <a16:creationId xmlns:a16="http://schemas.microsoft.com/office/drawing/2014/main" id="{95E775D5-1696-4C0E-8FFD-249F6156D0A7}"/>
              </a:ext>
            </a:extLst>
          </p:cNvPr>
          <p:cNvSpPr txBox="1"/>
          <p:nvPr/>
        </p:nvSpPr>
        <p:spPr>
          <a:xfrm>
            <a:off x="10293207" y="2972953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25%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C22B1AC-5DC0-4C0E-8E9C-4680B964EB45}"/>
              </a:ext>
            </a:extLst>
          </p:cNvPr>
          <p:cNvSpPr txBox="1"/>
          <p:nvPr/>
        </p:nvSpPr>
        <p:spPr>
          <a:xfrm>
            <a:off x="806054" y="183132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811947-BAD2-40A6-9328-B6063EBB097D}"/>
              </a:ext>
            </a:extLst>
          </p:cNvPr>
          <p:cNvSpPr txBox="1"/>
          <p:nvPr/>
        </p:nvSpPr>
        <p:spPr>
          <a:xfrm>
            <a:off x="806054" y="2686822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A54760F-803A-494F-9466-CD51B93B209D}"/>
              </a:ext>
            </a:extLst>
          </p:cNvPr>
          <p:cNvSpPr txBox="1"/>
          <p:nvPr/>
        </p:nvSpPr>
        <p:spPr>
          <a:xfrm>
            <a:off x="5167615" y="1828331"/>
            <a:ext cx="74741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EC973EC-646B-477A-9D18-AE5DC5148880}"/>
              </a:ext>
            </a:extLst>
          </p:cNvPr>
          <p:cNvSpPr txBox="1"/>
          <p:nvPr/>
        </p:nvSpPr>
        <p:spPr>
          <a:xfrm>
            <a:off x="5167614" y="2686822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21E375E-A677-4A83-9E45-EE260E31C683}"/>
              </a:ext>
            </a:extLst>
          </p:cNvPr>
          <p:cNvGrpSpPr/>
          <p:nvPr/>
        </p:nvGrpSpPr>
        <p:grpSpPr>
          <a:xfrm>
            <a:off x="1552598" y="1767398"/>
            <a:ext cx="3737249" cy="758799"/>
            <a:chOff x="3131840" y="2220253"/>
            <a:chExt cx="3096344" cy="75879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FFA6E8B-A751-4188-BEEF-80342FF38BA1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24ACB6C-601D-4EB1-A864-661E0AF0656F}"/>
                </a:ext>
              </a:extLst>
            </p:cNvPr>
            <p:cNvSpPr txBox="1"/>
            <p:nvPr/>
          </p:nvSpPr>
          <p:spPr>
            <a:xfrm>
              <a:off x="3131840" y="2517387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BF5B9E3-9904-4F21-815C-9ECEE64EF2DC}"/>
              </a:ext>
            </a:extLst>
          </p:cNvPr>
          <p:cNvGrpSpPr/>
          <p:nvPr/>
        </p:nvGrpSpPr>
        <p:grpSpPr>
          <a:xfrm>
            <a:off x="1552598" y="2622892"/>
            <a:ext cx="3737249" cy="758799"/>
            <a:chOff x="3131840" y="2220253"/>
            <a:chExt cx="3096344" cy="75879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E3103C0-A547-4F23-B482-3A6EC5E9E6FC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9698F51-AF4F-4548-A800-65CA1AACDD6E}"/>
                </a:ext>
              </a:extLst>
            </p:cNvPr>
            <p:cNvSpPr txBox="1"/>
            <p:nvPr/>
          </p:nvSpPr>
          <p:spPr>
            <a:xfrm>
              <a:off x="3131840" y="2517387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54543FA-9232-4658-8C0C-545EF6796282}"/>
              </a:ext>
            </a:extLst>
          </p:cNvPr>
          <p:cNvGrpSpPr/>
          <p:nvPr/>
        </p:nvGrpSpPr>
        <p:grpSpPr>
          <a:xfrm>
            <a:off x="5914160" y="1767398"/>
            <a:ext cx="3737249" cy="758799"/>
            <a:chOff x="3131840" y="2220253"/>
            <a:chExt cx="3096344" cy="75879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B445E42-1072-4619-8AEB-6CBFCB1DA7E6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F824589-AB59-4CBC-913E-F25912F89223}"/>
                </a:ext>
              </a:extLst>
            </p:cNvPr>
            <p:cNvSpPr txBox="1"/>
            <p:nvPr/>
          </p:nvSpPr>
          <p:spPr>
            <a:xfrm>
              <a:off x="3131840" y="2517387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E7F2D9F-8FAA-4FF1-A330-328EBBFFF5EE}"/>
              </a:ext>
            </a:extLst>
          </p:cNvPr>
          <p:cNvGrpSpPr/>
          <p:nvPr/>
        </p:nvGrpSpPr>
        <p:grpSpPr>
          <a:xfrm>
            <a:off x="5914160" y="2622892"/>
            <a:ext cx="3737249" cy="758799"/>
            <a:chOff x="3131840" y="2220253"/>
            <a:chExt cx="3096344" cy="75879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4B0930C-F2FE-41DD-95CD-B7DED198FFB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2E3408F-B7C8-470B-8CAF-7F1EA3D608F3}"/>
                </a:ext>
              </a:extLst>
            </p:cNvPr>
            <p:cNvSpPr txBox="1"/>
            <p:nvPr/>
          </p:nvSpPr>
          <p:spPr>
            <a:xfrm>
              <a:off x="3131840" y="2517387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2C150697-422D-458B-84AB-AD2AAF3AA7BC}"/>
              </a:ext>
            </a:extLst>
          </p:cNvPr>
          <p:cNvSpPr/>
          <p:nvPr/>
        </p:nvSpPr>
        <p:spPr>
          <a:xfrm>
            <a:off x="0" y="3591966"/>
            <a:ext cx="6019598" cy="3276985"/>
          </a:xfrm>
          <a:custGeom>
            <a:avLst/>
            <a:gdLst>
              <a:gd name="connsiteX0" fmla="*/ 0 w 6019598"/>
              <a:gd name="connsiteY0" fmla="*/ 0 h 3276985"/>
              <a:gd name="connsiteX1" fmla="*/ 6019598 w 6019598"/>
              <a:gd name="connsiteY1" fmla="*/ 0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0 h 3276985"/>
              <a:gd name="connsiteX1" fmla="*/ 3660446 w 6019598"/>
              <a:gd name="connsiteY1" fmla="*/ 9144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0 h 3276985"/>
              <a:gd name="connsiteX1" fmla="*/ 3660446 w 6019598"/>
              <a:gd name="connsiteY1" fmla="*/ 9144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9598" h="3276985">
                <a:moveTo>
                  <a:pt x="0" y="0"/>
                </a:moveTo>
                <a:lnTo>
                  <a:pt x="3660446" y="9144"/>
                </a:lnTo>
                <a:lnTo>
                  <a:pt x="6019598" y="3276985"/>
                </a:lnTo>
                <a:lnTo>
                  <a:pt x="0" y="327698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4F0D23A3-3817-40C8-B3A9-3AE8D2B80055}"/>
              </a:ext>
            </a:extLst>
          </p:cNvPr>
          <p:cNvSpPr/>
          <p:nvPr/>
        </p:nvSpPr>
        <p:spPr>
          <a:xfrm rot="10800000">
            <a:off x="6172402" y="-10951"/>
            <a:ext cx="6019598" cy="3286891"/>
          </a:xfrm>
          <a:custGeom>
            <a:avLst/>
            <a:gdLst>
              <a:gd name="connsiteX0" fmla="*/ 0 w 6019598"/>
              <a:gd name="connsiteY0" fmla="*/ 0 h 3276985"/>
              <a:gd name="connsiteX1" fmla="*/ 6019598 w 6019598"/>
              <a:gd name="connsiteY1" fmla="*/ 0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0 h 3276985"/>
              <a:gd name="connsiteX1" fmla="*/ 3660446 w 6019598"/>
              <a:gd name="connsiteY1" fmla="*/ 9144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9906 h 3286891"/>
              <a:gd name="connsiteX1" fmla="*/ 3689021 w 6019598"/>
              <a:gd name="connsiteY1" fmla="*/ 0 h 3286891"/>
              <a:gd name="connsiteX2" fmla="*/ 6019598 w 6019598"/>
              <a:gd name="connsiteY2" fmla="*/ 3286891 h 3286891"/>
              <a:gd name="connsiteX3" fmla="*/ 0 w 6019598"/>
              <a:gd name="connsiteY3" fmla="*/ 3286891 h 3286891"/>
              <a:gd name="connsiteX4" fmla="*/ 0 w 6019598"/>
              <a:gd name="connsiteY4" fmla="*/ 9906 h 3286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9598" h="3286891">
                <a:moveTo>
                  <a:pt x="0" y="9906"/>
                </a:moveTo>
                <a:lnTo>
                  <a:pt x="3689021" y="0"/>
                </a:lnTo>
                <a:lnTo>
                  <a:pt x="6019598" y="3286891"/>
                </a:lnTo>
                <a:lnTo>
                  <a:pt x="0" y="3286891"/>
                </a:lnTo>
                <a:lnTo>
                  <a:pt x="0" y="990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그룹 21">
            <a:extLst>
              <a:ext uri="{FF2B5EF4-FFF2-40B4-BE49-F238E27FC236}">
                <a16:creationId xmlns:a16="http://schemas.microsoft.com/office/drawing/2014/main" id="{1AD74B25-FFA9-4035-B193-DE9E7F97AEF5}"/>
              </a:ext>
            </a:extLst>
          </p:cNvPr>
          <p:cNvGrpSpPr/>
          <p:nvPr/>
        </p:nvGrpSpPr>
        <p:grpSpPr>
          <a:xfrm>
            <a:off x="132703" y="3919035"/>
            <a:ext cx="3756009" cy="1015663"/>
            <a:chOff x="959011" y="2597626"/>
            <a:chExt cx="3756009" cy="101566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7C81063-9D47-4B16-910C-361332F4830F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FF2CC5D-F9A0-48BB-A46B-91ECE08D6C2F}"/>
                </a:ext>
              </a:extLst>
            </p:cNvPr>
            <p:cNvSpPr txBox="1"/>
            <p:nvPr/>
          </p:nvSpPr>
          <p:spPr>
            <a:xfrm>
              <a:off x="2968085" y="2597626"/>
              <a:ext cx="17469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17" name="Chevron 25">
              <a:extLst>
                <a:ext uri="{FF2B5EF4-FFF2-40B4-BE49-F238E27FC236}">
                  <a16:creationId xmlns:a16="http://schemas.microsoft.com/office/drawing/2014/main" id="{E16E463D-E4DA-4893-90CC-52B2C25A1550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20">
            <a:extLst>
              <a:ext uri="{FF2B5EF4-FFF2-40B4-BE49-F238E27FC236}">
                <a16:creationId xmlns:a16="http://schemas.microsoft.com/office/drawing/2014/main" id="{10F64717-5C32-4EA6-BCCF-19CB5C320427}"/>
              </a:ext>
            </a:extLst>
          </p:cNvPr>
          <p:cNvGrpSpPr/>
          <p:nvPr/>
        </p:nvGrpSpPr>
        <p:grpSpPr>
          <a:xfrm>
            <a:off x="132703" y="4930789"/>
            <a:ext cx="4035801" cy="830997"/>
            <a:chOff x="959011" y="3630156"/>
            <a:chExt cx="4035801" cy="83099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DF73BDB-9EC9-4FBF-8AAE-F38290B69D4A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B78DEA8-59E6-44A1-A571-61D938B149C0}"/>
                </a:ext>
              </a:extLst>
            </p:cNvPr>
            <p:cNvSpPr txBox="1"/>
            <p:nvPr/>
          </p:nvSpPr>
          <p:spPr>
            <a:xfrm>
              <a:off x="2968086" y="3630156"/>
              <a:ext cx="20267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Chevron 26">
              <a:extLst>
                <a:ext uri="{FF2B5EF4-FFF2-40B4-BE49-F238E27FC236}">
                  <a16:creationId xmlns:a16="http://schemas.microsoft.com/office/drawing/2014/main" id="{C808283B-252B-4729-99F1-747D26366A8D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3">
            <a:extLst>
              <a:ext uri="{FF2B5EF4-FFF2-40B4-BE49-F238E27FC236}">
                <a16:creationId xmlns:a16="http://schemas.microsoft.com/office/drawing/2014/main" id="{462B9A44-F1B2-4A58-87E5-5F9F433F8636}"/>
              </a:ext>
            </a:extLst>
          </p:cNvPr>
          <p:cNvGrpSpPr/>
          <p:nvPr/>
        </p:nvGrpSpPr>
        <p:grpSpPr>
          <a:xfrm>
            <a:off x="132703" y="5942543"/>
            <a:ext cx="4529733" cy="646331"/>
            <a:chOff x="959011" y="5695216"/>
            <a:chExt cx="4529733" cy="64633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F3AE4AA-2421-42B1-BFF1-187A109474EA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5137DEB-9A87-4090-A51F-6669C838AEA0}"/>
                </a:ext>
              </a:extLst>
            </p:cNvPr>
            <p:cNvSpPr txBox="1"/>
            <p:nvPr/>
          </p:nvSpPr>
          <p:spPr>
            <a:xfrm>
              <a:off x="2968086" y="5695216"/>
              <a:ext cx="25206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5" name="Chevron 28">
              <a:extLst>
                <a:ext uri="{FF2B5EF4-FFF2-40B4-BE49-F238E27FC236}">
                  <a16:creationId xmlns:a16="http://schemas.microsoft.com/office/drawing/2014/main" id="{C257C7B2-62F6-4D1C-BDBF-74C0E6956F14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0873F86-0D3B-431A-A4BD-9C7A13884C21}"/>
              </a:ext>
            </a:extLst>
          </p:cNvPr>
          <p:cNvSpPr txBox="1"/>
          <p:nvPr/>
        </p:nvSpPr>
        <p:spPr>
          <a:xfrm>
            <a:off x="6561360" y="516122"/>
            <a:ext cx="5319004" cy="984885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CAF606-206C-4BEA-80B1-5D4D6E89C26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86D8EC2-40EB-488D-9F83-6C4A95AB6C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A301F2B-A218-49F2-91F5-4760EAC0EE1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8FF431C-0BF2-4D24-AA2A-8CD56DFC2BCF}"/>
              </a:ext>
            </a:extLst>
          </p:cNvPr>
          <p:cNvGrpSpPr/>
          <p:nvPr/>
        </p:nvGrpSpPr>
        <p:grpSpPr>
          <a:xfrm>
            <a:off x="4191894" y="259509"/>
            <a:ext cx="3835170" cy="6598491"/>
            <a:chOff x="5432494" y="626785"/>
            <a:chExt cx="3241222" cy="5576590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46303165-8B8E-435C-9679-26F606D5E713}"/>
                </a:ext>
              </a:extLst>
            </p:cNvPr>
            <p:cNvSpPr/>
            <p:nvPr/>
          </p:nvSpPr>
          <p:spPr>
            <a:xfrm rot="5400000">
              <a:off x="5432494" y="2432627"/>
              <a:ext cx="3002400" cy="3002400"/>
            </a:xfrm>
            <a:prstGeom prst="blockArc">
              <a:avLst>
                <a:gd name="adj1" fmla="val 10735117"/>
                <a:gd name="adj2" fmla="val 16074287"/>
                <a:gd name="adj3" fmla="val 25807"/>
              </a:avLst>
            </a:prstGeom>
            <a:gradFill flip="none" rotWithShape="1">
              <a:gsLst>
                <a:gs pos="0">
                  <a:schemeClr val="accent5"/>
                </a:gs>
                <a:gs pos="100000">
                  <a:schemeClr val="accent5">
                    <a:lumMod val="8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B271D01-5D05-44F3-A9AC-EE99CB7B9812}"/>
                </a:ext>
              </a:extLst>
            </p:cNvPr>
            <p:cNvSpPr/>
            <p:nvPr/>
          </p:nvSpPr>
          <p:spPr>
            <a:xfrm>
              <a:off x="7660182" y="3855008"/>
              <a:ext cx="781200" cy="2348367"/>
            </a:xfrm>
            <a:prstGeom prst="rect">
              <a:avLst/>
            </a:prstGeom>
            <a:gradFill flip="none" rotWithShape="1">
              <a:gsLst>
                <a:gs pos="37500">
                  <a:schemeClr val="accent5"/>
                </a:gs>
                <a:gs pos="0">
                  <a:schemeClr val="accent5"/>
                </a:gs>
                <a:gs pos="100000">
                  <a:schemeClr val="accent5">
                    <a:lumMod val="80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3">
              <a:extLst>
                <a:ext uri="{FF2B5EF4-FFF2-40B4-BE49-F238E27FC236}">
                  <a16:creationId xmlns:a16="http://schemas.microsoft.com/office/drawing/2014/main" id="{AF252533-89B1-4AE8-9A50-F7642B3B147A}"/>
                </a:ext>
              </a:extLst>
            </p:cNvPr>
            <p:cNvSpPr/>
            <p:nvPr/>
          </p:nvSpPr>
          <p:spPr>
            <a:xfrm rot="10800000">
              <a:off x="6568167" y="626785"/>
              <a:ext cx="2105549" cy="4800940"/>
            </a:xfrm>
            <a:custGeom>
              <a:avLst/>
              <a:gdLst/>
              <a:ahLst/>
              <a:cxnLst/>
              <a:rect l="l" t="t" r="r" b="b"/>
              <a:pathLst>
                <a:path w="2105549" h="4800940">
                  <a:moveTo>
                    <a:pt x="1010388" y="1501213"/>
                  </a:moveTo>
                  <a:lnTo>
                    <a:pt x="232767" y="1501213"/>
                  </a:lnTo>
                  <a:cubicBezTo>
                    <a:pt x="232767" y="1037585"/>
                    <a:pt x="446990" y="599968"/>
                    <a:pt x="813157" y="315587"/>
                  </a:cubicBezTo>
                  <a:cubicBezTo>
                    <a:pt x="1179324" y="31205"/>
                    <a:pt x="1656348" y="-68031"/>
                    <a:pt x="2105549" y="46728"/>
                  </a:cubicBezTo>
                  <a:lnTo>
                    <a:pt x="1913069" y="800151"/>
                  </a:lnTo>
                  <a:cubicBezTo>
                    <a:pt x="1696554" y="744837"/>
                    <a:pt x="1466629" y="792669"/>
                    <a:pt x="1290136" y="929741"/>
                  </a:cubicBezTo>
                  <a:cubicBezTo>
                    <a:pt x="1113644" y="1066813"/>
                    <a:pt x="1010388" y="1277744"/>
                    <a:pt x="1010388" y="1501213"/>
                  </a:cubicBezTo>
                  <a:close/>
                  <a:moveTo>
                    <a:pt x="1013533" y="3726917"/>
                  </a:moveTo>
                  <a:lnTo>
                    <a:pt x="232333" y="3726917"/>
                  </a:lnTo>
                  <a:lnTo>
                    <a:pt x="232333" y="1501328"/>
                  </a:lnTo>
                  <a:lnTo>
                    <a:pt x="1013533" y="1501328"/>
                  </a:lnTo>
                  <a:close/>
                  <a:moveTo>
                    <a:pt x="622933" y="4800940"/>
                  </a:moveTo>
                  <a:lnTo>
                    <a:pt x="0" y="3726918"/>
                  </a:lnTo>
                  <a:lnTo>
                    <a:pt x="1245866" y="37269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145E5095-8D08-432D-8E7A-63CCE564DC1B}"/>
                </a:ext>
              </a:extLst>
            </p:cNvPr>
            <p:cNvSpPr/>
            <p:nvPr/>
          </p:nvSpPr>
          <p:spPr>
            <a:xfrm rot="17100000">
              <a:off x="5432494" y="2432625"/>
              <a:ext cx="3002400" cy="3002400"/>
            </a:xfrm>
            <a:prstGeom prst="blockArc">
              <a:avLst>
                <a:gd name="adj1" fmla="val 10815410"/>
                <a:gd name="adj2" fmla="val 13831376"/>
                <a:gd name="adj3" fmla="val 2604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7A9FFD5E-BD28-4C0E-9C06-33881C8A7AA5}"/>
                </a:ext>
              </a:extLst>
            </p:cNvPr>
            <p:cNvSpPr/>
            <p:nvPr/>
          </p:nvSpPr>
          <p:spPr>
            <a:xfrm rot="20219398">
              <a:off x="5432494" y="2432625"/>
              <a:ext cx="3002400" cy="3002400"/>
            </a:xfrm>
            <a:prstGeom prst="blockArc">
              <a:avLst>
                <a:gd name="adj1" fmla="val 10804147"/>
                <a:gd name="adj2" fmla="val 14189823"/>
                <a:gd name="adj3" fmla="val 26226"/>
              </a:avLst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FB9590DD-5827-43D1-8E7F-EEDDD8B60BC4}"/>
                </a:ext>
              </a:extLst>
            </p:cNvPr>
            <p:cNvSpPr/>
            <p:nvPr/>
          </p:nvSpPr>
          <p:spPr>
            <a:xfrm rot="2161546">
              <a:off x="5434375" y="2432626"/>
              <a:ext cx="3002400" cy="3002400"/>
            </a:xfrm>
            <a:prstGeom prst="blockArc">
              <a:avLst>
                <a:gd name="adj1" fmla="val 10735117"/>
                <a:gd name="adj2" fmla="val 13869755"/>
                <a:gd name="adj3" fmla="val 25921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1F8AF97-231C-4F71-8C7B-93605B4703D1}"/>
              </a:ext>
            </a:extLst>
          </p:cNvPr>
          <p:cNvGrpSpPr/>
          <p:nvPr/>
        </p:nvGrpSpPr>
        <p:grpSpPr>
          <a:xfrm>
            <a:off x="1323976" y="2021165"/>
            <a:ext cx="3182279" cy="923330"/>
            <a:chOff x="3021856" y="4283314"/>
            <a:chExt cx="1886852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EE82578-BC07-4548-96FE-9D0FEEAC7F5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430B64B-BA3E-4D1D-B980-54F7DAAE250B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256E411-03B9-4656-AC24-0BDE1BB2DD23}"/>
              </a:ext>
            </a:extLst>
          </p:cNvPr>
          <p:cNvGrpSpPr/>
          <p:nvPr/>
        </p:nvGrpSpPr>
        <p:grpSpPr>
          <a:xfrm>
            <a:off x="858691" y="3600579"/>
            <a:ext cx="3130959" cy="923330"/>
            <a:chOff x="3352435" y="4283314"/>
            <a:chExt cx="155627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5600BE9-2FDC-4478-83C5-83116D5D9FA8}"/>
                </a:ext>
              </a:extLst>
            </p:cNvPr>
            <p:cNvSpPr txBox="1"/>
            <p:nvPr/>
          </p:nvSpPr>
          <p:spPr>
            <a:xfrm>
              <a:off x="3352435" y="4560313"/>
              <a:ext cx="1556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22ECDEC-754B-4520-A7F6-D02A61868A95}"/>
                </a:ext>
              </a:extLst>
            </p:cNvPr>
            <p:cNvSpPr txBox="1"/>
            <p:nvPr/>
          </p:nvSpPr>
          <p:spPr>
            <a:xfrm>
              <a:off x="3365666" y="4283314"/>
              <a:ext cx="15430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832987-DC17-4B0B-BC02-AE41676BF274}"/>
              </a:ext>
            </a:extLst>
          </p:cNvPr>
          <p:cNvGrpSpPr/>
          <p:nvPr/>
        </p:nvGrpSpPr>
        <p:grpSpPr>
          <a:xfrm>
            <a:off x="1323976" y="5179992"/>
            <a:ext cx="3182279" cy="923330"/>
            <a:chOff x="3021856" y="4283314"/>
            <a:chExt cx="1886852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F841AC8-C960-4284-BA9C-6832AEBE44B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A70F8F3-F812-4092-B070-12F1FAB24190}"/>
                </a:ext>
              </a:extLst>
            </p:cNvPr>
            <p:cNvSpPr txBox="1"/>
            <p:nvPr/>
          </p:nvSpPr>
          <p:spPr>
            <a:xfrm>
              <a:off x="3037897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0781974-DEB3-4425-963A-46C82FD9BECF}"/>
              </a:ext>
            </a:extLst>
          </p:cNvPr>
          <p:cNvGrpSpPr/>
          <p:nvPr/>
        </p:nvGrpSpPr>
        <p:grpSpPr>
          <a:xfrm>
            <a:off x="8047930" y="5341040"/>
            <a:ext cx="3197668" cy="923330"/>
            <a:chOff x="3017859" y="4283314"/>
            <a:chExt cx="1890849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FDD4127-8324-43E5-8BF6-93C6F55808F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B1628AD-90EE-4B8B-8BE2-8B55D725173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0B28BED-EBAF-4F2F-9F20-F72277AEDD4B}"/>
              </a:ext>
            </a:extLst>
          </p:cNvPr>
          <p:cNvGrpSpPr/>
          <p:nvPr/>
        </p:nvGrpSpPr>
        <p:grpSpPr>
          <a:xfrm>
            <a:off x="8047930" y="1809711"/>
            <a:ext cx="3197668" cy="923330"/>
            <a:chOff x="3017859" y="4283314"/>
            <a:chExt cx="1890849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C681FCD-3E97-4454-B51A-F180F825E38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4AEC0E4-A3E0-4A3A-9E84-8C6CA57E137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5AED6744-BDB7-4B3B-8335-7245D29AC87A}"/>
              </a:ext>
            </a:extLst>
          </p:cNvPr>
          <p:cNvSpPr txBox="1"/>
          <p:nvPr/>
        </p:nvSpPr>
        <p:spPr>
          <a:xfrm>
            <a:off x="6802844" y="550738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AD84EF-77F3-42F4-8C8C-F7680D8559A6}"/>
              </a:ext>
            </a:extLst>
          </p:cNvPr>
          <p:cNvSpPr txBox="1"/>
          <p:nvPr/>
        </p:nvSpPr>
        <p:spPr>
          <a:xfrm>
            <a:off x="4582884" y="491208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D89C766-F8BC-4B35-874B-46E162316F86}"/>
              </a:ext>
            </a:extLst>
          </p:cNvPr>
          <p:cNvSpPr txBox="1"/>
          <p:nvPr/>
        </p:nvSpPr>
        <p:spPr>
          <a:xfrm>
            <a:off x="4191893" y="3787901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B30EDC5-D691-45A3-B8DF-5D8D48F6C965}"/>
              </a:ext>
            </a:extLst>
          </p:cNvPr>
          <p:cNvSpPr txBox="1"/>
          <p:nvPr/>
        </p:nvSpPr>
        <p:spPr>
          <a:xfrm>
            <a:off x="4799856" y="2779789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4EAF3F9-D6C8-4DE4-94D7-EC854002392E}"/>
              </a:ext>
            </a:extLst>
          </p:cNvPr>
          <p:cNvSpPr txBox="1"/>
          <p:nvPr/>
        </p:nvSpPr>
        <p:spPr>
          <a:xfrm>
            <a:off x="6781369" y="1978990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EAEF0855-D1EA-4EAC-8E1F-EB917227F020}"/>
              </a:ext>
            </a:extLst>
          </p:cNvPr>
          <p:cNvSpPr txBox="1">
            <a:spLocks/>
          </p:cNvSpPr>
          <p:nvPr/>
        </p:nvSpPr>
        <p:spPr>
          <a:xfrm>
            <a:off x="586464" y="264458"/>
            <a:ext cx="4504142" cy="13776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Graphic Infographic</a:t>
            </a: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그룹 12">
            <a:extLst>
              <a:ext uri="{FF2B5EF4-FFF2-40B4-BE49-F238E27FC236}">
                <a16:creationId xmlns:a16="http://schemas.microsoft.com/office/drawing/2014/main" id="{484CC692-90FC-4B60-9633-143214688821}"/>
              </a:ext>
            </a:extLst>
          </p:cNvPr>
          <p:cNvGrpSpPr/>
          <p:nvPr/>
        </p:nvGrpSpPr>
        <p:grpSpPr>
          <a:xfrm>
            <a:off x="1151981" y="2272394"/>
            <a:ext cx="2418299" cy="2827747"/>
            <a:chOff x="1989012" y="2175681"/>
            <a:chExt cx="2165302" cy="282774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750B517-7C64-49AC-B7C7-8670A7ADB7E9}"/>
                </a:ext>
              </a:extLst>
            </p:cNvPr>
            <p:cNvSpPr txBox="1"/>
            <p:nvPr/>
          </p:nvSpPr>
          <p:spPr>
            <a:xfrm>
              <a:off x="1991544" y="2510438"/>
              <a:ext cx="2162770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069CE67-77D9-4C07-9703-2ADC2861D173}"/>
                </a:ext>
              </a:extLst>
            </p:cNvPr>
            <p:cNvSpPr txBox="1"/>
            <p:nvPr/>
          </p:nvSpPr>
          <p:spPr>
            <a:xfrm>
              <a:off x="1989012" y="2175681"/>
              <a:ext cx="21627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Donut 66">
            <a:extLst>
              <a:ext uri="{FF2B5EF4-FFF2-40B4-BE49-F238E27FC236}">
                <a16:creationId xmlns:a16="http://schemas.microsoft.com/office/drawing/2014/main" id="{9CAF8C33-3D04-4921-A129-3C00420762DA}"/>
              </a:ext>
            </a:extLst>
          </p:cNvPr>
          <p:cNvSpPr/>
          <p:nvPr/>
        </p:nvSpPr>
        <p:spPr>
          <a:xfrm>
            <a:off x="7397978" y="4116706"/>
            <a:ext cx="701030" cy="701030"/>
          </a:xfrm>
          <a:prstGeom prst="donut">
            <a:avLst>
              <a:gd name="adj" fmla="val 50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" name="그룹 2">
            <a:extLst>
              <a:ext uri="{FF2B5EF4-FFF2-40B4-BE49-F238E27FC236}">
                <a16:creationId xmlns:a16="http://schemas.microsoft.com/office/drawing/2014/main" id="{9074DDE4-E705-4360-9591-6335BDCBD7A1}"/>
              </a:ext>
            </a:extLst>
          </p:cNvPr>
          <p:cNvGrpSpPr/>
          <p:nvPr/>
        </p:nvGrpSpPr>
        <p:grpSpPr>
          <a:xfrm>
            <a:off x="8189304" y="4161243"/>
            <a:ext cx="2996190" cy="758119"/>
            <a:chOff x="8736091" y="4094174"/>
            <a:chExt cx="2493362" cy="75811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BB964C-20FE-414E-977D-BAFEC417A717}"/>
                </a:ext>
              </a:extLst>
            </p:cNvPr>
            <p:cNvSpPr txBox="1"/>
            <p:nvPr/>
          </p:nvSpPr>
          <p:spPr>
            <a:xfrm>
              <a:off x="8744645" y="4390628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5B2D2F-DFE3-41FE-B83D-116228DEEDE1}"/>
                </a:ext>
              </a:extLst>
            </p:cNvPr>
            <p:cNvSpPr txBox="1"/>
            <p:nvPr/>
          </p:nvSpPr>
          <p:spPr>
            <a:xfrm>
              <a:off x="8736091" y="4094174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Donut 59">
            <a:extLst>
              <a:ext uri="{FF2B5EF4-FFF2-40B4-BE49-F238E27FC236}">
                <a16:creationId xmlns:a16="http://schemas.microsoft.com/office/drawing/2014/main" id="{3D262016-4D69-46A5-AA3C-0BB5EEDE5D54}"/>
              </a:ext>
            </a:extLst>
          </p:cNvPr>
          <p:cNvSpPr/>
          <p:nvPr/>
        </p:nvSpPr>
        <p:spPr>
          <a:xfrm>
            <a:off x="6395968" y="1817732"/>
            <a:ext cx="701030" cy="701030"/>
          </a:xfrm>
          <a:prstGeom prst="donut">
            <a:avLst>
              <a:gd name="adj" fmla="val 625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" name="그룹 6">
            <a:extLst>
              <a:ext uri="{FF2B5EF4-FFF2-40B4-BE49-F238E27FC236}">
                <a16:creationId xmlns:a16="http://schemas.microsoft.com/office/drawing/2014/main" id="{DB29F8F8-1DBB-4CB0-9FF3-BBA28E01685C}"/>
              </a:ext>
            </a:extLst>
          </p:cNvPr>
          <p:cNvGrpSpPr/>
          <p:nvPr/>
        </p:nvGrpSpPr>
        <p:grpSpPr>
          <a:xfrm>
            <a:off x="7127318" y="1865918"/>
            <a:ext cx="4063349" cy="758119"/>
            <a:chOff x="8306211" y="1865918"/>
            <a:chExt cx="2909365" cy="75811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B33E761-EDC0-414F-821A-09C0D1108F1A}"/>
                </a:ext>
              </a:extLst>
            </p:cNvPr>
            <p:cNvSpPr txBox="1"/>
            <p:nvPr/>
          </p:nvSpPr>
          <p:spPr>
            <a:xfrm>
              <a:off x="8315999" y="2162372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67BB768-4253-4581-B62B-8E36277F21DC}"/>
                </a:ext>
              </a:extLst>
            </p:cNvPr>
            <p:cNvSpPr txBox="1"/>
            <p:nvPr/>
          </p:nvSpPr>
          <p:spPr>
            <a:xfrm>
              <a:off x="8306211" y="186591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0" name="Donut 60">
            <a:extLst>
              <a:ext uri="{FF2B5EF4-FFF2-40B4-BE49-F238E27FC236}">
                <a16:creationId xmlns:a16="http://schemas.microsoft.com/office/drawing/2014/main" id="{ECC0F7C4-9D99-4FBF-9022-043C29158B30}"/>
              </a:ext>
            </a:extLst>
          </p:cNvPr>
          <p:cNvSpPr/>
          <p:nvPr/>
        </p:nvSpPr>
        <p:spPr>
          <a:xfrm>
            <a:off x="6395968" y="5334514"/>
            <a:ext cx="701030" cy="701030"/>
          </a:xfrm>
          <a:prstGeom prst="donut">
            <a:avLst>
              <a:gd name="adj" fmla="val 621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그룹 7">
            <a:extLst>
              <a:ext uri="{FF2B5EF4-FFF2-40B4-BE49-F238E27FC236}">
                <a16:creationId xmlns:a16="http://schemas.microsoft.com/office/drawing/2014/main" id="{BE7BDAEE-7731-4DC3-B01B-0C951A48DD83}"/>
              </a:ext>
            </a:extLst>
          </p:cNvPr>
          <p:cNvGrpSpPr/>
          <p:nvPr/>
        </p:nvGrpSpPr>
        <p:grpSpPr>
          <a:xfrm>
            <a:off x="7127318" y="5374777"/>
            <a:ext cx="4063349" cy="767847"/>
            <a:chOff x="8306211" y="5374777"/>
            <a:chExt cx="2909365" cy="76784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291D34E-9E83-4398-A665-ADD0C871116E}"/>
                </a:ext>
              </a:extLst>
            </p:cNvPr>
            <p:cNvSpPr txBox="1"/>
            <p:nvPr/>
          </p:nvSpPr>
          <p:spPr>
            <a:xfrm>
              <a:off x="8315999" y="5680959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57C3378-7458-40DE-8C46-7C0CE9CFD611}"/>
                </a:ext>
              </a:extLst>
            </p:cNvPr>
            <p:cNvSpPr txBox="1"/>
            <p:nvPr/>
          </p:nvSpPr>
          <p:spPr>
            <a:xfrm>
              <a:off x="8306211" y="5374777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Donut 61">
            <a:extLst>
              <a:ext uri="{FF2B5EF4-FFF2-40B4-BE49-F238E27FC236}">
                <a16:creationId xmlns:a16="http://schemas.microsoft.com/office/drawing/2014/main" id="{38B6C4F1-A2FF-463C-AE08-E1BFB6D4739F}"/>
              </a:ext>
            </a:extLst>
          </p:cNvPr>
          <p:cNvSpPr/>
          <p:nvPr/>
        </p:nvSpPr>
        <p:spPr>
          <a:xfrm>
            <a:off x="7397978" y="2885302"/>
            <a:ext cx="701030" cy="701030"/>
          </a:xfrm>
          <a:prstGeom prst="donut">
            <a:avLst>
              <a:gd name="adj" fmla="val 625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EDDD473-A979-410C-B611-712C2AC4A04A}"/>
              </a:ext>
            </a:extLst>
          </p:cNvPr>
          <p:cNvGrpSpPr/>
          <p:nvPr/>
        </p:nvGrpSpPr>
        <p:grpSpPr>
          <a:xfrm>
            <a:off x="8170114" y="2933707"/>
            <a:ext cx="2996190" cy="767847"/>
            <a:chOff x="8170114" y="2933707"/>
            <a:chExt cx="2996190" cy="76784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C9F20E7-1281-464C-88EC-71053457DAE4}"/>
                </a:ext>
              </a:extLst>
            </p:cNvPr>
            <p:cNvSpPr txBox="1"/>
            <p:nvPr/>
          </p:nvSpPr>
          <p:spPr>
            <a:xfrm>
              <a:off x="8180393" y="3239889"/>
              <a:ext cx="2985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3723DFD-142B-48C7-801B-D0E4CFA2CF20}"/>
                </a:ext>
              </a:extLst>
            </p:cNvPr>
            <p:cNvSpPr txBox="1"/>
            <p:nvPr/>
          </p:nvSpPr>
          <p:spPr>
            <a:xfrm>
              <a:off x="8170114" y="2933707"/>
              <a:ext cx="2994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C9E444F6-85BD-4728-8B71-406B83997A9A}"/>
              </a:ext>
            </a:extLst>
          </p:cNvPr>
          <p:cNvSpPr/>
          <p:nvPr/>
        </p:nvSpPr>
        <p:spPr>
          <a:xfrm>
            <a:off x="7608768" y="3078623"/>
            <a:ext cx="295624" cy="29476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ame 17">
            <a:extLst>
              <a:ext uri="{FF2B5EF4-FFF2-40B4-BE49-F238E27FC236}">
                <a16:creationId xmlns:a16="http://schemas.microsoft.com/office/drawing/2014/main" id="{50F68E0E-FC3C-469B-BEF4-0B63E350D217}"/>
              </a:ext>
            </a:extLst>
          </p:cNvPr>
          <p:cNvSpPr/>
          <p:nvPr/>
        </p:nvSpPr>
        <p:spPr>
          <a:xfrm>
            <a:off x="6596317" y="2012517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8">
            <a:extLst>
              <a:ext uri="{FF2B5EF4-FFF2-40B4-BE49-F238E27FC236}">
                <a16:creationId xmlns:a16="http://schemas.microsoft.com/office/drawing/2014/main" id="{903FE444-A3F7-403C-AD00-86903A9F9761}"/>
              </a:ext>
            </a:extLst>
          </p:cNvPr>
          <p:cNvSpPr/>
          <p:nvPr/>
        </p:nvSpPr>
        <p:spPr>
          <a:xfrm rot="16200000">
            <a:off x="6605952" y="5508530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Donut 39">
            <a:extLst>
              <a:ext uri="{FF2B5EF4-FFF2-40B4-BE49-F238E27FC236}">
                <a16:creationId xmlns:a16="http://schemas.microsoft.com/office/drawing/2014/main" id="{883552EF-D8D0-47C0-AAD1-BAD45D4FF860}"/>
              </a:ext>
            </a:extLst>
          </p:cNvPr>
          <p:cNvSpPr/>
          <p:nvPr/>
        </p:nvSpPr>
        <p:spPr>
          <a:xfrm>
            <a:off x="7553131" y="4271822"/>
            <a:ext cx="376632" cy="3766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9" name="Graphic 44">
            <a:extLst>
              <a:ext uri="{FF2B5EF4-FFF2-40B4-BE49-F238E27FC236}">
                <a16:creationId xmlns:a16="http://schemas.microsoft.com/office/drawing/2014/main" id="{6DBC1008-A5CE-4E75-A5D1-C42FFE1B95E0}"/>
              </a:ext>
            </a:extLst>
          </p:cNvPr>
          <p:cNvGrpSpPr/>
          <p:nvPr/>
        </p:nvGrpSpPr>
        <p:grpSpPr>
          <a:xfrm>
            <a:off x="4128777" y="2743974"/>
            <a:ext cx="2396916" cy="2395056"/>
            <a:chOff x="2667005" y="11"/>
            <a:chExt cx="6860400" cy="6855079"/>
          </a:xfrm>
        </p:grpSpPr>
        <p:grpSp>
          <p:nvGrpSpPr>
            <p:cNvPr id="40" name="Graphic 44">
              <a:extLst>
                <a:ext uri="{FF2B5EF4-FFF2-40B4-BE49-F238E27FC236}">
                  <a16:creationId xmlns:a16="http://schemas.microsoft.com/office/drawing/2014/main" id="{9421E982-2D6B-47A7-BA02-B27376C3950A}"/>
                </a:ext>
              </a:extLst>
            </p:cNvPr>
            <p:cNvGrpSpPr/>
            <p:nvPr/>
          </p:nvGrpSpPr>
          <p:grpSpPr>
            <a:xfrm>
              <a:off x="2667005" y="11"/>
              <a:ext cx="6860400" cy="6855079"/>
              <a:chOff x="2667005" y="11"/>
              <a:chExt cx="6860400" cy="6855079"/>
            </a:xfrm>
            <a:solidFill>
              <a:srgbClr val="737373"/>
            </a:solidFill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56872D31-EAFB-404C-A07D-56F4ABEC0474}"/>
                  </a:ext>
                </a:extLst>
              </p:cNvPr>
              <p:cNvSpPr/>
              <p:nvPr/>
            </p:nvSpPr>
            <p:spPr>
              <a:xfrm>
                <a:off x="2667005" y="11"/>
                <a:ext cx="6860400" cy="6855079"/>
              </a:xfrm>
              <a:custGeom>
                <a:avLst/>
                <a:gdLst>
                  <a:gd name="connsiteX0" fmla="*/ 6842415 w 6860400"/>
                  <a:gd name="connsiteY0" fmla="*/ 3107763 h 6855079"/>
                  <a:gd name="connsiteX1" fmla="*/ 5500703 w 6860400"/>
                  <a:gd name="connsiteY1" fmla="*/ 679946 h 6855079"/>
                  <a:gd name="connsiteX2" fmla="*/ 1048252 w 6860400"/>
                  <a:gd name="connsiteY2" fmla="*/ 943260 h 6855079"/>
                  <a:gd name="connsiteX3" fmla="*/ 552190 w 6860400"/>
                  <a:gd name="connsiteY3" fmla="*/ 5313499 h 6855079"/>
                  <a:gd name="connsiteX4" fmla="*/ 4635579 w 6860400"/>
                  <a:gd name="connsiteY4" fmla="*/ 6646915 h 6855079"/>
                  <a:gd name="connsiteX5" fmla="*/ 6643110 w 6860400"/>
                  <a:gd name="connsiteY5" fmla="*/ 4657841 h 6855079"/>
                  <a:gd name="connsiteX6" fmla="*/ 6842415 w 6860400"/>
                  <a:gd name="connsiteY6" fmla="*/ 3107763 h 6855079"/>
                  <a:gd name="connsiteX7" fmla="*/ 6478095 w 6860400"/>
                  <a:gd name="connsiteY7" fmla="*/ 3504511 h 6855079"/>
                  <a:gd name="connsiteX8" fmla="*/ 5831326 w 6860400"/>
                  <a:gd name="connsiteY8" fmla="*/ 5330941 h 6855079"/>
                  <a:gd name="connsiteX9" fmla="*/ 4949777 w 6860400"/>
                  <a:gd name="connsiteY9" fmla="*/ 6090739 h 6855079"/>
                  <a:gd name="connsiteX10" fmla="*/ 1493176 w 6860400"/>
                  <a:gd name="connsiteY10" fmla="*/ 5808122 h 6855079"/>
                  <a:gd name="connsiteX11" fmla="*/ 673348 w 6860400"/>
                  <a:gd name="connsiteY11" fmla="*/ 4790344 h 6855079"/>
                  <a:gd name="connsiteX12" fmla="*/ 634994 w 6860400"/>
                  <a:gd name="connsiteY12" fmla="*/ 2141124 h 6855079"/>
                  <a:gd name="connsiteX13" fmla="*/ 2433060 w 6860400"/>
                  <a:gd name="connsiteY13" fmla="*/ 516794 h 6855079"/>
                  <a:gd name="connsiteX14" fmla="*/ 4379547 w 6860400"/>
                  <a:gd name="connsiteY14" fmla="*/ 501469 h 6855079"/>
                  <a:gd name="connsiteX15" fmla="*/ 4408588 w 6860400"/>
                  <a:gd name="connsiteY15" fmla="*/ 516286 h 6855079"/>
                  <a:gd name="connsiteX16" fmla="*/ 4383018 w 6860400"/>
                  <a:gd name="connsiteY16" fmla="*/ 536182 h 6855079"/>
                  <a:gd name="connsiteX17" fmla="*/ 3754876 w 6860400"/>
                  <a:gd name="connsiteY17" fmla="*/ 888819 h 6855079"/>
                  <a:gd name="connsiteX18" fmla="*/ 3694424 w 6860400"/>
                  <a:gd name="connsiteY18" fmla="*/ 886364 h 6855079"/>
                  <a:gd name="connsiteX19" fmla="*/ 3212417 w 6860400"/>
                  <a:gd name="connsiteY19" fmla="*/ 888057 h 6855079"/>
                  <a:gd name="connsiteX20" fmla="*/ 3134439 w 6860400"/>
                  <a:gd name="connsiteY20" fmla="*/ 1460827 h 6855079"/>
                  <a:gd name="connsiteX21" fmla="*/ 3193198 w 6860400"/>
                  <a:gd name="connsiteY21" fmla="*/ 1644808 h 6855079"/>
                  <a:gd name="connsiteX22" fmla="*/ 3193113 w 6860400"/>
                  <a:gd name="connsiteY22" fmla="*/ 1663519 h 6855079"/>
                  <a:gd name="connsiteX23" fmla="*/ 3145022 w 6860400"/>
                  <a:gd name="connsiteY23" fmla="*/ 1711864 h 6855079"/>
                  <a:gd name="connsiteX24" fmla="*/ 2467604 w 6860400"/>
                  <a:gd name="connsiteY24" fmla="*/ 1711864 h 6855079"/>
                  <a:gd name="connsiteX25" fmla="*/ 2421884 w 6860400"/>
                  <a:gd name="connsiteY25" fmla="*/ 1757160 h 6855079"/>
                  <a:gd name="connsiteX26" fmla="*/ 2421715 w 6860400"/>
                  <a:gd name="connsiteY26" fmla="*/ 2865616 h 6855079"/>
                  <a:gd name="connsiteX27" fmla="*/ 2467350 w 6860400"/>
                  <a:gd name="connsiteY27" fmla="*/ 2911082 h 6855079"/>
                  <a:gd name="connsiteX28" fmla="*/ 2887720 w 6860400"/>
                  <a:gd name="connsiteY28" fmla="*/ 2911336 h 6855079"/>
                  <a:gd name="connsiteX29" fmla="*/ 2936065 w 6860400"/>
                  <a:gd name="connsiteY29" fmla="*/ 2959512 h 6855079"/>
                  <a:gd name="connsiteX30" fmla="*/ 2936065 w 6860400"/>
                  <a:gd name="connsiteY30" fmla="*/ 3751992 h 6855079"/>
                  <a:gd name="connsiteX31" fmla="*/ 2936404 w 6860400"/>
                  <a:gd name="connsiteY31" fmla="*/ 3784080 h 6855079"/>
                  <a:gd name="connsiteX32" fmla="*/ 2962735 w 6860400"/>
                  <a:gd name="connsiteY32" fmla="*/ 3810666 h 6855079"/>
                  <a:gd name="connsiteX33" fmla="*/ 3005576 w 6860400"/>
                  <a:gd name="connsiteY33" fmla="*/ 3811004 h 6855079"/>
                  <a:gd name="connsiteX34" fmla="*/ 3321552 w 6860400"/>
                  <a:gd name="connsiteY34" fmla="*/ 3811089 h 6855079"/>
                  <a:gd name="connsiteX35" fmla="*/ 3359398 w 6860400"/>
                  <a:gd name="connsiteY35" fmla="*/ 3840468 h 6855079"/>
                  <a:gd name="connsiteX36" fmla="*/ 3375062 w 6860400"/>
                  <a:gd name="connsiteY36" fmla="*/ 4139680 h 6855079"/>
                  <a:gd name="connsiteX37" fmla="*/ 3436784 w 6860400"/>
                  <a:gd name="connsiteY37" fmla="*/ 4197169 h 6855079"/>
                  <a:gd name="connsiteX38" fmla="*/ 3444827 w 6860400"/>
                  <a:gd name="connsiteY38" fmla="*/ 4197000 h 6855079"/>
                  <a:gd name="connsiteX39" fmla="*/ 3496135 w 6860400"/>
                  <a:gd name="connsiteY39" fmla="*/ 4265918 h 6855079"/>
                  <a:gd name="connsiteX40" fmla="*/ 3541601 w 6860400"/>
                  <a:gd name="connsiteY40" fmla="*/ 4266850 h 6855079"/>
                  <a:gd name="connsiteX41" fmla="*/ 3597820 w 6860400"/>
                  <a:gd name="connsiteY41" fmla="*/ 4266850 h 6855079"/>
                  <a:gd name="connsiteX42" fmla="*/ 3503416 w 6860400"/>
                  <a:gd name="connsiteY42" fmla="*/ 4316041 h 6855079"/>
                  <a:gd name="connsiteX43" fmla="*/ 3416463 w 6860400"/>
                  <a:gd name="connsiteY43" fmla="*/ 4368111 h 6855079"/>
                  <a:gd name="connsiteX44" fmla="*/ 3396313 w 6860400"/>
                  <a:gd name="connsiteY44" fmla="*/ 4419080 h 6855079"/>
                  <a:gd name="connsiteX45" fmla="*/ 3443134 w 6860400"/>
                  <a:gd name="connsiteY45" fmla="*/ 4448206 h 6855079"/>
                  <a:gd name="connsiteX46" fmla="*/ 3539484 w 6860400"/>
                  <a:gd name="connsiteY46" fmla="*/ 4447783 h 6855079"/>
                  <a:gd name="connsiteX47" fmla="*/ 3588591 w 6860400"/>
                  <a:gd name="connsiteY47" fmla="*/ 4444565 h 6855079"/>
                  <a:gd name="connsiteX48" fmla="*/ 3507396 w 6860400"/>
                  <a:gd name="connsiteY48" fmla="*/ 4486306 h 6855079"/>
                  <a:gd name="connsiteX49" fmla="*/ 3266434 w 6860400"/>
                  <a:gd name="connsiteY49" fmla="*/ 4486391 h 6855079"/>
                  <a:gd name="connsiteX50" fmla="*/ 3219783 w 6860400"/>
                  <a:gd name="connsiteY50" fmla="*/ 4532703 h 6855079"/>
                  <a:gd name="connsiteX51" fmla="*/ 3223424 w 6860400"/>
                  <a:gd name="connsiteY51" fmla="*/ 5239501 h 6855079"/>
                  <a:gd name="connsiteX52" fmla="*/ 3226302 w 6860400"/>
                  <a:gd name="connsiteY52" fmla="*/ 5999892 h 6855079"/>
                  <a:gd name="connsiteX53" fmla="*/ 3272022 w 6860400"/>
                  <a:gd name="connsiteY53" fmla="*/ 6044680 h 6855079"/>
                  <a:gd name="connsiteX54" fmla="*/ 3882384 w 6860400"/>
                  <a:gd name="connsiteY54" fmla="*/ 6039939 h 6855079"/>
                  <a:gd name="connsiteX55" fmla="*/ 4044013 w 6860400"/>
                  <a:gd name="connsiteY55" fmla="*/ 6019619 h 6855079"/>
                  <a:gd name="connsiteX56" fmla="*/ 4633462 w 6860400"/>
                  <a:gd name="connsiteY56" fmla="*/ 5172614 h 6855079"/>
                  <a:gd name="connsiteX57" fmla="*/ 3815244 w 6860400"/>
                  <a:gd name="connsiteY57" fmla="*/ 4482834 h 6855079"/>
                  <a:gd name="connsiteX58" fmla="*/ 3625251 w 6860400"/>
                  <a:gd name="connsiteY58" fmla="*/ 4485628 h 6855079"/>
                  <a:gd name="connsiteX59" fmla="*/ 3612467 w 6860400"/>
                  <a:gd name="connsiteY59" fmla="*/ 4479194 h 6855079"/>
                  <a:gd name="connsiteX60" fmla="*/ 3620764 w 6860400"/>
                  <a:gd name="connsiteY60" fmla="*/ 4473267 h 6855079"/>
                  <a:gd name="connsiteX61" fmla="*/ 3654716 w 6860400"/>
                  <a:gd name="connsiteY61" fmla="*/ 4428055 h 6855079"/>
                  <a:gd name="connsiteX62" fmla="*/ 3601714 w 6860400"/>
                  <a:gd name="connsiteY62" fmla="*/ 4400877 h 6855079"/>
                  <a:gd name="connsiteX63" fmla="*/ 3588337 w 6860400"/>
                  <a:gd name="connsiteY63" fmla="*/ 4400369 h 6855079"/>
                  <a:gd name="connsiteX64" fmla="*/ 3508158 w 6860400"/>
                  <a:gd name="connsiteY64" fmla="*/ 4393765 h 6855079"/>
                  <a:gd name="connsiteX65" fmla="*/ 3534066 w 6860400"/>
                  <a:gd name="connsiteY65" fmla="*/ 4372175 h 6855079"/>
                  <a:gd name="connsiteX66" fmla="*/ 3691715 w 6860400"/>
                  <a:gd name="connsiteY66" fmla="*/ 4281243 h 6855079"/>
                  <a:gd name="connsiteX67" fmla="*/ 3709749 w 6860400"/>
                  <a:gd name="connsiteY67" fmla="*/ 4240857 h 6855079"/>
                  <a:gd name="connsiteX68" fmla="*/ 3672326 w 6860400"/>
                  <a:gd name="connsiteY68" fmla="*/ 4221384 h 6855079"/>
                  <a:gd name="connsiteX69" fmla="*/ 3621780 w 6860400"/>
                  <a:gd name="connsiteY69" fmla="*/ 4226803 h 6855079"/>
                  <a:gd name="connsiteX70" fmla="*/ 3497066 w 6860400"/>
                  <a:gd name="connsiteY70" fmla="*/ 4242296 h 6855079"/>
                  <a:gd name="connsiteX71" fmla="*/ 3456257 w 6860400"/>
                  <a:gd name="connsiteY71" fmla="*/ 4197423 h 6855079"/>
                  <a:gd name="connsiteX72" fmla="*/ 3519926 w 6860400"/>
                  <a:gd name="connsiteY72" fmla="*/ 4191666 h 6855079"/>
                  <a:gd name="connsiteX73" fmla="*/ 3546681 w 6860400"/>
                  <a:gd name="connsiteY73" fmla="*/ 4163048 h 6855079"/>
                  <a:gd name="connsiteX74" fmla="*/ 3538807 w 6860400"/>
                  <a:gd name="connsiteY74" fmla="*/ 3984148 h 6855079"/>
                  <a:gd name="connsiteX75" fmla="*/ 3531187 w 6860400"/>
                  <a:gd name="connsiteY75" fmla="*/ 3845379 h 6855079"/>
                  <a:gd name="connsiteX76" fmla="*/ 3566493 w 6860400"/>
                  <a:gd name="connsiteY76" fmla="*/ 3811174 h 6855079"/>
                  <a:gd name="connsiteX77" fmla="*/ 3925310 w 6860400"/>
                  <a:gd name="connsiteY77" fmla="*/ 3811343 h 6855079"/>
                  <a:gd name="connsiteX78" fmla="*/ 3969337 w 6860400"/>
                  <a:gd name="connsiteY78" fmla="*/ 3767232 h 6855079"/>
                  <a:gd name="connsiteX79" fmla="*/ 3969760 w 6860400"/>
                  <a:gd name="connsiteY79" fmla="*/ 2961205 h 6855079"/>
                  <a:gd name="connsiteX80" fmla="*/ 4019121 w 6860400"/>
                  <a:gd name="connsiteY80" fmla="*/ 2911675 h 6855079"/>
                  <a:gd name="connsiteX81" fmla="*/ 4434242 w 6860400"/>
                  <a:gd name="connsiteY81" fmla="*/ 2911590 h 6855079"/>
                  <a:gd name="connsiteX82" fmla="*/ 4484365 w 6860400"/>
                  <a:gd name="connsiteY82" fmla="*/ 2862653 h 6855079"/>
                  <a:gd name="connsiteX83" fmla="*/ 4488852 w 6860400"/>
                  <a:gd name="connsiteY83" fmla="*/ 1762071 h 6855079"/>
                  <a:gd name="connsiteX84" fmla="*/ 4439152 w 6860400"/>
                  <a:gd name="connsiteY84" fmla="*/ 1712287 h 6855079"/>
                  <a:gd name="connsiteX85" fmla="*/ 3775027 w 6860400"/>
                  <a:gd name="connsiteY85" fmla="*/ 1711948 h 6855079"/>
                  <a:gd name="connsiteX86" fmla="*/ 3718131 w 6860400"/>
                  <a:gd name="connsiteY86" fmla="*/ 1653782 h 6855079"/>
                  <a:gd name="connsiteX87" fmla="*/ 3717877 w 6860400"/>
                  <a:gd name="connsiteY87" fmla="*/ 1552013 h 6855079"/>
                  <a:gd name="connsiteX88" fmla="*/ 3734048 w 6860400"/>
                  <a:gd name="connsiteY88" fmla="*/ 1514167 h 6855079"/>
                  <a:gd name="connsiteX89" fmla="*/ 3853598 w 6860400"/>
                  <a:gd name="connsiteY89" fmla="*/ 1130458 h 6855079"/>
                  <a:gd name="connsiteX90" fmla="*/ 3877812 w 6860400"/>
                  <a:gd name="connsiteY90" fmla="*/ 1089394 h 6855079"/>
                  <a:gd name="connsiteX91" fmla="*/ 4352199 w 6860400"/>
                  <a:gd name="connsiteY91" fmla="*/ 824049 h 6855079"/>
                  <a:gd name="connsiteX92" fmla="*/ 4671986 w 6860400"/>
                  <a:gd name="connsiteY92" fmla="*/ 644302 h 6855079"/>
                  <a:gd name="connsiteX93" fmla="*/ 4734554 w 6860400"/>
                  <a:gd name="connsiteY93" fmla="*/ 641338 h 6855079"/>
                  <a:gd name="connsiteX94" fmla="*/ 6478095 w 6860400"/>
                  <a:gd name="connsiteY94" fmla="*/ 3504511 h 6855079"/>
                  <a:gd name="connsiteX95" fmla="*/ 3703992 w 6860400"/>
                  <a:gd name="connsiteY95" fmla="*/ 5007599 h 6855079"/>
                  <a:gd name="connsiteX96" fmla="*/ 3741584 w 6860400"/>
                  <a:gd name="connsiteY96" fmla="*/ 4968652 h 6855079"/>
                  <a:gd name="connsiteX97" fmla="*/ 3814058 w 6860400"/>
                  <a:gd name="connsiteY97" fmla="*/ 4968567 h 6855079"/>
                  <a:gd name="connsiteX98" fmla="*/ 4005744 w 6860400"/>
                  <a:gd name="connsiteY98" fmla="*/ 5004296 h 6855079"/>
                  <a:gd name="connsiteX99" fmla="*/ 4150862 w 6860400"/>
                  <a:gd name="connsiteY99" fmla="*/ 5311721 h 6855079"/>
                  <a:gd name="connsiteX100" fmla="*/ 3931406 w 6860400"/>
                  <a:gd name="connsiteY100" fmla="*/ 5548110 h 6855079"/>
                  <a:gd name="connsiteX101" fmla="*/ 3731508 w 6860400"/>
                  <a:gd name="connsiteY101" fmla="*/ 5557424 h 6855079"/>
                  <a:gd name="connsiteX102" fmla="*/ 3707548 w 6860400"/>
                  <a:gd name="connsiteY102" fmla="*/ 5526267 h 6855079"/>
                  <a:gd name="connsiteX103" fmla="*/ 3703992 w 6860400"/>
                  <a:gd name="connsiteY103" fmla="*/ 5007599 h 6855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</a:cxnLst>
                <a:rect l="l" t="t" r="r" b="b"/>
                <a:pathLst>
                  <a:path w="6860400" h="6855079">
                    <a:moveTo>
                      <a:pt x="6842415" y="3107763"/>
                    </a:moveTo>
                    <a:cubicBezTo>
                      <a:pt x="6746742" y="2164746"/>
                      <a:pt x="6272778" y="1263723"/>
                      <a:pt x="5500703" y="679946"/>
                    </a:cubicBezTo>
                    <a:cubicBezTo>
                      <a:pt x="4177532" y="-320475"/>
                      <a:pt x="2241036" y="-203804"/>
                      <a:pt x="1048252" y="943260"/>
                    </a:cubicBezTo>
                    <a:cubicBezTo>
                      <a:pt x="-120910" y="2067464"/>
                      <a:pt x="-349510" y="3954260"/>
                      <a:pt x="552190" y="5313499"/>
                    </a:cubicBezTo>
                    <a:cubicBezTo>
                      <a:pt x="1415536" y="6614910"/>
                      <a:pt x="3169830" y="7200211"/>
                      <a:pt x="4635579" y="6646915"/>
                    </a:cubicBezTo>
                    <a:cubicBezTo>
                      <a:pt x="5547100" y="6302829"/>
                      <a:pt x="6295554" y="5569870"/>
                      <a:pt x="6643110" y="4657841"/>
                    </a:cubicBezTo>
                    <a:cubicBezTo>
                      <a:pt x="6833102" y="4159069"/>
                      <a:pt x="6895078" y="3627108"/>
                      <a:pt x="6842415" y="3107763"/>
                    </a:cubicBezTo>
                    <a:close/>
                    <a:moveTo>
                      <a:pt x="6478095" y="3504511"/>
                    </a:moveTo>
                    <a:cubicBezTo>
                      <a:pt x="6461923" y="4149925"/>
                      <a:pt x="6249326" y="4794238"/>
                      <a:pt x="5831326" y="5330941"/>
                    </a:cubicBezTo>
                    <a:cubicBezTo>
                      <a:pt x="5591212" y="5639296"/>
                      <a:pt x="5291068" y="5899901"/>
                      <a:pt x="4949777" y="6090739"/>
                    </a:cubicBezTo>
                    <a:cubicBezTo>
                      <a:pt x="3863842" y="6697884"/>
                      <a:pt x="2463371" y="6591543"/>
                      <a:pt x="1493176" y="5808122"/>
                    </a:cubicBezTo>
                    <a:cubicBezTo>
                      <a:pt x="1151461" y="5532193"/>
                      <a:pt x="868335" y="5184213"/>
                      <a:pt x="673348" y="4790344"/>
                    </a:cubicBezTo>
                    <a:cubicBezTo>
                      <a:pt x="269742" y="3975088"/>
                      <a:pt x="251708" y="2974413"/>
                      <a:pt x="634994" y="2141124"/>
                    </a:cubicBezTo>
                    <a:cubicBezTo>
                      <a:pt x="983821" y="1382934"/>
                      <a:pt x="1643205" y="786965"/>
                      <a:pt x="2433060" y="516794"/>
                    </a:cubicBezTo>
                    <a:cubicBezTo>
                      <a:pt x="3058916" y="302672"/>
                      <a:pt x="3750389" y="298608"/>
                      <a:pt x="4379547" y="501469"/>
                    </a:cubicBezTo>
                    <a:cubicBezTo>
                      <a:pt x="4390131" y="504856"/>
                      <a:pt x="4407318" y="504517"/>
                      <a:pt x="4408588" y="516286"/>
                    </a:cubicBezTo>
                    <a:cubicBezTo>
                      <a:pt x="4409942" y="528562"/>
                      <a:pt x="4392670" y="530764"/>
                      <a:pt x="4383018" y="536182"/>
                    </a:cubicBezTo>
                    <a:cubicBezTo>
                      <a:pt x="4173638" y="653784"/>
                      <a:pt x="3964003" y="770794"/>
                      <a:pt x="3754876" y="888819"/>
                    </a:cubicBezTo>
                    <a:cubicBezTo>
                      <a:pt x="3732524" y="901434"/>
                      <a:pt x="3715675" y="902450"/>
                      <a:pt x="3694424" y="886364"/>
                    </a:cubicBezTo>
                    <a:cubicBezTo>
                      <a:pt x="3555655" y="780869"/>
                      <a:pt x="3351355" y="785526"/>
                      <a:pt x="3212417" y="888057"/>
                    </a:cubicBezTo>
                    <a:cubicBezTo>
                      <a:pt x="3032585" y="1020814"/>
                      <a:pt x="2989320" y="1287430"/>
                      <a:pt x="3134439" y="1460827"/>
                    </a:cubicBezTo>
                    <a:cubicBezTo>
                      <a:pt x="3183038" y="1518908"/>
                      <a:pt x="3199124" y="1575296"/>
                      <a:pt x="3193198" y="1644808"/>
                    </a:cubicBezTo>
                    <a:cubicBezTo>
                      <a:pt x="3192690" y="1650988"/>
                      <a:pt x="3193198" y="1657338"/>
                      <a:pt x="3193113" y="1663519"/>
                    </a:cubicBezTo>
                    <a:cubicBezTo>
                      <a:pt x="3192944" y="1710170"/>
                      <a:pt x="3191504" y="1711864"/>
                      <a:pt x="3145022" y="1711864"/>
                    </a:cubicBezTo>
                    <a:cubicBezTo>
                      <a:pt x="2919216" y="1711948"/>
                      <a:pt x="2693410" y="1711864"/>
                      <a:pt x="2467604" y="1711864"/>
                    </a:cubicBezTo>
                    <a:cubicBezTo>
                      <a:pt x="2424340" y="1711864"/>
                      <a:pt x="2421884" y="1714319"/>
                      <a:pt x="2421884" y="1757160"/>
                    </a:cubicBezTo>
                    <a:cubicBezTo>
                      <a:pt x="2421800" y="2126646"/>
                      <a:pt x="2421715" y="2496131"/>
                      <a:pt x="2421715" y="2865616"/>
                    </a:cubicBezTo>
                    <a:cubicBezTo>
                      <a:pt x="2421715" y="2908542"/>
                      <a:pt x="2424255" y="2911082"/>
                      <a:pt x="2467350" y="2911082"/>
                    </a:cubicBezTo>
                    <a:cubicBezTo>
                      <a:pt x="2607474" y="2911252"/>
                      <a:pt x="2747597" y="2911167"/>
                      <a:pt x="2887720" y="2911336"/>
                    </a:cubicBezTo>
                    <a:cubicBezTo>
                      <a:pt x="2934287" y="2911421"/>
                      <a:pt x="2936065" y="2913114"/>
                      <a:pt x="2936065" y="2959512"/>
                    </a:cubicBezTo>
                    <a:cubicBezTo>
                      <a:pt x="2936150" y="3223672"/>
                      <a:pt x="2936065" y="3487832"/>
                      <a:pt x="2936065" y="3751992"/>
                    </a:cubicBezTo>
                    <a:cubicBezTo>
                      <a:pt x="2936065" y="3762660"/>
                      <a:pt x="2936319" y="3773412"/>
                      <a:pt x="2936404" y="3784080"/>
                    </a:cubicBezTo>
                    <a:cubicBezTo>
                      <a:pt x="2936488" y="3801606"/>
                      <a:pt x="2945209" y="3810496"/>
                      <a:pt x="2962735" y="3810666"/>
                    </a:cubicBezTo>
                    <a:cubicBezTo>
                      <a:pt x="2977044" y="3810835"/>
                      <a:pt x="2991267" y="3811004"/>
                      <a:pt x="3005576" y="3811004"/>
                    </a:cubicBezTo>
                    <a:cubicBezTo>
                      <a:pt x="3110901" y="3811089"/>
                      <a:pt x="3216227" y="3811258"/>
                      <a:pt x="3321552" y="3811089"/>
                    </a:cubicBezTo>
                    <a:cubicBezTo>
                      <a:pt x="3342296" y="3811089"/>
                      <a:pt x="3358128" y="3813798"/>
                      <a:pt x="3359398" y="3840468"/>
                    </a:cubicBezTo>
                    <a:cubicBezTo>
                      <a:pt x="3364055" y="3940206"/>
                      <a:pt x="3370828" y="4039858"/>
                      <a:pt x="3375062" y="4139680"/>
                    </a:cubicBezTo>
                    <a:cubicBezTo>
                      <a:pt x="3377601" y="4199624"/>
                      <a:pt x="3376332" y="4199794"/>
                      <a:pt x="3436784" y="4197169"/>
                    </a:cubicBezTo>
                    <a:cubicBezTo>
                      <a:pt x="3439493" y="4197084"/>
                      <a:pt x="3442117" y="4197084"/>
                      <a:pt x="3444827" y="4197000"/>
                    </a:cubicBezTo>
                    <a:cubicBezTo>
                      <a:pt x="3435344" y="4242296"/>
                      <a:pt x="3450076" y="4262278"/>
                      <a:pt x="3496135" y="4265918"/>
                    </a:cubicBezTo>
                    <a:cubicBezTo>
                      <a:pt x="3511205" y="4267104"/>
                      <a:pt x="3526446" y="4266765"/>
                      <a:pt x="3541601" y="4266850"/>
                    </a:cubicBezTo>
                    <a:cubicBezTo>
                      <a:pt x="3560312" y="4267019"/>
                      <a:pt x="3579024" y="4266850"/>
                      <a:pt x="3597820" y="4266850"/>
                    </a:cubicBezTo>
                    <a:cubicBezTo>
                      <a:pt x="3566662" y="4287593"/>
                      <a:pt x="3535082" y="4301902"/>
                      <a:pt x="3503416" y="4316041"/>
                    </a:cubicBezTo>
                    <a:cubicBezTo>
                      <a:pt x="3472259" y="4329842"/>
                      <a:pt x="3442371" y="4345844"/>
                      <a:pt x="3416463" y="4368111"/>
                    </a:cubicBezTo>
                    <a:cubicBezTo>
                      <a:pt x="3401054" y="4381319"/>
                      <a:pt x="3388185" y="4396475"/>
                      <a:pt x="3396313" y="4419080"/>
                    </a:cubicBezTo>
                    <a:cubicBezTo>
                      <a:pt x="3404187" y="4440755"/>
                      <a:pt x="3422390" y="4447698"/>
                      <a:pt x="3443134" y="4448206"/>
                    </a:cubicBezTo>
                    <a:cubicBezTo>
                      <a:pt x="3475222" y="4448883"/>
                      <a:pt x="3507396" y="4448460"/>
                      <a:pt x="3539484" y="4447783"/>
                    </a:cubicBezTo>
                    <a:cubicBezTo>
                      <a:pt x="3555909" y="4447444"/>
                      <a:pt x="3572250" y="4445666"/>
                      <a:pt x="3588591" y="4444565"/>
                    </a:cubicBezTo>
                    <a:cubicBezTo>
                      <a:pt x="3564969" y="4467849"/>
                      <a:pt x="3541093" y="4486475"/>
                      <a:pt x="3507396" y="4486306"/>
                    </a:cubicBezTo>
                    <a:cubicBezTo>
                      <a:pt x="3427047" y="4485798"/>
                      <a:pt x="3346783" y="4486221"/>
                      <a:pt x="3266434" y="4486391"/>
                    </a:cubicBezTo>
                    <a:cubicBezTo>
                      <a:pt x="3220545" y="4486475"/>
                      <a:pt x="3219444" y="4487407"/>
                      <a:pt x="3219783" y="4532703"/>
                    </a:cubicBezTo>
                    <a:cubicBezTo>
                      <a:pt x="3221561" y="4768246"/>
                      <a:pt x="3219698" y="5003873"/>
                      <a:pt x="3223424" y="5239501"/>
                    </a:cubicBezTo>
                    <a:cubicBezTo>
                      <a:pt x="3227403" y="5492908"/>
                      <a:pt x="3225540" y="5746400"/>
                      <a:pt x="3226302" y="5999892"/>
                    </a:cubicBezTo>
                    <a:cubicBezTo>
                      <a:pt x="3226471" y="6043495"/>
                      <a:pt x="3227996" y="6045019"/>
                      <a:pt x="3272022" y="6044680"/>
                    </a:cubicBezTo>
                    <a:cubicBezTo>
                      <a:pt x="3475476" y="6043157"/>
                      <a:pt x="3678930" y="6041209"/>
                      <a:pt x="3882384" y="6039939"/>
                    </a:cubicBezTo>
                    <a:cubicBezTo>
                      <a:pt x="3937163" y="6039601"/>
                      <a:pt x="3990758" y="6031557"/>
                      <a:pt x="4044013" y="6019619"/>
                    </a:cubicBezTo>
                    <a:cubicBezTo>
                      <a:pt x="4349152" y="5951378"/>
                      <a:pt x="4682231" y="5633116"/>
                      <a:pt x="4633462" y="5172614"/>
                    </a:cubicBezTo>
                    <a:cubicBezTo>
                      <a:pt x="4595532" y="4814474"/>
                      <a:pt x="4268972" y="4460144"/>
                      <a:pt x="3815244" y="4482834"/>
                    </a:cubicBezTo>
                    <a:cubicBezTo>
                      <a:pt x="3751998" y="4485967"/>
                      <a:pt x="3688582" y="4485036"/>
                      <a:pt x="3625251" y="4485628"/>
                    </a:cubicBezTo>
                    <a:cubicBezTo>
                      <a:pt x="3620849" y="4485713"/>
                      <a:pt x="3614075" y="4488168"/>
                      <a:pt x="3612467" y="4479194"/>
                    </a:cubicBezTo>
                    <a:cubicBezTo>
                      <a:pt x="3615176" y="4477246"/>
                      <a:pt x="3617886" y="4475215"/>
                      <a:pt x="3620764" y="4473267"/>
                    </a:cubicBezTo>
                    <a:cubicBezTo>
                      <a:pt x="3637528" y="4462091"/>
                      <a:pt x="3661235" y="4453625"/>
                      <a:pt x="3654716" y="4428055"/>
                    </a:cubicBezTo>
                    <a:cubicBezTo>
                      <a:pt x="3648112" y="4402317"/>
                      <a:pt x="3622796" y="4403417"/>
                      <a:pt x="3601714" y="4400877"/>
                    </a:cubicBezTo>
                    <a:cubicBezTo>
                      <a:pt x="3597312" y="4400369"/>
                      <a:pt x="3592824" y="4400708"/>
                      <a:pt x="3588337" y="4400369"/>
                    </a:cubicBezTo>
                    <a:cubicBezTo>
                      <a:pt x="3562090" y="4398252"/>
                      <a:pt x="3535844" y="4396051"/>
                      <a:pt x="3508158" y="4393765"/>
                    </a:cubicBezTo>
                    <a:cubicBezTo>
                      <a:pt x="3513915" y="4379626"/>
                      <a:pt x="3525260" y="4377255"/>
                      <a:pt x="3534066" y="4372175"/>
                    </a:cubicBezTo>
                    <a:cubicBezTo>
                      <a:pt x="3586728" y="4342034"/>
                      <a:pt x="3640915" y="4314602"/>
                      <a:pt x="3691715" y="4281243"/>
                    </a:cubicBezTo>
                    <a:cubicBezTo>
                      <a:pt x="3706108" y="4271761"/>
                      <a:pt x="3716184" y="4259145"/>
                      <a:pt x="3709749" y="4240857"/>
                    </a:cubicBezTo>
                    <a:cubicBezTo>
                      <a:pt x="3703653" y="4223585"/>
                      <a:pt x="3688159" y="4220537"/>
                      <a:pt x="3672326" y="4221384"/>
                    </a:cubicBezTo>
                    <a:cubicBezTo>
                      <a:pt x="3655393" y="4222230"/>
                      <a:pt x="3638629" y="4224686"/>
                      <a:pt x="3621780" y="4226803"/>
                    </a:cubicBezTo>
                    <a:cubicBezTo>
                      <a:pt x="3580209" y="4232052"/>
                      <a:pt x="3538807" y="4239333"/>
                      <a:pt x="3497066" y="4242296"/>
                    </a:cubicBezTo>
                    <a:cubicBezTo>
                      <a:pt x="3459559" y="4245006"/>
                      <a:pt x="3448891" y="4231205"/>
                      <a:pt x="3456257" y="4197423"/>
                    </a:cubicBezTo>
                    <a:cubicBezTo>
                      <a:pt x="3477593" y="4196746"/>
                      <a:pt x="3499013" y="4197338"/>
                      <a:pt x="3519926" y="4191666"/>
                    </a:cubicBezTo>
                    <a:cubicBezTo>
                      <a:pt x="3539569" y="4192174"/>
                      <a:pt x="3546173" y="4181167"/>
                      <a:pt x="3546681" y="4163048"/>
                    </a:cubicBezTo>
                    <a:cubicBezTo>
                      <a:pt x="3548374" y="4103189"/>
                      <a:pt x="3541262" y="4043753"/>
                      <a:pt x="3538807" y="3984148"/>
                    </a:cubicBezTo>
                    <a:cubicBezTo>
                      <a:pt x="3536859" y="3937835"/>
                      <a:pt x="3534150" y="3891607"/>
                      <a:pt x="3531187" y="3845379"/>
                    </a:cubicBezTo>
                    <a:cubicBezTo>
                      <a:pt x="3529578" y="3819556"/>
                      <a:pt x="3541855" y="3811004"/>
                      <a:pt x="3566493" y="3811174"/>
                    </a:cubicBezTo>
                    <a:cubicBezTo>
                      <a:pt x="3686127" y="3811766"/>
                      <a:pt x="3805761" y="3811512"/>
                      <a:pt x="3925310" y="3811343"/>
                    </a:cubicBezTo>
                    <a:cubicBezTo>
                      <a:pt x="3966882" y="3811258"/>
                      <a:pt x="3969337" y="3808888"/>
                      <a:pt x="3969337" y="3767232"/>
                    </a:cubicBezTo>
                    <a:cubicBezTo>
                      <a:pt x="3969506" y="3498584"/>
                      <a:pt x="3969591" y="3229852"/>
                      <a:pt x="3969760" y="2961205"/>
                    </a:cubicBezTo>
                    <a:cubicBezTo>
                      <a:pt x="3969760" y="2912437"/>
                      <a:pt x="3970607" y="2911675"/>
                      <a:pt x="4019121" y="2911675"/>
                    </a:cubicBezTo>
                    <a:cubicBezTo>
                      <a:pt x="4157466" y="2911590"/>
                      <a:pt x="4295812" y="2911675"/>
                      <a:pt x="4434242" y="2911590"/>
                    </a:cubicBezTo>
                    <a:cubicBezTo>
                      <a:pt x="4483433" y="2911590"/>
                      <a:pt x="4484280" y="2910744"/>
                      <a:pt x="4484365" y="2862653"/>
                    </a:cubicBezTo>
                    <a:cubicBezTo>
                      <a:pt x="4484534" y="2724308"/>
                      <a:pt x="4488682" y="1990586"/>
                      <a:pt x="4488852" y="1762071"/>
                    </a:cubicBezTo>
                    <a:cubicBezTo>
                      <a:pt x="4488852" y="1714150"/>
                      <a:pt x="4487073" y="1712287"/>
                      <a:pt x="4439152" y="1712287"/>
                    </a:cubicBezTo>
                    <a:cubicBezTo>
                      <a:pt x="4217749" y="1712118"/>
                      <a:pt x="3996430" y="1712033"/>
                      <a:pt x="3775027" y="1711948"/>
                    </a:cubicBezTo>
                    <a:cubicBezTo>
                      <a:pt x="3718216" y="1711948"/>
                      <a:pt x="3718216" y="1711864"/>
                      <a:pt x="3718131" y="1653782"/>
                    </a:cubicBezTo>
                    <a:cubicBezTo>
                      <a:pt x="3718131" y="1619831"/>
                      <a:pt x="3718216" y="1585964"/>
                      <a:pt x="3717877" y="1552013"/>
                    </a:cubicBezTo>
                    <a:cubicBezTo>
                      <a:pt x="3717708" y="1536858"/>
                      <a:pt x="3723042" y="1525174"/>
                      <a:pt x="3734048" y="1514167"/>
                    </a:cubicBezTo>
                    <a:cubicBezTo>
                      <a:pt x="3840898" y="1407318"/>
                      <a:pt x="3883316" y="1279810"/>
                      <a:pt x="3853598" y="1130458"/>
                    </a:cubicBezTo>
                    <a:cubicBezTo>
                      <a:pt x="3848941" y="1107005"/>
                      <a:pt x="3861302" y="1098538"/>
                      <a:pt x="3877812" y="1089394"/>
                    </a:cubicBezTo>
                    <a:cubicBezTo>
                      <a:pt x="4036054" y="1001087"/>
                      <a:pt x="4194127" y="912526"/>
                      <a:pt x="4352199" y="824049"/>
                    </a:cubicBezTo>
                    <a:cubicBezTo>
                      <a:pt x="4458880" y="764274"/>
                      <a:pt x="4565814" y="705008"/>
                      <a:pt x="4671986" y="644302"/>
                    </a:cubicBezTo>
                    <a:cubicBezTo>
                      <a:pt x="4693576" y="631940"/>
                      <a:pt x="4711864" y="630670"/>
                      <a:pt x="4734554" y="641338"/>
                    </a:cubicBezTo>
                    <a:cubicBezTo>
                      <a:pt x="5831919" y="1157636"/>
                      <a:pt x="6508321" y="2297418"/>
                      <a:pt x="6478095" y="3504511"/>
                    </a:cubicBezTo>
                    <a:close/>
                    <a:moveTo>
                      <a:pt x="3703992" y="5007599"/>
                    </a:moveTo>
                    <a:cubicBezTo>
                      <a:pt x="3702383" y="4973562"/>
                      <a:pt x="3707294" y="4969075"/>
                      <a:pt x="3741584" y="4968652"/>
                    </a:cubicBezTo>
                    <a:cubicBezTo>
                      <a:pt x="3763851" y="4968313"/>
                      <a:pt x="3786118" y="4968567"/>
                      <a:pt x="3814058" y="4968567"/>
                    </a:cubicBezTo>
                    <a:cubicBezTo>
                      <a:pt x="3876796" y="4966112"/>
                      <a:pt x="3943683" y="4970007"/>
                      <a:pt x="4005744" y="5004296"/>
                    </a:cubicBezTo>
                    <a:cubicBezTo>
                      <a:pt x="4109206" y="5061616"/>
                      <a:pt x="4168981" y="5187007"/>
                      <a:pt x="4150862" y="5311721"/>
                    </a:cubicBezTo>
                    <a:cubicBezTo>
                      <a:pt x="4134437" y="5424582"/>
                      <a:pt x="4041727" y="5525674"/>
                      <a:pt x="3931406" y="5548110"/>
                    </a:cubicBezTo>
                    <a:cubicBezTo>
                      <a:pt x="3865451" y="5561572"/>
                      <a:pt x="3798310" y="5558186"/>
                      <a:pt x="3731508" y="5557424"/>
                    </a:cubicBezTo>
                    <a:cubicBezTo>
                      <a:pt x="3710680" y="5557170"/>
                      <a:pt x="3707548" y="5543030"/>
                      <a:pt x="3707548" y="5526267"/>
                    </a:cubicBezTo>
                    <a:cubicBezTo>
                      <a:pt x="3707632" y="5460396"/>
                      <a:pt x="3709071" y="5114533"/>
                      <a:pt x="3703992" y="500759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215F1FA-35F8-4A41-8C2B-7479E4FD4FD2}"/>
                  </a:ext>
                </a:extLst>
              </p:cNvPr>
              <p:cNvSpPr/>
              <p:nvPr/>
            </p:nvSpPr>
            <p:spPr>
              <a:xfrm>
                <a:off x="4933270" y="4492436"/>
                <a:ext cx="896893" cy="1558271"/>
              </a:xfrm>
              <a:custGeom>
                <a:avLst/>
                <a:gdLst>
                  <a:gd name="connsiteX0" fmla="*/ 816781 w 896893"/>
                  <a:gd name="connsiteY0" fmla="*/ 717950 h 1558271"/>
                  <a:gd name="connsiteX1" fmla="*/ 859792 w 896893"/>
                  <a:gd name="connsiteY1" fmla="*/ 418569 h 1558271"/>
                  <a:gd name="connsiteX2" fmla="*/ 367540 w 896893"/>
                  <a:gd name="connsiteY2" fmla="*/ 146 h 1558271"/>
                  <a:gd name="connsiteX3" fmla="*/ 41065 w 896893"/>
                  <a:gd name="connsiteY3" fmla="*/ 3787 h 1558271"/>
                  <a:gd name="connsiteX4" fmla="*/ 2 w 896893"/>
                  <a:gd name="connsiteY4" fmla="*/ 45273 h 1558271"/>
                  <a:gd name="connsiteX5" fmla="*/ 764 w 896893"/>
                  <a:gd name="connsiteY5" fmla="*/ 444138 h 1558271"/>
                  <a:gd name="connsiteX6" fmla="*/ 43520 w 896893"/>
                  <a:gd name="connsiteY6" fmla="*/ 486218 h 1558271"/>
                  <a:gd name="connsiteX7" fmla="*/ 337906 w 896893"/>
                  <a:gd name="connsiteY7" fmla="*/ 483339 h 1558271"/>
                  <a:gd name="connsiteX8" fmla="*/ 378123 w 896893"/>
                  <a:gd name="connsiteY8" fmla="*/ 503151 h 1558271"/>
                  <a:gd name="connsiteX9" fmla="*/ 341039 w 896893"/>
                  <a:gd name="connsiteY9" fmla="*/ 525079 h 1558271"/>
                  <a:gd name="connsiteX10" fmla="*/ 156466 w 896893"/>
                  <a:gd name="connsiteY10" fmla="*/ 529059 h 1558271"/>
                  <a:gd name="connsiteX11" fmla="*/ 119128 w 896893"/>
                  <a:gd name="connsiteY11" fmla="*/ 565974 h 1558271"/>
                  <a:gd name="connsiteX12" fmla="*/ 124038 w 896893"/>
                  <a:gd name="connsiteY12" fmla="*/ 972797 h 1558271"/>
                  <a:gd name="connsiteX13" fmla="*/ 164509 w 896893"/>
                  <a:gd name="connsiteY13" fmla="*/ 1011997 h 1558271"/>
                  <a:gd name="connsiteX14" fmla="*/ 354586 w 896893"/>
                  <a:gd name="connsiteY14" fmla="*/ 1011659 h 1558271"/>
                  <a:gd name="connsiteX15" fmla="*/ 381340 w 896893"/>
                  <a:gd name="connsiteY15" fmla="*/ 1012421 h 1558271"/>
                  <a:gd name="connsiteX16" fmla="*/ 411228 w 896893"/>
                  <a:gd name="connsiteY16" fmla="*/ 1040953 h 1558271"/>
                  <a:gd name="connsiteX17" fmla="*/ 384558 w 896893"/>
                  <a:gd name="connsiteY17" fmla="*/ 1071772 h 1558271"/>
                  <a:gd name="connsiteX18" fmla="*/ 339261 w 896893"/>
                  <a:gd name="connsiteY18" fmla="*/ 1074651 h 1558271"/>
                  <a:gd name="connsiteX19" fmla="*/ 50124 w 896893"/>
                  <a:gd name="connsiteY19" fmla="*/ 1075667 h 1558271"/>
                  <a:gd name="connsiteX20" fmla="*/ 16342 w 896893"/>
                  <a:gd name="connsiteY20" fmla="*/ 1108433 h 1558271"/>
                  <a:gd name="connsiteX21" fmla="*/ 17358 w 896893"/>
                  <a:gd name="connsiteY21" fmla="*/ 1523384 h 1558271"/>
                  <a:gd name="connsiteX22" fmla="*/ 51987 w 896893"/>
                  <a:gd name="connsiteY22" fmla="*/ 1558267 h 1558271"/>
                  <a:gd name="connsiteX23" fmla="*/ 381256 w 896893"/>
                  <a:gd name="connsiteY23" fmla="*/ 1556743 h 1558271"/>
                  <a:gd name="connsiteX24" fmla="*/ 466515 w 896893"/>
                  <a:gd name="connsiteY24" fmla="*/ 1549377 h 1558271"/>
                  <a:gd name="connsiteX25" fmla="*/ 819744 w 896893"/>
                  <a:gd name="connsiteY25" fmla="*/ 774338 h 1558271"/>
                  <a:gd name="connsiteX26" fmla="*/ 816781 w 896893"/>
                  <a:gd name="connsiteY26" fmla="*/ 717950 h 15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96893" h="1558271">
                    <a:moveTo>
                      <a:pt x="816781" y="717950"/>
                    </a:moveTo>
                    <a:cubicBezTo>
                      <a:pt x="864702" y="623293"/>
                      <a:pt x="877656" y="522793"/>
                      <a:pt x="859792" y="418569"/>
                    </a:cubicBezTo>
                    <a:cubicBezTo>
                      <a:pt x="818644" y="178962"/>
                      <a:pt x="611380" y="2093"/>
                      <a:pt x="367540" y="146"/>
                    </a:cubicBezTo>
                    <a:cubicBezTo>
                      <a:pt x="258743" y="-700"/>
                      <a:pt x="149862" y="2347"/>
                      <a:pt x="41065" y="3787"/>
                    </a:cubicBezTo>
                    <a:cubicBezTo>
                      <a:pt x="2542" y="4295"/>
                      <a:pt x="-83" y="6919"/>
                      <a:pt x="2" y="45273"/>
                    </a:cubicBezTo>
                    <a:cubicBezTo>
                      <a:pt x="171" y="178200"/>
                      <a:pt x="425" y="311211"/>
                      <a:pt x="764" y="444138"/>
                    </a:cubicBezTo>
                    <a:cubicBezTo>
                      <a:pt x="848" y="484270"/>
                      <a:pt x="2965" y="486641"/>
                      <a:pt x="43520" y="486218"/>
                    </a:cubicBezTo>
                    <a:cubicBezTo>
                      <a:pt x="141649" y="485201"/>
                      <a:pt x="239778" y="487911"/>
                      <a:pt x="337906" y="483339"/>
                    </a:cubicBezTo>
                    <a:cubicBezTo>
                      <a:pt x="354078" y="482577"/>
                      <a:pt x="376260" y="479444"/>
                      <a:pt x="378123" y="503151"/>
                    </a:cubicBezTo>
                    <a:cubicBezTo>
                      <a:pt x="380155" y="529397"/>
                      <a:pt x="356702" y="524571"/>
                      <a:pt x="341039" y="525079"/>
                    </a:cubicBezTo>
                    <a:cubicBezTo>
                      <a:pt x="279486" y="526942"/>
                      <a:pt x="217934" y="527789"/>
                      <a:pt x="156466" y="529059"/>
                    </a:cubicBezTo>
                    <a:cubicBezTo>
                      <a:pt x="122684" y="529736"/>
                      <a:pt x="119212" y="532784"/>
                      <a:pt x="119128" y="565974"/>
                    </a:cubicBezTo>
                    <a:cubicBezTo>
                      <a:pt x="118874" y="633792"/>
                      <a:pt x="123700" y="904979"/>
                      <a:pt x="124038" y="972797"/>
                    </a:cubicBezTo>
                    <a:cubicBezTo>
                      <a:pt x="124208" y="1009119"/>
                      <a:pt x="127425" y="1011997"/>
                      <a:pt x="164509" y="1011997"/>
                    </a:cubicBezTo>
                    <a:cubicBezTo>
                      <a:pt x="227840" y="1011997"/>
                      <a:pt x="291255" y="1011743"/>
                      <a:pt x="354586" y="1011659"/>
                    </a:cubicBezTo>
                    <a:cubicBezTo>
                      <a:pt x="363476" y="1011659"/>
                      <a:pt x="372450" y="1011659"/>
                      <a:pt x="381340" y="1012421"/>
                    </a:cubicBezTo>
                    <a:cubicBezTo>
                      <a:pt x="398697" y="1013945"/>
                      <a:pt x="409958" y="1023343"/>
                      <a:pt x="411228" y="1040953"/>
                    </a:cubicBezTo>
                    <a:cubicBezTo>
                      <a:pt x="412498" y="1059072"/>
                      <a:pt x="401915" y="1069486"/>
                      <a:pt x="384558" y="1071772"/>
                    </a:cubicBezTo>
                    <a:cubicBezTo>
                      <a:pt x="369572" y="1073719"/>
                      <a:pt x="354332" y="1074566"/>
                      <a:pt x="339261" y="1074651"/>
                    </a:cubicBezTo>
                    <a:cubicBezTo>
                      <a:pt x="242910" y="1075243"/>
                      <a:pt x="146560" y="1076005"/>
                      <a:pt x="50124" y="1075667"/>
                    </a:cubicBezTo>
                    <a:cubicBezTo>
                      <a:pt x="26502" y="1075582"/>
                      <a:pt x="16173" y="1083879"/>
                      <a:pt x="16342" y="1108433"/>
                    </a:cubicBezTo>
                    <a:cubicBezTo>
                      <a:pt x="17274" y="1246693"/>
                      <a:pt x="17612" y="1385039"/>
                      <a:pt x="17358" y="1523384"/>
                    </a:cubicBezTo>
                    <a:cubicBezTo>
                      <a:pt x="17358" y="1548107"/>
                      <a:pt x="26248" y="1558521"/>
                      <a:pt x="51987" y="1558267"/>
                    </a:cubicBezTo>
                    <a:cubicBezTo>
                      <a:pt x="161715" y="1557166"/>
                      <a:pt x="271528" y="1557843"/>
                      <a:pt x="381256" y="1556743"/>
                    </a:cubicBezTo>
                    <a:cubicBezTo>
                      <a:pt x="409704" y="1556489"/>
                      <a:pt x="438406" y="1554034"/>
                      <a:pt x="466515" y="1549377"/>
                    </a:cubicBezTo>
                    <a:cubicBezTo>
                      <a:pt x="827195" y="1489771"/>
                      <a:pt x="1011769" y="1085065"/>
                      <a:pt x="819744" y="774338"/>
                    </a:cubicBezTo>
                    <a:cubicBezTo>
                      <a:pt x="807468" y="754272"/>
                      <a:pt x="806198" y="738947"/>
                      <a:pt x="816781" y="71795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3ED15EE-B2DD-4E7E-A93B-8127D9E8539C}"/>
                </a:ext>
              </a:extLst>
            </p:cNvPr>
            <p:cNvSpPr/>
            <p:nvPr/>
          </p:nvSpPr>
          <p:spPr>
            <a:xfrm>
              <a:off x="5241649" y="1917022"/>
              <a:ext cx="934106" cy="792903"/>
            </a:xfrm>
            <a:custGeom>
              <a:avLst/>
              <a:gdLst>
                <a:gd name="connsiteX0" fmla="*/ 891689 w 934106"/>
                <a:gd name="connsiteY0" fmla="*/ 13293 h 792903"/>
                <a:gd name="connsiteX1" fmla="*/ 597218 w 934106"/>
                <a:gd name="connsiteY1" fmla="*/ 14055 h 792903"/>
                <a:gd name="connsiteX2" fmla="*/ 62040 w 934106"/>
                <a:gd name="connsiteY2" fmla="*/ 19050 h 792903"/>
                <a:gd name="connsiteX3" fmla="*/ 234 w 934106"/>
                <a:gd name="connsiteY3" fmla="*/ 80857 h 792903"/>
                <a:gd name="connsiteX4" fmla="*/ 5398 w 934106"/>
                <a:gd name="connsiteY4" fmla="*/ 677587 h 792903"/>
                <a:gd name="connsiteX5" fmla="*/ 11748 w 934106"/>
                <a:gd name="connsiteY5" fmla="*/ 744135 h 792903"/>
                <a:gd name="connsiteX6" fmla="*/ 51457 w 934106"/>
                <a:gd name="connsiteY6" fmla="*/ 783336 h 792903"/>
                <a:gd name="connsiteX7" fmla="*/ 88880 w 934106"/>
                <a:gd name="connsiteY7" fmla="*/ 784691 h 792903"/>
                <a:gd name="connsiteX8" fmla="*/ 549297 w 934106"/>
                <a:gd name="connsiteY8" fmla="*/ 783675 h 792903"/>
                <a:gd name="connsiteX9" fmla="*/ 891689 w 934106"/>
                <a:gd name="connsiteY9" fmla="*/ 779526 h 792903"/>
                <a:gd name="connsiteX10" fmla="*/ 928773 w 934106"/>
                <a:gd name="connsiteY10" fmla="*/ 792903 h 792903"/>
                <a:gd name="connsiteX11" fmla="*/ 928773 w 934106"/>
                <a:gd name="connsiteY11" fmla="*/ 792649 h 792903"/>
                <a:gd name="connsiteX12" fmla="*/ 928773 w 934106"/>
                <a:gd name="connsiteY12" fmla="*/ 55711 h 792903"/>
                <a:gd name="connsiteX13" fmla="*/ 934107 w 934106"/>
                <a:gd name="connsiteY13" fmla="*/ 169 h 792903"/>
                <a:gd name="connsiteX14" fmla="*/ 928688 w 934106"/>
                <a:gd name="connsiteY14" fmla="*/ 0 h 792903"/>
                <a:gd name="connsiteX15" fmla="*/ 928688 w 934106"/>
                <a:gd name="connsiteY15" fmla="*/ 0 h 792903"/>
                <a:gd name="connsiteX16" fmla="*/ 891689 w 934106"/>
                <a:gd name="connsiteY16" fmla="*/ 13293 h 79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34106" h="792903">
                  <a:moveTo>
                    <a:pt x="891689" y="13293"/>
                  </a:moveTo>
                  <a:cubicBezTo>
                    <a:pt x="793560" y="13547"/>
                    <a:pt x="695262" y="10499"/>
                    <a:pt x="597218" y="14055"/>
                  </a:cubicBezTo>
                  <a:cubicBezTo>
                    <a:pt x="418826" y="20489"/>
                    <a:pt x="240433" y="17611"/>
                    <a:pt x="62040" y="19050"/>
                  </a:cubicBezTo>
                  <a:cubicBezTo>
                    <a:pt x="12002" y="19473"/>
                    <a:pt x="-2052" y="31496"/>
                    <a:pt x="234" y="80857"/>
                  </a:cubicBezTo>
                  <a:cubicBezTo>
                    <a:pt x="9716" y="279739"/>
                    <a:pt x="2265" y="478705"/>
                    <a:pt x="5398" y="677587"/>
                  </a:cubicBezTo>
                  <a:cubicBezTo>
                    <a:pt x="5737" y="699939"/>
                    <a:pt x="9293" y="722037"/>
                    <a:pt x="11748" y="744135"/>
                  </a:cubicBezTo>
                  <a:cubicBezTo>
                    <a:pt x="14627" y="769451"/>
                    <a:pt x="26057" y="779865"/>
                    <a:pt x="51457" y="783336"/>
                  </a:cubicBezTo>
                  <a:cubicBezTo>
                    <a:pt x="63903" y="785030"/>
                    <a:pt x="76434" y="784691"/>
                    <a:pt x="88880" y="784691"/>
                  </a:cubicBezTo>
                  <a:cubicBezTo>
                    <a:pt x="242380" y="784691"/>
                    <a:pt x="395881" y="787823"/>
                    <a:pt x="549297" y="783675"/>
                  </a:cubicBezTo>
                  <a:cubicBezTo>
                    <a:pt x="663428" y="780627"/>
                    <a:pt x="777558" y="779865"/>
                    <a:pt x="891689" y="779526"/>
                  </a:cubicBezTo>
                  <a:cubicBezTo>
                    <a:pt x="905320" y="779441"/>
                    <a:pt x="920730" y="776563"/>
                    <a:pt x="928773" y="792903"/>
                  </a:cubicBezTo>
                  <a:lnTo>
                    <a:pt x="928773" y="792649"/>
                  </a:lnTo>
                  <a:cubicBezTo>
                    <a:pt x="928773" y="547031"/>
                    <a:pt x="928773" y="301329"/>
                    <a:pt x="928773" y="55711"/>
                  </a:cubicBezTo>
                  <a:cubicBezTo>
                    <a:pt x="928773" y="37084"/>
                    <a:pt x="927842" y="18288"/>
                    <a:pt x="934107" y="169"/>
                  </a:cubicBezTo>
                  <a:cubicBezTo>
                    <a:pt x="932329" y="85"/>
                    <a:pt x="930466" y="85"/>
                    <a:pt x="928688" y="0"/>
                  </a:cubicBezTo>
                  <a:cubicBezTo>
                    <a:pt x="928688" y="0"/>
                    <a:pt x="928688" y="0"/>
                    <a:pt x="928688" y="0"/>
                  </a:cubicBezTo>
                  <a:cubicBezTo>
                    <a:pt x="920814" y="16256"/>
                    <a:pt x="905320" y="13208"/>
                    <a:pt x="891689" y="13293"/>
                  </a:cubicBezTo>
                  <a:close/>
                </a:path>
              </a:pathLst>
            </a:custGeom>
            <a:solidFill>
              <a:schemeClr val="accent4"/>
            </a:solidFill>
            <a:ln w="8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4F2DEAF-22C0-4E8D-8E1C-A16D865A52A4}"/>
                </a:ext>
              </a:extLst>
            </p:cNvPr>
            <p:cNvSpPr/>
            <p:nvPr/>
          </p:nvSpPr>
          <p:spPr>
            <a:xfrm>
              <a:off x="6160911" y="1911597"/>
              <a:ext cx="782104" cy="798894"/>
            </a:xfrm>
            <a:custGeom>
              <a:avLst/>
              <a:gdLst>
                <a:gd name="connsiteX0" fmla="*/ 13208 w 782104"/>
                <a:gd name="connsiteY0" fmla="*/ 41155 h 798895"/>
                <a:gd name="connsiteX1" fmla="*/ 13293 w 782104"/>
                <a:gd name="connsiteY1" fmla="*/ 758451 h 798895"/>
                <a:gd name="connsiteX2" fmla="*/ 0 w 782104"/>
                <a:gd name="connsiteY2" fmla="*/ 797906 h 798895"/>
                <a:gd name="connsiteX3" fmla="*/ 733383 w 782104"/>
                <a:gd name="connsiteY3" fmla="*/ 792657 h 798895"/>
                <a:gd name="connsiteX4" fmla="*/ 781981 w 782104"/>
                <a:gd name="connsiteY4" fmla="*/ 744143 h 798895"/>
                <a:gd name="connsiteX5" fmla="*/ 776478 w 782104"/>
                <a:gd name="connsiteY5" fmla="*/ 200921 h 798895"/>
                <a:gd name="connsiteX6" fmla="*/ 776563 w 782104"/>
                <a:gd name="connsiteY6" fmla="*/ 45643 h 798895"/>
                <a:gd name="connsiteX7" fmla="*/ 730419 w 782104"/>
                <a:gd name="connsiteY7" fmla="*/ 92 h 798895"/>
                <a:gd name="connsiteX8" fmla="*/ 388197 w 782104"/>
                <a:gd name="connsiteY8" fmla="*/ 4833 h 798895"/>
                <a:gd name="connsiteX9" fmla="*/ 5334 w 782104"/>
                <a:gd name="connsiteY9" fmla="*/ 5511 h 798895"/>
                <a:gd name="connsiteX10" fmla="*/ 5334 w 782104"/>
                <a:gd name="connsiteY10" fmla="*/ 5511 h 798895"/>
                <a:gd name="connsiteX11" fmla="*/ 5334 w 782104"/>
                <a:gd name="connsiteY11" fmla="*/ 5511 h 798895"/>
                <a:gd name="connsiteX12" fmla="*/ 13208 w 782104"/>
                <a:gd name="connsiteY12" fmla="*/ 41155 h 79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2104" h="798895">
                  <a:moveTo>
                    <a:pt x="13208" y="41155"/>
                  </a:moveTo>
                  <a:cubicBezTo>
                    <a:pt x="13547" y="280254"/>
                    <a:pt x="13293" y="519353"/>
                    <a:pt x="13293" y="758451"/>
                  </a:cubicBezTo>
                  <a:cubicBezTo>
                    <a:pt x="13293" y="773014"/>
                    <a:pt x="13970" y="788000"/>
                    <a:pt x="0" y="797906"/>
                  </a:cubicBezTo>
                  <a:cubicBezTo>
                    <a:pt x="244517" y="801885"/>
                    <a:pt x="488865" y="792572"/>
                    <a:pt x="733383" y="792657"/>
                  </a:cubicBezTo>
                  <a:cubicBezTo>
                    <a:pt x="779187" y="792657"/>
                    <a:pt x="781643" y="789947"/>
                    <a:pt x="781981" y="744143"/>
                  </a:cubicBezTo>
                  <a:cubicBezTo>
                    <a:pt x="783336" y="563041"/>
                    <a:pt x="773007" y="382023"/>
                    <a:pt x="776478" y="200921"/>
                  </a:cubicBezTo>
                  <a:cubicBezTo>
                    <a:pt x="777494" y="149190"/>
                    <a:pt x="776732" y="97374"/>
                    <a:pt x="776563" y="45643"/>
                  </a:cubicBezTo>
                  <a:cubicBezTo>
                    <a:pt x="776393" y="3648"/>
                    <a:pt x="772922" y="346"/>
                    <a:pt x="730419" y="92"/>
                  </a:cubicBezTo>
                  <a:cubicBezTo>
                    <a:pt x="616289" y="-585"/>
                    <a:pt x="502327" y="2632"/>
                    <a:pt x="388197" y="4833"/>
                  </a:cubicBezTo>
                  <a:cubicBezTo>
                    <a:pt x="260604" y="7204"/>
                    <a:pt x="132927" y="5426"/>
                    <a:pt x="5334" y="5511"/>
                  </a:cubicBezTo>
                  <a:cubicBezTo>
                    <a:pt x="5334" y="5511"/>
                    <a:pt x="5334" y="5511"/>
                    <a:pt x="5334" y="5511"/>
                  </a:cubicBezTo>
                  <a:cubicBezTo>
                    <a:pt x="5334" y="5511"/>
                    <a:pt x="5334" y="5511"/>
                    <a:pt x="5334" y="5511"/>
                  </a:cubicBezTo>
                  <a:cubicBezTo>
                    <a:pt x="13462" y="16179"/>
                    <a:pt x="13123" y="28625"/>
                    <a:pt x="13208" y="41155"/>
                  </a:cubicBezTo>
                  <a:close/>
                </a:path>
              </a:pathLst>
            </a:custGeom>
            <a:solidFill>
              <a:schemeClr val="accent5"/>
            </a:solidFill>
            <a:ln w="8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6330103-D118-4F5B-A49E-3F97F6ABA512}"/>
                </a:ext>
              </a:extLst>
            </p:cNvPr>
            <p:cNvSpPr/>
            <p:nvPr/>
          </p:nvSpPr>
          <p:spPr>
            <a:xfrm>
              <a:off x="5792940" y="2934546"/>
              <a:ext cx="382984" cy="798152"/>
            </a:xfrm>
            <a:custGeom>
              <a:avLst/>
              <a:gdLst>
                <a:gd name="connsiteX0" fmla="*/ 340482 w 382984"/>
                <a:gd name="connsiteY0" fmla="*/ 13377 h 798152"/>
                <a:gd name="connsiteX1" fmla="*/ 80979 w 382984"/>
                <a:gd name="connsiteY1" fmla="*/ 13547 h 798152"/>
                <a:gd name="connsiteX2" fmla="*/ 46181 w 382984"/>
                <a:gd name="connsiteY2" fmla="*/ 14309 h 798152"/>
                <a:gd name="connsiteX3" fmla="*/ 800 w 382984"/>
                <a:gd name="connsiteY3" fmla="*/ 59436 h 798152"/>
                <a:gd name="connsiteX4" fmla="*/ 38 w 382984"/>
                <a:gd name="connsiteY4" fmla="*/ 88815 h 798152"/>
                <a:gd name="connsiteX5" fmla="*/ 38 w 382984"/>
                <a:gd name="connsiteY5" fmla="*/ 709422 h 798152"/>
                <a:gd name="connsiteX6" fmla="*/ 75560 w 382984"/>
                <a:gd name="connsiteY6" fmla="*/ 784691 h 798152"/>
                <a:gd name="connsiteX7" fmla="*/ 340398 w 382984"/>
                <a:gd name="connsiteY7" fmla="*/ 784860 h 798152"/>
                <a:gd name="connsiteX8" fmla="*/ 377566 w 382984"/>
                <a:gd name="connsiteY8" fmla="*/ 798153 h 798152"/>
                <a:gd name="connsiteX9" fmla="*/ 382985 w 382984"/>
                <a:gd name="connsiteY9" fmla="*/ 797899 h 798152"/>
                <a:gd name="connsiteX10" fmla="*/ 377566 w 382984"/>
                <a:gd name="connsiteY10" fmla="*/ 750401 h 798152"/>
                <a:gd name="connsiteX11" fmla="*/ 377566 w 382984"/>
                <a:gd name="connsiteY11" fmla="*/ 47752 h 798152"/>
                <a:gd name="connsiteX12" fmla="*/ 382900 w 382984"/>
                <a:gd name="connsiteY12" fmla="*/ 254 h 798152"/>
                <a:gd name="connsiteX13" fmla="*/ 377482 w 382984"/>
                <a:gd name="connsiteY13" fmla="*/ 0 h 798152"/>
                <a:gd name="connsiteX14" fmla="*/ 377482 w 382984"/>
                <a:gd name="connsiteY14" fmla="*/ 0 h 798152"/>
                <a:gd name="connsiteX15" fmla="*/ 340482 w 382984"/>
                <a:gd name="connsiteY15" fmla="*/ 13377 h 79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2984" h="798152">
                  <a:moveTo>
                    <a:pt x="340482" y="13377"/>
                  </a:moveTo>
                  <a:cubicBezTo>
                    <a:pt x="253953" y="13716"/>
                    <a:pt x="167508" y="13547"/>
                    <a:pt x="80979" y="13547"/>
                  </a:cubicBezTo>
                  <a:cubicBezTo>
                    <a:pt x="69380" y="13547"/>
                    <a:pt x="57780" y="13293"/>
                    <a:pt x="46181" y="14309"/>
                  </a:cubicBezTo>
                  <a:cubicBezTo>
                    <a:pt x="14939" y="17103"/>
                    <a:pt x="3594" y="28448"/>
                    <a:pt x="800" y="59436"/>
                  </a:cubicBezTo>
                  <a:cubicBezTo>
                    <a:pt x="-132" y="69173"/>
                    <a:pt x="38" y="78994"/>
                    <a:pt x="38" y="88815"/>
                  </a:cubicBezTo>
                  <a:cubicBezTo>
                    <a:pt x="38" y="295656"/>
                    <a:pt x="-47" y="502581"/>
                    <a:pt x="38" y="709422"/>
                  </a:cubicBezTo>
                  <a:cubicBezTo>
                    <a:pt x="122" y="776817"/>
                    <a:pt x="7912" y="784606"/>
                    <a:pt x="75560" y="784691"/>
                  </a:cubicBezTo>
                  <a:cubicBezTo>
                    <a:pt x="163868" y="784860"/>
                    <a:pt x="252090" y="784606"/>
                    <a:pt x="340398" y="784860"/>
                  </a:cubicBezTo>
                  <a:cubicBezTo>
                    <a:pt x="354029" y="784945"/>
                    <a:pt x="369354" y="781981"/>
                    <a:pt x="377566" y="798153"/>
                  </a:cubicBezTo>
                  <a:cubicBezTo>
                    <a:pt x="379344" y="798068"/>
                    <a:pt x="381207" y="797983"/>
                    <a:pt x="382985" y="797899"/>
                  </a:cubicBezTo>
                  <a:cubicBezTo>
                    <a:pt x="377566" y="782489"/>
                    <a:pt x="377566" y="766403"/>
                    <a:pt x="377566" y="750401"/>
                  </a:cubicBezTo>
                  <a:cubicBezTo>
                    <a:pt x="377566" y="516213"/>
                    <a:pt x="377566" y="281940"/>
                    <a:pt x="377566" y="47752"/>
                  </a:cubicBezTo>
                  <a:cubicBezTo>
                    <a:pt x="377566" y="31665"/>
                    <a:pt x="377566" y="15663"/>
                    <a:pt x="382900" y="254"/>
                  </a:cubicBezTo>
                  <a:cubicBezTo>
                    <a:pt x="381122" y="169"/>
                    <a:pt x="379260" y="84"/>
                    <a:pt x="377482" y="0"/>
                  </a:cubicBezTo>
                  <a:cubicBezTo>
                    <a:pt x="377482" y="0"/>
                    <a:pt x="377482" y="0"/>
                    <a:pt x="377482" y="0"/>
                  </a:cubicBezTo>
                  <a:cubicBezTo>
                    <a:pt x="369523" y="16171"/>
                    <a:pt x="354114" y="13293"/>
                    <a:pt x="340482" y="13377"/>
                  </a:cubicBezTo>
                  <a:close/>
                </a:path>
              </a:pathLst>
            </a:custGeom>
            <a:solidFill>
              <a:schemeClr val="accent4"/>
            </a:solidFill>
            <a:ln w="8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09DA119-AE50-429F-A2BB-CFC25C04FA2F}"/>
                </a:ext>
              </a:extLst>
            </p:cNvPr>
            <p:cNvSpPr/>
            <p:nvPr/>
          </p:nvSpPr>
          <p:spPr>
            <a:xfrm>
              <a:off x="6166161" y="2934666"/>
              <a:ext cx="257055" cy="797976"/>
            </a:xfrm>
            <a:custGeom>
              <a:avLst/>
              <a:gdLst>
                <a:gd name="connsiteX0" fmla="*/ 7959 w 257055"/>
                <a:gd name="connsiteY0" fmla="*/ 35610 h 797976"/>
                <a:gd name="connsiteX1" fmla="*/ 7959 w 257055"/>
                <a:gd name="connsiteY1" fmla="*/ 762303 h 797976"/>
                <a:gd name="connsiteX2" fmla="*/ 85 w 257055"/>
                <a:gd name="connsiteY2" fmla="*/ 797864 h 797976"/>
                <a:gd name="connsiteX3" fmla="*/ 216747 w 257055"/>
                <a:gd name="connsiteY3" fmla="*/ 797864 h 797976"/>
                <a:gd name="connsiteX4" fmla="*/ 256879 w 257055"/>
                <a:gd name="connsiteY4" fmla="*/ 757308 h 797976"/>
                <a:gd name="connsiteX5" fmla="*/ 256963 w 257055"/>
                <a:gd name="connsiteY5" fmla="*/ 40520 h 797976"/>
                <a:gd name="connsiteX6" fmla="*/ 216662 w 257055"/>
                <a:gd name="connsiteY6" fmla="*/ 134 h 797976"/>
                <a:gd name="connsiteX7" fmla="*/ 0 w 257055"/>
                <a:gd name="connsiteY7" fmla="*/ 134 h 797976"/>
                <a:gd name="connsiteX8" fmla="*/ 0 w 257055"/>
                <a:gd name="connsiteY8" fmla="*/ 134 h 797976"/>
                <a:gd name="connsiteX9" fmla="*/ 0 w 257055"/>
                <a:gd name="connsiteY9" fmla="*/ 134 h 797976"/>
                <a:gd name="connsiteX10" fmla="*/ 7959 w 257055"/>
                <a:gd name="connsiteY10" fmla="*/ 35610 h 79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055" h="797976">
                  <a:moveTo>
                    <a:pt x="7959" y="35610"/>
                  </a:moveTo>
                  <a:cubicBezTo>
                    <a:pt x="8213" y="277841"/>
                    <a:pt x="8213" y="520072"/>
                    <a:pt x="7959" y="762303"/>
                  </a:cubicBezTo>
                  <a:cubicBezTo>
                    <a:pt x="7959" y="774749"/>
                    <a:pt x="8213" y="787195"/>
                    <a:pt x="85" y="797864"/>
                  </a:cubicBezTo>
                  <a:cubicBezTo>
                    <a:pt x="72305" y="797864"/>
                    <a:pt x="144526" y="798118"/>
                    <a:pt x="216747" y="797864"/>
                  </a:cubicBezTo>
                  <a:cubicBezTo>
                    <a:pt x="252053" y="797694"/>
                    <a:pt x="256879" y="792953"/>
                    <a:pt x="256879" y="757308"/>
                  </a:cubicBezTo>
                  <a:cubicBezTo>
                    <a:pt x="257048" y="518379"/>
                    <a:pt x="257133" y="279449"/>
                    <a:pt x="256963" y="40520"/>
                  </a:cubicBezTo>
                  <a:cubicBezTo>
                    <a:pt x="256963" y="5045"/>
                    <a:pt x="252053" y="219"/>
                    <a:pt x="216662" y="134"/>
                  </a:cubicBezTo>
                  <a:cubicBezTo>
                    <a:pt x="144441" y="-120"/>
                    <a:pt x="72221" y="49"/>
                    <a:pt x="0" y="134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8213" y="10718"/>
                    <a:pt x="7959" y="23164"/>
                    <a:pt x="7959" y="35610"/>
                  </a:cubicBezTo>
                  <a:close/>
                </a:path>
              </a:pathLst>
            </a:custGeom>
            <a:solidFill>
              <a:schemeClr val="accent5"/>
            </a:solidFill>
            <a:ln w="8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E33EB16-FABD-4629-96AC-8A06C61ABD1B}"/>
                </a:ext>
              </a:extLst>
            </p:cNvPr>
            <p:cNvSpPr/>
            <p:nvPr/>
          </p:nvSpPr>
          <p:spPr>
            <a:xfrm>
              <a:off x="5896118" y="979762"/>
              <a:ext cx="274641" cy="476419"/>
            </a:xfrm>
            <a:custGeom>
              <a:avLst/>
              <a:gdLst>
                <a:gd name="connsiteX0" fmla="*/ 229261 w 274641"/>
                <a:gd name="connsiteY0" fmla="*/ 13208 h 476419"/>
                <a:gd name="connsiteX1" fmla="*/ 79316 w 274641"/>
                <a:gd name="connsiteY1" fmla="*/ 68072 h 476419"/>
                <a:gd name="connsiteX2" fmla="*/ 15816 w 274641"/>
                <a:gd name="connsiteY2" fmla="*/ 320717 h 476419"/>
                <a:gd name="connsiteX3" fmla="*/ 226551 w 274641"/>
                <a:gd name="connsiteY3" fmla="*/ 463465 h 476419"/>
                <a:gd name="connsiteX4" fmla="*/ 268885 w 274641"/>
                <a:gd name="connsiteY4" fmla="*/ 476419 h 476419"/>
                <a:gd name="connsiteX5" fmla="*/ 274557 w 274641"/>
                <a:gd name="connsiteY5" fmla="*/ 471170 h 476419"/>
                <a:gd name="connsiteX6" fmla="*/ 274642 w 274641"/>
                <a:gd name="connsiteY6" fmla="*/ 5503 h 476419"/>
                <a:gd name="connsiteX7" fmla="*/ 263720 w 274641"/>
                <a:gd name="connsiteY7" fmla="*/ 0 h 476419"/>
                <a:gd name="connsiteX8" fmla="*/ 263720 w 274641"/>
                <a:gd name="connsiteY8" fmla="*/ 0 h 476419"/>
                <a:gd name="connsiteX9" fmla="*/ 263720 w 274641"/>
                <a:gd name="connsiteY9" fmla="*/ 0 h 476419"/>
                <a:gd name="connsiteX10" fmla="*/ 229261 w 274641"/>
                <a:gd name="connsiteY10" fmla="*/ 13208 h 47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4641" h="476419">
                  <a:moveTo>
                    <a:pt x="229261" y="13208"/>
                  </a:moveTo>
                  <a:cubicBezTo>
                    <a:pt x="172788" y="14055"/>
                    <a:pt x="122073" y="30480"/>
                    <a:pt x="79316" y="68072"/>
                  </a:cubicBezTo>
                  <a:cubicBezTo>
                    <a:pt x="4471" y="133943"/>
                    <a:pt x="-19067" y="228515"/>
                    <a:pt x="15816" y="320717"/>
                  </a:cubicBezTo>
                  <a:cubicBezTo>
                    <a:pt x="47650" y="404961"/>
                    <a:pt x="132148" y="461687"/>
                    <a:pt x="226551" y="463465"/>
                  </a:cubicBezTo>
                  <a:cubicBezTo>
                    <a:pt x="241283" y="463719"/>
                    <a:pt x="259656" y="456269"/>
                    <a:pt x="268885" y="476419"/>
                  </a:cubicBezTo>
                  <a:cubicBezTo>
                    <a:pt x="270747" y="474641"/>
                    <a:pt x="272695" y="472948"/>
                    <a:pt x="274557" y="471170"/>
                  </a:cubicBezTo>
                  <a:cubicBezTo>
                    <a:pt x="274557" y="315976"/>
                    <a:pt x="274557" y="160697"/>
                    <a:pt x="274642" y="5503"/>
                  </a:cubicBezTo>
                  <a:cubicBezTo>
                    <a:pt x="271001" y="3641"/>
                    <a:pt x="267361" y="1863"/>
                    <a:pt x="263720" y="0"/>
                  </a:cubicBezTo>
                  <a:cubicBezTo>
                    <a:pt x="263720" y="0"/>
                    <a:pt x="263720" y="0"/>
                    <a:pt x="263720" y="0"/>
                  </a:cubicBezTo>
                  <a:lnTo>
                    <a:pt x="263720" y="0"/>
                  </a:lnTo>
                  <a:cubicBezTo>
                    <a:pt x="257031" y="16933"/>
                    <a:pt x="242045" y="13039"/>
                    <a:pt x="229261" y="13208"/>
                  </a:cubicBezTo>
                  <a:close/>
                </a:path>
              </a:pathLst>
            </a:custGeom>
            <a:solidFill>
              <a:schemeClr val="accent4"/>
            </a:solidFill>
            <a:ln w="8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68FB282-6731-4C70-AF57-0152324FF9C5}"/>
                </a:ext>
              </a:extLst>
            </p:cNvPr>
            <p:cNvSpPr/>
            <p:nvPr/>
          </p:nvSpPr>
          <p:spPr>
            <a:xfrm>
              <a:off x="6160911" y="985265"/>
              <a:ext cx="191674" cy="465665"/>
            </a:xfrm>
            <a:custGeom>
              <a:avLst/>
              <a:gdLst>
                <a:gd name="connsiteX0" fmla="*/ 13208 w 191673"/>
                <a:gd name="connsiteY0" fmla="*/ 38354 h 465666"/>
                <a:gd name="connsiteX1" fmla="*/ 13293 w 191673"/>
                <a:gd name="connsiteY1" fmla="*/ 429091 h 465666"/>
                <a:gd name="connsiteX2" fmla="*/ 0 w 191673"/>
                <a:gd name="connsiteY2" fmla="*/ 465667 h 465666"/>
                <a:gd name="connsiteX3" fmla="*/ 53594 w 191673"/>
                <a:gd name="connsiteY3" fmla="*/ 449665 h 465666"/>
                <a:gd name="connsiteX4" fmla="*/ 190669 w 191673"/>
                <a:gd name="connsiteY4" fmla="*/ 219795 h 465666"/>
                <a:gd name="connsiteX5" fmla="*/ 0 w 191673"/>
                <a:gd name="connsiteY5" fmla="*/ 0 h 465666"/>
                <a:gd name="connsiteX6" fmla="*/ 0 w 191673"/>
                <a:gd name="connsiteY6" fmla="*/ 0 h 465666"/>
                <a:gd name="connsiteX7" fmla="*/ 0 w 191673"/>
                <a:gd name="connsiteY7" fmla="*/ 0 h 465666"/>
                <a:gd name="connsiteX8" fmla="*/ 13208 w 191673"/>
                <a:gd name="connsiteY8" fmla="*/ 38354 h 465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673" h="465666">
                  <a:moveTo>
                    <a:pt x="13208" y="38354"/>
                  </a:moveTo>
                  <a:cubicBezTo>
                    <a:pt x="13462" y="168571"/>
                    <a:pt x="13293" y="298873"/>
                    <a:pt x="13293" y="429091"/>
                  </a:cubicBezTo>
                  <a:cubicBezTo>
                    <a:pt x="13293" y="442976"/>
                    <a:pt x="12023" y="456269"/>
                    <a:pt x="0" y="465667"/>
                  </a:cubicBezTo>
                  <a:cubicBezTo>
                    <a:pt x="18796" y="463296"/>
                    <a:pt x="36576" y="457793"/>
                    <a:pt x="53594" y="449665"/>
                  </a:cubicBezTo>
                  <a:cubicBezTo>
                    <a:pt x="140462" y="408178"/>
                    <a:pt x="200237" y="307933"/>
                    <a:pt x="190669" y="219795"/>
                  </a:cubicBezTo>
                  <a:cubicBezTo>
                    <a:pt x="178054" y="103124"/>
                    <a:pt x="112099" y="271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414" y="10753"/>
                    <a:pt x="13208" y="23961"/>
                    <a:pt x="13208" y="38354"/>
                  </a:cubicBezTo>
                  <a:close/>
                </a:path>
              </a:pathLst>
            </a:custGeom>
            <a:solidFill>
              <a:schemeClr val="accent5"/>
            </a:solidFill>
            <a:ln w="8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06B8D9-4AC6-4612-B23B-7F90D548706F}"/>
              </a:ext>
            </a:extLst>
          </p:cNvPr>
          <p:cNvSpPr/>
          <p:nvPr/>
        </p:nvSpPr>
        <p:spPr>
          <a:xfrm>
            <a:off x="0" y="4930923"/>
            <a:ext cx="12192000" cy="192707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189FDC-E78A-450A-8974-0AF1CDE74745}"/>
              </a:ext>
            </a:extLst>
          </p:cNvPr>
          <p:cNvSpPr txBox="1"/>
          <p:nvPr/>
        </p:nvSpPr>
        <p:spPr>
          <a:xfrm>
            <a:off x="7620593" y="5201964"/>
            <a:ext cx="39374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317A32-E726-4B3D-AFBF-A99EF86E4B45}"/>
              </a:ext>
            </a:extLst>
          </p:cNvPr>
          <p:cNvSpPr txBox="1"/>
          <p:nvPr/>
        </p:nvSpPr>
        <p:spPr>
          <a:xfrm>
            <a:off x="633972" y="5201964"/>
            <a:ext cx="39374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B4931C-30C8-4D93-809B-E6A52CE498BD}"/>
              </a:ext>
            </a:extLst>
          </p:cNvPr>
          <p:cNvSpPr txBox="1"/>
          <p:nvPr/>
        </p:nvSpPr>
        <p:spPr>
          <a:xfrm>
            <a:off x="633972" y="3551887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36963" y="426939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E5818A5-9FF4-4C05-B5CA-0661B9E057A1}"/>
              </a:ext>
            </a:extLst>
          </p:cNvPr>
          <p:cNvGrpSpPr/>
          <p:nvPr/>
        </p:nvGrpSpPr>
        <p:grpSpPr>
          <a:xfrm>
            <a:off x="467350" y="4038600"/>
            <a:ext cx="2989380" cy="2188652"/>
            <a:chOff x="354411" y="3570554"/>
            <a:chExt cx="3641672" cy="266622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6A021F7-1D8D-48CE-A6BB-E3C2CCB68616}"/>
                </a:ext>
              </a:extLst>
            </p:cNvPr>
            <p:cNvSpPr txBox="1"/>
            <p:nvPr/>
          </p:nvSpPr>
          <p:spPr>
            <a:xfrm>
              <a:off x="354411" y="3925575"/>
              <a:ext cx="1846216" cy="2311202"/>
            </a:xfrm>
            <a:custGeom>
              <a:avLst/>
              <a:gdLst/>
              <a:ahLst/>
              <a:cxnLst/>
              <a:rect l="l" t="t" r="r" b="b"/>
              <a:pathLst>
                <a:path w="720923" h="902494">
                  <a:moveTo>
                    <a:pt x="353020" y="0"/>
                  </a:moveTo>
                  <a:cubicBezTo>
                    <a:pt x="466923" y="0"/>
                    <a:pt x="549275" y="21233"/>
                    <a:pt x="600074" y="63699"/>
                  </a:cubicBezTo>
                  <a:cubicBezTo>
                    <a:pt x="650874" y="106164"/>
                    <a:pt x="676274" y="159544"/>
                    <a:pt x="676274" y="223838"/>
                  </a:cubicBezTo>
                  <a:cubicBezTo>
                    <a:pt x="676274" y="261541"/>
                    <a:pt x="665956" y="295672"/>
                    <a:pt x="645318" y="326232"/>
                  </a:cubicBezTo>
                  <a:cubicBezTo>
                    <a:pt x="624681" y="356791"/>
                    <a:pt x="593526" y="383580"/>
                    <a:pt x="551854" y="406599"/>
                  </a:cubicBezTo>
                  <a:cubicBezTo>
                    <a:pt x="585588" y="414933"/>
                    <a:pt x="611385" y="424657"/>
                    <a:pt x="629245" y="435769"/>
                  </a:cubicBezTo>
                  <a:cubicBezTo>
                    <a:pt x="658217" y="453628"/>
                    <a:pt x="680739" y="477143"/>
                    <a:pt x="696813" y="506314"/>
                  </a:cubicBezTo>
                  <a:cubicBezTo>
                    <a:pt x="712886" y="535484"/>
                    <a:pt x="720923" y="570310"/>
                    <a:pt x="720923" y="610791"/>
                  </a:cubicBezTo>
                  <a:cubicBezTo>
                    <a:pt x="720923" y="661591"/>
                    <a:pt x="707628" y="710307"/>
                    <a:pt x="681037" y="756940"/>
                  </a:cubicBezTo>
                  <a:cubicBezTo>
                    <a:pt x="654446" y="803573"/>
                    <a:pt x="616148" y="839490"/>
                    <a:pt x="566142" y="864692"/>
                  </a:cubicBezTo>
                  <a:cubicBezTo>
                    <a:pt x="516135" y="889893"/>
                    <a:pt x="450453" y="902494"/>
                    <a:pt x="369093" y="902494"/>
                  </a:cubicBezTo>
                  <a:cubicBezTo>
                    <a:pt x="289718" y="902494"/>
                    <a:pt x="227111" y="893167"/>
                    <a:pt x="181272" y="874514"/>
                  </a:cubicBezTo>
                  <a:cubicBezTo>
                    <a:pt x="135433" y="855861"/>
                    <a:pt x="97730" y="828576"/>
                    <a:pt x="68163" y="792659"/>
                  </a:cubicBezTo>
                  <a:cubicBezTo>
                    <a:pt x="38596" y="756742"/>
                    <a:pt x="15875" y="711597"/>
                    <a:pt x="0" y="657225"/>
                  </a:cubicBezTo>
                  <a:lnTo>
                    <a:pt x="242292" y="625078"/>
                  </a:lnTo>
                  <a:cubicBezTo>
                    <a:pt x="251817" y="673894"/>
                    <a:pt x="266600" y="707728"/>
                    <a:pt x="286642" y="726579"/>
                  </a:cubicBezTo>
                  <a:cubicBezTo>
                    <a:pt x="306685" y="745431"/>
                    <a:pt x="332184" y="754856"/>
                    <a:pt x="363140" y="754856"/>
                  </a:cubicBezTo>
                  <a:cubicBezTo>
                    <a:pt x="395684" y="754856"/>
                    <a:pt x="422771" y="742950"/>
                    <a:pt x="444400" y="719138"/>
                  </a:cubicBezTo>
                  <a:cubicBezTo>
                    <a:pt x="466030" y="695325"/>
                    <a:pt x="476845" y="663575"/>
                    <a:pt x="476845" y="623888"/>
                  </a:cubicBezTo>
                  <a:cubicBezTo>
                    <a:pt x="476845" y="583407"/>
                    <a:pt x="466427" y="552053"/>
                    <a:pt x="445591" y="529828"/>
                  </a:cubicBezTo>
                  <a:cubicBezTo>
                    <a:pt x="424755" y="507603"/>
                    <a:pt x="396478" y="496491"/>
                    <a:pt x="360759" y="496491"/>
                  </a:cubicBezTo>
                  <a:cubicBezTo>
                    <a:pt x="341709" y="496491"/>
                    <a:pt x="315515" y="501253"/>
                    <a:pt x="282178" y="510778"/>
                  </a:cubicBezTo>
                  <a:lnTo>
                    <a:pt x="294679" y="337542"/>
                  </a:lnTo>
                  <a:cubicBezTo>
                    <a:pt x="308173" y="339527"/>
                    <a:pt x="318690" y="340519"/>
                    <a:pt x="326231" y="340519"/>
                  </a:cubicBezTo>
                  <a:cubicBezTo>
                    <a:pt x="357981" y="340519"/>
                    <a:pt x="384472" y="330399"/>
                    <a:pt x="405705" y="310158"/>
                  </a:cubicBezTo>
                  <a:cubicBezTo>
                    <a:pt x="426938" y="289917"/>
                    <a:pt x="437554" y="265907"/>
                    <a:pt x="437554" y="238125"/>
                  </a:cubicBezTo>
                  <a:cubicBezTo>
                    <a:pt x="437554" y="211535"/>
                    <a:pt x="429617" y="190302"/>
                    <a:pt x="413742" y="174427"/>
                  </a:cubicBezTo>
                  <a:cubicBezTo>
                    <a:pt x="397867" y="158552"/>
                    <a:pt x="376039" y="150614"/>
                    <a:pt x="348257" y="150614"/>
                  </a:cubicBezTo>
                  <a:cubicBezTo>
                    <a:pt x="319682" y="150614"/>
                    <a:pt x="296465" y="159246"/>
                    <a:pt x="278606" y="176510"/>
                  </a:cubicBezTo>
                  <a:cubicBezTo>
                    <a:pt x="260746" y="193775"/>
                    <a:pt x="248642" y="224036"/>
                    <a:pt x="242292" y="267296"/>
                  </a:cubicBezTo>
                  <a:lnTo>
                    <a:pt x="13097" y="226219"/>
                  </a:lnTo>
                  <a:cubicBezTo>
                    <a:pt x="32147" y="153194"/>
                    <a:pt x="68758" y="97235"/>
                    <a:pt x="122932" y="58341"/>
                  </a:cubicBezTo>
                  <a:cubicBezTo>
                    <a:pt x="177105" y="19447"/>
                    <a:pt x="253801" y="0"/>
                    <a:pt x="353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LeftDown">
                <a:rot lat="2100000" lon="3000000" rev="0"/>
              </a:camera>
              <a:lightRig rig="threePt" dir="t"/>
            </a:scene3d>
            <a:sp3d extrusionH="31750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3D99ACA-FAC8-4697-9741-7AA480049FF1}"/>
                </a:ext>
              </a:extLst>
            </p:cNvPr>
            <p:cNvSpPr txBox="1"/>
            <p:nvPr/>
          </p:nvSpPr>
          <p:spPr>
            <a:xfrm>
              <a:off x="1939481" y="3931977"/>
              <a:ext cx="2056602" cy="2234974"/>
            </a:xfrm>
            <a:custGeom>
              <a:avLst/>
              <a:gdLst/>
              <a:ahLst/>
              <a:cxnLst/>
              <a:rect l="l" t="t" r="r" b="b"/>
              <a:pathLst>
                <a:path w="803076" h="872728">
                  <a:moveTo>
                    <a:pt x="269676" y="197644"/>
                  </a:moveTo>
                  <a:lnTo>
                    <a:pt x="269676" y="674489"/>
                  </a:lnTo>
                  <a:lnTo>
                    <a:pt x="335756" y="674489"/>
                  </a:lnTo>
                  <a:cubicBezTo>
                    <a:pt x="392112" y="674489"/>
                    <a:pt x="432197" y="668238"/>
                    <a:pt x="456009" y="655737"/>
                  </a:cubicBezTo>
                  <a:cubicBezTo>
                    <a:pt x="479822" y="643235"/>
                    <a:pt x="498475" y="621407"/>
                    <a:pt x="511969" y="590252"/>
                  </a:cubicBezTo>
                  <a:cubicBezTo>
                    <a:pt x="525462" y="559098"/>
                    <a:pt x="532209" y="508595"/>
                    <a:pt x="532209" y="438745"/>
                  </a:cubicBezTo>
                  <a:cubicBezTo>
                    <a:pt x="532209" y="346274"/>
                    <a:pt x="517128" y="282972"/>
                    <a:pt x="486965" y="248841"/>
                  </a:cubicBezTo>
                  <a:cubicBezTo>
                    <a:pt x="456803" y="214709"/>
                    <a:pt x="406797" y="197644"/>
                    <a:pt x="336947" y="197644"/>
                  </a:cubicBezTo>
                  <a:close/>
                  <a:moveTo>
                    <a:pt x="0" y="0"/>
                  </a:moveTo>
                  <a:lnTo>
                    <a:pt x="400645" y="0"/>
                  </a:lnTo>
                  <a:cubicBezTo>
                    <a:pt x="479623" y="0"/>
                    <a:pt x="543421" y="10716"/>
                    <a:pt x="592038" y="32147"/>
                  </a:cubicBezTo>
                  <a:cubicBezTo>
                    <a:pt x="640655" y="53578"/>
                    <a:pt x="680839" y="84336"/>
                    <a:pt x="712589" y="124420"/>
                  </a:cubicBezTo>
                  <a:cubicBezTo>
                    <a:pt x="744339" y="164505"/>
                    <a:pt x="767358" y="211138"/>
                    <a:pt x="781645" y="264319"/>
                  </a:cubicBezTo>
                  <a:cubicBezTo>
                    <a:pt x="795933" y="317500"/>
                    <a:pt x="803076" y="373856"/>
                    <a:pt x="803076" y="433388"/>
                  </a:cubicBezTo>
                  <a:cubicBezTo>
                    <a:pt x="803076" y="526653"/>
                    <a:pt x="792460" y="598984"/>
                    <a:pt x="771227" y="650379"/>
                  </a:cubicBezTo>
                  <a:cubicBezTo>
                    <a:pt x="749994" y="701774"/>
                    <a:pt x="720526" y="744835"/>
                    <a:pt x="682823" y="779562"/>
                  </a:cubicBezTo>
                  <a:cubicBezTo>
                    <a:pt x="645120" y="814288"/>
                    <a:pt x="604639" y="837406"/>
                    <a:pt x="561379" y="848916"/>
                  </a:cubicBezTo>
                  <a:cubicBezTo>
                    <a:pt x="502245" y="864791"/>
                    <a:pt x="448667" y="872728"/>
                    <a:pt x="400645" y="872728"/>
                  </a:cubicBezTo>
                  <a:lnTo>
                    <a:pt x="0" y="8727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2Right">
                <a:rot lat="1080000" lon="18600000" rev="0"/>
              </a:camera>
              <a:lightRig rig="threePt" dir="t"/>
            </a:scene3d>
            <a:sp3d extrusionH="31750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CCE528D-C394-4EBD-A984-67573C082A37}"/>
                </a:ext>
              </a:extLst>
            </p:cNvPr>
            <p:cNvSpPr txBox="1"/>
            <p:nvPr/>
          </p:nvSpPr>
          <p:spPr>
            <a:xfrm>
              <a:off x="1866511" y="3570554"/>
              <a:ext cx="2056602" cy="381421"/>
            </a:xfrm>
            <a:custGeom>
              <a:avLst/>
              <a:gdLst/>
              <a:ahLst/>
              <a:cxnLst/>
              <a:rect l="l" t="t" r="r" b="b"/>
              <a:pathLst>
                <a:path w="2391370" h="443508">
                  <a:moveTo>
                    <a:pt x="1896665" y="177105"/>
                  </a:moveTo>
                  <a:cubicBezTo>
                    <a:pt x="1878409" y="177105"/>
                    <a:pt x="1863328" y="183753"/>
                    <a:pt x="1851422" y="197048"/>
                  </a:cubicBezTo>
                  <a:cubicBezTo>
                    <a:pt x="1839515" y="210343"/>
                    <a:pt x="1833662" y="228401"/>
                    <a:pt x="1833860" y="251222"/>
                  </a:cubicBezTo>
                  <a:lnTo>
                    <a:pt x="1958876" y="251222"/>
                  </a:lnTo>
                  <a:cubicBezTo>
                    <a:pt x="1958280" y="227012"/>
                    <a:pt x="1952029" y="208607"/>
                    <a:pt x="1940123" y="196006"/>
                  </a:cubicBezTo>
                  <a:cubicBezTo>
                    <a:pt x="1928217" y="183406"/>
                    <a:pt x="1913731" y="177105"/>
                    <a:pt x="1896665" y="177105"/>
                  </a:cubicBezTo>
                  <a:close/>
                  <a:moveTo>
                    <a:pt x="799505" y="120253"/>
                  </a:moveTo>
                  <a:lnTo>
                    <a:pt x="883146" y="120253"/>
                  </a:lnTo>
                  <a:lnTo>
                    <a:pt x="883146" y="436364"/>
                  </a:lnTo>
                  <a:lnTo>
                    <a:pt x="799505" y="436364"/>
                  </a:lnTo>
                  <a:close/>
                  <a:moveTo>
                    <a:pt x="2336304" y="113109"/>
                  </a:moveTo>
                  <a:cubicBezTo>
                    <a:pt x="2355354" y="113109"/>
                    <a:pt x="2373709" y="118368"/>
                    <a:pt x="2391370" y="128885"/>
                  </a:cubicBezTo>
                  <a:lnTo>
                    <a:pt x="2365474" y="201811"/>
                  </a:lnTo>
                  <a:cubicBezTo>
                    <a:pt x="2351385" y="192682"/>
                    <a:pt x="2338288" y="188118"/>
                    <a:pt x="2326183" y="188118"/>
                  </a:cubicBezTo>
                  <a:cubicBezTo>
                    <a:pt x="2314475" y="188118"/>
                    <a:pt x="2304554" y="191343"/>
                    <a:pt x="2296418" y="197792"/>
                  </a:cubicBezTo>
                  <a:cubicBezTo>
                    <a:pt x="2288282" y="204241"/>
                    <a:pt x="2281882" y="215900"/>
                    <a:pt x="2277219" y="232767"/>
                  </a:cubicBezTo>
                  <a:cubicBezTo>
                    <a:pt x="2272556" y="249634"/>
                    <a:pt x="2270224" y="284956"/>
                    <a:pt x="2270224" y="338732"/>
                  </a:cubicBezTo>
                  <a:lnTo>
                    <a:pt x="2270224" y="436364"/>
                  </a:lnTo>
                  <a:lnTo>
                    <a:pt x="2186583" y="436364"/>
                  </a:lnTo>
                  <a:lnTo>
                    <a:pt x="2186583" y="120253"/>
                  </a:lnTo>
                  <a:lnTo>
                    <a:pt x="2264271" y="120253"/>
                  </a:lnTo>
                  <a:lnTo>
                    <a:pt x="2264271" y="165199"/>
                  </a:lnTo>
                  <a:cubicBezTo>
                    <a:pt x="2277566" y="143966"/>
                    <a:pt x="2289522" y="129976"/>
                    <a:pt x="2300139" y="123229"/>
                  </a:cubicBezTo>
                  <a:cubicBezTo>
                    <a:pt x="2310755" y="116482"/>
                    <a:pt x="2322810" y="113109"/>
                    <a:pt x="2336304" y="113109"/>
                  </a:cubicBezTo>
                  <a:close/>
                  <a:moveTo>
                    <a:pt x="1891605" y="113109"/>
                  </a:moveTo>
                  <a:cubicBezTo>
                    <a:pt x="1938635" y="113109"/>
                    <a:pt x="1975743" y="128637"/>
                    <a:pt x="2002929" y="159692"/>
                  </a:cubicBezTo>
                  <a:cubicBezTo>
                    <a:pt x="2030115" y="190748"/>
                    <a:pt x="2043112" y="238323"/>
                    <a:pt x="2041922" y="302418"/>
                  </a:cubicBezTo>
                  <a:lnTo>
                    <a:pt x="1832372" y="302418"/>
                  </a:lnTo>
                  <a:cubicBezTo>
                    <a:pt x="1832967" y="327223"/>
                    <a:pt x="1839714" y="346521"/>
                    <a:pt x="1852612" y="360313"/>
                  </a:cubicBezTo>
                  <a:cubicBezTo>
                    <a:pt x="1865511" y="374104"/>
                    <a:pt x="1881584" y="381000"/>
                    <a:pt x="1900833" y="381000"/>
                  </a:cubicBezTo>
                  <a:cubicBezTo>
                    <a:pt x="1913929" y="381000"/>
                    <a:pt x="1924943" y="377428"/>
                    <a:pt x="1933873" y="370284"/>
                  </a:cubicBezTo>
                  <a:cubicBezTo>
                    <a:pt x="1942802" y="363140"/>
                    <a:pt x="1949549" y="351631"/>
                    <a:pt x="1954113" y="335756"/>
                  </a:cubicBezTo>
                  <a:lnTo>
                    <a:pt x="2037457" y="349746"/>
                  </a:lnTo>
                  <a:cubicBezTo>
                    <a:pt x="2026741" y="380305"/>
                    <a:pt x="2009825" y="403572"/>
                    <a:pt x="1986707" y="419546"/>
                  </a:cubicBezTo>
                  <a:cubicBezTo>
                    <a:pt x="1963589" y="435520"/>
                    <a:pt x="1934666" y="443508"/>
                    <a:pt x="1899940" y="443508"/>
                  </a:cubicBezTo>
                  <a:cubicBezTo>
                    <a:pt x="1844973" y="443508"/>
                    <a:pt x="1804293" y="425549"/>
                    <a:pt x="1777901" y="389632"/>
                  </a:cubicBezTo>
                  <a:cubicBezTo>
                    <a:pt x="1757065" y="360858"/>
                    <a:pt x="1746647" y="324544"/>
                    <a:pt x="1746647" y="280690"/>
                  </a:cubicBezTo>
                  <a:cubicBezTo>
                    <a:pt x="1746647" y="228302"/>
                    <a:pt x="1760339" y="187275"/>
                    <a:pt x="1787723" y="157609"/>
                  </a:cubicBezTo>
                  <a:cubicBezTo>
                    <a:pt x="1815108" y="127942"/>
                    <a:pt x="1849735" y="113109"/>
                    <a:pt x="1891605" y="113109"/>
                  </a:cubicBezTo>
                  <a:close/>
                  <a:moveTo>
                    <a:pt x="1228427" y="113109"/>
                  </a:moveTo>
                  <a:cubicBezTo>
                    <a:pt x="1246882" y="113109"/>
                    <a:pt x="1263749" y="116433"/>
                    <a:pt x="1279029" y="123081"/>
                  </a:cubicBezTo>
                  <a:cubicBezTo>
                    <a:pt x="1294309" y="129728"/>
                    <a:pt x="1305868" y="138211"/>
                    <a:pt x="1313706" y="148530"/>
                  </a:cubicBezTo>
                  <a:cubicBezTo>
                    <a:pt x="1321544" y="158849"/>
                    <a:pt x="1327001" y="170557"/>
                    <a:pt x="1330077" y="183654"/>
                  </a:cubicBezTo>
                  <a:cubicBezTo>
                    <a:pt x="1333153" y="196750"/>
                    <a:pt x="1334691" y="215503"/>
                    <a:pt x="1334691" y="239911"/>
                  </a:cubicBezTo>
                  <a:lnTo>
                    <a:pt x="1334691" y="436364"/>
                  </a:lnTo>
                  <a:lnTo>
                    <a:pt x="1251049" y="436364"/>
                  </a:lnTo>
                  <a:lnTo>
                    <a:pt x="1251049" y="275034"/>
                  </a:lnTo>
                  <a:cubicBezTo>
                    <a:pt x="1251049" y="240903"/>
                    <a:pt x="1249263" y="218827"/>
                    <a:pt x="1245691" y="208806"/>
                  </a:cubicBezTo>
                  <a:cubicBezTo>
                    <a:pt x="1242120" y="198784"/>
                    <a:pt x="1236315" y="190996"/>
                    <a:pt x="1228279" y="185440"/>
                  </a:cubicBezTo>
                  <a:cubicBezTo>
                    <a:pt x="1220242" y="179883"/>
                    <a:pt x="1210568" y="177105"/>
                    <a:pt x="1199257" y="177105"/>
                  </a:cubicBezTo>
                  <a:cubicBezTo>
                    <a:pt x="1184771" y="177105"/>
                    <a:pt x="1171774" y="181074"/>
                    <a:pt x="1160264" y="189011"/>
                  </a:cubicBezTo>
                  <a:cubicBezTo>
                    <a:pt x="1148755" y="196949"/>
                    <a:pt x="1140867" y="207466"/>
                    <a:pt x="1136600" y="220563"/>
                  </a:cubicBezTo>
                  <a:cubicBezTo>
                    <a:pt x="1132334" y="233660"/>
                    <a:pt x="1130201" y="257869"/>
                    <a:pt x="1130201" y="293191"/>
                  </a:cubicBezTo>
                  <a:lnTo>
                    <a:pt x="1130201" y="436364"/>
                  </a:lnTo>
                  <a:lnTo>
                    <a:pt x="1046559" y="436364"/>
                  </a:lnTo>
                  <a:lnTo>
                    <a:pt x="1046559" y="120253"/>
                  </a:lnTo>
                  <a:lnTo>
                    <a:pt x="1124248" y="120253"/>
                  </a:lnTo>
                  <a:lnTo>
                    <a:pt x="1124248" y="166687"/>
                  </a:lnTo>
                  <a:cubicBezTo>
                    <a:pt x="1151831" y="130968"/>
                    <a:pt x="1186557" y="113109"/>
                    <a:pt x="1228427" y="113109"/>
                  </a:cubicBezTo>
                  <a:close/>
                  <a:moveTo>
                    <a:pt x="631329" y="113109"/>
                  </a:moveTo>
                  <a:cubicBezTo>
                    <a:pt x="650379" y="113109"/>
                    <a:pt x="668734" y="118368"/>
                    <a:pt x="686395" y="128885"/>
                  </a:cubicBezTo>
                  <a:lnTo>
                    <a:pt x="660499" y="201811"/>
                  </a:lnTo>
                  <a:cubicBezTo>
                    <a:pt x="646410" y="192682"/>
                    <a:pt x="633313" y="188118"/>
                    <a:pt x="621209" y="188118"/>
                  </a:cubicBezTo>
                  <a:cubicBezTo>
                    <a:pt x="609501" y="188118"/>
                    <a:pt x="599579" y="191343"/>
                    <a:pt x="591443" y="197792"/>
                  </a:cubicBezTo>
                  <a:cubicBezTo>
                    <a:pt x="583307" y="204241"/>
                    <a:pt x="576908" y="215900"/>
                    <a:pt x="572244" y="232767"/>
                  </a:cubicBezTo>
                  <a:cubicBezTo>
                    <a:pt x="567581" y="249634"/>
                    <a:pt x="565249" y="284956"/>
                    <a:pt x="565249" y="338732"/>
                  </a:cubicBezTo>
                  <a:lnTo>
                    <a:pt x="565249" y="436364"/>
                  </a:lnTo>
                  <a:lnTo>
                    <a:pt x="481608" y="436364"/>
                  </a:lnTo>
                  <a:lnTo>
                    <a:pt x="481608" y="120253"/>
                  </a:lnTo>
                  <a:lnTo>
                    <a:pt x="559296" y="120253"/>
                  </a:lnTo>
                  <a:lnTo>
                    <a:pt x="559296" y="165199"/>
                  </a:lnTo>
                  <a:cubicBezTo>
                    <a:pt x="572591" y="143966"/>
                    <a:pt x="584547" y="129976"/>
                    <a:pt x="595164" y="123229"/>
                  </a:cubicBezTo>
                  <a:cubicBezTo>
                    <a:pt x="605780" y="116482"/>
                    <a:pt x="617835" y="113109"/>
                    <a:pt x="631329" y="113109"/>
                  </a:cubicBezTo>
                  <a:close/>
                  <a:moveTo>
                    <a:pt x="88106" y="73818"/>
                  </a:moveTo>
                  <a:lnTo>
                    <a:pt x="88106" y="197643"/>
                  </a:lnTo>
                  <a:lnTo>
                    <a:pt x="136327" y="197643"/>
                  </a:lnTo>
                  <a:cubicBezTo>
                    <a:pt x="171053" y="197643"/>
                    <a:pt x="194270" y="195361"/>
                    <a:pt x="205978" y="190797"/>
                  </a:cubicBezTo>
                  <a:cubicBezTo>
                    <a:pt x="217686" y="186233"/>
                    <a:pt x="226864" y="179090"/>
                    <a:pt x="233511" y="169366"/>
                  </a:cubicBezTo>
                  <a:cubicBezTo>
                    <a:pt x="240159" y="159643"/>
                    <a:pt x="243483" y="148332"/>
                    <a:pt x="243483" y="135433"/>
                  </a:cubicBezTo>
                  <a:cubicBezTo>
                    <a:pt x="243483" y="119558"/>
                    <a:pt x="238820" y="106461"/>
                    <a:pt x="229493" y="96143"/>
                  </a:cubicBezTo>
                  <a:cubicBezTo>
                    <a:pt x="220166" y="85824"/>
                    <a:pt x="208359" y="79375"/>
                    <a:pt x="194072" y="76795"/>
                  </a:cubicBezTo>
                  <a:cubicBezTo>
                    <a:pt x="183555" y="74811"/>
                    <a:pt x="162421" y="73818"/>
                    <a:pt x="130671" y="73818"/>
                  </a:cubicBezTo>
                  <a:close/>
                  <a:moveTo>
                    <a:pt x="1582638" y="8632"/>
                  </a:moveTo>
                  <a:lnTo>
                    <a:pt x="1582638" y="120253"/>
                  </a:lnTo>
                  <a:lnTo>
                    <a:pt x="1639788" y="120253"/>
                  </a:lnTo>
                  <a:lnTo>
                    <a:pt x="1639788" y="186928"/>
                  </a:lnTo>
                  <a:lnTo>
                    <a:pt x="1582638" y="186928"/>
                  </a:lnTo>
                  <a:lnTo>
                    <a:pt x="1582638" y="314325"/>
                  </a:lnTo>
                  <a:cubicBezTo>
                    <a:pt x="1582638" y="340122"/>
                    <a:pt x="1583184" y="355153"/>
                    <a:pt x="1584275" y="359420"/>
                  </a:cubicBezTo>
                  <a:cubicBezTo>
                    <a:pt x="1585367" y="363686"/>
                    <a:pt x="1587847" y="367208"/>
                    <a:pt x="1591717" y="369986"/>
                  </a:cubicBezTo>
                  <a:cubicBezTo>
                    <a:pt x="1595586" y="372765"/>
                    <a:pt x="1600299" y="374154"/>
                    <a:pt x="1605855" y="374154"/>
                  </a:cubicBezTo>
                  <a:cubicBezTo>
                    <a:pt x="1613594" y="374154"/>
                    <a:pt x="1624806" y="371475"/>
                    <a:pt x="1639491" y="366117"/>
                  </a:cubicBezTo>
                  <a:lnTo>
                    <a:pt x="1646634" y="431006"/>
                  </a:lnTo>
                  <a:cubicBezTo>
                    <a:pt x="1627187" y="439340"/>
                    <a:pt x="1605161" y="443508"/>
                    <a:pt x="1580555" y="443508"/>
                  </a:cubicBezTo>
                  <a:cubicBezTo>
                    <a:pt x="1565473" y="443508"/>
                    <a:pt x="1551880" y="440977"/>
                    <a:pt x="1539776" y="435917"/>
                  </a:cubicBezTo>
                  <a:cubicBezTo>
                    <a:pt x="1527671" y="430857"/>
                    <a:pt x="1518791" y="424309"/>
                    <a:pt x="1513136" y="416272"/>
                  </a:cubicBezTo>
                  <a:cubicBezTo>
                    <a:pt x="1507480" y="408235"/>
                    <a:pt x="1503561" y="397371"/>
                    <a:pt x="1501378" y="383679"/>
                  </a:cubicBezTo>
                  <a:cubicBezTo>
                    <a:pt x="1499592" y="373955"/>
                    <a:pt x="1498699" y="354310"/>
                    <a:pt x="1498699" y="324743"/>
                  </a:cubicBezTo>
                  <a:lnTo>
                    <a:pt x="1498699" y="186928"/>
                  </a:lnTo>
                  <a:lnTo>
                    <a:pt x="1460302" y="186928"/>
                  </a:lnTo>
                  <a:lnTo>
                    <a:pt x="1460302" y="120253"/>
                  </a:lnTo>
                  <a:lnTo>
                    <a:pt x="1498699" y="120253"/>
                  </a:lnTo>
                  <a:lnTo>
                    <a:pt x="1498699" y="57447"/>
                  </a:lnTo>
                  <a:close/>
                  <a:moveTo>
                    <a:pt x="799505" y="0"/>
                  </a:moveTo>
                  <a:lnTo>
                    <a:pt x="883146" y="0"/>
                  </a:lnTo>
                  <a:lnTo>
                    <a:pt x="883146" y="77390"/>
                  </a:lnTo>
                  <a:lnTo>
                    <a:pt x="799505" y="77390"/>
                  </a:lnTo>
                  <a:close/>
                  <a:moveTo>
                    <a:pt x="0" y="0"/>
                  </a:moveTo>
                  <a:lnTo>
                    <a:pt x="141387" y="0"/>
                  </a:lnTo>
                  <a:cubicBezTo>
                    <a:pt x="194965" y="0"/>
                    <a:pt x="229890" y="2183"/>
                    <a:pt x="246162" y="6548"/>
                  </a:cubicBezTo>
                  <a:cubicBezTo>
                    <a:pt x="271165" y="13097"/>
                    <a:pt x="292100" y="27334"/>
                    <a:pt x="308967" y="49262"/>
                  </a:cubicBezTo>
                  <a:cubicBezTo>
                    <a:pt x="325834" y="71189"/>
                    <a:pt x="334268" y="99516"/>
                    <a:pt x="334268" y="134243"/>
                  </a:cubicBezTo>
                  <a:cubicBezTo>
                    <a:pt x="334268" y="161032"/>
                    <a:pt x="329406" y="183554"/>
                    <a:pt x="319683" y="201811"/>
                  </a:cubicBezTo>
                  <a:cubicBezTo>
                    <a:pt x="309959" y="220067"/>
                    <a:pt x="297607" y="234404"/>
                    <a:pt x="282625" y="244822"/>
                  </a:cubicBezTo>
                  <a:cubicBezTo>
                    <a:pt x="267643" y="255240"/>
                    <a:pt x="252413" y="262136"/>
                    <a:pt x="236934" y="265509"/>
                  </a:cubicBezTo>
                  <a:cubicBezTo>
                    <a:pt x="215900" y="269676"/>
                    <a:pt x="185440" y="271760"/>
                    <a:pt x="145554" y="271760"/>
                  </a:cubicBezTo>
                  <a:lnTo>
                    <a:pt x="88106" y="271760"/>
                  </a:lnTo>
                  <a:lnTo>
                    <a:pt x="88106" y="436364"/>
                  </a:lnTo>
                  <a:lnTo>
                    <a:pt x="0" y="4363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2Right">
                <a:rot lat="1080000" lon="18600000" rev="0"/>
              </a:camera>
              <a:lightRig rig="threePt" dir="t"/>
            </a:scene3d>
            <a:sp3d extrusionH="8255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B192FAE-71D3-49A5-93E1-74851FEE90E4}"/>
              </a:ext>
            </a:extLst>
          </p:cNvPr>
          <p:cNvGrpSpPr/>
          <p:nvPr/>
        </p:nvGrpSpPr>
        <p:grpSpPr>
          <a:xfrm>
            <a:off x="4489331" y="606669"/>
            <a:ext cx="6550268" cy="1569660"/>
            <a:chOff x="4489331" y="935682"/>
            <a:chExt cx="6550268" cy="156966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E7C2859-71FE-47A0-81D0-E230E40B1BF1}"/>
                </a:ext>
              </a:extLst>
            </p:cNvPr>
            <p:cNvSpPr txBox="1"/>
            <p:nvPr/>
          </p:nvSpPr>
          <p:spPr>
            <a:xfrm>
              <a:off x="9282995" y="935682"/>
              <a:ext cx="175660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accent1">
                      <a:lumMod val="75000"/>
                      <a:alpha val="4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9600" b="1" dirty="0">
                <a:solidFill>
                  <a:schemeClr val="accent1">
                    <a:lumMod val="75000"/>
                    <a:alpha val="4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55266DF-F85C-4B18-9EFF-43D080F20411}"/>
                </a:ext>
              </a:extLst>
            </p:cNvPr>
            <p:cNvSpPr txBox="1"/>
            <p:nvPr/>
          </p:nvSpPr>
          <p:spPr>
            <a:xfrm>
              <a:off x="4489331" y="1697730"/>
              <a:ext cx="5416060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244A119-022B-437F-A013-458B074F320E}"/>
                </a:ext>
              </a:extLst>
            </p:cNvPr>
            <p:cNvSpPr txBox="1"/>
            <p:nvPr/>
          </p:nvSpPr>
          <p:spPr>
            <a:xfrm>
              <a:off x="4489331" y="1209506"/>
              <a:ext cx="541606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noAutofit/>
            </a:bodyPr>
            <a:lstStyle/>
            <a:p>
              <a:pPr algn="r"/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F1D50CA-BB9F-4BB6-BBD6-00F546CF1E1D}"/>
              </a:ext>
            </a:extLst>
          </p:cNvPr>
          <p:cNvGrpSpPr/>
          <p:nvPr/>
        </p:nvGrpSpPr>
        <p:grpSpPr>
          <a:xfrm>
            <a:off x="4489331" y="1939724"/>
            <a:ext cx="6550268" cy="1569660"/>
            <a:chOff x="4489331" y="2074674"/>
            <a:chExt cx="6550268" cy="156966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097890F-BD81-4F78-8EF8-BC7336EC5215}"/>
                </a:ext>
              </a:extLst>
            </p:cNvPr>
            <p:cNvSpPr txBox="1"/>
            <p:nvPr/>
          </p:nvSpPr>
          <p:spPr>
            <a:xfrm>
              <a:off x="9282995" y="2074674"/>
              <a:ext cx="175660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accent2">
                      <a:alpha val="4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9600" b="1" dirty="0">
                <a:solidFill>
                  <a:schemeClr val="accent2">
                    <a:alpha val="4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E187D7F-3E82-4F33-94F7-F547CE5FA70A}"/>
                </a:ext>
              </a:extLst>
            </p:cNvPr>
            <p:cNvSpPr txBox="1"/>
            <p:nvPr/>
          </p:nvSpPr>
          <p:spPr>
            <a:xfrm>
              <a:off x="4489331" y="2836722"/>
              <a:ext cx="5416060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C6522AF-7A3F-478E-BA58-4161D8E6E209}"/>
                </a:ext>
              </a:extLst>
            </p:cNvPr>
            <p:cNvSpPr txBox="1"/>
            <p:nvPr/>
          </p:nvSpPr>
          <p:spPr>
            <a:xfrm>
              <a:off x="4489331" y="2348498"/>
              <a:ext cx="541606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noAutofit/>
            </a:bodyPr>
            <a:lstStyle/>
            <a:p>
              <a:pPr algn="r"/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957341C-26E4-444C-B493-D0A6916AABA6}"/>
              </a:ext>
            </a:extLst>
          </p:cNvPr>
          <p:cNvGrpSpPr/>
          <p:nvPr/>
        </p:nvGrpSpPr>
        <p:grpSpPr>
          <a:xfrm>
            <a:off x="4489331" y="3272779"/>
            <a:ext cx="6550268" cy="1569660"/>
            <a:chOff x="4489331" y="3213666"/>
            <a:chExt cx="6550268" cy="156966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3EC4594-CEFD-47D3-833F-CDE924F9D823}"/>
                </a:ext>
              </a:extLst>
            </p:cNvPr>
            <p:cNvSpPr txBox="1"/>
            <p:nvPr/>
          </p:nvSpPr>
          <p:spPr>
            <a:xfrm>
              <a:off x="9282995" y="3213666"/>
              <a:ext cx="175660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accent3">
                      <a:alpha val="40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9600" b="1" dirty="0">
                <a:solidFill>
                  <a:schemeClr val="accent3">
                    <a:alpha val="4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DE968C9-4C95-4202-B426-3A78804CF71F}"/>
                </a:ext>
              </a:extLst>
            </p:cNvPr>
            <p:cNvSpPr txBox="1"/>
            <p:nvPr/>
          </p:nvSpPr>
          <p:spPr>
            <a:xfrm>
              <a:off x="4489331" y="3975714"/>
              <a:ext cx="5416060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BCA39DA-4931-477B-9A1E-BAFBE4F9CA92}"/>
                </a:ext>
              </a:extLst>
            </p:cNvPr>
            <p:cNvSpPr txBox="1"/>
            <p:nvPr/>
          </p:nvSpPr>
          <p:spPr>
            <a:xfrm>
              <a:off x="4489331" y="3487490"/>
              <a:ext cx="541606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noAutofit/>
            </a:bodyPr>
            <a:lstStyle/>
            <a:p>
              <a:pPr algn="r"/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B2678BA-6290-4E65-9A75-8B2187875A10}"/>
              </a:ext>
            </a:extLst>
          </p:cNvPr>
          <p:cNvGrpSpPr/>
          <p:nvPr/>
        </p:nvGrpSpPr>
        <p:grpSpPr>
          <a:xfrm>
            <a:off x="4489331" y="4605834"/>
            <a:ext cx="6550268" cy="1569660"/>
            <a:chOff x="4489331" y="4352658"/>
            <a:chExt cx="6550268" cy="156966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8E8724B-E8EA-49E4-8DA4-0B86F069A7AC}"/>
                </a:ext>
              </a:extLst>
            </p:cNvPr>
            <p:cNvSpPr txBox="1"/>
            <p:nvPr/>
          </p:nvSpPr>
          <p:spPr>
            <a:xfrm>
              <a:off x="9282995" y="4352658"/>
              <a:ext cx="175660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accent4">
                      <a:alpha val="40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9600" b="1" dirty="0">
                <a:solidFill>
                  <a:schemeClr val="accent4">
                    <a:alpha val="4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C6D9503-74A1-4A1D-918F-53324270A8A8}"/>
                </a:ext>
              </a:extLst>
            </p:cNvPr>
            <p:cNvSpPr txBox="1"/>
            <p:nvPr/>
          </p:nvSpPr>
          <p:spPr>
            <a:xfrm>
              <a:off x="4489331" y="5114706"/>
              <a:ext cx="5416060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2E5F0ED-288C-4361-9CE9-2288E2EE388D}"/>
                </a:ext>
              </a:extLst>
            </p:cNvPr>
            <p:cNvSpPr txBox="1"/>
            <p:nvPr/>
          </p:nvSpPr>
          <p:spPr>
            <a:xfrm>
              <a:off x="4489331" y="4626482"/>
              <a:ext cx="541606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noAutofit/>
            </a:bodyPr>
            <a:lstStyle/>
            <a:p>
              <a:pPr algn="r"/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6E86B1D-1705-45B5-8609-324277CE91F9}"/>
              </a:ext>
            </a:extLst>
          </p:cNvPr>
          <p:cNvGrpSpPr/>
          <p:nvPr/>
        </p:nvGrpSpPr>
        <p:grpSpPr>
          <a:xfrm rot="3510818">
            <a:off x="2870953" y="2023272"/>
            <a:ext cx="2230148" cy="4276991"/>
            <a:chOff x="1346080" y="1679019"/>
            <a:chExt cx="2230148" cy="4276991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E626485-D151-4DA5-A4BD-75003FC34BFF}"/>
                </a:ext>
              </a:extLst>
            </p:cNvPr>
            <p:cNvSpPr/>
            <p:nvPr/>
          </p:nvSpPr>
          <p:spPr>
            <a:xfrm>
              <a:off x="1346080" y="3725862"/>
              <a:ext cx="2230148" cy="223014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1963BE0-558C-49F1-9BBA-E18C67981A07}"/>
                </a:ext>
              </a:extLst>
            </p:cNvPr>
            <p:cNvSpPr/>
            <p:nvPr/>
          </p:nvSpPr>
          <p:spPr>
            <a:xfrm>
              <a:off x="2047154" y="1679019"/>
              <a:ext cx="828000" cy="828000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Trapezoid 18">
              <a:extLst>
                <a:ext uri="{FF2B5EF4-FFF2-40B4-BE49-F238E27FC236}">
                  <a16:creationId xmlns:a16="http://schemas.microsoft.com/office/drawing/2014/main" id="{33695611-8791-4220-88A5-C1659C649CA8}"/>
                </a:ext>
              </a:extLst>
            </p:cNvPr>
            <p:cNvSpPr/>
            <p:nvPr/>
          </p:nvSpPr>
          <p:spPr>
            <a:xfrm rot="10800000">
              <a:off x="2181508" y="2446187"/>
              <a:ext cx="561625" cy="1287278"/>
            </a:xfrm>
            <a:custGeom>
              <a:avLst/>
              <a:gdLst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5624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51725 w 561625"/>
                <a:gd name="connsiteY7" fmla="*/ 751601 h 1493920"/>
                <a:gd name="connsiteX8" fmla="*/ 561624 w 561625"/>
                <a:gd name="connsiteY8" fmla="*/ 1493920 h 1493920"/>
                <a:gd name="connsiteX0" fmla="*/ 561624 w 569514"/>
                <a:gd name="connsiteY0" fmla="*/ 1493920 h 1493920"/>
                <a:gd name="connsiteX1" fmla="*/ 0 w 569514"/>
                <a:gd name="connsiteY1" fmla="*/ 1493920 h 1493920"/>
                <a:gd name="connsiteX2" fmla="*/ 217214 w 569514"/>
                <a:gd name="connsiteY2" fmla="*/ 746960 h 1493920"/>
                <a:gd name="connsiteX3" fmla="*/ 217215 w 569514"/>
                <a:gd name="connsiteY3" fmla="*/ 746960 h 1493920"/>
                <a:gd name="connsiteX4" fmla="*/ 1 w 569514"/>
                <a:gd name="connsiteY4" fmla="*/ 0 h 1493920"/>
                <a:gd name="connsiteX5" fmla="*/ 561625 w 569514"/>
                <a:gd name="connsiteY5" fmla="*/ 0 h 1493920"/>
                <a:gd name="connsiteX6" fmla="*/ 344411 w 569514"/>
                <a:gd name="connsiteY6" fmla="*/ 746960 h 1493920"/>
                <a:gd name="connsiteX7" fmla="*/ 561624 w 569514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625" h="1493920">
                  <a:moveTo>
                    <a:pt x="561624" y="1493920"/>
                  </a:moveTo>
                  <a:cubicBezTo>
                    <a:pt x="359012" y="1372360"/>
                    <a:pt x="211131" y="1397337"/>
                    <a:pt x="0" y="1493920"/>
                  </a:cubicBezTo>
                  <a:cubicBezTo>
                    <a:pt x="141899" y="1370371"/>
                    <a:pt x="214303" y="1056261"/>
                    <a:pt x="217214" y="746960"/>
                  </a:cubicBezTo>
                  <a:cubicBezTo>
                    <a:pt x="206989" y="446938"/>
                    <a:pt x="163845" y="100411"/>
                    <a:pt x="1" y="0"/>
                  </a:cubicBezTo>
                  <a:lnTo>
                    <a:pt x="561625" y="0"/>
                  </a:lnTo>
                  <a:cubicBezTo>
                    <a:pt x="405095" y="72746"/>
                    <a:pt x="343664" y="516531"/>
                    <a:pt x="344411" y="746960"/>
                  </a:cubicBezTo>
                  <a:cubicBezTo>
                    <a:pt x="355383" y="1023785"/>
                    <a:pt x="439804" y="1383402"/>
                    <a:pt x="561624" y="14939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9334108-8BB7-4960-B5EF-6D61C81E20E9}"/>
              </a:ext>
            </a:extLst>
          </p:cNvPr>
          <p:cNvGrpSpPr/>
          <p:nvPr/>
        </p:nvGrpSpPr>
        <p:grpSpPr>
          <a:xfrm rot="14310818">
            <a:off x="7120257" y="1519216"/>
            <a:ext cx="2230148" cy="4276991"/>
            <a:chOff x="1346080" y="1679019"/>
            <a:chExt cx="2230148" cy="427699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F71A901-2FAD-4E52-8F20-B28EF286C23F}"/>
                </a:ext>
              </a:extLst>
            </p:cNvPr>
            <p:cNvSpPr/>
            <p:nvPr/>
          </p:nvSpPr>
          <p:spPr>
            <a:xfrm>
              <a:off x="1346080" y="3725862"/>
              <a:ext cx="2230148" cy="223014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F7A6424-606E-4F5A-AFE0-7135F3514CEB}"/>
                </a:ext>
              </a:extLst>
            </p:cNvPr>
            <p:cNvSpPr/>
            <p:nvPr/>
          </p:nvSpPr>
          <p:spPr>
            <a:xfrm>
              <a:off x="2047154" y="1679019"/>
              <a:ext cx="828000" cy="828000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Trapezoid 18">
              <a:extLst>
                <a:ext uri="{FF2B5EF4-FFF2-40B4-BE49-F238E27FC236}">
                  <a16:creationId xmlns:a16="http://schemas.microsoft.com/office/drawing/2014/main" id="{2C7AF85B-8E1E-4845-A6CF-DA2BB37D3679}"/>
                </a:ext>
              </a:extLst>
            </p:cNvPr>
            <p:cNvSpPr/>
            <p:nvPr/>
          </p:nvSpPr>
          <p:spPr>
            <a:xfrm rot="10800000">
              <a:off x="2180336" y="2427428"/>
              <a:ext cx="561625" cy="1313819"/>
            </a:xfrm>
            <a:custGeom>
              <a:avLst/>
              <a:gdLst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5624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51725 w 561625"/>
                <a:gd name="connsiteY7" fmla="*/ 751601 h 1493920"/>
                <a:gd name="connsiteX8" fmla="*/ 561624 w 561625"/>
                <a:gd name="connsiteY8" fmla="*/ 1493920 h 1493920"/>
                <a:gd name="connsiteX0" fmla="*/ 561624 w 569514"/>
                <a:gd name="connsiteY0" fmla="*/ 1493920 h 1493920"/>
                <a:gd name="connsiteX1" fmla="*/ 0 w 569514"/>
                <a:gd name="connsiteY1" fmla="*/ 1493920 h 1493920"/>
                <a:gd name="connsiteX2" fmla="*/ 217214 w 569514"/>
                <a:gd name="connsiteY2" fmla="*/ 746960 h 1493920"/>
                <a:gd name="connsiteX3" fmla="*/ 217215 w 569514"/>
                <a:gd name="connsiteY3" fmla="*/ 746960 h 1493920"/>
                <a:gd name="connsiteX4" fmla="*/ 1 w 569514"/>
                <a:gd name="connsiteY4" fmla="*/ 0 h 1493920"/>
                <a:gd name="connsiteX5" fmla="*/ 561625 w 569514"/>
                <a:gd name="connsiteY5" fmla="*/ 0 h 1493920"/>
                <a:gd name="connsiteX6" fmla="*/ 344411 w 569514"/>
                <a:gd name="connsiteY6" fmla="*/ 746960 h 1493920"/>
                <a:gd name="connsiteX7" fmla="*/ 561624 w 569514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625" h="1493920">
                  <a:moveTo>
                    <a:pt x="561624" y="1493920"/>
                  </a:moveTo>
                  <a:cubicBezTo>
                    <a:pt x="326418" y="1356768"/>
                    <a:pt x="245041" y="1353336"/>
                    <a:pt x="0" y="1493920"/>
                  </a:cubicBezTo>
                  <a:cubicBezTo>
                    <a:pt x="141899" y="1370371"/>
                    <a:pt x="214303" y="1056261"/>
                    <a:pt x="217214" y="746960"/>
                  </a:cubicBezTo>
                  <a:cubicBezTo>
                    <a:pt x="206989" y="446938"/>
                    <a:pt x="163845" y="100411"/>
                    <a:pt x="1" y="0"/>
                  </a:cubicBezTo>
                  <a:lnTo>
                    <a:pt x="561625" y="0"/>
                  </a:lnTo>
                  <a:cubicBezTo>
                    <a:pt x="405095" y="72746"/>
                    <a:pt x="343664" y="516531"/>
                    <a:pt x="344411" y="746960"/>
                  </a:cubicBezTo>
                  <a:cubicBezTo>
                    <a:pt x="355383" y="1023785"/>
                    <a:pt x="439804" y="1383402"/>
                    <a:pt x="561624" y="14939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3A7E415-E39C-43D6-8DA1-A70A43F20048}"/>
              </a:ext>
            </a:extLst>
          </p:cNvPr>
          <p:cNvSpPr txBox="1"/>
          <p:nvPr/>
        </p:nvSpPr>
        <p:spPr>
          <a:xfrm>
            <a:off x="5281507" y="2926811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CD4A94-B0A8-451F-96CD-AB40AF8C504B}"/>
              </a:ext>
            </a:extLst>
          </p:cNvPr>
          <p:cNvSpPr txBox="1"/>
          <p:nvPr/>
        </p:nvSpPr>
        <p:spPr>
          <a:xfrm>
            <a:off x="6580917" y="4243383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9D3B06D-51EF-47FD-BD29-C70B3E20A065}"/>
              </a:ext>
            </a:extLst>
          </p:cNvPr>
          <p:cNvGrpSpPr/>
          <p:nvPr/>
        </p:nvGrpSpPr>
        <p:grpSpPr>
          <a:xfrm>
            <a:off x="7956701" y="2790834"/>
            <a:ext cx="2306303" cy="1084161"/>
            <a:chOff x="200945" y="4307149"/>
            <a:chExt cx="3298762" cy="108416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BD91F4-48BA-44B7-A696-3F07394BA60E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3528BC5-CAEE-4F37-94DD-11F086169B39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59DD0FD-94DE-44B5-A41B-32BDFA4B418D}"/>
              </a:ext>
            </a:extLst>
          </p:cNvPr>
          <p:cNvGrpSpPr/>
          <p:nvPr/>
        </p:nvGrpSpPr>
        <p:grpSpPr>
          <a:xfrm>
            <a:off x="1960738" y="4443465"/>
            <a:ext cx="2306303" cy="1084161"/>
            <a:chOff x="200945" y="4307149"/>
            <a:chExt cx="3298762" cy="108416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0F6E911-10C1-4E7D-803C-694E447C2A64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2689863-49D8-49D3-A909-4FAD22E8E77B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1252A8D-9F4C-4DFA-9483-269BDAC50D7E}"/>
              </a:ext>
            </a:extLst>
          </p:cNvPr>
          <p:cNvGrpSpPr/>
          <p:nvPr/>
        </p:nvGrpSpPr>
        <p:grpSpPr>
          <a:xfrm>
            <a:off x="4443533" y="4017360"/>
            <a:ext cx="1727068" cy="678649"/>
            <a:chOff x="3233964" y="1954419"/>
            <a:chExt cx="1410044" cy="67864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5994E52-8AC3-4666-8BEA-654D19856B4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048857D-F5F7-4EB7-8725-EF85553343D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5BC5755-60BF-47F4-A222-1D78A496F995}"/>
              </a:ext>
            </a:extLst>
          </p:cNvPr>
          <p:cNvGrpSpPr/>
          <p:nvPr/>
        </p:nvGrpSpPr>
        <p:grpSpPr>
          <a:xfrm>
            <a:off x="6050756" y="3182626"/>
            <a:ext cx="1727068" cy="678649"/>
            <a:chOff x="3233964" y="1954419"/>
            <a:chExt cx="1410044" cy="67864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313248-C24F-45A5-8768-06332CB959D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3938D47-83D5-45DB-9B3D-6DB619BFEC6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050287E-DE60-4231-9FA0-C23AD4472CD7}"/>
              </a:ext>
            </a:extLst>
          </p:cNvPr>
          <p:cNvGrpSpPr/>
          <p:nvPr/>
        </p:nvGrpSpPr>
        <p:grpSpPr>
          <a:xfrm>
            <a:off x="7899235" y="5174031"/>
            <a:ext cx="3451008" cy="856491"/>
            <a:chOff x="-740680" y="1129566"/>
            <a:chExt cx="4125026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914D5A0-FE05-4A49-A0E4-5E41300949D8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46B447A-66E6-4C99-BE76-DAE6C70803EF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1C60D38-9688-42FD-A675-0A1C86A08BD2}"/>
              </a:ext>
            </a:extLst>
          </p:cNvPr>
          <p:cNvGrpSpPr/>
          <p:nvPr/>
        </p:nvGrpSpPr>
        <p:grpSpPr>
          <a:xfrm>
            <a:off x="868920" y="1789655"/>
            <a:ext cx="3451008" cy="856491"/>
            <a:chOff x="-740680" y="1129566"/>
            <a:chExt cx="4125026" cy="85649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649562E-8887-4946-9C7C-3684ECC1BC98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B0EF8DB-89DC-42B9-B6B3-6AC7485889CA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1" name="Rounded Rectangle 25">
            <a:extLst>
              <a:ext uri="{FF2B5EF4-FFF2-40B4-BE49-F238E27FC236}">
                <a16:creationId xmlns:a16="http://schemas.microsoft.com/office/drawing/2014/main" id="{119A0149-7606-4320-BEE3-B7322A81D474}"/>
              </a:ext>
            </a:extLst>
          </p:cNvPr>
          <p:cNvSpPr/>
          <p:nvPr/>
        </p:nvSpPr>
        <p:spPr>
          <a:xfrm>
            <a:off x="2871805" y="3959170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eeform 53">
            <a:extLst>
              <a:ext uri="{FF2B5EF4-FFF2-40B4-BE49-F238E27FC236}">
                <a16:creationId xmlns:a16="http://schemas.microsoft.com/office/drawing/2014/main" id="{8D999142-0388-4795-8B77-E61700D23D02}"/>
              </a:ext>
            </a:extLst>
          </p:cNvPr>
          <p:cNvSpPr/>
          <p:nvPr/>
        </p:nvSpPr>
        <p:spPr>
          <a:xfrm>
            <a:off x="8938928" y="2262511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09F5A13-C7BD-4965-8850-3719C144E0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769946"/>
              </p:ext>
            </p:extLst>
          </p:nvPr>
        </p:nvGraphicFramePr>
        <p:xfrm>
          <a:off x="3703460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B8E8C95-3CB1-475D-9225-D3DB4016F9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611514"/>
              </p:ext>
            </p:extLst>
          </p:nvPr>
        </p:nvGraphicFramePr>
        <p:xfrm>
          <a:off x="6472542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2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8CD5E55-ABFE-4223-9C83-3BD288F271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145960"/>
              </p:ext>
            </p:extLst>
          </p:nvPr>
        </p:nvGraphicFramePr>
        <p:xfrm>
          <a:off x="9241623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 useBgFill="1">
        <p:nvSpPr>
          <p:cNvPr id="6" name="Oval 5">
            <a:extLst>
              <a:ext uri="{FF2B5EF4-FFF2-40B4-BE49-F238E27FC236}">
                <a16:creationId xmlns:a16="http://schemas.microsoft.com/office/drawing/2014/main" id="{13419ED7-EFCD-43F5-8692-3C0394909471}"/>
              </a:ext>
            </a:extLst>
          </p:cNvPr>
          <p:cNvSpPr/>
          <p:nvPr/>
        </p:nvSpPr>
        <p:spPr>
          <a:xfrm>
            <a:off x="4332070" y="1738903"/>
            <a:ext cx="758780" cy="758778"/>
          </a:xfrm>
          <a:prstGeom prst="ellipse">
            <a:avLst/>
          </a:prstGeom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 useBgFill="1">
        <p:nvSpPr>
          <p:cNvPr id="7" name="Oval 6">
            <a:extLst>
              <a:ext uri="{FF2B5EF4-FFF2-40B4-BE49-F238E27FC236}">
                <a16:creationId xmlns:a16="http://schemas.microsoft.com/office/drawing/2014/main" id="{A6CC9F3B-848F-4ADD-816B-B07EF2163689}"/>
              </a:ext>
            </a:extLst>
          </p:cNvPr>
          <p:cNvSpPr/>
          <p:nvPr/>
        </p:nvSpPr>
        <p:spPr>
          <a:xfrm>
            <a:off x="7101152" y="1738903"/>
            <a:ext cx="758780" cy="758778"/>
          </a:xfrm>
          <a:prstGeom prst="ellips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 useBgFill="1">
        <p:nvSpPr>
          <p:cNvPr id="8" name="Oval 7">
            <a:extLst>
              <a:ext uri="{FF2B5EF4-FFF2-40B4-BE49-F238E27FC236}">
                <a16:creationId xmlns:a16="http://schemas.microsoft.com/office/drawing/2014/main" id="{EFCACEBB-8F43-4C83-B6EC-277D9F468716}"/>
              </a:ext>
            </a:extLst>
          </p:cNvPr>
          <p:cNvSpPr/>
          <p:nvPr/>
        </p:nvSpPr>
        <p:spPr>
          <a:xfrm>
            <a:off x="9870233" y="1738903"/>
            <a:ext cx="758780" cy="758778"/>
          </a:xfrm>
          <a:prstGeom prst="ellipse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9409D87F-C43C-428D-BEB6-77F9D75906D2}"/>
              </a:ext>
            </a:extLst>
          </p:cNvPr>
          <p:cNvSpPr/>
          <p:nvPr/>
        </p:nvSpPr>
        <p:spPr>
          <a:xfrm rot="2700000">
            <a:off x="4591854" y="187225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A567B3-10F1-48C2-827D-A5E6CAB30D9B}"/>
              </a:ext>
            </a:extLst>
          </p:cNvPr>
          <p:cNvSpPr/>
          <p:nvPr/>
        </p:nvSpPr>
        <p:spPr>
          <a:xfrm>
            <a:off x="7315809" y="195642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E7D7A59D-397D-40FC-9780-99E4D6CF5E99}"/>
              </a:ext>
            </a:extLst>
          </p:cNvPr>
          <p:cNvSpPr/>
          <p:nvPr/>
        </p:nvSpPr>
        <p:spPr>
          <a:xfrm flipH="1">
            <a:off x="10060350" y="195702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523214C-FF6F-42BE-8487-C70D22423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916760"/>
              </p:ext>
            </p:extLst>
          </p:nvPr>
        </p:nvGraphicFramePr>
        <p:xfrm>
          <a:off x="934378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>
                        <a:solidFill>
                          <a:schemeClr val="accent4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 useBgFill="1">
        <p:nvSpPr>
          <p:cNvPr id="13" name="Oval 12">
            <a:extLst>
              <a:ext uri="{FF2B5EF4-FFF2-40B4-BE49-F238E27FC236}">
                <a16:creationId xmlns:a16="http://schemas.microsoft.com/office/drawing/2014/main" id="{545B3A8E-1CF4-4F59-8F30-443BC81ED78B}"/>
              </a:ext>
            </a:extLst>
          </p:cNvPr>
          <p:cNvSpPr/>
          <p:nvPr/>
        </p:nvSpPr>
        <p:spPr>
          <a:xfrm>
            <a:off x="1562988" y="1738903"/>
            <a:ext cx="758780" cy="758778"/>
          </a:xfrm>
          <a:prstGeom prst="ellipse">
            <a:avLst/>
          </a:prstGeom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ounded Rectangle 6">
            <a:extLst>
              <a:ext uri="{FF2B5EF4-FFF2-40B4-BE49-F238E27FC236}">
                <a16:creationId xmlns:a16="http://schemas.microsoft.com/office/drawing/2014/main" id="{CE0D57F8-723E-4D18-919A-46E265648423}"/>
              </a:ext>
            </a:extLst>
          </p:cNvPr>
          <p:cNvSpPr/>
          <p:nvPr/>
        </p:nvSpPr>
        <p:spPr>
          <a:xfrm>
            <a:off x="1760721" y="1956420"/>
            <a:ext cx="365456" cy="37155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D17578-3D62-4039-AAB7-D68671DC1A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23">
            <a:extLst>
              <a:ext uri="{FF2B5EF4-FFF2-40B4-BE49-F238E27FC236}">
                <a16:creationId xmlns:a16="http://schemas.microsoft.com/office/drawing/2014/main" id="{9402AFB7-6DD8-426D-A0E2-1C0B36AB4D28}"/>
              </a:ext>
            </a:extLst>
          </p:cNvPr>
          <p:cNvGrpSpPr/>
          <p:nvPr/>
        </p:nvGrpSpPr>
        <p:grpSpPr>
          <a:xfrm>
            <a:off x="7662267" y="1715003"/>
            <a:ext cx="3888000" cy="954109"/>
            <a:chOff x="-311418" y="4171820"/>
            <a:chExt cx="2741025" cy="115031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6D19011-620D-4AF3-9BB4-293795BB7813}"/>
                </a:ext>
              </a:extLst>
            </p:cNvPr>
            <p:cNvSpPr txBox="1"/>
            <p:nvPr/>
          </p:nvSpPr>
          <p:spPr>
            <a:xfrm>
              <a:off x="-311418" y="4542890"/>
              <a:ext cx="2741025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9D82C26-5EA0-431B-A4E4-C08A035A9EFD}"/>
                </a:ext>
              </a:extLst>
            </p:cNvPr>
            <p:cNvSpPr txBox="1"/>
            <p:nvPr/>
          </p:nvSpPr>
          <p:spPr>
            <a:xfrm>
              <a:off x="-311418" y="4171820"/>
              <a:ext cx="2741025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6">
            <a:extLst>
              <a:ext uri="{FF2B5EF4-FFF2-40B4-BE49-F238E27FC236}">
                <a16:creationId xmlns:a16="http://schemas.microsoft.com/office/drawing/2014/main" id="{A7C87AFB-70CA-40A7-9E4F-82E839967E01}"/>
              </a:ext>
            </a:extLst>
          </p:cNvPr>
          <p:cNvGrpSpPr/>
          <p:nvPr/>
        </p:nvGrpSpPr>
        <p:grpSpPr>
          <a:xfrm>
            <a:off x="8629080" y="3367555"/>
            <a:ext cx="2808000" cy="1138472"/>
            <a:chOff x="-311417" y="4140067"/>
            <a:chExt cx="2778246" cy="88300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94A6FC2-AE30-4B2D-84D2-5297817D242F}"/>
                </a:ext>
              </a:extLst>
            </p:cNvPr>
            <p:cNvSpPr txBox="1"/>
            <p:nvPr/>
          </p:nvSpPr>
          <p:spPr>
            <a:xfrm>
              <a:off x="-311417" y="4378546"/>
              <a:ext cx="2778246" cy="64452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94E4C9F-A421-4146-B915-FFD6057E3B4F}"/>
                </a:ext>
              </a:extLst>
            </p:cNvPr>
            <p:cNvSpPr txBox="1"/>
            <p:nvPr/>
          </p:nvSpPr>
          <p:spPr>
            <a:xfrm>
              <a:off x="-311417" y="4140067"/>
              <a:ext cx="2778246" cy="238713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9">
            <a:extLst>
              <a:ext uri="{FF2B5EF4-FFF2-40B4-BE49-F238E27FC236}">
                <a16:creationId xmlns:a16="http://schemas.microsoft.com/office/drawing/2014/main" id="{34839B5F-1360-4925-B47F-B080F340FCEB}"/>
              </a:ext>
            </a:extLst>
          </p:cNvPr>
          <p:cNvGrpSpPr/>
          <p:nvPr/>
        </p:nvGrpSpPr>
        <p:grpSpPr>
          <a:xfrm>
            <a:off x="7662267" y="5204472"/>
            <a:ext cx="3888000" cy="910893"/>
            <a:chOff x="-311418" y="4171821"/>
            <a:chExt cx="2712798" cy="109821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FBBA9C2-D029-4783-A18C-93CC4C8FCEDC}"/>
                </a:ext>
              </a:extLst>
            </p:cNvPr>
            <p:cNvSpPr txBox="1"/>
            <p:nvPr/>
          </p:nvSpPr>
          <p:spPr>
            <a:xfrm>
              <a:off x="-311418" y="4490788"/>
              <a:ext cx="2712798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330B3CD-74ED-4FA8-980A-FB1CA0C4D78A}"/>
                </a:ext>
              </a:extLst>
            </p:cNvPr>
            <p:cNvSpPr txBox="1"/>
            <p:nvPr/>
          </p:nvSpPr>
          <p:spPr>
            <a:xfrm>
              <a:off x="-311418" y="4171821"/>
              <a:ext cx="2712798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0FDF516-5F9B-4571-B200-89066637BA6E}"/>
              </a:ext>
            </a:extLst>
          </p:cNvPr>
          <p:cNvSpPr txBox="1"/>
          <p:nvPr/>
        </p:nvSpPr>
        <p:spPr>
          <a:xfrm>
            <a:off x="5255905" y="4337993"/>
            <a:ext cx="2005978" cy="707886"/>
          </a:xfrm>
          <a:prstGeom prst="rect">
            <a:avLst/>
          </a:prstGeom>
          <a:noFill/>
          <a:ln>
            <a:noFill/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Here</a:t>
            </a:r>
          </a:p>
        </p:txBody>
      </p:sp>
      <p:sp>
        <p:nvSpPr>
          <p:cNvPr id="16" name="타원 2">
            <a:extLst>
              <a:ext uri="{FF2B5EF4-FFF2-40B4-BE49-F238E27FC236}">
                <a16:creationId xmlns:a16="http://schemas.microsoft.com/office/drawing/2014/main" id="{8ABC08B5-9E9D-48D0-A72A-FEE1BD5F386C}"/>
              </a:ext>
            </a:extLst>
          </p:cNvPr>
          <p:cNvSpPr/>
          <p:nvPr/>
        </p:nvSpPr>
        <p:spPr>
          <a:xfrm>
            <a:off x="6672371" y="5116041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타원 29">
            <a:extLst>
              <a:ext uri="{FF2B5EF4-FFF2-40B4-BE49-F238E27FC236}">
                <a16:creationId xmlns:a16="http://schemas.microsoft.com/office/drawing/2014/main" id="{A47907E6-5E8E-41C2-A013-1FAC76D00C1D}"/>
              </a:ext>
            </a:extLst>
          </p:cNvPr>
          <p:cNvSpPr/>
          <p:nvPr/>
        </p:nvSpPr>
        <p:spPr>
          <a:xfrm>
            <a:off x="7615160" y="3554129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타원 30">
            <a:extLst>
              <a:ext uri="{FF2B5EF4-FFF2-40B4-BE49-F238E27FC236}">
                <a16:creationId xmlns:a16="http://schemas.microsoft.com/office/drawing/2014/main" id="{B0B8DFFF-0D61-45DF-8B5F-3DB87B62CE49}"/>
              </a:ext>
            </a:extLst>
          </p:cNvPr>
          <p:cNvSpPr/>
          <p:nvPr/>
        </p:nvSpPr>
        <p:spPr>
          <a:xfrm>
            <a:off x="6653582" y="1877140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6EA3DC8D-9526-4C35-97C2-FA682107C18A}"/>
              </a:ext>
            </a:extLst>
          </p:cNvPr>
          <p:cNvSpPr/>
          <p:nvPr/>
        </p:nvSpPr>
        <p:spPr>
          <a:xfrm>
            <a:off x="5891864" y="2694654"/>
            <a:ext cx="734061" cy="1579475"/>
          </a:xfrm>
          <a:custGeom>
            <a:avLst/>
            <a:gdLst>
              <a:gd name="connsiteX0" fmla="*/ 506974 w 734061"/>
              <a:gd name="connsiteY0" fmla="*/ 1265215 h 1579475"/>
              <a:gd name="connsiteX1" fmla="*/ 475404 w 734061"/>
              <a:gd name="connsiteY1" fmla="*/ 1315499 h 1579475"/>
              <a:gd name="connsiteX2" fmla="*/ 475785 w 734061"/>
              <a:gd name="connsiteY2" fmla="*/ 1381888 h 1579475"/>
              <a:gd name="connsiteX3" fmla="*/ 476166 w 734061"/>
              <a:gd name="connsiteY3" fmla="*/ 1381888 h 1579475"/>
              <a:gd name="connsiteX4" fmla="*/ 476166 w 734061"/>
              <a:gd name="connsiteY4" fmla="*/ 1467327 h 1579475"/>
              <a:gd name="connsiteX5" fmla="*/ 502740 w 734061"/>
              <a:gd name="connsiteY5" fmla="*/ 1499712 h 1579475"/>
              <a:gd name="connsiteX6" fmla="*/ 635424 w 734061"/>
              <a:gd name="connsiteY6" fmla="*/ 1398557 h 1579475"/>
              <a:gd name="connsiteX7" fmla="*/ 532839 w 734061"/>
              <a:gd name="connsiteY7" fmla="*/ 1265492 h 1579475"/>
              <a:gd name="connsiteX8" fmla="*/ 506974 w 734061"/>
              <a:gd name="connsiteY8" fmla="*/ 1265215 h 1579475"/>
              <a:gd name="connsiteX9" fmla="*/ 422254 w 734061"/>
              <a:gd name="connsiteY9" fmla="*/ 1189388 h 1579475"/>
              <a:gd name="connsiteX10" fmla="*/ 592561 w 734061"/>
              <a:gd name="connsiteY10" fmla="*/ 1200246 h 1579475"/>
              <a:gd name="connsiteX11" fmla="*/ 733626 w 734061"/>
              <a:gd name="connsiteY11" fmla="*/ 1361790 h 1579475"/>
              <a:gd name="connsiteX12" fmla="*/ 608373 w 734061"/>
              <a:gd name="connsiteY12" fmla="*/ 1559339 h 1579475"/>
              <a:gd name="connsiteX13" fmla="*/ 409872 w 734061"/>
              <a:gd name="connsiteY13" fmla="*/ 1569340 h 1579475"/>
              <a:gd name="connsiteX14" fmla="*/ 379773 w 734061"/>
              <a:gd name="connsiteY14" fmla="*/ 1530383 h 1579475"/>
              <a:gd name="connsiteX15" fmla="*/ 379773 w 734061"/>
              <a:gd name="connsiteY15" fmla="*/ 1378554 h 1579475"/>
              <a:gd name="connsiteX16" fmla="*/ 379582 w 734061"/>
              <a:gd name="connsiteY16" fmla="*/ 1378554 h 1579475"/>
              <a:gd name="connsiteX17" fmla="*/ 379201 w 734061"/>
              <a:gd name="connsiteY17" fmla="*/ 1236251 h 1579475"/>
              <a:gd name="connsiteX18" fmla="*/ 422254 w 734061"/>
              <a:gd name="connsiteY18" fmla="*/ 1189388 h 1579475"/>
              <a:gd name="connsiteX19" fmla="*/ 128218 w 734061"/>
              <a:gd name="connsiteY19" fmla="*/ 1187006 h 1579475"/>
              <a:gd name="connsiteX20" fmla="*/ 208323 w 734061"/>
              <a:gd name="connsiteY20" fmla="*/ 1194531 h 1579475"/>
              <a:gd name="connsiteX21" fmla="*/ 244423 w 734061"/>
              <a:gd name="connsiteY21" fmla="*/ 1349979 h 1579475"/>
              <a:gd name="connsiteX22" fmla="*/ 245376 w 734061"/>
              <a:gd name="connsiteY22" fmla="*/ 1383793 h 1579475"/>
              <a:gd name="connsiteX23" fmla="*/ 283571 w 734061"/>
              <a:gd name="connsiteY23" fmla="*/ 1488472 h 1579475"/>
              <a:gd name="connsiteX24" fmla="*/ 203751 w 734061"/>
              <a:gd name="connsiteY24" fmla="*/ 1567911 h 1579475"/>
              <a:gd name="connsiteX25" fmla="*/ 34683 w 734061"/>
              <a:gd name="connsiteY25" fmla="*/ 1568959 h 1579475"/>
              <a:gd name="connsiteX26" fmla="*/ 12 w 734061"/>
              <a:gd name="connsiteY26" fmla="*/ 1520762 h 1579475"/>
              <a:gd name="connsiteX27" fmla="*/ 31825 w 734061"/>
              <a:gd name="connsiteY27" fmla="*/ 1498569 h 1579475"/>
              <a:gd name="connsiteX28" fmla="*/ 134505 w 734061"/>
              <a:gd name="connsiteY28" fmla="*/ 1510380 h 1579475"/>
              <a:gd name="connsiteX29" fmla="*/ 188035 w 734061"/>
              <a:gd name="connsiteY29" fmla="*/ 1460278 h 1579475"/>
              <a:gd name="connsiteX30" fmla="*/ 134981 w 734061"/>
              <a:gd name="connsiteY30" fmla="*/ 1409224 h 1579475"/>
              <a:gd name="connsiteX31" fmla="*/ 68020 w 734061"/>
              <a:gd name="connsiteY31" fmla="*/ 1373220 h 1579475"/>
              <a:gd name="connsiteX32" fmla="*/ 134124 w 734061"/>
              <a:gd name="connsiteY32" fmla="*/ 1341406 h 1579475"/>
              <a:gd name="connsiteX33" fmla="*/ 178701 w 734061"/>
              <a:gd name="connsiteY33" fmla="*/ 1295782 h 1579475"/>
              <a:gd name="connsiteX34" fmla="*/ 134314 w 734061"/>
              <a:gd name="connsiteY34" fmla="*/ 1255205 h 1579475"/>
              <a:gd name="connsiteX35" fmla="*/ 53923 w 734061"/>
              <a:gd name="connsiteY35" fmla="*/ 1259015 h 1579475"/>
              <a:gd name="connsiteX36" fmla="*/ 20490 w 734061"/>
              <a:gd name="connsiteY36" fmla="*/ 1245204 h 1579475"/>
              <a:gd name="connsiteX37" fmla="*/ 38969 w 734061"/>
              <a:gd name="connsiteY37" fmla="*/ 1197388 h 1579475"/>
              <a:gd name="connsiteX38" fmla="*/ 128218 w 734061"/>
              <a:gd name="connsiteY38" fmla="*/ 1187006 h 1579475"/>
              <a:gd name="connsiteX39" fmla="*/ 322051 w 734061"/>
              <a:gd name="connsiteY39" fmla="*/ 796958 h 1579475"/>
              <a:gd name="connsiteX40" fmla="*/ 349769 w 734061"/>
              <a:gd name="connsiteY40" fmla="*/ 843154 h 1579475"/>
              <a:gd name="connsiteX41" fmla="*/ 266711 w 734061"/>
              <a:gd name="connsiteY41" fmla="*/ 934118 h 1579475"/>
              <a:gd name="connsiteX42" fmla="*/ 100309 w 734061"/>
              <a:gd name="connsiteY42" fmla="*/ 934594 h 1579475"/>
              <a:gd name="connsiteX43" fmla="*/ 62781 w 734061"/>
              <a:gd name="connsiteY43" fmla="*/ 952025 h 1579475"/>
              <a:gd name="connsiteX44" fmla="*/ 100309 w 734061"/>
              <a:gd name="connsiteY44" fmla="*/ 968979 h 1579475"/>
              <a:gd name="connsiteX45" fmla="*/ 537697 w 734061"/>
              <a:gd name="connsiteY45" fmla="*/ 969456 h 1579475"/>
              <a:gd name="connsiteX46" fmla="*/ 608754 w 734061"/>
              <a:gd name="connsiteY46" fmla="*/ 1047465 h 1579475"/>
              <a:gd name="connsiteX47" fmla="*/ 569320 w 734061"/>
              <a:gd name="connsiteY47" fmla="*/ 1084899 h 1579475"/>
              <a:gd name="connsiteX48" fmla="*/ 440828 w 734061"/>
              <a:gd name="connsiteY48" fmla="*/ 1087470 h 1579475"/>
              <a:gd name="connsiteX49" fmla="*/ 414444 w 734061"/>
              <a:gd name="connsiteY49" fmla="*/ 1113664 h 1579475"/>
              <a:gd name="connsiteX50" fmla="*/ 391489 w 734061"/>
              <a:gd name="connsiteY50" fmla="*/ 1137953 h 1579475"/>
              <a:gd name="connsiteX51" fmla="*/ 370152 w 734061"/>
              <a:gd name="connsiteY51" fmla="*/ 1113664 h 1579475"/>
              <a:gd name="connsiteX52" fmla="*/ 417873 w 734061"/>
              <a:gd name="connsiteY52" fmla="*/ 1047180 h 1579475"/>
              <a:gd name="connsiteX53" fmla="*/ 546841 w 734061"/>
              <a:gd name="connsiteY53" fmla="*/ 1045465 h 1579475"/>
              <a:gd name="connsiteX54" fmla="*/ 546936 w 734061"/>
              <a:gd name="connsiteY54" fmla="*/ 1017938 h 1579475"/>
              <a:gd name="connsiteX55" fmla="*/ 415110 w 734061"/>
              <a:gd name="connsiteY55" fmla="*/ 1017938 h 1579475"/>
              <a:gd name="connsiteX56" fmla="*/ 72877 w 734061"/>
              <a:gd name="connsiteY56" fmla="*/ 1017747 h 1579475"/>
              <a:gd name="connsiteX57" fmla="*/ 7821 w 734061"/>
              <a:gd name="connsiteY57" fmla="*/ 953263 h 1579475"/>
              <a:gd name="connsiteX58" fmla="*/ 75163 w 734061"/>
              <a:gd name="connsiteY58" fmla="*/ 885540 h 1579475"/>
              <a:gd name="connsiteX59" fmla="*/ 246327 w 734061"/>
              <a:gd name="connsiteY59" fmla="*/ 885731 h 1579475"/>
              <a:gd name="connsiteX60" fmla="*/ 296619 w 734061"/>
              <a:gd name="connsiteY60" fmla="*/ 840392 h 1579475"/>
              <a:gd name="connsiteX61" fmla="*/ 322051 w 734061"/>
              <a:gd name="connsiteY61" fmla="*/ 796958 h 1579475"/>
              <a:gd name="connsiteX62" fmla="*/ 486548 w 734061"/>
              <a:gd name="connsiteY62" fmla="*/ 0 h 1579475"/>
              <a:gd name="connsiteX63" fmla="*/ 522552 w 734061"/>
              <a:gd name="connsiteY63" fmla="*/ 33338 h 1579475"/>
              <a:gd name="connsiteX64" fmla="*/ 522552 w 734061"/>
              <a:gd name="connsiteY64" fmla="*/ 565119 h 1579475"/>
              <a:gd name="connsiteX65" fmla="*/ 488262 w 734061"/>
              <a:gd name="connsiteY65" fmla="*/ 600838 h 1579475"/>
              <a:gd name="connsiteX66" fmla="*/ 398061 w 734061"/>
              <a:gd name="connsiteY66" fmla="*/ 600171 h 1579475"/>
              <a:gd name="connsiteX67" fmla="*/ 397013 w 734061"/>
              <a:gd name="connsiteY67" fmla="*/ 686086 h 1579475"/>
              <a:gd name="connsiteX68" fmla="*/ 317193 w 734061"/>
              <a:gd name="connsiteY68" fmla="*/ 758762 h 1579475"/>
              <a:gd name="connsiteX69" fmla="*/ 247280 w 734061"/>
              <a:gd name="connsiteY69" fmla="*/ 677609 h 1579475"/>
              <a:gd name="connsiteX70" fmla="*/ 247375 w 734061"/>
              <a:gd name="connsiteY70" fmla="*/ 601695 h 1579475"/>
              <a:gd name="connsiteX71" fmla="*/ 165555 w 734061"/>
              <a:gd name="connsiteY71" fmla="*/ 601504 h 1579475"/>
              <a:gd name="connsiteX72" fmla="*/ 127646 w 734061"/>
              <a:gd name="connsiteY72" fmla="*/ 560928 h 1579475"/>
              <a:gd name="connsiteX73" fmla="*/ 122883 w 734061"/>
              <a:gd name="connsiteY73" fmla="*/ 55341 h 1579475"/>
              <a:gd name="connsiteX74" fmla="*/ 153459 w 734061"/>
              <a:gd name="connsiteY74" fmla="*/ 1144 h 157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734061" h="1579475">
                <a:moveTo>
                  <a:pt x="506974" y="1265215"/>
                </a:moveTo>
                <a:cubicBezTo>
                  <a:pt x="484369" y="1268153"/>
                  <a:pt x="472118" y="1281781"/>
                  <a:pt x="475404" y="1315499"/>
                </a:cubicBezTo>
                <a:cubicBezTo>
                  <a:pt x="477594" y="1337406"/>
                  <a:pt x="475785" y="1359695"/>
                  <a:pt x="475785" y="1381888"/>
                </a:cubicBezTo>
                <a:cubicBezTo>
                  <a:pt x="475975" y="1381888"/>
                  <a:pt x="476070" y="1381888"/>
                  <a:pt x="476166" y="1381888"/>
                </a:cubicBezTo>
                <a:cubicBezTo>
                  <a:pt x="476166" y="1410368"/>
                  <a:pt x="476166" y="1438847"/>
                  <a:pt x="476166" y="1467327"/>
                </a:cubicBezTo>
                <a:cubicBezTo>
                  <a:pt x="476166" y="1485425"/>
                  <a:pt x="482738" y="1496569"/>
                  <a:pt x="502740" y="1499712"/>
                </a:cubicBezTo>
                <a:cubicBezTo>
                  <a:pt x="565796" y="1509618"/>
                  <a:pt x="627709" y="1462946"/>
                  <a:pt x="635424" y="1398557"/>
                </a:cubicBezTo>
                <a:cubicBezTo>
                  <a:pt x="644187" y="1325595"/>
                  <a:pt x="602943" y="1273017"/>
                  <a:pt x="532839" y="1265492"/>
                </a:cubicBezTo>
                <a:cubicBezTo>
                  <a:pt x="523195" y="1264444"/>
                  <a:pt x="514509" y="1264236"/>
                  <a:pt x="506974" y="1265215"/>
                </a:cubicBezTo>
                <a:close/>
                <a:moveTo>
                  <a:pt x="422254" y="1189388"/>
                </a:moveTo>
                <a:cubicBezTo>
                  <a:pt x="479404" y="1188721"/>
                  <a:pt x="536364" y="1190912"/>
                  <a:pt x="592561" y="1200246"/>
                </a:cubicBezTo>
                <a:cubicBezTo>
                  <a:pt x="674286" y="1213867"/>
                  <a:pt x="729340" y="1278446"/>
                  <a:pt x="733626" y="1361790"/>
                </a:cubicBezTo>
                <a:cubicBezTo>
                  <a:pt x="738960" y="1465708"/>
                  <a:pt x="695241" y="1535907"/>
                  <a:pt x="608373" y="1559339"/>
                </a:cubicBezTo>
                <a:cubicBezTo>
                  <a:pt x="543126" y="1577055"/>
                  <a:pt x="476166" y="1569149"/>
                  <a:pt x="409872" y="1569340"/>
                </a:cubicBezTo>
                <a:cubicBezTo>
                  <a:pt x="383773" y="1569435"/>
                  <a:pt x="379773" y="1551052"/>
                  <a:pt x="379773" y="1530383"/>
                </a:cubicBezTo>
                <a:cubicBezTo>
                  <a:pt x="379773" y="1479805"/>
                  <a:pt x="379773" y="1429132"/>
                  <a:pt x="379773" y="1378554"/>
                </a:cubicBezTo>
                <a:cubicBezTo>
                  <a:pt x="379677" y="1378554"/>
                  <a:pt x="379677" y="1378554"/>
                  <a:pt x="379582" y="1378554"/>
                </a:cubicBezTo>
                <a:cubicBezTo>
                  <a:pt x="379582" y="1331120"/>
                  <a:pt x="380630" y="1283685"/>
                  <a:pt x="379201" y="1236251"/>
                </a:cubicBezTo>
                <a:cubicBezTo>
                  <a:pt x="378249" y="1205009"/>
                  <a:pt x="388631" y="1189769"/>
                  <a:pt x="422254" y="1189388"/>
                </a:cubicBezTo>
                <a:close/>
                <a:moveTo>
                  <a:pt x="128218" y="1187006"/>
                </a:moveTo>
                <a:cubicBezTo>
                  <a:pt x="155079" y="1187768"/>
                  <a:pt x="182130" y="1186244"/>
                  <a:pt x="208323" y="1194531"/>
                </a:cubicBezTo>
                <a:cubicBezTo>
                  <a:pt x="283095" y="1218153"/>
                  <a:pt x="302430" y="1297020"/>
                  <a:pt x="244423" y="1349979"/>
                </a:cubicBezTo>
                <a:cubicBezTo>
                  <a:pt x="227469" y="1365409"/>
                  <a:pt x="226611" y="1371410"/>
                  <a:pt x="245376" y="1383793"/>
                </a:cubicBezTo>
                <a:cubicBezTo>
                  <a:pt x="283285" y="1408843"/>
                  <a:pt x="291762" y="1446848"/>
                  <a:pt x="283571" y="1488472"/>
                </a:cubicBezTo>
                <a:cubicBezTo>
                  <a:pt x="274998" y="1531811"/>
                  <a:pt x="244518" y="1556100"/>
                  <a:pt x="203751" y="1567911"/>
                </a:cubicBezTo>
                <a:cubicBezTo>
                  <a:pt x="147649" y="1584199"/>
                  <a:pt x="91261" y="1582103"/>
                  <a:pt x="34683" y="1568959"/>
                </a:cubicBezTo>
                <a:cubicBezTo>
                  <a:pt x="7822" y="1562767"/>
                  <a:pt x="-369" y="1546289"/>
                  <a:pt x="12" y="1520762"/>
                </a:cubicBezTo>
                <a:cubicBezTo>
                  <a:pt x="297" y="1496759"/>
                  <a:pt x="8489" y="1488853"/>
                  <a:pt x="31825" y="1498569"/>
                </a:cubicBezTo>
                <a:cubicBezTo>
                  <a:pt x="64782" y="1512190"/>
                  <a:pt x="99548" y="1515809"/>
                  <a:pt x="134505" y="1510380"/>
                </a:cubicBezTo>
                <a:cubicBezTo>
                  <a:pt x="162889" y="1505998"/>
                  <a:pt x="187845" y="1493711"/>
                  <a:pt x="188035" y="1460278"/>
                </a:cubicBezTo>
                <a:cubicBezTo>
                  <a:pt x="188321" y="1426560"/>
                  <a:pt x="162318" y="1417130"/>
                  <a:pt x="134981" y="1409224"/>
                </a:cubicBezTo>
                <a:cubicBezTo>
                  <a:pt x="110216" y="1402081"/>
                  <a:pt x="66306" y="1424655"/>
                  <a:pt x="68020" y="1373220"/>
                </a:cubicBezTo>
                <a:cubicBezTo>
                  <a:pt x="69544" y="1326452"/>
                  <a:pt x="109930" y="1346836"/>
                  <a:pt x="134124" y="1341406"/>
                </a:cubicBezTo>
                <a:cubicBezTo>
                  <a:pt x="160127" y="1335596"/>
                  <a:pt x="179844" y="1325404"/>
                  <a:pt x="178701" y="1295782"/>
                </a:cubicBezTo>
                <a:cubicBezTo>
                  <a:pt x="177653" y="1268635"/>
                  <a:pt x="158603" y="1257967"/>
                  <a:pt x="134314" y="1255205"/>
                </a:cubicBezTo>
                <a:cubicBezTo>
                  <a:pt x="107358" y="1252157"/>
                  <a:pt x="80498" y="1253967"/>
                  <a:pt x="53923" y="1259015"/>
                </a:cubicBezTo>
                <a:cubicBezTo>
                  <a:pt x="39731" y="1261682"/>
                  <a:pt x="23729" y="1266064"/>
                  <a:pt x="20490" y="1245204"/>
                </a:cubicBezTo>
                <a:cubicBezTo>
                  <a:pt x="17538" y="1226440"/>
                  <a:pt x="14871" y="1206437"/>
                  <a:pt x="38969" y="1197388"/>
                </a:cubicBezTo>
                <a:cubicBezTo>
                  <a:pt x="67925" y="1186435"/>
                  <a:pt x="98214" y="1188149"/>
                  <a:pt x="128218" y="1187006"/>
                </a:cubicBezTo>
                <a:close/>
                <a:moveTo>
                  <a:pt x="322051" y="796958"/>
                </a:moveTo>
                <a:cubicBezTo>
                  <a:pt x="351293" y="796672"/>
                  <a:pt x="349483" y="818103"/>
                  <a:pt x="349769" y="843154"/>
                </a:cubicBezTo>
                <a:cubicBezTo>
                  <a:pt x="349483" y="944405"/>
                  <a:pt x="366057" y="931451"/>
                  <a:pt x="266711" y="934118"/>
                </a:cubicBezTo>
                <a:cubicBezTo>
                  <a:pt x="211276" y="934213"/>
                  <a:pt x="155745" y="933737"/>
                  <a:pt x="100309" y="934594"/>
                </a:cubicBezTo>
                <a:cubicBezTo>
                  <a:pt x="85736" y="934785"/>
                  <a:pt x="62781" y="930022"/>
                  <a:pt x="62781" y="952025"/>
                </a:cubicBezTo>
                <a:cubicBezTo>
                  <a:pt x="62781" y="974504"/>
                  <a:pt x="85926" y="968979"/>
                  <a:pt x="100309" y="968979"/>
                </a:cubicBezTo>
                <a:cubicBezTo>
                  <a:pt x="246137" y="969551"/>
                  <a:pt x="391869" y="968789"/>
                  <a:pt x="537697" y="969456"/>
                </a:cubicBezTo>
                <a:cubicBezTo>
                  <a:pt x="613326" y="969837"/>
                  <a:pt x="608468" y="967360"/>
                  <a:pt x="608754" y="1047465"/>
                </a:cubicBezTo>
                <a:cubicBezTo>
                  <a:pt x="608849" y="1085946"/>
                  <a:pt x="603610" y="1083279"/>
                  <a:pt x="569320" y="1084899"/>
                </a:cubicBezTo>
                <a:cubicBezTo>
                  <a:pt x="537697" y="1086423"/>
                  <a:pt x="472546" y="1087566"/>
                  <a:pt x="440828" y="1087470"/>
                </a:cubicBezTo>
                <a:cubicBezTo>
                  <a:pt x="413301" y="1087470"/>
                  <a:pt x="415968" y="1083184"/>
                  <a:pt x="414444" y="1113664"/>
                </a:cubicBezTo>
                <a:cubicBezTo>
                  <a:pt x="413872" y="1125094"/>
                  <a:pt x="406728" y="1138239"/>
                  <a:pt x="391489" y="1137953"/>
                </a:cubicBezTo>
                <a:cubicBezTo>
                  <a:pt x="378153" y="1137667"/>
                  <a:pt x="370438" y="1128809"/>
                  <a:pt x="370152" y="1113664"/>
                </a:cubicBezTo>
                <a:cubicBezTo>
                  <a:pt x="370438" y="1032416"/>
                  <a:pt x="360437" y="1049180"/>
                  <a:pt x="417873" y="1047180"/>
                </a:cubicBezTo>
                <a:cubicBezTo>
                  <a:pt x="456354" y="1045846"/>
                  <a:pt x="507122" y="1046513"/>
                  <a:pt x="546841" y="1045465"/>
                </a:cubicBezTo>
                <a:cubicBezTo>
                  <a:pt x="546556" y="1041084"/>
                  <a:pt x="547127" y="1022510"/>
                  <a:pt x="546936" y="1017938"/>
                </a:cubicBezTo>
                <a:cubicBezTo>
                  <a:pt x="503026" y="1017938"/>
                  <a:pt x="459116" y="1017938"/>
                  <a:pt x="415110" y="1017938"/>
                </a:cubicBezTo>
                <a:cubicBezTo>
                  <a:pt x="301001" y="1017938"/>
                  <a:pt x="186892" y="1017747"/>
                  <a:pt x="72877" y="1017747"/>
                </a:cubicBezTo>
                <a:cubicBezTo>
                  <a:pt x="-1989" y="1017747"/>
                  <a:pt x="5155" y="1023558"/>
                  <a:pt x="7821" y="953263"/>
                </a:cubicBezTo>
                <a:cubicBezTo>
                  <a:pt x="7631" y="877063"/>
                  <a:pt x="2106" y="884683"/>
                  <a:pt x="75163" y="885540"/>
                </a:cubicBezTo>
                <a:cubicBezTo>
                  <a:pt x="132218" y="885159"/>
                  <a:pt x="189273" y="886874"/>
                  <a:pt x="246327" y="885731"/>
                </a:cubicBezTo>
                <a:cubicBezTo>
                  <a:pt x="303097" y="884588"/>
                  <a:pt x="296810" y="885540"/>
                  <a:pt x="296619" y="840392"/>
                </a:cubicBezTo>
                <a:cubicBezTo>
                  <a:pt x="296048" y="821818"/>
                  <a:pt x="296429" y="797244"/>
                  <a:pt x="322051" y="796958"/>
                </a:cubicBezTo>
                <a:close/>
                <a:moveTo>
                  <a:pt x="486548" y="0"/>
                </a:moveTo>
                <a:cubicBezTo>
                  <a:pt x="515454" y="11180"/>
                  <a:pt x="522552" y="8859"/>
                  <a:pt x="522552" y="33338"/>
                </a:cubicBezTo>
                <a:cubicBezTo>
                  <a:pt x="522457" y="210598"/>
                  <a:pt x="522457" y="387859"/>
                  <a:pt x="522552" y="565119"/>
                </a:cubicBezTo>
                <a:cubicBezTo>
                  <a:pt x="522552" y="588360"/>
                  <a:pt x="511789" y="601028"/>
                  <a:pt x="488262" y="600838"/>
                </a:cubicBezTo>
                <a:lnTo>
                  <a:pt x="398061" y="600171"/>
                </a:lnTo>
                <a:cubicBezTo>
                  <a:pt x="398727" y="622840"/>
                  <a:pt x="398727" y="631794"/>
                  <a:pt x="397013" y="686086"/>
                </a:cubicBezTo>
                <a:cubicBezTo>
                  <a:pt x="395679" y="730663"/>
                  <a:pt x="355579" y="761524"/>
                  <a:pt x="317193" y="758762"/>
                </a:cubicBezTo>
                <a:cubicBezTo>
                  <a:pt x="275855" y="755809"/>
                  <a:pt x="249280" y="725710"/>
                  <a:pt x="247280" y="677609"/>
                </a:cubicBezTo>
                <a:cubicBezTo>
                  <a:pt x="246232" y="652368"/>
                  <a:pt x="247280" y="627031"/>
                  <a:pt x="247375" y="601695"/>
                </a:cubicBezTo>
                <a:cubicBezTo>
                  <a:pt x="224039" y="600647"/>
                  <a:pt x="198607" y="600076"/>
                  <a:pt x="165555" y="601504"/>
                </a:cubicBezTo>
                <a:cubicBezTo>
                  <a:pt x="131456" y="602552"/>
                  <a:pt x="127932" y="595980"/>
                  <a:pt x="127646" y="560928"/>
                </a:cubicBezTo>
                <a:cubicBezTo>
                  <a:pt x="124598" y="484728"/>
                  <a:pt x="124312" y="193930"/>
                  <a:pt x="122883" y="55341"/>
                </a:cubicBezTo>
                <a:cubicBezTo>
                  <a:pt x="122502" y="20289"/>
                  <a:pt x="122693" y="1239"/>
                  <a:pt x="153459" y="114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Trapezoid 13">
            <a:extLst>
              <a:ext uri="{FF2B5EF4-FFF2-40B4-BE49-F238E27FC236}">
                <a16:creationId xmlns:a16="http://schemas.microsoft.com/office/drawing/2014/main" id="{95369C6A-1929-409E-8017-71467B51E59A}"/>
              </a:ext>
            </a:extLst>
          </p:cNvPr>
          <p:cNvSpPr/>
          <p:nvPr/>
        </p:nvSpPr>
        <p:spPr>
          <a:xfrm>
            <a:off x="6814966" y="5280086"/>
            <a:ext cx="446917" cy="37789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B5A3C97E-3E18-4C13-90E5-CA8382E04E19}"/>
              </a:ext>
            </a:extLst>
          </p:cNvPr>
          <p:cNvSpPr/>
          <p:nvPr/>
        </p:nvSpPr>
        <p:spPr>
          <a:xfrm>
            <a:off x="6895287" y="2032422"/>
            <a:ext cx="236589" cy="40943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Rounded Rectangle 6">
            <a:extLst>
              <a:ext uri="{FF2B5EF4-FFF2-40B4-BE49-F238E27FC236}">
                <a16:creationId xmlns:a16="http://schemas.microsoft.com/office/drawing/2014/main" id="{B63CF605-0F5B-4507-BDBE-EECC3DF0CF1C}"/>
              </a:ext>
            </a:extLst>
          </p:cNvPr>
          <p:cNvSpPr/>
          <p:nvPr/>
        </p:nvSpPr>
        <p:spPr>
          <a:xfrm>
            <a:off x="7786880" y="3735340"/>
            <a:ext cx="412484" cy="41936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5994631-2B36-462A-9EDC-CB76A7F01159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253AA72-3C5B-4907-A5FB-560D454EA40A}"/>
              </a:ext>
            </a:extLst>
          </p:cNvPr>
          <p:cNvGrpSpPr/>
          <p:nvPr/>
        </p:nvGrpSpPr>
        <p:grpSpPr>
          <a:xfrm>
            <a:off x="905609" y="1588821"/>
            <a:ext cx="10256977" cy="3556172"/>
            <a:chOff x="-659130" y="1400691"/>
            <a:chExt cx="10256977" cy="355617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CBEA03DB-E976-422B-8AE6-280F45CFDE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659130" y="1535324"/>
              <a:ext cx="10128738" cy="3421539"/>
            </a:xfrm>
            <a:prstGeom prst="line">
              <a:avLst/>
            </a:prstGeom>
            <a:ln w="762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0FD7FD22-70EA-413D-9395-FF16B9BC4CA4}"/>
                </a:ext>
              </a:extLst>
            </p:cNvPr>
            <p:cNvSpPr/>
            <p:nvPr/>
          </p:nvSpPr>
          <p:spPr>
            <a:xfrm rot="4319367">
              <a:off x="9349202" y="1400691"/>
              <a:ext cx="248645" cy="248645"/>
            </a:xfrm>
            <a:prstGeom prst="triangl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70A9358B-8438-4697-B7F6-CA5F45328313}"/>
              </a:ext>
            </a:extLst>
          </p:cNvPr>
          <p:cNvSpPr/>
          <p:nvPr/>
        </p:nvSpPr>
        <p:spPr>
          <a:xfrm>
            <a:off x="1576523" y="4299943"/>
            <a:ext cx="845051" cy="84505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C2DA69-292C-4D74-988F-CBE6CEDA6FFB}"/>
              </a:ext>
            </a:extLst>
          </p:cNvPr>
          <p:cNvSpPr/>
          <p:nvPr/>
        </p:nvSpPr>
        <p:spPr>
          <a:xfrm rot="10800000">
            <a:off x="1279754" y="5553907"/>
            <a:ext cx="1438587" cy="432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787D40-1246-47D7-8141-8FF22865FF48}"/>
              </a:ext>
            </a:extLst>
          </p:cNvPr>
          <p:cNvSpPr txBox="1"/>
          <p:nvPr/>
        </p:nvSpPr>
        <p:spPr>
          <a:xfrm>
            <a:off x="1332997" y="563140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E95EAB5-B8F7-4E23-A941-FE4407D77BFB}"/>
              </a:ext>
            </a:extLst>
          </p:cNvPr>
          <p:cNvGrpSpPr/>
          <p:nvPr/>
        </p:nvGrpSpPr>
        <p:grpSpPr>
          <a:xfrm>
            <a:off x="1271887" y="2588200"/>
            <a:ext cx="1454320" cy="1453493"/>
            <a:chOff x="3004835" y="4307149"/>
            <a:chExt cx="2266098" cy="145349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049282E-B75A-47AD-B6F2-DC3075A9E1C4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C5C6024-AB2F-4FCD-BE7C-22E257100128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25411029-992C-452C-B1DA-847187C95F95}"/>
              </a:ext>
            </a:extLst>
          </p:cNvPr>
          <p:cNvSpPr/>
          <p:nvPr/>
        </p:nvSpPr>
        <p:spPr>
          <a:xfrm>
            <a:off x="5653165" y="2941316"/>
            <a:ext cx="845051" cy="84505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431EF-B82E-477A-9299-CF6CA22AA985}"/>
              </a:ext>
            </a:extLst>
          </p:cNvPr>
          <p:cNvSpPr/>
          <p:nvPr/>
        </p:nvSpPr>
        <p:spPr>
          <a:xfrm rot="10800000">
            <a:off x="5356397" y="5553907"/>
            <a:ext cx="1438587" cy="432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311D6E-9E52-4921-B410-D0436EEA23EE}"/>
              </a:ext>
            </a:extLst>
          </p:cNvPr>
          <p:cNvSpPr txBox="1"/>
          <p:nvPr/>
        </p:nvSpPr>
        <p:spPr>
          <a:xfrm>
            <a:off x="5409639" y="563140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14180CA-EFD9-4AD5-B6DF-B23ACE08C0FE}"/>
              </a:ext>
            </a:extLst>
          </p:cNvPr>
          <p:cNvGrpSpPr/>
          <p:nvPr/>
        </p:nvGrpSpPr>
        <p:grpSpPr>
          <a:xfrm>
            <a:off x="5348529" y="3993943"/>
            <a:ext cx="1454320" cy="1453493"/>
            <a:chOff x="3004835" y="4307149"/>
            <a:chExt cx="2266098" cy="145349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F99489E-DB2D-4A7C-8F67-B04A7FCDA72D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5F73CC8-AA0A-4174-9BCF-569E21F2E2E7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DF931D8D-5A0F-4CCD-9350-861BA4CB77E8}"/>
              </a:ext>
            </a:extLst>
          </p:cNvPr>
          <p:cNvSpPr/>
          <p:nvPr/>
        </p:nvSpPr>
        <p:spPr>
          <a:xfrm>
            <a:off x="9729807" y="1582690"/>
            <a:ext cx="845051" cy="84505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5B25C71-7342-4DCB-829A-424F63E7480A}"/>
              </a:ext>
            </a:extLst>
          </p:cNvPr>
          <p:cNvSpPr/>
          <p:nvPr/>
        </p:nvSpPr>
        <p:spPr>
          <a:xfrm rot="10800000">
            <a:off x="9433039" y="5553907"/>
            <a:ext cx="1438587" cy="432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F572EE-599F-435D-985C-FF148B509A4E}"/>
              </a:ext>
            </a:extLst>
          </p:cNvPr>
          <p:cNvSpPr txBox="1"/>
          <p:nvPr/>
        </p:nvSpPr>
        <p:spPr>
          <a:xfrm>
            <a:off x="9486281" y="563140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9463297-8C4F-46D7-A8C3-A79ED6D11761}"/>
              </a:ext>
            </a:extLst>
          </p:cNvPr>
          <p:cNvGrpSpPr/>
          <p:nvPr/>
        </p:nvGrpSpPr>
        <p:grpSpPr>
          <a:xfrm>
            <a:off x="9425171" y="2662875"/>
            <a:ext cx="1454320" cy="1453493"/>
            <a:chOff x="3004835" y="4307149"/>
            <a:chExt cx="2266098" cy="145349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2E8A8CF-3D84-4ECC-9148-88277E0CF786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5D8BB7-778D-4D01-9C63-5B4E836AAF81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DCEC4655-A7BA-40A4-B377-A92D4D9C6F62}"/>
              </a:ext>
            </a:extLst>
          </p:cNvPr>
          <p:cNvSpPr/>
          <p:nvPr/>
        </p:nvSpPr>
        <p:spPr>
          <a:xfrm>
            <a:off x="3614844" y="3620629"/>
            <a:ext cx="845051" cy="84505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C2AF2E4-A402-4853-BBEF-14ED28B62FE7}"/>
              </a:ext>
            </a:extLst>
          </p:cNvPr>
          <p:cNvSpPr/>
          <p:nvPr/>
        </p:nvSpPr>
        <p:spPr>
          <a:xfrm rot="10800000">
            <a:off x="3318076" y="5553907"/>
            <a:ext cx="1438587" cy="432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5D1EF16-665A-4CF9-A557-2254239A77A0}"/>
              </a:ext>
            </a:extLst>
          </p:cNvPr>
          <p:cNvSpPr txBox="1"/>
          <p:nvPr/>
        </p:nvSpPr>
        <p:spPr>
          <a:xfrm>
            <a:off x="3371318" y="563140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F9AF347-CF59-424A-BF02-88BCD02621D1}"/>
              </a:ext>
            </a:extLst>
          </p:cNvPr>
          <p:cNvGrpSpPr/>
          <p:nvPr/>
        </p:nvGrpSpPr>
        <p:grpSpPr>
          <a:xfrm>
            <a:off x="3310208" y="1940128"/>
            <a:ext cx="1454320" cy="1453493"/>
            <a:chOff x="3004835" y="4307149"/>
            <a:chExt cx="2266098" cy="145349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894045D-8BF0-4174-8B0F-DFC89A49FFA7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0181432-D4D9-4BCB-B622-A42C30E195B0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6B27C750-707C-4EC1-8958-E7B858CC47C8}"/>
              </a:ext>
            </a:extLst>
          </p:cNvPr>
          <p:cNvSpPr/>
          <p:nvPr/>
        </p:nvSpPr>
        <p:spPr>
          <a:xfrm>
            <a:off x="7691486" y="2262003"/>
            <a:ext cx="845051" cy="84505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331360A-5B09-4DBC-9D34-C9C4C64C39FF}"/>
              </a:ext>
            </a:extLst>
          </p:cNvPr>
          <p:cNvSpPr/>
          <p:nvPr/>
        </p:nvSpPr>
        <p:spPr>
          <a:xfrm rot="10800000">
            <a:off x="7394718" y="5553907"/>
            <a:ext cx="1438587" cy="432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41EDA4-3E70-47E4-81BE-10D8AFCF8460}"/>
              </a:ext>
            </a:extLst>
          </p:cNvPr>
          <p:cNvSpPr txBox="1"/>
          <p:nvPr/>
        </p:nvSpPr>
        <p:spPr>
          <a:xfrm>
            <a:off x="7447960" y="563140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4E326F3-F0E3-4D59-BB13-E509ABF0A362}"/>
              </a:ext>
            </a:extLst>
          </p:cNvPr>
          <p:cNvGrpSpPr/>
          <p:nvPr/>
        </p:nvGrpSpPr>
        <p:grpSpPr>
          <a:xfrm>
            <a:off x="7386850" y="3354380"/>
            <a:ext cx="1454320" cy="1453493"/>
            <a:chOff x="3004835" y="4307149"/>
            <a:chExt cx="2266098" cy="145349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22DCE48-7E08-45CF-8DB2-C309BB6CD941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A1052A1-E512-48B3-9285-7BCFAEF61738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7">
            <a:extLst>
              <a:ext uri="{FF2B5EF4-FFF2-40B4-BE49-F238E27FC236}">
                <a16:creationId xmlns:a16="http://schemas.microsoft.com/office/drawing/2014/main" id="{3E5FBB9B-6518-4310-863C-52A0D0C9B3E5}"/>
              </a:ext>
            </a:extLst>
          </p:cNvPr>
          <p:cNvSpPr/>
          <p:nvPr/>
        </p:nvSpPr>
        <p:spPr>
          <a:xfrm>
            <a:off x="3876348" y="3880673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10">
            <a:extLst>
              <a:ext uri="{FF2B5EF4-FFF2-40B4-BE49-F238E27FC236}">
                <a16:creationId xmlns:a16="http://schemas.microsoft.com/office/drawing/2014/main" id="{E7CA9816-CA16-4D76-9FF3-FF1AC17B58EF}"/>
              </a:ext>
            </a:extLst>
          </p:cNvPr>
          <p:cNvSpPr/>
          <p:nvPr/>
        </p:nvSpPr>
        <p:spPr>
          <a:xfrm>
            <a:off x="5940841" y="319566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DF5ABE1A-FE8E-4A34-BC26-FE28080B5631}"/>
              </a:ext>
            </a:extLst>
          </p:cNvPr>
          <p:cNvSpPr/>
          <p:nvPr/>
        </p:nvSpPr>
        <p:spPr>
          <a:xfrm flipH="1">
            <a:off x="7910402" y="256514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 Same Side Corner Rectangle 11">
            <a:extLst>
              <a:ext uri="{FF2B5EF4-FFF2-40B4-BE49-F238E27FC236}">
                <a16:creationId xmlns:a16="http://schemas.microsoft.com/office/drawing/2014/main" id="{9FFA31E2-4CA5-4CFB-901E-E21559ECF261}"/>
              </a:ext>
            </a:extLst>
          </p:cNvPr>
          <p:cNvSpPr>
            <a:spLocks noChangeAspect="1"/>
          </p:cNvSpPr>
          <p:nvPr/>
        </p:nvSpPr>
        <p:spPr>
          <a:xfrm rot="9900000">
            <a:off x="9987597" y="185870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Block Arc 10">
            <a:extLst>
              <a:ext uri="{FF2B5EF4-FFF2-40B4-BE49-F238E27FC236}">
                <a16:creationId xmlns:a16="http://schemas.microsoft.com/office/drawing/2014/main" id="{DCC39DEF-1059-4432-BD0D-6A1223F571DC}"/>
              </a:ext>
            </a:extLst>
          </p:cNvPr>
          <p:cNvSpPr/>
          <p:nvPr/>
        </p:nvSpPr>
        <p:spPr>
          <a:xfrm>
            <a:off x="1783420" y="4580723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CAE36706-05CA-4C0D-A2CA-2CD7E9A6D514}"/>
              </a:ext>
            </a:extLst>
          </p:cNvPr>
          <p:cNvSpPr/>
          <p:nvPr/>
        </p:nvSpPr>
        <p:spPr>
          <a:xfrm>
            <a:off x="5352767" y="3154783"/>
            <a:ext cx="1484279" cy="1508145"/>
          </a:xfrm>
          <a:prstGeom prst="roundRect">
            <a:avLst>
              <a:gd name="adj" fmla="val 1787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EBCE851-D63C-4C35-8953-F822FDEA9424}"/>
              </a:ext>
            </a:extLst>
          </p:cNvPr>
          <p:cNvGrpSpPr/>
          <p:nvPr/>
        </p:nvGrpSpPr>
        <p:grpSpPr>
          <a:xfrm>
            <a:off x="7969500" y="1766582"/>
            <a:ext cx="3424066" cy="1107996"/>
            <a:chOff x="3017859" y="4283314"/>
            <a:chExt cx="1886852" cy="11079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E96A403-6E60-482B-9B0B-A107677B2A77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B485108-00FA-41BB-A491-B867E1573100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842354C-DDAD-4E35-8466-860D03534935}"/>
              </a:ext>
            </a:extLst>
          </p:cNvPr>
          <p:cNvGrpSpPr/>
          <p:nvPr/>
        </p:nvGrpSpPr>
        <p:grpSpPr>
          <a:xfrm>
            <a:off x="7619302" y="4956070"/>
            <a:ext cx="3424066" cy="1107996"/>
            <a:chOff x="3017859" y="4283314"/>
            <a:chExt cx="1886852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882085-9D15-42A7-AF5F-CD123D7EE6E3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E42903E-643E-4386-A078-E74A13C4AB60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1F6789D-3117-44D6-B826-5E8366ACA716}"/>
              </a:ext>
            </a:extLst>
          </p:cNvPr>
          <p:cNvGrpSpPr/>
          <p:nvPr/>
        </p:nvGrpSpPr>
        <p:grpSpPr>
          <a:xfrm>
            <a:off x="1153066" y="1766582"/>
            <a:ext cx="3426322" cy="1107996"/>
            <a:chOff x="3017859" y="4283314"/>
            <a:chExt cx="1888095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6DE245D-C472-4527-8390-8102A86DE263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6A9BBD0-C4FA-4905-B1B1-DAE310577ACA}"/>
                </a:ext>
              </a:extLst>
            </p:cNvPr>
            <p:cNvSpPr txBox="1"/>
            <p:nvPr/>
          </p:nvSpPr>
          <p:spPr>
            <a:xfrm>
              <a:off x="3017859" y="4283314"/>
              <a:ext cx="18880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94D24E8-3B72-47E3-AB8E-0FAE41762F38}"/>
              </a:ext>
            </a:extLst>
          </p:cNvPr>
          <p:cNvGrpSpPr/>
          <p:nvPr/>
        </p:nvGrpSpPr>
        <p:grpSpPr>
          <a:xfrm>
            <a:off x="812590" y="4956070"/>
            <a:ext cx="3426325" cy="1107996"/>
            <a:chOff x="3017858" y="4283314"/>
            <a:chExt cx="1888097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4531CE2-5887-435E-BD29-E7A57CFED7EE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66321FB-1643-415C-9864-FC73350399AE}"/>
                </a:ext>
              </a:extLst>
            </p:cNvPr>
            <p:cNvSpPr txBox="1"/>
            <p:nvPr/>
          </p:nvSpPr>
          <p:spPr>
            <a:xfrm>
              <a:off x="3017858" y="4283314"/>
              <a:ext cx="18880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23">
            <a:extLst>
              <a:ext uri="{FF2B5EF4-FFF2-40B4-BE49-F238E27FC236}">
                <a16:creationId xmlns:a16="http://schemas.microsoft.com/office/drawing/2014/main" id="{7368C474-246B-4074-8D9A-722159F0C892}"/>
              </a:ext>
            </a:extLst>
          </p:cNvPr>
          <p:cNvGrpSpPr/>
          <p:nvPr/>
        </p:nvGrpSpPr>
        <p:grpSpPr>
          <a:xfrm>
            <a:off x="5554905" y="3448016"/>
            <a:ext cx="1080000" cy="921683"/>
            <a:chOff x="5555689" y="3477189"/>
            <a:chExt cx="1080000" cy="92168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B17EB33-E3F4-4CB5-A0A8-04B350622ACA}"/>
                </a:ext>
              </a:extLst>
            </p:cNvPr>
            <p:cNvSpPr txBox="1"/>
            <p:nvPr/>
          </p:nvSpPr>
          <p:spPr>
            <a:xfrm>
              <a:off x="5555689" y="3477189"/>
              <a:ext cx="10727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600AF45-BC3E-44BA-B7B9-E7AB8F6F4145}"/>
                </a:ext>
              </a:extLst>
            </p:cNvPr>
            <p:cNvSpPr txBox="1"/>
            <p:nvPr/>
          </p:nvSpPr>
          <p:spPr>
            <a:xfrm>
              <a:off x="5562985" y="3752541"/>
              <a:ext cx="10727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8929919-DE20-4701-BD46-325731CAE7A9}"/>
              </a:ext>
            </a:extLst>
          </p:cNvPr>
          <p:cNvGrpSpPr/>
          <p:nvPr/>
        </p:nvGrpSpPr>
        <p:grpSpPr>
          <a:xfrm rot="20222813">
            <a:off x="4049232" y="1860901"/>
            <a:ext cx="4093538" cy="4083651"/>
            <a:chOff x="3512816" y="2353309"/>
            <a:chExt cx="2978565" cy="2971371"/>
          </a:xfrm>
        </p:grpSpPr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3902E8A5-2281-493C-9261-18804D1179CB}"/>
                </a:ext>
              </a:extLst>
            </p:cNvPr>
            <p:cNvSpPr/>
            <p:nvPr/>
          </p:nvSpPr>
          <p:spPr>
            <a:xfrm rot="5400000">
              <a:off x="4979213" y="3080572"/>
              <a:ext cx="1512168" cy="1512168"/>
            </a:xfrm>
            <a:prstGeom prst="blockArc">
              <a:avLst>
                <a:gd name="adj1" fmla="val 11310558"/>
                <a:gd name="adj2" fmla="val 1418851"/>
                <a:gd name="adj3" fmla="val 2582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0883E698-338E-450A-9D9C-4BD628E1F3AD}"/>
                </a:ext>
              </a:extLst>
            </p:cNvPr>
            <p:cNvSpPr/>
            <p:nvPr/>
          </p:nvSpPr>
          <p:spPr>
            <a:xfrm rot="10800000">
              <a:off x="4240657" y="3812512"/>
              <a:ext cx="1512168" cy="1512168"/>
            </a:xfrm>
            <a:prstGeom prst="blockArc">
              <a:avLst>
                <a:gd name="adj1" fmla="val 11340239"/>
                <a:gd name="adj2" fmla="val 1418851"/>
                <a:gd name="adj3" fmla="val 2582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5ECA8871-B5D0-4618-8590-9C36C73A180F}"/>
                </a:ext>
              </a:extLst>
            </p:cNvPr>
            <p:cNvSpPr/>
            <p:nvPr/>
          </p:nvSpPr>
          <p:spPr>
            <a:xfrm rot="16200000">
              <a:off x="3512816" y="3080572"/>
              <a:ext cx="1512168" cy="1512168"/>
            </a:xfrm>
            <a:prstGeom prst="blockArc">
              <a:avLst>
                <a:gd name="adj1" fmla="val 11319132"/>
                <a:gd name="adj2" fmla="val 1418851"/>
                <a:gd name="adj3" fmla="val 2582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23" name="Block Arc 22">
              <a:extLst>
                <a:ext uri="{FF2B5EF4-FFF2-40B4-BE49-F238E27FC236}">
                  <a16:creationId xmlns:a16="http://schemas.microsoft.com/office/drawing/2014/main" id="{CFCCE31A-7298-4DDE-916F-34AA43CF2687}"/>
                </a:ext>
              </a:extLst>
            </p:cNvPr>
            <p:cNvSpPr/>
            <p:nvPr/>
          </p:nvSpPr>
          <p:spPr>
            <a:xfrm>
              <a:off x="4240656" y="2353309"/>
              <a:ext cx="1512168" cy="1512168"/>
            </a:xfrm>
            <a:prstGeom prst="blockArc">
              <a:avLst>
                <a:gd name="adj1" fmla="val 11339965"/>
                <a:gd name="adj2" fmla="val 1418851"/>
                <a:gd name="adj3" fmla="val 2582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DC3077B-21C9-42BE-9608-3A5E2F9E525D}"/>
              </a:ext>
            </a:extLst>
          </p:cNvPr>
          <p:cNvSpPr txBox="1"/>
          <p:nvPr/>
        </p:nvSpPr>
        <p:spPr>
          <a:xfrm>
            <a:off x="0" y="162556"/>
            <a:ext cx="4135974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직사각형 31">
            <a:extLst>
              <a:ext uri="{FF2B5EF4-FFF2-40B4-BE49-F238E27FC236}">
                <a16:creationId xmlns:a16="http://schemas.microsoft.com/office/drawing/2014/main" id="{BAA24678-C0EB-4537-9CB3-19BD5521B139}"/>
              </a:ext>
            </a:extLst>
          </p:cNvPr>
          <p:cNvSpPr/>
          <p:nvPr/>
        </p:nvSpPr>
        <p:spPr>
          <a:xfrm flipH="1">
            <a:off x="6876124" y="541111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6" name="직사각형 32">
            <a:extLst>
              <a:ext uri="{FF2B5EF4-FFF2-40B4-BE49-F238E27FC236}">
                <a16:creationId xmlns:a16="http://schemas.microsoft.com/office/drawing/2014/main" id="{6B6D3082-EA94-48CD-ABD2-A623DC4B89C6}"/>
              </a:ext>
            </a:extLst>
          </p:cNvPr>
          <p:cNvSpPr/>
          <p:nvPr/>
        </p:nvSpPr>
        <p:spPr>
          <a:xfrm flipH="1">
            <a:off x="6876124" y="578803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7" name="직사각형 33">
            <a:extLst>
              <a:ext uri="{FF2B5EF4-FFF2-40B4-BE49-F238E27FC236}">
                <a16:creationId xmlns:a16="http://schemas.microsoft.com/office/drawing/2014/main" id="{1DC502F7-A751-486D-88E8-EE521E117699}"/>
              </a:ext>
            </a:extLst>
          </p:cNvPr>
          <p:cNvSpPr/>
          <p:nvPr/>
        </p:nvSpPr>
        <p:spPr>
          <a:xfrm flipH="1">
            <a:off x="6876124" y="6164958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8" name="직사각형 32">
            <a:extLst>
              <a:ext uri="{FF2B5EF4-FFF2-40B4-BE49-F238E27FC236}">
                <a16:creationId xmlns:a16="http://schemas.microsoft.com/office/drawing/2014/main" id="{9DF4DEA6-D8FB-4CE2-A2BF-6682D62FE21D}"/>
              </a:ext>
            </a:extLst>
          </p:cNvPr>
          <p:cNvSpPr/>
          <p:nvPr/>
        </p:nvSpPr>
        <p:spPr>
          <a:xfrm flipH="1">
            <a:off x="6876124" y="4657276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9" name="직사각형 33">
            <a:extLst>
              <a:ext uri="{FF2B5EF4-FFF2-40B4-BE49-F238E27FC236}">
                <a16:creationId xmlns:a16="http://schemas.microsoft.com/office/drawing/2014/main" id="{E4DAF78A-A14C-481C-A6E6-6771089819C9}"/>
              </a:ext>
            </a:extLst>
          </p:cNvPr>
          <p:cNvSpPr/>
          <p:nvPr/>
        </p:nvSpPr>
        <p:spPr>
          <a:xfrm flipH="1">
            <a:off x="6876124" y="503419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3B55BF3-47C5-484B-B52C-E44068796EC8}"/>
              </a:ext>
            </a:extLst>
          </p:cNvPr>
          <p:cNvSpPr/>
          <p:nvPr/>
        </p:nvSpPr>
        <p:spPr>
          <a:xfrm>
            <a:off x="3785201" y="1826614"/>
            <a:ext cx="4609776" cy="4222957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476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9AAFEC8-CABF-46DA-90C3-987BAA965171}"/>
              </a:ext>
            </a:extLst>
          </p:cNvPr>
          <p:cNvGrpSpPr/>
          <p:nvPr/>
        </p:nvGrpSpPr>
        <p:grpSpPr>
          <a:xfrm>
            <a:off x="8914355" y="1774999"/>
            <a:ext cx="2544833" cy="1305428"/>
            <a:chOff x="575693" y="4105536"/>
            <a:chExt cx="2919670" cy="13054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F129294-86E7-4D5F-AC81-E6D6EFB4BE9B}"/>
                </a:ext>
              </a:extLst>
            </p:cNvPr>
            <p:cNvSpPr txBox="1"/>
            <p:nvPr/>
          </p:nvSpPr>
          <p:spPr>
            <a:xfrm>
              <a:off x="578399" y="4395301"/>
              <a:ext cx="2904230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25FA5A2-90FC-4B37-9A51-57754A6D02A8}"/>
                </a:ext>
              </a:extLst>
            </p:cNvPr>
            <p:cNvSpPr txBox="1"/>
            <p:nvPr/>
          </p:nvSpPr>
          <p:spPr>
            <a:xfrm>
              <a:off x="575693" y="4105536"/>
              <a:ext cx="291967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6C3B61E-7CCD-4FE9-83F9-88E66EFECF3A}"/>
              </a:ext>
            </a:extLst>
          </p:cNvPr>
          <p:cNvGrpSpPr/>
          <p:nvPr/>
        </p:nvGrpSpPr>
        <p:grpSpPr>
          <a:xfrm>
            <a:off x="3365778" y="1727591"/>
            <a:ext cx="3137332" cy="1120762"/>
            <a:chOff x="-311417" y="4105536"/>
            <a:chExt cx="3037928" cy="11207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D650ECD-F0DD-4CEE-A785-F2ED44B12216}"/>
                </a:ext>
              </a:extLst>
            </p:cNvPr>
            <p:cNvSpPr txBox="1"/>
            <p:nvPr/>
          </p:nvSpPr>
          <p:spPr>
            <a:xfrm>
              <a:off x="-304623" y="4395301"/>
              <a:ext cx="302186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CE255EA-74E3-4818-B1EA-D1DF5692F52E}"/>
                </a:ext>
              </a:extLst>
            </p:cNvPr>
            <p:cNvSpPr txBox="1"/>
            <p:nvPr/>
          </p:nvSpPr>
          <p:spPr>
            <a:xfrm>
              <a:off x="-311417" y="4105536"/>
              <a:ext cx="3037928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328F71-D466-404B-B733-6B732F62D66D}"/>
              </a:ext>
            </a:extLst>
          </p:cNvPr>
          <p:cNvGrpSpPr/>
          <p:nvPr/>
        </p:nvGrpSpPr>
        <p:grpSpPr>
          <a:xfrm>
            <a:off x="652435" y="3250257"/>
            <a:ext cx="2624868" cy="1305428"/>
            <a:chOff x="313627" y="4105536"/>
            <a:chExt cx="2830084" cy="130542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20C7755-B519-4B95-A39B-CF8183CB83F1}"/>
                </a:ext>
              </a:extLst>
            </p:cNvPr>
            <p:cNvSpPr txBox="1"/>
            <p:nvPr/>
          </p:nvSpPr>
          <p:spPr>
            <a:xfrm>
              <a:off x="317720" y="4395301"/>
              <a:ext cx="2815118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A79FAE2-9310-401F-8D15-8AC4A0E6F150}"/>
                </a:ext>
              </a:extLst>
            </p:cNvPr>
            <p:cNvSpPr txBox="1"/>
            <p:nvPr/>
          </p:nvSpPr>
          <p:spPr>
            <a:xfrm>
              <a:off x="313627" y="4105536"/>
              <a:ext cx="283008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5B2D19F-A254-4F2B-8F33-576E644558D7}"/>
              </a:ext>
            </a:extLst>
          </p:cNvPr>
          <p:cNvGrpSpPr/>
          <p:nvPr/>
        </p:nvGrpSpPr>
        <p:grpSpPr>
          <a:xfrm>
            <a:off x="7715866" y="5010662"/>
            <a:ext cx="3072113" cy="1120762"/>
            <a:chOff x="575693" y="4105536"/>
            <a:chExt cx="2777142" cy="11207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1721349-0DD2-4E47-BA03-52993E3B803A}"/>
                </a:ext>
              </a:extLst>
            </p:cNvPr>
            <p:cNvSpPr txBox="1"/>
            <p:nvPr/>
          </p:nvSpPr>
          <p:spPr>
            <a:xfrm>
              <a:off x="578399" y="4395301"/>
              <a:ext cx="276245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4FBD6F5-9BCD-489A-B7AE-A0197C23E2DB}"/>
                </a:ext>
              </a:extLst>
            </p:cNvPr>
            <p:cNvSpPr txBox="1"/>
            <p:nvPr/>
          </p:nvSpPr>
          <p:spPr>
            <a:xfrm>
              <a:off x="575693" y="4105536"/>
              <a:ext cx="27771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ounded Rectangle 10">
            <a:extLst>
              <a:ext uri="{FF2B5EF4-FFF2-40B4-BE49-F238E27FC236}">
                <a16:creationId xmlns:a16="http://schemas.microsoft.com/office/drawing/2014/main" id="{0A36BF9D-84D9-415B-A41D-1C74F51D59F3}"/>
              </a:ext>
            </a:extLst>
          </p:cNvPr>
          <p:cNvSpPr/>
          <p:nvPr/>
        </p:nvSpPr>
        <p:spPr>
          <a:xfrm>
            <a:off x="4116971" y="3611211"/>
            <a:ext cx="346748" cy="45888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C2A03B36-F408-4252-A0E6-8FB85D20C6D5}"/>
              </a:ext>
            </a:extLst>
          </p:cNvPr>
          <p:cNvSpPr/>
          <p:nvPr/>
        </p:nvSpPr>
        <p:spPr>
          <a:xfrm flipH="1">
            <a:off x="6090089" y="3717681"/>
            <a:ext cx="534368" cy="44082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ound Same Side Corner Rectangle 11">
            <a:extLst>
              <a:ext uri="{FF2B5EF4-FFF2-40B4-BE49-F238E27FC236}">
                <a16:creationId xmlns:a16="http://schemas.microsoft.com/office/drawing/2014/main" id="{7EC674A0-C533-40E8-A383-BE65C9A0D564}"/>
              </a:ext>
            </a:extLst>
          </p:cNvPr>
          <p:cNvSpPr>
            <a:spLocks noChangeAspect="1"/>
          </p:cNvSpPr>
          <p:nvPr/>
        </p:nvSpPr>
        <p:spPr>
          <a:xfrm rot="9900000">
            <a:off x="7636482" y="2203431"/>
            <a:ext cx="540259" cy="45884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Block Arc 10">
            <a:extLst>
              <a:ext uri="{FF2B5EF4-FFF2-40B4-BE49-F238E27FC236}">
                <a16:creationId xmlns:a16="http://schemas.microsoft.com/office/drawing/2014/main" id="{D097801C-823C-40BC-BCA7-764EDED63E38}"/>
              </a:ext>
            </a:extLst>
          </p:cNvPr>
          <p:cNvSpPr/>
          <p:nvPr/>
        </p:nvSpPr>
        <p:spPr>
          <a:xfrm>
            <a:off x="6425088" y="5408037"/>
            <a:ext cx="588704" cy="39875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5" name="Table Placeholder 5">
            <a:extLst>
              <a:ext uri="{FF2B5EF4-FFF2-40B4-BE49-F238E27FC236}">
                <a16:creationId xmlns:a16="http://schemas.microsoft.com/office/drawing/2014/main" id="{5C548EE7-23CE-42FC-85E9-5E074EB76C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9285900"/>
              </p:ext>
            </p:extLst>
          </p:nvPr>
        </p:nvGraphicFramePr>
        <p:xfrm>
          <a:off x="932508" y="4357397"/>
          <a:ext cx="10357165" cy="172800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71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1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1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1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1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Title B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Title C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Title D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DC954002-7A4A-4433-B8D0-DA12AF6F0A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8045294"/>
              </p:ext>
            </p:extLst>
          </p:nvPr>
        </p:nvGraphicFramePr>
        <p:xfrm>
          <a:off x="632390" y="1625462"/>
          <a:ext cx="5608007" cy="2479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E6D83159-7D2F-415C-830D-A53D136D6B5A}"/>
              </a:ext>
            </a:extLst>
          </p:cNvPr>
          <p:cNvGrpSpPr/>
          <p:nvPr/>
        </p:nvGrpSpPr>
        <p:grpSpPr>
          <a:xfrm>
            <a:off x="5978866" y="1745246"/>
            <a:ext cx="5404130" cy="534784"/>
            <a:chOff x="395534" y="3737445"/>
            <a:chExt cx="3972999" cy="53478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43CB3BC-2B6E-4A65-884C-34A291365C34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7FF9707-A87A-43F9-B71F-F5055BB85CD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934ED60-3135-4915-B2C3-3D59D11F498D}"/>
              </a:ext>
            </a:extLst>
          </p:cNvPr>
          <p:cNvGrpSpPr/>
          <p:nvPr/>
        </p:nvGrpSpPr>
        <p:grpSpPr>
          <a:xfrm>
            <a:off x="5978866" y="2296048"/>
            <a:ext cx="5404130" cy="534784"/>
            <a:chOff x="395534" y="3737445"/>
            <a:chExt cx="3972999" cy="53478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E1B6787-737A-4A25-88D2-A58C27F8F7E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3F7E96-8EB7-4435-9FD6-EA98FC3C5D1C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2BF1D3E-7F06-46FC-8F05-ECA05C3328F5}"/>
              </a:ext>
            </a:extLst>
          </p:cNvPr>
          <p:cNvGrpSpPr/>
          <p:nvPr/>
        </p:nvGrpSpPr>
        <p:grpSpPr>
          <a:xfrm>
            <a:off x="5978866" y="2846848"/>
            <a:ext cx="5404130" cy="534784"/>
            <a:chOff x="395534" y="3737445"/>
            <a:chExt cx="3972999" cy="53478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1CDFA82-A3DA-4964-9AE5-CC94F9C60B05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074CD00-019D-4DB8-AC5C-25A88A172B6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0A04FC3-7F03-4198-BB0D-75798AC741CC}"/>
              </a:ext>
            </a:extLst>
          </p:cNvPr>
          <p:cNvGrpSpPr/>
          <p:nvPr/>
        </p:nvGrpSpPr>
        <p:grpSpPr>
          <a:xfrm>
            <a:off x="5978866" y="3397650"/>
            <a:ext cx="5404130" cy="534784"/>
            <a:chOff x="395534" y="3737445"/>
            <a:chExt cx="3972999" cy="53478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60A440F-D69A-4391-A182-F8E1B044D32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1D63714-AE12-4FF2-A3B8-2ECB35D65DF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F91532-F0F3-49E6-8A8B-DEFFC7295FE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26">
            <a:extLst>
              <a:ext uri="{FF2B5EF4-FFF2-40B4-BE49-F238E27FC236}">
                <a16:creationId xmlns:a16="http://schemas.microsoft.com/office/drawing/2014/main" id="{086C1D00-5921-4359-8E88-2C8F3F32458C}"/>
              </a:ext>
            </a:extLst>
          </p:cNvPr>
          <p:cNvGrpSpPr/>
          <p:nvPr/>
        </p:nvGrpSpPr>
        <p:grpSpPr>
          <a:xfrm>
            <a:off x="5741413" y="4173552"/>
            <a:ext cx="2863931" cy="1919744"/>
            <a:chOff x="3954080" y="4149080"/>
            <a:chExt cx="2863931" cy="191974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88BE2D-7B40-4B76-A00B-8107F09EA1E6}"/>
                </a:ext>
              </a:extLst>
            </p:cNvPr>
            <p:cNvSpPr txBox="1"/>
            <p:nvPr/>
          </p:nvSpPr>
          <p:spPr>
            <a:xfrm>
              <a:off x="3975786" y="5053161"/>
              <a:ext cx="28422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8AF9B7D-C630-4852-BA5C-97C5F1E1D7F3}"/>
                </a:ext>
              </a:extLst>
            </p:cNvPr>
            <p:cNvSpPr txBox="1"/>
            <p:nvPr/>
          </p:nvSpPr>
          <p:spPr>
            <a:xfrm>
              <a:off x="3954080" y="4716762"/>
              <a:ext cx="2842223" cy="307777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87EF88E-7D14-4445-A77F-C65EB86DFA66}"/>
                </a:ext>
              </a:extLst>
            </p:cNvPr>
            <p:cNvSpPr txBox="1"/>
            <p:nvPr/>
          </p:nvSpPr>
          <p:spPr>
            <a:xfrm>
              <a:off x="3975787" y="4149080"/>
              <a:ext cx="2842224" cy="553998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We Create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Professional Presentation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30">
            <a:extLst>
              <a:ext uri="{FF2B5EF4-FFF2-40B4-BE49-F238E27FC236}">
                <a16:creationId xmlns:a16="http://schemas.microsoft.com/office/drawing/2014/main" id="{C3BBEF58-8920-4063-84D7-85E5DD6CA477}"/>
              </a:ext>
            </a:extLst>
          </p:cNvPr>
          <p:cNvGrpSpPr/>
          <p:nvPr/>
        </p:nvGrpSpPr>
        <p:grpSpPr>
          <a:xfrm>
            <a:off x="5820302" y="2878318"/>
            <a:ext cx="2706153" cy="982730"/>
            <a:chOff x="3954081" y="2538648"/>
            <a:chExt cx="2706153" cy="9827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A3B4010-1548-4C9E-9A60-D38940869FD3}"/>
                </a:ext>
              </a:extLst>
            </p:cNvPr>
            <p:cNvSpPr txBox="1"/>
            <p:nvPr/>
          </p:nvSpPr>
          <p:spPr>
            <a:xfrm>
              <a:off x="3954081" y="2875047"/>
              <a:ext cx="2706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7D8A70D-CA8B-47C6-B97F-456A9B0830CE}"/>
                </a:ext>
              </a:extLst>
            </p:cNvPr>
            <p:cNvSpPr txBox="1"/>
            <p:nvPr/>
          </p:nvSpPr>
          <p:spPr>
            <a:xfrm>
              <a:off x="3954082" y="2538648"/>
              <a:ext cx="2706152" cy="307777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6767D46-52D2-43B4-8A60-23DF3B5D611C}"/>
              </a:ext>
            </a:extLst>
          </p:cNvPr>
          <p:cNvSpPr txBox="1"/>
          <p:nvPr/>
        </p:nvSpPr>
        <p:spPr>
          <a:xfrm>
            <a:off x="551467" y="5179918"/>
            <a:ext cx="3060866" cy="1292662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6F52E47-2BB8-41C5-A1D7-46E8DA471032}"/>
              </a:ext>
            </a:extLst>
          </p:cNvPr>
          <p:cNvSpPr/>
          <p:nvPr/>
        </p:nvSpPr>
        <p:spPr>
          <a:xfrm>
            <a:off x="6928838" y="1624117"/>
            <a:ext cx="510783" cy="1099050"/>
          </a:xfrm>
          <a:custGeom>
            <a:avLst/>
            <a:gdLst>
              <a:gd name="connsiteX0" fmla="*/ 506974 w 734061"/>
              <a:gd name="connsiteY0" fmla="*/ 1265215 h 1579475"/>
              <a:gd name="connsiteX1" fmla="*/ 475404 w 734061"/>
              <a:gd name="connsiteY1" fmla="*/ 1315499 h 1579475"/>
              <a:gd name="connsiteX2" fmla="*/ 475785 w 734061"/>
              <a:gd name="connsiteY2" fmla="*/ 1381888 h 1579475"/>
              <a:gd name="connsiteX3" fmla="*/ 476166 w 734061"/>
              <a:gd name="connsiteY3" fmla="*/ 1381888 h 1579475"/>
              <a:gd name="connsiteX4" fmla="*/ 476166 w 734061"/>
              <a:gd name="connsiteY4" fmla="*/ 1467327 h 1579475"/>
              <a:gd name="connsiteX5" fmla="*/ 502740 w 734061"/>
              <a:gd name="connsiteY5" fmla="*/ 1499712 h 1579475"/>
              <a:gd name="connsiteX6" fmla="*/ 635424 w 734061"/>
              <a:gd name="connsiteY6" fmla="*/ 1398557 h 1579475"/>
              <a:gd name="connsiteX7" fmla="*/ 532839 w 734061"/>
              <a:gd name="connsiteY7" fmla="*/ 1265492 h 1579475"/>
              <a:gd name="connsiteX8" fmla="*/ 506974 w 734061"/>
              <a:gd name="connsiteY8" fmla="*/ 1265215 h 1579475"/>
              <a:gd name="connsiteX9" fmla="*/ 422254 w 734061"/>
              <a:gd name="connsiteY9" fmla="*/ 1189388 h 1579475"/>
              <a:gd name="connsiteX10" fmla="*/ 592561 w 734061"/>
              <a:gd name="connsiteY10" fmla="*/ 1200246 h 1579475"/>
              <a:gd name="connsiteX11" fmla="*/ 733626 w 734061"/>
              <a:gd name="connsiteY11" fmla="*/ 1361790 h 1579475"/>
              <a:gd name="connsiteX12" fmla="*/ 608373 w 734061"/>
              <a:gd name="connsiteY12" fmla="*/ 1559339 h 1579475"/>
              <a:gd name="connsiteX13" fmla="*/ 409872 w 734061"/>
              <a:gd name="connsiteY13" fmla="*/ 1569340 h 1579475"/>
              <a:gd name="connsiteX14" fmla="*/ 379773 w 734061"/>
              <a:gd name="connsiteY14" fmla="*/ 1530383 h 1579475"/>
              <a:gd name="connsiteX15" fmla="*/ 379773 w 734061"/>
              <a:gd name="connsiteY15" fmla="*/ 1378554 h 1579475"/>
              <a:gd name="connsiteX16" fmla="*/ 379582 w 734061"/>
              <a:gd name="connsiteY16" fmla="*/ 1378554 h 1579475"/>
              <a:gd name="connsiteX17" fmla="*/ 379201 w 734061"/>
              <a:gd name="connsiteY17" fmla="*/ 1236251 h 1579475"/>
              <a:gd name="connsiteX18" fmla="*/ 422254 w 734061"/>
              <a:gd name="connsiteY18" fmla="*/ 1189388 h 1579475"/>
              <a:gd name="connsiteX19" fmla="*/ 128218 w 734061"/>
              <a:gd name="connsiteY19" fmla="*/ 1187006 h 1579475"/>
              <a:gd name="connsiteX20" fmla="*/ 208323 w 734061"/>
              <a:gd name="connsiteY20" fmla="*/ 1194531 h 1579475"/>
              <a:gd name="connsiteX21" fmla="*/ 244423 w 734061"/>
              <a:gd name="connsiteY21" fmla="*/ 1349979 h 1579475"/>
              <a:gd name="connsiteX22" fmla="*/ 245376 w 734061"/>
              <a:gd name="connsiteY22" fmla="*/ 1383793 h 1579475"/>
              <a:gd name="connsiteX23" fmla="*/ 283571 w 734061"/>
              <a:gd name="connsiteY23" fmla="*/ 1488472 h 1579475"/>
              <a:gd name="connsiteX24" fmla="*/ 203751 w 734061"/>
              <a:gd name="connsiteY24" fmla="*/ 1567911 h 1579475"/>
              <a:gd name="connsiteX25" fmla="*/ 34683 w 734061"/>
              <a:gd name="connsiteY25" fmla="*/ 1568959 h 1579475"/>
              <a:gd name="connsiteX26" fmla="*/ 12 w 734061"/>
              <a:gd name="connsiteY26" fmla="*/ 1520762 h 1579475"/>
              <a:gd name="connsiteX27" fmla="*/ 31825 w 734061"/>
              <a:gd name="connsiteY27" fmla="*/ 1498569 h 1579475"/>
              <a:gd name="connsiteX28" fmla="*/ 134505 w 734061"/>
              <a:gd name="connsiteY28" fmla="*/ 1510380 h 1579475"/>
              <a:gd name="connsiteX29" fmla="*/ 188035 w 734061"/>
              <a:gd name="connsiteY29" fmla="*/ 1460278 h 1579475"/>
              <a:gd name="connsiteX30" fmla="*/ 134981 w 734061"/>
              <a:gd name="connsiteY30" fmla="*/ 1409224 h 1579475"/>
              <a:gd name="connsiteX31" fmla="*/ 68020 w 734061"/>
              <a:gd name="connsiteY31" fmla="*/ 1373220 h 1579475"/>
              <a:gd name="connsiteX32" fmla="*/ 134124 w 734061"/>
              <a:gd name="connsiteY32" fmla="*/ 1341406 h 1579475"/>
              <a:gd name="connsiteX33" fmla="*/ 178701 w 734061"/>
              <a:gd name="connsiteY33" fmla="*/ 1295782 h 1579475"/>
              <a:gd name="connsiteX34" fmla="*/ 134314 w 734061"/>
              <a:gd name="connsiteY34" fmla="*/ 1255205 h 1579475"/>
              <a:gd name="connsiteX35" fmla="*/ 53923 w 734061"/>
              <a:gd name="connsiteY35" fmla="*/ 1259015 h 1579475"/>
              <a:gd name="connsiteX36" fmla="*/ 20490 w 734061"/>
              <a:gd name="connsiteY36" fmla="*/ 1245204 h 1579475"/>
              <a:gd name="connsiteX37" fmla="*/ 38969 w 734061"/>
              <a:gd name="connsiteY37" fmla="*/ 1197388 h 1579475"/>
              <a:gd name="connsiteX38" fmla="*/ 128218 w 734061"/>
              <a:gd name="connsiteY38" fmla="*/ 1187006 h 1579475"/>
              <a:gd name="connsiteX39" fmla="*/ 322051 w 734061"/>
              <a:gd name="connsiteY39" fmla="*/ 796958 h 1579475"/>
              <a:gd name="connsiteX40" fmla="*/ 349769 w 734061"/>
              <a:gd name="connsiteY40" fmla="*/ 843154 h 1579475"/>
              <a:gd name="connsiteX41" fmla="*/ 266711 w 734061"/>
              <a:gd name="connsiteY41" fmla="*/ 934118 h 1579475"/>
              <a:gd name="connsiteX42" fmla="*/ 100309 w 734061"/>
              <a:gd name="connsiteY42" fmla="*/ 934594 h 1579475"/>
              <a:gd name="connsiteX43" fmla="*/ 62781 w 734061"/>
              <a:gd name="connsiteY43" fmla="*/ 952025 h 1579475"/>
              <a:gd name="connsiteX44" fmla="*/ 100309 w 734061"/>
              <a:gd name="connsiteY44" fmla="*/ 968979 h 1579475"/>
              <a:gd name="connsiteX45" fmla="*/ 537697 w 734061"/>
              <a:gd name="connsiteY45" fmla="*/ 969456 h 1579475"/>
              <a:gd name="connsiteX46" fmla="*/ 608754 w 734061"/>
              <a:gd name="connsiteY46" fmla="*/ 1047465 h 1579475"/>
              <a:gd name="connsiteX47" fmla="*/ 569320 w 734061"/>
              <a:gd name="connsiteY47" fmla="*/ 1084899 h 1579475"/>
              <a:gd name="connsiteX48" fmla="*/ 440828 w 734061"/>
              <a:gd name="connsiteY48" fmla="*/ 1087470 h 1579475"/>
              <a:gd name="connsiteX49" fmla="*/ 414444 w 734061"/>
              <a:gd name="connsiteY49" fmla="*/ 1113664 h 1579475"/>
              <a:gd name="connsiteX50" fmla="*/ 391489 w 734061"/>
              <a:gd name="connsiteY50" fmla="*/ 1137953 h 1579475"/>
              <a:gd name="connsiteX51" fmla="*/ 370152 w 734061"/>
              <a:gd name="connsiteY51" fmla="*/ 1113664 h 1579475"/>
              <a:gd name="connsiteX52" fmla="*/ 417873 w 734061"/>
              <a:gd name="connsiteY52" fmla="*/ 1047180 h 1579475"/>
              <a:gd name="connsiteX53" fmla="*/ 546841 w 734061"/>
              <a:gd name="connsiteY53" fmla="*/ 1045465 h 1579475"/>
              <a:gd name="connsiteX54" fmla="*/ 546936 w 734061"/>
              <a:gd name="connsiteY54" fmla="*/ 1017938 h 1579475"/>
              <a:gd name="connsiteX55" fmla="*/ 415110 w 734061"/>
              <a:gd name="connsiteY55" fmla="*/ 1017938 h 1579475"/>
              <a:gd name="connsiteX56" fmla="*/ 72877 w 734061"/>
              <a:gd name="connsiteY56" fmla="*/ 1017747 h 1579475"/>
              <a:gd name="connsiteX57" fmla="*/ 7821 w 734061"/>
              <a:gd name="connsiteY57" fmla="*/ 953263 h 1579475"/>
              <a:gd name="connsiteX58" fmla="*/ 75163 w 734061"/>
              <a:gd name="connsiteY58" fmla="*/ 885540 h 1579475"/>
              <a:gd name="connsiteX59" fmla="*/ 246327 w 734061"/>
              <a:gd name="connsiteY59" fmla="*/ 885731 h 1579475"/>
              <a:gd name="connsiteX60" fmla="*/ 296619 w 734061"/>
              <a:gd name="connsiteY60" fmla="*/ 840392 h 1579475"/>
              <a:gd name="connsiteX61" fmla="*/ 322051 w 734061"/>
              <a:gd name="connsiteY61" fmla="*/ 796958 h 1579475"/>
              <a:gd name="connsiteX62" fmla="*/ 486548 w 734061"/>
              <a:gd name="connsiteY62" fmla="*/ 0 h 1579475"/>
              <a:gd name="connsiteX63" fmla="*/ 522552 w 734061"/>
              <a:gd name="connsiteY63" fmla="*/ 33338 h 1579475"/>
              <a:gd name="connsiteX64" fmla="*/ 522552 w 734061"/>
              <a:gd name="connsiteY64" fmla="*/ 565119 h 1579475"/>
              <a:gd name="connsiteX65" fmla="*/ 488262 w 734061"/>
              <a:gd name="connsiteY65" fmla="*/ 600838 h 1579475"/>
              <a:gd name="connsiteX66" fmla="*/ 398061 w 734061"/>
              <a:gd name="connsiteY66" fmla="*/ 600171 h 1579475"/>
              <a:gd name="connsiteX67" fmla="*/ 397013 w 734061"/>
              <a:gd name="connsiteY67" fmla="*/ 686086 h 1579475"/>
              <a:gd name="connsiteX68" fmla="*/ 317193 w 734061"/>
              <a:gd name="connsiteY68" fmla="*/ 758762 h 1579475"/>
              <a:gd name="connsiteX69" fmla="*/ 247280 w 734061"/>
              <a:gd name="connsiteY69" fmla="*/ 677609 h 1579475"/>
              <a:gd name="connsiteX70" fmla="*/ 247375 w 734061"/>
              <a:gd name="connsiteY70" fmla="*/ 601695 h 1579475"/>
              <a:gd name="connsiteX71" fmla="*/ 165555 w 734061"/>
              <a:gd name="connsiteY71" fmla="*/ 601504 h 1579475"/>
              <a:gd name="connsiteX72" fmla="*/ 127646 w 734061"/>
              <a:gd name="connsiteY72" fmla="*/ 560928 h 1579475"/>
              <a:gd name="connsiteX73" fmla="*/ 122883 w 734061"/>
              <a:gd name="connsiteY73" fmla="*/ 55341 h 1579475"/>
              <a:gd name="connsiteX74" fmla="*/ 153459 w 734061"/>
              <a:gd name="connsiteY74" fmla="*/ 1144 h 157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734061" h="1579475">
                <a:moveTo>
                  <a:pt x="506974" y="1265215"/>
                </a:moveTo>
                <a:cubicBezTo>
                  <a:pt x="484369" y="1268153"/>
                  <a:pt x="472118" y="1281781"/>
                  <a:pt x="475404" y="1315499"/>
                </a:cubicBezTo>
                <a:cubicBezTo>
                  <a:pt x="477594" y="1337406"/>
                  <a:pt x="475785" y="1359695"/>
                  <a:pt x="475785" y="1381888"/>
                </a:cubicBezTo>
                <a:cubicBezTo>
                  <a:pt x="475975" y="1381888"/>
                  <a:pt x="476070" y="1381888"/>
                  <a:pt x="476166" y="1381888"/>
                </a:cubicBezTo>
                <a:cubicBezTo>
                  <a:pt x="476166" y="1410368"/>
                  <a:pt x="476166" y="1438847"/>
                  <a:pt x="476166" y="1467327"/>
                </a:cubicBezTo>
                <a:cubicBezTo>
                  <a:pt x="476166" y="1485425"/>
                  <a:pt x="482738" y="1496569"/>
                  <a:pt x="502740" y="1499712"/>
                </a:cubicBezTo>
                <a:cubicBezTo>
                  <a:pt x="565796" y="1509618"/>
                  <a:pt x="627709" y="1462946"/>
                  <a:pt x="635424" y="1398557"/>
                </a:cubicBezTo>
                <a:cubicBezTo>
                  <a:pt x="644187" y="1325595"/>
                  <a:pt x="602943" y="1273017"/>
                  <a:pt x="532839" y="1265492"/>
                </a:cubicBezTo>
                <a:cubicBezTo>
                  <a:pt x="523195" y="1264444"/>
                  <a:pt x="514509" y="1264236"/>
                  <a:pt x="506974" y="1265215"/>
                </a:cubicBezTo>
                <a:close/>
                <a:moveTo>
                  <a:pt x="422254" y="1189388"/>
                </a:moveTo>
                <a:cubicBezTo>
                  <a:pt x="479404" y="1188721"/>
                  <a:pt x="536364" y="1190912"/>
                  <a:pt x="592561" y="1200246"/>
                </a:cubicBezTo>
                <a:cubicBezTo>
                  <a:pt x="674286" y="1213867"/>
                  <a:pt x="729340" y="1278446"/>
                  <a:pt x="733626" y="1361790"/>
                </a:cubicBezTo>
                <a:cubicBezTo>
                  <a:pt x="738960" y="1465708"/>
                  <a:pt x="695241" y="1535907"/>
                  <a:pt x="608373" y="1559339"/>
                </a:cubicBezTo>
                <a:cubicBezTo>
                  <a:pt x="543126" y="1577055"/>
                  <a:pt x="476166" y="1569149"/>
                  <a:pt x="409872" y="1569340"/>
                </a:cubicBezTo>
                <a:cubicBezTo>
                  <a:pt x="383773" y="1569435"/>
                  <a:pt x="379773" y="1551052"/>
                  <a:pt x="379773" y="1530383"/>
                </a:cubicBezTo>
                <a:cubicBezTo>
                  <a:pt x="379773" y="1479805"/>
                  <a:pt x="379773" y="1429132"/>
                  <a:pt x="379773" y="1378554"/>
                </a:cubicBezTo>
                <a:cubicBezTo>
                  <a:pt x="379677" y="1378554"/>
                  <a:pt x="379677" y="1378554"/>
                  <a:pt x="379582" y="1378554"/>
                </a:cubicBezTo>
                <a:cubicBezTo>
                  <a:pt x="379582" y="1331120"/>
                  <a:pt x="380630" y="1283685"/>
                  <a:pt x="379201" y="1236251"/>
                </a:cubicBezTo>
                <a:cubicBezTo>
                  <a:pt x="378249" y="1205009"/>
                  <a:pt x="388631" y="1189769"/>
                  <a:pt x="422254" y="1189388"/>
                </a:cubicBezTo>
                <a:close/>
                <a:moveTo>
                  <a:pt x="128218" y="1187006"/>
                </a:moveTo>
                <a:cubicBezTo>
                  <a:pt x="155079" y="1187768"/>
                  <a:pt x="182130" y="1186244"/>
                  <a:pt x="208323" y="1194531"/>
                </a:cubicBezTo>
                <a:cubicBezTo>
                  <a:pt x="283095" y="1218153"/>
                  <a:pt x="302430" y="1297020"/>
                  <a:pt x="244423" y="1349979"/>
                </a:cubicBezTo>
                <a:cubicBezTo>
                  <a:pt x="227469" y="1365409"/>
                  <a:pt x="226611" y="1371410"/>
                  <a:pt x="245376" y="1383793"/>
                </a:cubicBezTo>
                <a:cubicBezTo>
                  <a:pt x="283285" y="1408843"/>
                  <a:pt x="291762" y="1446848"/>
                  <a:pt x="283571" y="1488472"/>
                </a:cubicBezTo>
                <a:cubicBezTo>
                  <a:pt x="274998" y="1531811"/>
                  <a:pt x="244518" y="1556100"/>
                  <a:pt x="203751" y="1567911"/>
                </a:cubicBezTo>
                <a:cubicBezTo>
                  <a:pt x="147649" y="1584199"/>
                  <a:pt x="91261" y="1582103"/>
                  <a:pt x="34683" y="1568959"/>
                </a:cubicBezTo>
                <a:cubicBezTo>
                  <a:pt x="7822" y="1562767"/>
                  <a:pt x="-369" y="1546289"/>
                  <a:pt x="12" y="1520762"/>
                </a:cubicBezTo>
                <a:cubicBezTo>
                  <a:pt x="297" y="1496759"/>
                  <a:pt x="8489" y="1488853"/>
                  <a:pt x="31825" y="1498569"/>
                </a:cubicBezTo>
                <a:cubicBezTo>
                  <a:pt x="64782" y="1512190"/>
                  <a:pt x="99548" y="1515809"/>
                  <a:pt x="134505" y="1510380"/>
                </a:cubicBezTo>
                <a:cubicBezTo>
                  <a:pt x="162889" y="1505998"/>
                  <a:pt x="187845" y="1493711"/>
                  <a:pt x="188035" y="1460278"/>
                </a:cubicBezTo>
                <a:cubicBezTo>
                  <a:pt x="188321" y="1426560"/>
                  <a:pt x="162318" y="1417130"/>
                  <a:pt x="134981" y="1409224"/>
                </a:cubicBezTo>
                <a:cubicBezTo>
                  <a:pt x="110216" y="1402081"/>
                  <a:pt x="66306" y="1424655"/>
                  <a:pt x="68020" y="1373220"/>
                </a:cubicBezTo>
                <a:cubicBezTo>
                  <a:pt x="69544" y="1326452"/>
                  <a:pt x="109930" y="1346836"/>
                  <a:pt x="134124" y="1341406"/>
                </a:cubicBezTo>
                <a:cubicBezTo>
                  <a:pt x="160127" y="1335596"/>
                  <a:pt x="179844" y="1325404"/>
                  <a:pt x="178701" y="1295782"/>
                </a:cubicBezTo>
                <a:cubicBezTo>
                  <a:pt x="177653" y="1268635"/>
                  <a:pt x="158603" y="1257967"/>
                  <a:pt x="134314" y="1255205"/>
                </a:cubicBezTo>
                <a:cubicBezTo>
                  <a:pt x="107358" y="1252157"/>
                  <a:pt x="80498" y="1253967"/>
                  <a:pt x="53923" y="1259015"/>
                </a:cubicBezTo>
                <a:cubicBezTo>
                  <a:pt x="39731" y="1261682"/>
                  <a:pt x="23729" y="1266064"/>
                  <a:pt x="20490" y="1245204"/>
                </a:cubicBezTo>
                <a:cubicBezTo>
                  <a:pt x="17538" y="1226440"/>
                  <a:pt x="14871" y="1206437"/>
                  <a:pt x="38969" y="1197388"/>
                </a:cubicBezTo>
                <a:cubicBezTo>
                  <a:pt x="67925" y="1186435"/>
                  <a:pt x="98214" y="1188149"/>
                  <a:pt x="128218" y="1187006"/>
                </a:cubicBezTo>
                <a:close/>
                <a:moveTo>
                  <a:pt x="322051" y="796958"/>
                </a:moveTo>
                <a:cubicBezTo>
                  <a:pt x="351293" y="796672"/>
                  <a:pt x="349483" y="818103"/>
                  <a:pt x="349769" y="843154"/>
                </a:cubicBezTo>
                <a:cubicBezTo>
                  <a:pt x="349483" y="944405"/>
                  <a:pt x="366057" y="931451"/>
                  <a:pt x="266711" y="934118"/>
                </a:cubicBezTo>
                <a:cubicBezTo>
                  <a:pt x="211276" y="934213"/>
                  <a:pt x="155745" y="933737"/>
                  <a:pt x="100309" y="934594"/>
                </a:cubicBezTo>
                <a:cubicBezTo>
                  <a:pt x="85736" y="934785"/>
                  <a:pt x="62781" y="930022"/>
                  <a:pt x="62781" y="952025"/>
                </a:cubicBezTo>
                <a:cubicBezTo>
                  <a:pt x="62781" y="974504"/>
                  <a:pt x="85926" y="968979"/>
                  <a:pt x="100309" y="968979"/>
                </a:cubicBezTo>
                <a:cubicBezTo>
                  <a:pt x="246137" y="969551"/>
                  <a:pt x="391869" y="968789"/>
                  <a:pt x="537697" y="969456"/>
                </a:cubicBezTo>
                <a:cubicBezTo>
                  <a:pt x="613326" y="969837"/>
                  <a:pt x="608468" y="967360"/>
                  <a:pt x="608754" y="1047465"/>
                </a:cubicBezTo>
                <a:cubicBezTo>
                  <a:pt x="608849" y="1085946"/>
                  <a:pt x="603610" y="1083279"/>
                  <a:pt x="569320" y="1084899"/>
                </a:cubicBezTo>
                <a:cubicBezTo>
                  <a:pt x="537697" y="1086423"/>
                  <a:pt x="472546" y="1087566"/>
                  <a:pt x="440828" y="1087470"/>
                </a:cubicBezTo>
                <a:cubicBezTo>
                  <a:pt x="413301" y="1087470"/>
                  <a:pt x="415968" y="1083184"/>
                  <a:pt x="414444" y="1113664"/>
                </a:cubicBezTo>
                <a:cubicBezTo>
                  <a:pt x="413872" y="1125094"/>
                  <a:pt x="406728" y="1138239"/>
                  <a:pt x="391489" y="1137953"/>
                </a:cubicBezTo>
                <a:cubicBezTo>
                  <a:pt x="378153" y="1137667"/>
                  <a:pt x="370438" y="1128809"/>
                  <a:pt x="370152" y="1113664"/>
                </a:cubicBezTo>
                <a:cubicBezTo>
                  <a:pt x="370438" y="1032416"/>
                  <a:pt x="360437" y="1049180"/>
                  <a:pt x="417873" y="1047180"/>
                </a:cubicBezTo>
                <a:cubicBezTo>
                  <a:pt x="456354" y="1045846"/>
                  <a:pt x="507122" y="1046513"/>
                  <a:pt x="546841" y="1045465"/>
                </a:cubicBezTo>
                <a:cubicBezTo>
                  <a:pt x="546556" y="1041084"/>
                  <a:pt x="547127" y="1022510"/>
                  <a:pt x="546936" y="1017938"/>
                </a:cubicBezTo>
                <a:cubicBezTo>
                  <a:pt x="503026" y="1017938"/>
                  <a:pt x="459116" y="1017938"/>
                  <a:pt x="415110" y="1017938"/>
                </a:cubicBezTo>
                <a:cubicBezTo>
                  <a:pt x="301001" y="1017938"/>
                  <a:pt x="186892" y="1017747"/>
                  <a:pt x="72877" y="1017747"/>
                </a:cubicBezTo>
                <a:cubicBezTo>
                  <a:pt x="-1989" y="1017747"/>
                  <a:pt x="5155" y="1023558"/>
                  <a:pt x="7821" y="953263"/>
                </a:cubicBezTo>
                <a:cubicBezTo>
                  <a:pt x="7631" y="877063"/>
                  <a:pt x="2106" y="884683"/>
                  <a:pt x="75163" y="885540"/>
                </a:cubicBezTo>
                <a:cubicBezTo>
                  <a:pt x="132218" y="885159"/>
                  <a:pt x="189273" y="886874"/>
                  <a:pt x="246327" y="885731"/>
                </a:cubicBezTo>
                <a:cubicBezTo>
                  <a:pt x="303097" y="884588"/>
                  <a:pt x="296810" y="885540"/>
                  <a:pt x="296619" y="840392"/>
                </a:cubicBezTo>
                <a:cubicBezTo>
                  <a:pt x="296048" y="821818"/>
                  <a:pt x="296429" y="797244"/>
                  <a:pt x="322051" y="796958"/>
                </a:cubicBezTo>
                <a:close/>
                <a:moveTo>
                  <a:pt x="486548" y="0"/>
                </a:moveTo>
                <a:cubicBezTo>
                  <a:pt x="515454" y="11180"/>
                  <a:pt x="522552" y="8859"/>
                  <a:pt x="522552" y="33338"/>
                </a:cubicBezTo>
                <a:cubicBezTo>
                  <a:pt x="522457" y="210598"/>
                  <a:pt x="522457" y="387859"/>
                  <a:pt x="522552" y="565119"/>
                </a:cubicBezTo>
                <a:cubicBezTo>
                  <a:pt x="522552" y="588360"/>
                  <a:pt x="511789" y="601028"/>
                  <a:pt x="488262" y="600838"/>
                </a:cubicBezTo>
                <a:lnTo>
                  <a:pt x="398061" y="600171"/>
                </a:lnTo>
                <a:cubicBezTo>
                  <a:pt x="398727" y="622840"/>
                  <a:pt x="398727" y="631794"/>
                  <a:pt x="397013" y="686086"/>
                </a:cubicBezTo>
                <a:cubicBezTo>
                  <a:pt x="395679" y="730663"/>
                  <a:pt x="355579" y="761524"/>
                  <a:pt x="317193" y="758762"/>
                </a:cubicBezTo>
                <a:cubicBezTo>
                  <a:pt x="275855" y="755809"/>
                  <a:pt x="249280" y="725710"/>
                  <a:pt x="247280" y="677609"/>
                </a:cubicBezTo>
                <a:cubicBezTo>
                  <a:pt x="246232" y="652368"/>
                  <a:pt x="247280" y="627031"/>
                  <a:pt x="247375" y="601695"/>
                </a:cubicBezTo>
                <a:cubicBezTo>
                  <a:pt x="224039" y="600647"/>
                  <a:pt x="198607" y="600076"/>
                  <a:pt x="165555" y="601504"/>
                </a:cubicBezTo>
                <a:cubicBezTo>
                  <a:pt x="131456" y="602552"/>
                  <a:pt x="127932" y="595980"/>
                  <a:pt x="127646" y="560928"/>
                </a:cubicBezTo>
                <a:cubicBezTo>
                  <a:pt x="124598" y="484728"/>
                  <a:pt x="124312" y="193930"/>
                  <a:pt x="122883" y="55341"/>
                </a:cubicBezTo>
                <a:cubicBezTo>
                  <a:pt x="122502" y="20289"/>
                  <a:pt x="122693" y="1239"/>
                  <a:pt x="153459" y="114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C2F7C4-6927-4D68-8919-9103BE1131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F90DF55-F928-4F42-B1B6-19DCDA296D5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DE5DB86A-9DB3-44FA-AFF4-3D3045518BFA}"/>
              </a:ext>
            </a:extLst>
          </p:cNvPr>
          <p:cNvSpPr/>
          <p:nvPr/>
        </p:nvSpPr>
        <p:spPr>
          <a:xfrm>
            <a:off x="2933156" y="1807653"/>
            <a:ext cx="2196001" cy="619497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5C6586CF-5571-4DF3-9099-8A51FC443E35}"/>
              </a:ext>
            </a:extLst>
          </p:cNvPr>
          <p:cNvSpPr/>
          <p:nvPr/>
        </p:nvSpPr>
        <p:spPr>
          <a:xfrm>
            <a:off x="6931894" y="1807653"/>
            <a:ext cx="2196001" cy="619497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443E5F92-7900-4BF1-BC66-F2D453AADA4D}"/>
              </a:ext>
            </a:extLst>
          </p:cNvPr>
          <p:cNvSpPr/>
          <p:nvPr/>
        </p:nvSpPr>
        <p:spPr>
          <a:xfrm>
            <a:off x="8931263" y="1807653"/>
            <a:ext cx="2196001" cy="61949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D3359B41-454B-42AB-A851-1870E48195E2}"/>
              </a:ext>
            </a:extLst>
          </p:cNvPr>
          <p:cNvSpPr/>
          <p:nvPr/>
        </p:nvSpPr>
        <p:spPr>
          <a:xfrm>
            <a:off x="4932525" y="1807653"/>
            <a:ext cx="2196001" cy="61949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C9C11D7-918D-4F17-AA70-16A8D8208EB4}"/>
              </a:ext>
            </a:extLst>
          </p:cNvPr>
          <p:cNvSpPr/>
          <p:nvPr/>
        </p:nvSpPr>
        <p:spPr>
          <a:xfrm>
            <a:off x="9006729" y="2563429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471C2EC-F4AD-49D3-B0E7-F49D89DE3349}"/>
              </a:ext>
            </a:extLst>
          </p:cNvPr>
          <p:cNvSpPr/>
          <p:nvPr/>
        </p:nvSpPr>
        <p:spPr>
          <a:xfrm>
            <a:off x="2981621" y="2563429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A1372E0-3E5F-4DA6-801D-0A7A503F3FFE}"/>
              </a:ext>
            </a:extLst>
          </p:cNvPr>
          <p:cNvSpPr/>
          <p:nvPr/>
        </p:nvSpPr>
        <p:spPr>
          <a:xfrm>
            <a:off x="6998359" y="2563429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042187B-2A1A-4656-911E-B60F4A60C814}"/>
              </a:ext>
            </a:extLst>
          </p:cNvPr>
          <p:cNvSpPr/>
          <p:nvPr/>
        </p:nvSpPr>
        <p:spPr>
          <a:xfrm>
            <a:off x="4989990" y="2563429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E5F3F6D-DAFB-4475-95CC-78B51EA3C825}"/>
              </a:ext>
            </a:extLst>
          </p:cNvPr>
          <p:cNvGrpSpPr/>
          <p:nvPr/>
        </p:nvGrpSpPr>
        <p:grpSpPr>
          <a:xfrm>
            <a:off x="3067816" y="2752206"/>
            <a:ext cx="1607628" cy="3139321"/>
            <a:chOff x="804132" y="2745944"/>
            <a:chExt cx="1607628" cy="31393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ACD58CE-F17A-4DB7-9839-59C38526C82E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8589060-2D7B-40D7-BE6E-474C13D2BB69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01456DE-475E-46F5-A253-4B297418C951}"/>
              </a:ext>
            </a:extLst>
          </p:cNvPr>
          <p:cNvSpPr txBox="1"/>
          <p:nvPr/>
        </p:nvSpPr>
        <p:spPr>
          <a:xfrm>
            <a:off x="3235449" y="1948123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E1228E-283D-4FD0-B25D-1937C8B37EE5}"/>
              </a:ext>
            </a:extLst>
          </p:cNvPr>
          <p:cNvSpPr txBox="1"/>
          <p:nvPr/>
        </p:nvSpPr>
        <p:spPr>
          <a:xfrm>
            <a:off x="5246065" y="1948123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BC7BDD-30B4-4BE2-9429-066235F121CB}"/>
              </a:ext>
            </a:extLst>
          </p:cNvPr>
          <p:cNvSpPr txBox="1"/>
          <p:nvPr/>
        </p:nvSpPr>
        <p:spPr>
          <a:xfrm>
            <a:off x="7256682" y="1948123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BDAE54-21B5-4382-B185-EB9492A3CAC0}"/>
              </a:ext>
            </a:extLst>
          </p:cNvPr>
          <p:cNvSpPr txBox="1"/>
          <p:nvPr/>
        </p:nvSpPr>
        <p:spPr>
          <a:xfrm>
            <a:off x="9267299" y="1948123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8A60901-7B56-41BC-9746-B68CCFC3FE29}"/>
              </a:ext>
            </a:extLst>
          </p:cNvPr>
          <p:cNvGrpSpPr/>
          <p:nvPr/>
        </p:nvGrpSpPr>
        <p:grpSpPr>
          <a:xfrm>
            <a:off x="5085826" y="2752206"/>
            <a:ext cx="1607628" cy="3139321"/>
            <a:chOff x="804132" y="2745944"/>
            <a:chExt cx="1607628" cy="313932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2D61C0D-FCB3-456A-B016-57EF65DFB16B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C59547E-1D3E-48FC-BEBB-476677A68982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2A10CDF-1F94-4815-80E0-21771C849325}"/>
              </a:ext>
            </a:extLst>
          </p:cNvPr>
          <p:cNvGrpSpPr/>
          <p:nvPr/>
        </p:nvGrpSpPr>
        <p:grpSpPr>
          <a:xfrm>
            <a:off x="7103836" y="2752206"/>
            <a:ext cx="1607628" cy="3139321"/>
            <a:chOff x="804132" y="2745944"/>
            <a:chExt cx="1607628" cy="313932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1C9A2C6-B064-4DE0-9C00-3F70BE1FBC9D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1D2D510-1CFE-4AA8-98BC-FC0124E0BE2C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D95C909-787B-4046-A5D3-964D24B511B6}"/>
              </a:ext>
            </a:extLst>
          </p:cNvPr>
          <p:cNvGrpSpPr/>
          <p:nvPr/>
        </p:nvGrpSpPr>
        <p:grpSpPr>
          <a:xfrm>
            <a:off x="9121846" y="2752206"/>
            <a:ext cx="1607628" cy="3139321"/>
            <a:chOff x="804132" y="2745944"/>
            <a:chExt cx="1607628" cy="313932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00593C0-7A50-4C75-BA31-968EDE3CCDC2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7C03A66-A0FE-4C3C-93D1-37933473818B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Chevron 2">
            <a:extLst>
              <a:ext uri="{FF2B5EF4-FFF2-40B4-BE49-F238E27FC236}">
                <a16:creationId xmlns:a16="http://schemas.microsoft.com/office/drawing/2014/main" id="{609B8213-B787-41D5-B5A8-78C2B34B0A40}"/>
              </a:ext>
            </a:extLst>
          </p:cNvPr>
          <p:cNvSpPr/>
          <p:nvPr/>
        </p:nvSpPr>
        <p:spPr>
          <a:xfrm>
            <a:off x="933787" y="1807653"/>
            <a:ext cx="2196001" cy="619497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EAEF0D18-A6CF-4466-AE54-70516DB12324}"/>
              </a:ext>
            </a:extLst>
          </p:cNvPr>
          <p:cNvSpPr/>
          <p:nvPr/>
        </p:nvSpPr>
        <p:spPr>
          <a:xfrm>
            <a:off x="973252" y="2563429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" name="Group 10">
            <a:extLst>
              <a:ext uri="{FF2B5EF4-FFF2-40B4-BE49-F238E27FC236}">
                <a16:creationId xmlns:a16="http://schemas.microsoft.com/office/drawing/2014/main" id="{DE5D9CAA-2DBA-4E6E-A4D5-9ED6B2D73D7E}"/>
              </a:ext>
            </a:extLst>
          </p:cNvPr>
          <p:cNvGrpSpPr/>
          <p:nvPr/>
        </p:nvGrpSpPr>
        <p:grpSpPr>
          <a:xfrm>
            <a:off x="1049806" y="2752206"/>
            <a:ext cx="1607628" cy="3139321"/>
            <a:chOff x="804132" y="2745944"/>
            <a:chExt cx="1607628" cy="313932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29BDA4B-58BC-4E92-9BB6-3AD001811680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9B40093-9477-4056-BFBA-D2E4A96FEE8B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C24284F-D9E3-404C-B174-13CCD6FBB78F}"/>
              </a:ext>
            </a:extLst>
          </p:cNvPr>
          <p:cNvSpPr txBox="1"/>
          <p:nvPr/>
        </p:nvSpPr>
        <p:spPr>
          <a:xfrm>
            <a:off x="1224833" y="1948123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84B9A60-93B9-41C2-A7C8-1740AB0FBA98}"/>
              </a:ext>
            </a:extLst>
          </p:cNvPr>
          <p:cNvGrpSpPr/>
          <p:nvPr/>
        </p:nvGrpSpPr>
        <p:grpSpPr>
          <a:xfrm>
            <a:off x="1581954" y="2689872"/>
            <a:ext cx="9863318" cy="2707617"/>
            <a:chOff x="1581954" y="2689872"/>
            <a:chExt cx="9863318" cy="2707617"/>
          </a:xfrm>
          <a:solidFill>
            <a:schemeClr val="accent1"/>
          </a:solidFill>
        </p:grpSpPr>
        <p:sp>
          <p:nvSpPr>
            <p:cNvPr id="4" name="Arrow: Bent 3">
              <a:extLst>
                <a:ext uri="{FF2B5EF4-FFF2-40B4-BE49-F238E27FC236}">
                  <a16:creationId xmlns:a16="http://schemas.microsoft.com/office/drawing/2014/main" id="{BBC8CAB8-8CB9-4F19-8C98-A64D412B269A}"/>
                </a:ext>
              </a:extLst>
            </p:cNvPr>
            <p:cNvSpPr/>
            <p:nvPr/>
          </p:nvSpPr>
          <p:spPr>
            <a:xfrm rot="5400000" flipH="1">
              <a:off x="6298179" y="394028"/>
              <a:ext cx="565464" cy="9441457"/>
            </a:xfrm>
            <a:prstGeom prst="bentArrow">
              <a:avLst>
                <a:gd name="adj1" fmla="val 16995"/>
                <a:gd name="adj2" fmla="val 4593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Arrow: Bent 4">
              <a:extLst>
                <a:ext uri="{FF2B5EF4-FFF2-40B4-BE49-F238E27FC236}">
                  <a16:creationId xmlns:a16="http://schemas.microsoft.com/office/drawing/2014/main" id="{F6596CB6-A42F-4DBE-BD40-1F6F656B112E}"/>
                </a:ext>
              </a:extLst>
            </p:cNvPr>
            <p:cNvSpPr/>
            <p:nvPr/>
          </p:nvSpPr>
          <p:spPr>
            <a:xfrm rot="16200000">
              <a:off x="5638436" y="-1366610"/>
              <a:ext cx="565464" cy="8678428"/>
            </a:xfrm>
            <a:prstGeom prst="bentArrow">
              <a:avLst>
                <a:gd name="adj1" fmla="val 18558"/>
                <a:gd name="adj2" fmla="val 4376"/>
                <a:gd name="adj3" fmla="val 0"/>
                <a:gd name="adj4" fmla="val 4529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Arrow: Bent 5">
              <a:extLst>
                <a:ext uri="{FF2B5EF4-FFF2-40B4-BE49-F238E27FC236}">
                  <a16:creationId xmlns:a16="http://schemas.microsoft.com/office/drawing/2014/main" id="{8FC3DDE0-CCD9-4D4F-AFD0-2588F42A9725}"/>
                </a:ext>
              </a:extLst>
            </p:cNvPr>
            <p:cNvSpPr/>
            <p:nvPr/>
          </p:nvSpPr>
          <p:spPr>
            <a:xfrm rot="5400000">
              <a:off x="10511136" y="2836702"/>
              <a:ext cx="565464" cy="1302808"/>
            </a:xfrm>
            <a:prstGeom prst="bentArrow">
              <a:avLst>
                <a:gd name="adj1" fmla="val 8994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4537D87-7A99-47EA-AA05-63DAF75E31F0}"/>
                </a:ext>
              </a:extLst>
            </p:cNvPr>
            <p:cNvSpPr/>
            <p:nvPr/>
          </p:nvSpPr>
          <p:spPr>
            <a:xfrm>
              <a:off x="11250561" y="3707770"/>
              <a:ext cx="51079" cy="1188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A31C4EC-E198-4695-A132-6282846E3188}"/>
              </a:ext>
            </a:extLst>
          </p:cNvPr>
          <p:cNvGrpSpPr/>
          <p:nvPr/>
        </p:nvGrpSpPr>
        <p:grpSpPr>
          <a:xfrm>
            <a:off x="1097280" y="0"/>
            <a:ext cx="1315193" cy="2765698"/>
            <a:chOff x="1271806" y="311845"/>
            <a:chExt cx="1053581" cy="2215558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DBF41C11-2BC6-4C4A-86FB-42745D00D9FA}"/>
                </a:ext>
              </a:extLst>
            </p:cNvPr>
            <p:cNvSpPr/>
            <p:nvPr/>
          </p:nvSpPr>
          <p:spPr>
            <a:xfrm>
              <a:off x="1387826" y="1290732"/>
              <a:ext cx="603984" cy="526938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80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80000"/>
                    <a:lumOff val="20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C7FB5645-FA2F-4101-B1EA-54F0839BA0FB}"/>
                </a:ext>
              </a:extLst>
            </p:cNvPr>
            <p:cNvSpPr/>
            <p:nvPr/>
          </p:nvSpPr>
          <p:spPr>
            <a:xfrm>
              <a:off x="1271806" y="1290732"/>
              <a:ext cx="116017" cy="526938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50000"/>
                  </a:schemeClr>
                </a:gs>
                <a:gs pos="48000">
                  <a:schemeClr val="accent3">
                    <a:lumMod val="70000"/>
                  </a:schemeClr>
                </a:gs>
                <a:gs pos="100000">
                  <a:schemeClr val="accent3">
                    <a:lumMod val="80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B38FA41-24F4-4463-BA0B-D43BFEF23393}"/>
                </a:ext>
              </a:extLst>
            </p:cNvPr>
            <p:cNvSpPr/>
            <p:nvPr/>
          </p:nvSpPr>
          <p:spPr>
            <a:xfrm>
              <a:off x="1982777" y="1290732"/>
              <a:ext cx="116017" cy="526938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90000"/>
                  </a:schemeClr>
                </a:gs>
                <a:gs pos="48000">
                  <a:schemeClr val="accent3">
                    <a:lumMod val="100000"/>
                  </a:schemeClr>
                </a:gs>
                <a:gs pos="100000">
                  <a:schemeClr val="accent3">
                    <a:lumMod val="90000"/>
                    <a:lumOff val="10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C1C2A20C-2896-4E64-A02A-61EAE9A590E3}"/>
                </a:ext>
              </a:extLst>
            </p:cNvPr>
            <p:cNvSpPr/>
            <p:nvPr/>
          </p:nvSpPr>
          <p:spPr>
            <a:xfrm>
              <a:off x="1590875" y="1194055"/>
              <a:ext cx="197886" cy="107107"/>
            </a:xfrm>
            <a:prstGeom prst="roundRect">
              <a:avLst/>
            </a:prstGeom>
            <a:gradFill flip="none" rotWithShape="1">
              <a:gsLst>
                <a:gs pos="0">
                  <a:schemeClr val="accent4">
                    <a:lumMod val="67000"/>
                  </a:schemeClr>
                </a:gs>
                <a:gs pos="48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F314121-D701-4114-9B4E-92994FD5D543}"/>
                </a:ext>
              </a:extLst>
            </p:cNvPr>
            <p:cNvSpPr/>
            <p:nvPr/>
          </p:nvSpPr>
          <p:spPr>
            <a:xfrm rot="16200000">
              <a:off x="1509390" y="393330"/>
              <a:ext cx="897482" cy="734512"/>
            </a:xfrm>
            <a:custGeom>
              <a:avLst/>
              <a:gdLst>
                <a:gd name="connsiteX0" fmla="*/ 415248 w 1082103"/>
                <a:gd name="connsiteY0" fmla="*/ 1642 h 885609"/>
                <a:gd name="connsiteX1" fmla="*/ 568592 w 1082103"/>
                <a:gd name="connsiteY1" fmla="*/ 72314 h 885609"/>
                <a:gd name="connsiteX2" fmla="*/ 699435 w 1082103"/>
                <a:gd name="connsiteY2" fmla="*/ 303584 h 885609"/>
                <a:gd name="connsiteX3" fmla="*/ 785078 w 1082103"/>
                <a:gd name="connsiteY3" fmla="*/ 603435 h 885609"/>
                <a:gd name="connsiteX4" fmla="*/ 825393 w 1082103"/>
                <a:gd name="connsiteY4" fmla="*/ 706793 h 885609"/>
                <a:gd name="connsiteX5" fmla="*/ 973755 w 1082103"/>
                <a:gd name="connsiteY5" fmla="*/ 752187 h 885609"/>
                <a:gd name="connsiteX6" fmla="*/ 1068744 w 1082103"/>
                <a:gd name="connsiteY6" fmla="*/ 677127 h 885609"/>
                <a:gd name="connsiteX7" fmla="*/ 1082103 w 1082103"/>
                <a:gd name="connsiteY7" fmla="*/ 658058 h 885609"/>
                <a:gd name="connsiteX8" fmla="*/ 1082103 w 1082103"/>
                <a:gd name="connsiteY8" fmla="*/ 812644 h 885609"/>
                <a:gd name="connsiteX9" fmla="*/ 1062435 w 1082103"/>
                <a:gd name="connsiteY9" fmla="*/ 828220 h 885609"/>
                <a:gd name="connsiteX10" fmla="*/ 984045 w 1082103"/>
                <a:gd name="connsiteY10" fmla="*/ 868897 h 885609"/>
                <a:gd name="connsiteX11" fmla="*/ 743852 w 1082103"/>
                <a:gd name="connsiteY11" fmla="*/ 793413 h 885609"/>
                <a:gd name="connsiteX12" fmla="*/ 664396 w 1082103"/>
                <a:gd name="connsiteY12" fmla="*/ 600960 h 885609"/>
                <a:gd name="connsiteX13" fmla="*/ 578817 w 1082103"/>
                <a:gd name="connsiteY13" fmla="*/ 280008 h 885609"/>
                <a:gd name="connsiteX14" fmla="*/ 519616 w 1082103"/>
                <a:gd name="connsiteY14" fmla="*/ 169225 h 885609"/>
                <a:gd name="connsiteX15" fmla="*/ 359596 w 1082103"/>
                <a:gd name="connsiteY15" fmla="*/ 113345 h 885609"/>
                <a:gd name="connsiteX16" fmla="*/ 255326 w 1082103"/>
                <a:gd name="connsiteY16" fmla="*/ 149165 h 885609"/>
                <a:gd name="connsiteX17" fmla="*/ 61428 w 1082103"/>
                <a:gd name="connsiteY17" fmla="*/ 182540 h 885609"/>
                <a:gd name="connsiteX18" fmla="*/ 0 w 1082103"/>
                <a:gd name="connsiteY18" fmla="*/ 162620 h 885609"/>
                <a:gd name="connsiteX19" fmla="*/ 0 w 1082103"/>
                <a:gd name="connsiteY19" fmla="*/ 53333 h 885609"/>
                <a:gd name="connsiteX20" fmla="*/ 19757 w 1082103"/>
                <a:gd name="connsiteY20" fmla="*/ 66452 h 885609"/>
                <a:gd name="connsiteX21" fmla="*/ 252916 w 1082103"/>
                <a:gd name="connsiteY21" fmla="*/ 38773 h 885609"/>
                <a:gd name="connsiteX22" fmla="*/ 415248 w 1082103"/>
                <a:gd name="connsiteY22" fmla="*/ 1642 h 885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82103" h="885609">
                  <a:moveTo>
                    <a:pt x="415248" y="1642"/>
                  </a:moveTo>
                  <a:cubicBezTo>
                    <a:pt x="471910" y="7935"/>
                    <a:pt x="527073" y="32195"/>
                    <a:pt x="568592" y="72314"/>
                  </a:cubicBezTo>
                  <a:cubicBezTo>
                    <a:pt x="635153" y="136596"/>
                    <a:pt x="671104" y="217875"/>
                    <a:pt x="699435" y="303584"/>
                  </a:cubicBezTo>
                  <a:cubicBezTo>
                    <a:pt x="732129" y="402384"/>
                    <a:pt x="756943" y="503398"/>
                    <a:pt x="785078" y="603435"/>
                  </a:cubicBezTo>
                  <a:cubicBezTo>
                    <a:pt x="795108" y="639255"/>
                    <a:pt x="807613" y="674164"/>
                    <a:pt x="825393" y="706793"/>
                  </a:cubicBezTo>
                  <a:cubicBezTo>
                    <a:pt x="861669" y="773419"/>
                    <a:pt x="906412" y="787747"/>
                    <a:pt x="973755" y="752187"/>
                  </a:cubicBezTo>
                  <a:cubicBezTo>
                    <a:pt x="1011269" y="732421"/>
                    <a:pt x="1042921" y="707314"/>
                    <a:pt x="1068744" y="677127"/>
                  </a:cubicBezTo>
                  <a:lnTo>
                    <a:pt x="1082103" y="658058"/>
                  </a:lnTo>
                  <a:lnTo>
                    <a:pt x="1082103" y="812644"/>
                  </a:lnTo>
                  <a:lnTo>
                    <a:pt x="1062435" y="828220"/>
                  </a:lnTo>
                  <a:cubicBezTo>
                    <a:pt x="1038167" y="843843"/>
                    <a:pt x="1012001" y="857402"/>
                    <a:pt x="984045" y="868897"/>
                  </a:cubicBezTo>
                  <a:cubicBezTo>
                    <a:pt x="889870" y="907583"/>
                    <a:pt x="801686" y="877755"/>
                    <a:pt x="743852" y="793413"/>
                  </a:cubicBezTo>
                  <a:cubicBezTo>
                    <a:pt x="703798" y="734928"/>
                    <a:pt x="683283" y="668302"/>
                    <a:pt x="664396" y="600960"/>
                  </a:cubicBezTo>
                  <a:cubicBezTo>
                    <a:pt x="634502" y="494345"/>
                    <a:pt x="616982" y="384408"/>
                    <a:pt x="578817" y="280008"/>
                  </a:cubicBezTo>
                  <a:cubicBezTo>
                    <a:pt x="564294" y="240280"/>
                    <a:pt x="546904" y="202049"/>
                    <a:pt x="519616" y="169225"/>
                  </a:cubicBezTo>
                  <a:cubicBezTo>
                    <a:pt x="477478" y="118620"/>
                    <a:pt x="423356" y="101361"/>
                    <a:pt x="359596" y="113345"/>
                  </a:cubicBezTo>
                  <a:cubicBezTo>
                    <a:pt x="323189" y="120118"/>
                    <a:pt x="287694" y="130408"/>
                    <a:pt x="255326" y="149165"/>
                  </a:cubicBezTo>
                  <a:cubicBezTo>
                    <a:pt x="191875" y="185898"/>
                    <a:pt x="127105" y="196107"/>
                    <a:pt x="61428" y="182540"/>
                  </a:cubicBezTo>
                  <a:lnTo>
                    <a:pt x="0" y="162620"/>
                  </a:lnTo>
                  <a:lnTo>
                    <a:pt x="0" y="53333"/>
                  </a:lnTo>
                  <a:lnTo>
                    <a:pt x="19757" y="66452"/>
                  </a:lnTo>
                  <a:cubicBezTo>
                    <a:pt x="102535" y="96086"/>
                    <a:pt x="181405" y="86512"/>
                    <a:pt x="252916" y="38773"/>
                  </a:cubicBezTo>
                  <a:cubicBezTo>
                    <a:pt x="300427" y="7023"/>
                    <a:pt x="358587" y="-4651"/>
                    <a:pt x="415248" y="1642"/>
                  </a:cubicBezTo>
                  <a:close/>
                </a:path>
              </a:pathLst>
            </a:custGeom>
            <a:gradFill flip="none" rotWithShape="1">
              <a:gsLst>
                <a:gs pos="57000">
                  <a:srgbClr val="606060">
                    <a:lumMod val="80000"/>
                  </a:srgbClr>
                </a:gs>
                <a:gs pos="31000">
                  <a:srgbClr val="4C4C4C">
                    <a:lumMod val="70000"/>
                    <a:lumOff val="30000"/>
                  </a:srgbClr>
                </a:gs>
                <a:gs pos="16000">
                  <a:srgbClr val="676767">
                    <a:lumMod val="100000"/>
                  </a:srgbClr>
                </a:gs>
                <a:gs pos="0">
                  <a:schemeClr val="accent4">
                    <a:lumMod val="70000"/>
                  </a:schemeClr>
                </a:gs>
                <a:gs pos="83000">
                  <a:schemeClr val="accent4">
                    <a:lumMod val="70000"/>
                  </a:schemeClr>
                </a:gs>
                <a:gs pos="97000">
                  <a:schemeClr val="accent4">
                    <a:lumMod val="40000"/>
                  </a:schemeClr>
                </a:gs>
              </a:gsLst>
              <a:lin ang="6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970D1F44-60D2-43B3-89A0-5381058F8B9D}"/>
                </a:ext>
              </a:extLst>
            </p:cNvPr>
            <p:cNvSpPr/>
            <p:nvPr/>
          </p:nvSpPr>
          <p:spPr>
            <a:xfrm>
              <a:off x="1517507" y="1817670"/>
              <a:ext cx="344622" cy="67825"/>
            </a:xfrm>
            <a:prstGeom prst="roundRect">
              <a:avLst>
                <a:gd name="adj" fmla="val 1204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43E1BBD2-7D20-431A-8861-61536234CE15}"/>
                </a:ext>
              </a:extLst>
            </p:cNvPr>
            <p:cNvSpPr/>
            <p:nvPr/>
          </p:nvSpPr>
          <p:spPr>
            <a:xfrm>
              <a:off x="1517507" y="1832630"/>
              <a:ext cx="344622" cy="45719"/>
            </a:xfrm>
            <a:prstGeom prst="roundRect">
              <a:avLst>
                <a:gd name="adj" fmla="val 1204"/>
              </a:avLst>
            </a:prstGeom>
            <a:gradFill>
              <a:gsLst>
                <a:gs pos="57000">
                  <a:srgbClr val="606060">
                    <a:lumMod val="90000"/>
                  </a:srgbClr>
                </a:gs>
                <a:gs pos="43376">
                  <a:srgbClr val="696969">
                    <a:lumMod val="70000"/>
                    <a:lumOff val="30000"/>
                  </a:srgbClr>
                </a:gs>
                <a:gs pos="31000">
                  <a:srgbClr val="4C4C4C">
                    <a:lumMod val="70000"/>
                    <a:lumOff val="30000"/>
                  </a:srgbClr>
                </a:gs>
                <a:gs pos="16000">
                  <a:srgbClr val="676767">
                    <a:lumMod val="100000"/>
                  </a:srgbClr>
                </a:gs>
                <a:gs pos="0">
                  <a:schemeClr val="accent4">
                    <a:lumMod val="80000"/>
                  </a:schemeClr>
                </a:gs>
                <a:gs pos="83000">
                  <a:schemeClr val="accent4">
                    <a:lumMod val="90000"/>
                  </a:schemeClr>
                </a:gs>
                <a:gs pos="97000">
                  <a:schemeClr val="accent4">
                    <a:lumMod val="100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4115ADAF-EFE0-4FE6-9B09-883E82AEB010}"/>
                </a:ext>
              </a:extLst>
            </p:cNvPr>
            <p:cNvSpPr/>
            <p:nvPr/>
          </p:nvSpPr>
          <p:spPr>
            <a:xfrm>
              <a:off x="1567167" y="2138428"/>
              <a:ext cx="230308" cy="45719"/>
            </a:xfrm>
            <a:prstGeom prst="roundRect">
              <a:avLst>
                <a:gd name="adj" fmla="val 1204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99BE1A2D-6FE6-4886-A266-108C305B43DD}"/>
                </a:ext>
              </a:extLst>
            </p:cNvPr>
            <p:cNvSpPr/>
            <p:nvPr/>
          </p:nvSpPr>
          <p:spPr>
            <a:xfrm>
              <a:off x="1567169" y="1893195"/>
              <a:ext cx="230309" cy="275479"/>
            </a:xfrm>
            <a:prstGeom prst="roundRect">
              <a:avLst>
                <a:gd name="adj" fmla="val 1204"/>
              </a:avLst>
            </a:prstGeom>
            <a:gradFill>
              <a:gsLst>
                <a:gs pos="57000">
                  <a:srgbClr val="606060">
                    <a:lumMod val="90000"/>
                  </a:srgbClr>
                </a:gs>
                <a:gs pos="43376">
                  <a:srgbClr val="696969">
                    <a:lumMod val="70000"/>
                    <a:lumOff val="30000"/>
                  </a:srgbClr>
                </a:gs>
                <a:gs pos="31000">
                  <a:srgbClr val="4C4C4C">
                    <a:lumMod val="70000"/>
                    <a:lumOff val="30000"/>
                  </a:srgbClr>
                </a:gs>
                <a:gs pos="16000">
                  <a:srgbClr val="676767">
                    <a:lumMod val="100000"/>
                  </a:srgbClr>
                </a:gs>
                <a:gs pos="0">
                  <a:schemeClr val="accent4">
                    <a:lumMod val="80000"/>
                  </a:schemeClr>
                </a:gs>
                <a:gs pos="83000">
                  <a:schemeClr val="accent4">
                    <a:lumMod val="90000"/>
                  </a:schemeClr>
                </a:gs>
                <a:gs pos="97000">
                  <a:schemeClr val="accent4">
                    <a:lumMod val="100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id="{C05759AD-4A5B-4583-AE2C-F885C6B21F01}"/>
                </a:ext>
              </a:extLst>
            </p:cNvPr>
            <p:cNvSpPr/>
            <p:nvPr/>
          </p:nvSpPr>
          <p:spPr>
            <a:xfrm rot="10800000" flipH="1">
              <a:off x="1567164" y="2184146"/>
              <a:ext cx="230308" cy="343257"/>
            </a:xfrm>
            <a:prstGeom prst="triangle">
              <a:avLst/>
            </a:prstGeom>
            <a:gradFill>
              <a:gsLst>
                <a:gs pos="57000">
                  <a:srgbClr val="606060">
                    <a:lumMod val="90000"/>
                  </a:srgbClr>
                </a:gs>
                <a:gs pos="43376">
                  <a:srgbClr val="696969">
                    <a:lumMod val="70000"/>
                    <a:lumOff val="30000"/>
                  </a:srgbClr>
                </a:gs>
                <a:gs pos="31000">
                  <a:srgbClr val="4C4C4C">
                    <a:lumMod val="70000"/>
                    <a:lumOff val="30000"/>
                  </a:srgbClr>
                </a:gs>
                <a:gs pos="16000">
                  <a:srgbClr val="676767">
                    <a:lumMod val="100000"/>
                  </a:srgbClr>
                </a:gs>
                <a:gs pos="0">
                  <a:schemeClr val="accent4">
                    <a:lumMod val="80000"/>
                  </a:schemeClr>
                </a:gs>
                <a:gs pos="83000">
                  <a:schemeClr val="accent4">
                    <a:lumMod val="90000"/>
                  </a:schemeClr>
                </a:gs>
                <a:gs pos="97000">
                  <a:schemeClr val="accent4">
                    <a:lumMod val="100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A4A53273-8EC5-4C5F-A08B-25865042BF08}"/>
                </a:ext>
              </a:extLst>
            </p:cNvPr>
            <p:cNvSpPr/>
            <p:nvPr/>
          </p:nvSpPr>
          <p:spPr>
            <a:xfrm>
              <a:off x="1542986" y="1464089"/>
              <a:ext cx="293664" cy="180224"/>
            </a:xfrm>
            <a:custGeom>
              <a:avLst/>
              <a:gdLst/>
              <a:ahLst/>
              <a:cxnLst/>
              <a:rect l="l" t="t" r="r" b="b"/>
              <a:pathLst>
                <a:path w="731155" h="448717">
                  <a:moveTo>
                    <a:pt x="458911" y="76684"/>
                  </a:moveTo>
                  <a:lnTo>
                    <a:pt x="458911" y="371364"/>
                  </a:lnTo>
                  <a:lnTo>
                    <a:pt x="504787" y="371364"/>
                  </a:lnTo>
                  <a:cubicBezTo>
                    <a:pt x="528898" y="371364"/>
                    <a:pt x="549213" y="368238"/>
                    <a:pt x="565732" y="361987"/>
                  </a:cubicBezTo>
                  <a:cubicBezTo>
                    <a:pt x="582252" y="355737"/>
                    <a:pt x="596038" y="346305"/>
                    <a:pt x="607088" y="333691"/>
                  </a:cubicBezTo>
                  <a:cubicBezTo>
                    <a:pt x="618139" y="321078"/>
                    <a:pt x="626399" y="305395"/>
                    <a:pt x="631868" y="286643"/>
                  </a:cubicBezTo>
                  <a:cubicBezTo>
                    <a:pt x="637337" y="267891"/>
                    <a:pt x="640072" y="246013"/>
                    <a:pt x="640072" y="221010"/>
                  </a:cubicBezTo>
                  <a:cubicBezTo>
                    <a:pt x="640072" y="200472"/>
                    <a:pt x="637672" y="181384"/>
                    <a:pt x="632873" y="163748"/>
                  </a:cubicBezTo>
                  <a:cubicBezTo>
                    <a:pt x="628073" y="146112"/>
                    <a:pt x="620371" y="130820"/>
                    <a:pt x="609767" y="117872"/>
                  </a:cubicBezTo>
                  <a:cubicBezTo>
                    <a:pt x="599163" y="104924"/>
                    <a:pt x="585545" y="94822"/>
                    <a:pt x="568914" y="87567"/>
                  </a:cubicBezTo>
                  <a:cubicBezTo>
                    <a:pt x="552282" y="80312"/>
                    <a:pt x="530460" y="76684"/>
                    <a:pt x="503448" y="76684"/>
                  </a:cubicBezTo>
                  <a:close/>
                  <a:moveTo>
                    <a:pt x="397296" y="7702"/>
                  </a:moveTo>
                  <a:lnTo>
                    <a:pt x="508471" y="7702"/>
                  </a:lnTo>
                  <a:cubicBezTo>
                    <a:pt x="547092" y="7702"/>
                    <a:pt x="579853" y="12223"/>
                    <a:pt x="606753" y="21264"/>
                  </a:cubicBezTo>
                  <a:cubicBezTo>
                    <a:pt x="633654" y="30305"/>
                    <a:pt x="656313" y="43700"/>
                    <a:pt x="674730" y="61448"/>
                  </a:cubicBezTo>
                  <a:cubicBezTo>
                    <a:pt x="693148" y="79195"/>
                    <a:pt x="707156" y="101129"/>
                    <a:pt x="716756" y="127248"/>
                  </a:cubicBezTo>
                  <a:cubicBezTo>
                    <a:pt x="726355" y="153368"/>
                    <a:pt x="731155" y="183617"/>
                    <a:pt x="731155" y="217996"/>
                  </a:cubicBezTo>
                  <a:cubicBezTo>
                    <a:pt x="731155" y="257733"/>
                    <a:pt x="725965" y="291722"/>
                    <a:pt x="715584" y="319962"/>
                  </a:cubicBezTo>
                  <a:cubicBezTo>
                    <a:pt x="705203" y="348202"/>
                    <a:pt x="690302" y="371252"/>
                    <a:pt x="670880" y="389111"/>
                  </a:cubicBezTo>
                  <a:cubicBezTo>
                    <a:pt x="651457" y="406971"/>
                    <a:pt x="627850" y="420086"/>
                    <a:pt x="600056" y="428458"/>
                  </a:cubicBezTo>
                  <a:cubicBezTo>
                    <a:pt x="572262" y="436829"/>
                    <a:pt x="539167" y="441015"/>
                    <a:pt x="500769" y="441015"/>
                  </a:cubicBezTo>
                  <a:lnTo>
                    <a:pt x="397296" y="441015"/>
                  </a:lnTo>
                  <a:cubicBezTo>
                    <a:pt x="389929" y="441015"/>
                    <a:pt x="383734" y="438839"/>
                    <a:pt x="378711" y="434485"/>
                  </a:cubicBezTo>
                  <a:cubicBezTo>
                    <a:pt x="373688" y="430132"/>
                    <a:pt x="371177" y="423044"/>
                    <a:pt x="371177" y="413221"/>
                  </a:cubicBezTo>
                  <a:lnTo>
                    <a:pt x="371177" y="35496"/>
                  </a:lnTo>
                  <a:cubicBezTo>
                    <a:pt x="371177" y="25673"/>
                    <a:pt x="373688" y="18585"/>
                    <a:pt x="378711" y="14232"/>
                  </a:cubicBezTo>
                  <a:cubicBezTo>
                    <a:pt x="383734" y="9879"/>
                    <a:pt x="389929" y="7702"/>
                    <a:pt x="397296" y="7702"/>
                  </a:cubicBezTo>
                  <a:close/>
                  <a:moveTo>
                    <a:pt x="139638" y="0"/>
                  </a:moveTo>
                  <a:cubicBezTo>
                    <a:pt x="160622" y="0"/>
                    <a:pt x="179207" y="2456"/>
                    <a:pt x="195392" y="7367"/>
                  </a:cubicBezTo>
                  <a:cubicBezTo>
                    <a:pt x="211577" y="12278"/>
                    <a:pt x="225195" y="19366"/>
                    <a:pt x="236246" y="28631"/>
                  </a:cubicBezTo>
                  <a:cubicBezTo>
                    <a:pt x="247296" y="37895"/>
                    <a:pt x="255668" y="49281"/>
                    <a:pt x="261360" y="62787"/>
                  </a:cubicBezTo>
                  <a:cubicBezTo>
                    <a:pt x="267053" y="76293"/>
                    <a:pt x="269899" y="91529"/>
                    <a:pt x="269899" y="108496"/>
                  </a:cubicBezTo>
                  <a:cubicBezTo>
                    <a:pt x="269899" y="121667"/>
                    <a:pt x="268225" y="133945"/>
                    <a:pt x="264876" y="145331"/>
                  </a:cubicBezTo>
                  <a:cubicBezTo>
                    <a:pt x="261528" y="156716"/>
                    <a:pt x="256617" y="166874"/>
                    <a:pt x="250142" y="175803"/>
                  </a:cubicBezTo>
                  <a:cubicBezTo>
                    <a:pt x="243668" y="184733"/>
                    <a:pt x="235576" y="192323"/>
                    <a:pt x="225865" y="198574"/>
                  </a:cubicBezTo>
                  <a:cubicBezTo>
                    <a:pt x="216154" y="204825"/>
                    <a:pt x="204936" y="209513"/>
                    <a:pt x="192211" y="212638"/>
                  </a:cubicBezTo>
                  <a:lnTo>
                    <a:pt x="192211" y="213643"/>
                  </a:lnTo>
                  <a:cubicBezTo>
                    <a:pt x="207392" y="215429"/>
                    <a:pt x="221009" y="219280"/>
                    <a:pt x="233064" y="225196"/>
                  </a:cubicBezTo>
                  <a:cubicBezTo>
                    <a:pt x="245120" y="231112"/>
                    <a:pt x="255333" y="238534"/>
                    <a:pt x="263704" y="247464"/>
                  </a:cubicBezTo>
                  <a:cubicBezTo>
                    <a:pt x="272076" y="256394"/>
                    <a:pt x="278494" y="266496"/>
                    <a:pt x="282959" y="277769"/>
                  </a:cubicBezTo>
                  <a:cubicBezTo>
                    <a:pt x="287424" y="289043"/>
                    <a:pt x="289656" y="301154"/>
                    <a:pt x="289656" y="314102"/>
                  </a:cubicBezTo>
                  <a:cubicBezTo>
                    <a:pt x="289656" y="335756"/>
                    <a:pt x="285526" y="354955"/>
                    <a:pt x="277266" y="371698"/>
                  </a:cubicBezTo>
                  <a:cubicBezTo>
                    <a:pt x="269006" y="388442"/>
                    <a:pt x="257509" y="402506"/>
                    <a:pt x="242775" y="413891"/>
                  </a:cubicBezTo>
                  <a:cubicBezTo>
                    <a:pt x="228041" y="425277"/>
                    <a:pt x="210405" y="433927"/>
                    <a:pt x="189867" y="439843"/>
                  </a:cubicBezTo>
                  <a:cubicBezTo>
                    <a:pt x="169329" y="445759"/>
                    <a:pt x="146893" y="448717"/>
                    <a:pt x="122560" y="448717"/>
                  </a:cubicBezTo>
                  <a:cubicBezTo>
                    <a:pt x="107826" y="448717"/>
                    <a:pt x="93985" y="447657"/>
                    <a:pt x="81037" y="445536"/>
                  </a:cubicBezTo>
                  <a:cubicBezTo>
                    <a:pt x="68088" y="443415"/>
                    <a:pt x="56647" y="440792"/>
                    <a:pt x="46713" y="437666"/>
                  </a:cubicBezTo>
                  <a:cubicBezTo>
                    <a:pt x="36779" y="434541"/>
                    <a:pt x="28575" y="431304"/>
                    <a:pt x="22101" y="427955"/>
                  </a:cubicBezTo>
                  <a:cubicBezTo>
                    <a:pt x="15627" y="424607"/>
                    <a:pt x="11385" y="422040"/>
                    <a:pt x="9376" y="420254"/>
                  </a:cubicBezTo>
                  <a:cubicBezTo>
                    <a:pt x="7367" y="418468"/>
                    <a:pt x="5860" y="416458"/>
                    <a:pt x="4855" y="414226"/>
                  </a:cubicBezTo>
                  <a:cubicBezTo>
                    <a:pt x="3851" y="411994"/>
                    <a:pt x="2958" y="409371"/>
                    <a:pt x="2176" y="406357"/>
                  </a:cubicBezTo>
                  <a:cubicBezTo>
                    <a:pt x="1395" y="403343"/>
                    <a:pt x="837" y="399548"/>
                    <a:pt x="502" y="394971"/>
                  </a:cubicBezTo>
                  <a:cubicBezTo>
                    <a:pt x="167" y="390395"/>
                    <a:pt x="0" y="384870"/>
                    <a:pt x="0" y="378396"/>
                  </a:cubicBezTo>
                  <a:cubicBezTo>
                    <a:pt x="0" y="367680"/>
                    <a:pt x="893" y="360257"/>
                    <a:pt x="2679" y="356127"/>
                  </a:cubicBezTo>
                  <a:cubicBezTo>
                    <a:pt x="4464" y="351997"/>
                    <a:pt x="7143" y="349932"/>
                    <a:pt x="10715" y="349932"/>
                  </a:cubicBezTo>
                  <a:cubicBezTo>
                    <a:pt x="12948" y="349932"/>
                    <a:pt x="16799" y="351439"/>
                    <a:pt x="22268" y="354453"/>
                  </a:cubicBezTo>
                  <a:cubicBezTo>
                    <a:pt x="27737" y="357467"/>
                    <a:pt x="34714" y="360704"/>
                    <a:pt x="43197" y="364164"/>
                  </a:cubicBezTo>
                  <a:cubicBezTo>
                    <a:pt x="51680" y="367624"/>
                    <a:pt x="61614" y="370861"/>
                    <a:pt x="73000" y="373875"/>
                  </a:cubicBezTo>
                  <a:cubicBezTo>
                    <a:pt x="84385" y="376889"/>
                    <a:pt x="97333" y="378396"/>
                    <a:pt x="111844" y="378396"/>
                  </a:cubicBezTo>
                  <a:cubicBezTo>
                    <a:pt x="124122" y="378396"/>
                    <a:pt x="134950" y="376945"/>
                    <a:pt x="144326" y="374042"/>
                  </a:cubicBezTo>
                  <a:cubicBezTo>
                    <a:pt x="153702" y="371140"/>
                    <a:pt x="161683" y="367066"/>
                    <a:pt x="168268" y="361820"/>
                  </a:cubicBezTo>
                  <a:cubicBezTo>
                    <a:pt x="174854" y="356574"/>
                    <a:pt x="179765" y="350211"/>
                    <a:pt x="183002" y="342733"/>
                  </a:cubicBezTo>
                  <a:cubicBezTo>
                    <a:pt x="186239" y="335254"/>
                    <a:pt x="187858" y="326938"/>
                    <a:pt x="187858" y="317785"/>
                  </a:cubicBezTo>
                  <a:cubicBezTo>
                    <a:pt x="187858" y="307740"/>
                    <a:pt x="185905" y="298698"/>
                    <a:pt x="181998" y="290661"/>
                  </a:cubicBezTo>
                  <a:cubicBezTo>
                    <a:pt x="178091" y="282625"/>
                    <a:pt x="172287" y="275760"/>
                    <a:pt x="164585" y="270067"/>
                  </a:cubicBezTo>
                  <a:cubicBezTo>
                    <a:pt x="156883" y="264375"/>
                    <a:pt x="147172" y="259966"/>
                    <a:pt x="135452" y="256840"/>
                  </a:cubicBezTo>
                  <a:cubicBezTo>
                    <a:pt x="123732" y="253715"/>
                    <a:pt x="109946" y="252152"/>
                    <a:pt x="94096" y="252152"/>
                  </a:cubicBezTo>
                  <a:lnTo>
                    <a:pt x="56592" y="252152"/>
                  </a:lnTo>
                  <a:cubicBezTo>
                    <a:pt x="53689" y="252152"/>
                    <a:pt x="51234" y="251762"/>
                    <a:pt x="49225" y="250980"/>
                  </a:cubicBezTo>
                  <a:cubicBezTo>
                    <a:pt x="47215" y="250199"/>
                    <a:pt x="45541" y="248580"/>
                    <a:pt x="44202" y="246125"/>
                  </a:cubicBezTo>
                  <a:cubicBezTo>
                    <a:pt x="42862" y="243669"/>
                    <a:pt x="41913" y="240265"/>
                    <a:pt x="41355" y="235911"/>
                  </a:cubicBezTo>
                  <a:cubicBezTo>
                    <a:pt x="40797" y="231558"/>
                    <a:pt x="40518" y="225921"/>
                    <a:pt x="40518" y="219001"/>
                  </a:cubicBezTo>
                  <a:cubicBezTo>
                    <a:pt x="40518" y="212527"/>
                    <a:pt x="40797" y="207225"/>
                    <a:pt x="41355" y="203095"/>
                  </a:cubicBezTo>
                  <a:cubicBezTo>
                    <a:pt x="41913" y="198965"/>
                    <a:pt x="42806" y="195784"/>
                    <a:pt x="44034" y="193551"/>
                  </a:cubicBezTo>
                  <a:cubicBezTo>
                    <a:pt x="45262" y="191319"/>
                    <a:pt x="46825" y="189756"/>
                    <a:pt x="48722" y="188863"/>
                  </a:cubicBezTo>
                  <a:cubicBezTo>
                    <a:pt x="50620" y="187970"/>
                    <a:pt x="52908" y="187524"/>
                    <a:pt x="55587" y="187524"/>
                  </a:cubicBezTo>
                  <a:lnTo>
                    <a:pt x="93426" y="187524"/>
                  </a:lnTo>
                  <a:cubicBezTo>
                    <a:pt x="106375" y="187524"/>
                    <a:pt x="117871" y="186017"/>
                    <a:pt x="127917" y="183003"/>
                  </a:cubicBezTo>
                  <a:cubicBezTo>
                    <a:pt x="137963" y="179989"/>
                    <a:pt x="146391" y="175692"/>
                    <a:pt x="153200" y="170111"/>
                  </a:cubicBezTo>
                  <a:cubicBezTo>
                    <a:pt x="160008" y="164530"/>
                    <a:pt x="165199" y="157777"/>
                    <a:pt x="168771" y="149851"/>
                  </a:cubicBezTo>
                  <a:cubicBezTo>
                    <a:pt x="172343" y="141926"/>
                    <a:pt x="174129" y="133164"/>
                    <a:pt x="174129" y="123565"/>
                  </a:cubicBezTo>
                  <a:cubicBezTo>
                    <a:pt x="174129" y="116198"/>
                    <a:pt x="172901" y="109221"/>
                    <a:pt x="170445" y="102636"/>
                  </a:cubicBezTo>
                  <a:cubicBezTo>
                    <a:pt x="167989" y="96050"/>
                    <a:pt x="164362" y="90357"/>
                    <a:pt x="159562" y="85558"/>
                  </a:cubicBezTo>
                  <a:cubicBezTo>
                    <a:pt x="154762" y="80758"/>
                    <a:pt x="148567" y="76963"/>
                    <a:pt x="140977" y="74172"/>
                  </a:cubicBezTo>
                  <a:cubicBezTo>
                    <a:pt x="133387" y="71382"/>
                    <a:pt x="124457" y="69987"/>
                    <a:pt x="114188" y="69987"/>
                  </a:cubicBezTo>
                  <a:cubicBezTo>
                    <a:pt x="102579" y="69987"/>
                    <a:pt x="91641" y="71717"/>
                    <a:pt x="81371" y="75177"/>
                  </a:cubicBezTo>
                  <a:cubicBezTo>
                    <a:pt x="71102" y="78637"/>
                    <a:pt x="61894" y="82432"/>
                    <a:pt x="53745" y="86562"/>
                  </a:cubicBezTo>
                  <a:cubicBezTo>
                    <a:pt x="45597" y="90692"/>
                    <a:pt x="38676" y="94543"/>
                    <a:pt x="32984" y="98115"/>
                  </a:cubicBezTo>
                  <a:cubicBezTo>
                    <a:pt x="27291" y="101687"/>
                    <a:pt x="23105" y="103473"/>
                    <a:pt x="20426" y="103473"/>
                  </a:cubicBezTo>
                  <a:cubicBezTo>
                    <a:pt x="18640" y="103473"/>
                    <a:pt x="17078" y="103082"/>
                    <a:pt x="15738" y="102301"/>
                  </a:cubicBezTo>
                  <a:cubicBezTo>
                    <a:pt x="14399" y="101520"/>
                    <a:pt x="13283" y="100013"/>
                    <a:pt x="12390" y="97780"/>
                  </a:cubicBezTo>
                  <a:cubicBezTo>
                    <a:pt x="11497" y="95548"/>
                    <a:pt x="10827" y="92311"/>
                    <a:pt x="10380" y="88069"/>
                  </a:cubicBezTo>
                  <a:cubicBezTo>
                    <a:pt x="9934" y="83828"/>
                    <a:pt x="9711" y="78358"/>
                    <a:pt x="9711" y="71661"/>
                  </a:cubicBezTo>
                  <a:cubicBezTo>
                    <a:pt x="9711" y="66080"/>
                    <a:pt x="9822" y="61448"/>
                    <a:pt x="10046" y="57764"/>
                  </a:cubicBezTo>
                  <a:cubicBezTo>
                    <a:pt x="10269" y="54081"/>
                    <a:pt x="10715" y="51011"/>
                    <a:pt x="11385" y="48555"/>
                  </a:cubicBezTo>
                  <a:cubicBezTo>
                    <a:pt x="12055" y="46100"/>
                    <a:pt x="12892" y="43979"/>
                    <a:pt x="13896" y="42193"/>
                  </a:cubicBezTo>
                  <a:cubicBezTo>
                    <a:pt x="14901" y="40407"/>
                    <a:pt x="16520" y="38454"/>
                    <a:pt x="18752" y="36333"/>
                  </a:cubicBezTo>
                  <a:cubicBezTo>
                    <a:pt x="20984" y="34212"/>
                    <a:pt x="25561" y="31031"/>
                    <a:pt x="32481" y="26789"/>
                  </a:cubicBezTo>
                  <a:cubicBezTo>
                    <a:pt x="39402" y="22548"/>
                    <a:pt x="48108" y="18418"/>
                    <a:pt x="58601" y="14399"/>
                  </a:cubicBezTo>
                  <a:cubicBezTo>
                    <a:pt x="69093" y="10381"/>
                    <a:pt x="81204" y="6976"/>
                    <a:pt x="94933" y="4186"/>
                  </a:cubicBezTo>
                  <a:cubicBezTo>
                    <a:pt x="108663" y="1395"/>
                    <a:pt x="123564" y="0"/>
                    <a:pt x="139638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80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80000"/>
                    <a:lumOff val="20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outerShdw dir="5400000" sx="103000" sy="103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A47B90D-4AA0-4DB5-A509-AC23BE3DF19D}"/>
              </a:ext>
            </a:extLst>
          </p:cNvPr>
          <p:cNvSpPr/>
          <p:nvPr/>
        </p:nvSpPr>
        <p:spPr>
          <a:xfrm>
            <a:off x="3456238" y="3052341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8C0C77-6FB3-492D-9FEC-E4FAE1D8DC6A}"/>
              </a:ext>
            </a:extLst>
          </p:cNvPr>
          <p:cNvSpPr txBox="1"/>
          <p:nvPr/>
        </p:nvSpPr>
        <p:spPr>
          <a:xfrm>
            <a:off x="3095030" y="349383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2014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C2A9350-95E7-41E4-8E3B-1B0C1E4F5BE9}"/>
              </a:ext>
            </a:extLst>
          </p:cNvPr>
          <p:cNvSpPr/>
          <p:nvPr/>
        </p:nvSpPr>
        <p:spPr>
          <a:xfrm>
            <a:off x="5537236" y="3052341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18B1CC-ACD8-4D1B-9601-5A5A994D4822}"/>
              </a:ext>
            </a:extLst>
          </p:cNvPr>
          <p:cNvSpPr txBox="1"/>
          <p:nvPr/>
        </p:nvSpPr>
        <p:spPr>
          <a:xfrm>
            <a:off x="5176028" y="3493832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EBDC967-EE28-446C-BE92-3C7CD1CF9166}"/>
              </a:ext>
            </a:extLst>
          </p:cNvPr>
          <p:cNvSpPr/>
          <p:nvPr/>
        </p:nvSpPr>
        <p:spPr>
          <a:xfrm>
            <a:off x="7618234" y="3052341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825960-84A4-44A9-8BFE-18CCE6CACFB6}"/>
              </a:ext>
            </a:extLst>
          </p:cNvPr>
          <p:cNvSpPr txBox="1"/>
          <p:nvPr/>
        </p:nvSpPr>
        <p:spPr>
          <a:xfrm>
            <a:off x="7257026" y="349383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1A38746-60E1-4F03-81F7-DBB37E578DAC}"/>
              </a:ext>
            </a:extLst>
          </p:cNvPr>
          <p:cNvSpPr/>
          <p:nvPr/>
        </p:nvSpPr>
        <p:spPr>
          <a:xfrm>
            <a:off x="9699232" y="3052341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BC325C-560C-4AA0-9E8B-1F2460727F9D}"/>
              </a:ext>
            </a:extLst>
          </p:cNvPr>
          <p:cNvSpPr txBox="1"/>
          <p:nvPr/>
        </p:nvSpPr>
        <p:spPr>
          <a:xfrm>
            <a:off x="9338024" y="3493832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0E086C0-E230-467D-8012-BA61693D0D7A}"/>
              </a:ext>
            </a:extLst>
          </p:cNvPr>
          <p:cNvGrpSpPr/>
          <p:nvPr/>
        </p:nvGrpSpPr>
        <p:grpSpPr>
          <a:xfrm>
            <a:off x="2581259" y="1591495"/>
            <a:ext cx="2107662" cy="894132"/>
            <a:chOff x="7026501" y="4509120"/>
            <a:chExt cx="1499710" cy="8941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C9F2836-9E13-4065-8837-7CEF9EDCA55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2B3BE5E-6CB4-4BC0-BF76-0A832841063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9325FFC-1AD9-4837-B2A5-0C7157243CD3}"/>
              </a:ext>
            </a:extLst>
          </p:cNvPr>
          <p:cNvGrpSpPr/>
          <p:nvPr/>
        </p:nvGrpSpPr>
        <p:grpSpPr>
          <a:xfrm>
            <a:off x="4662257" y="1591495"/>
            <a:ext cx="2107662" cy="894132"/>
            <a:chOff x="7026501" y="4509120"/>
            <a:chExt cx="1499710" cy="89413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7651D3C-43C2-4694-A331-ABB83D0087E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6F3FCB9-97C8-49D7-9096-939933047DF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FC3D6FA-C329-478C-9928-704A3EA683ED}"/>
              </a:ext>
            </a:extLst>
          </p:cNvPr>
          <p:cNvGrpSpPr/>
          <p:nvPr/>
        </p:nvGrpSpPr>
        <p:grpSpPr>
          <a:xfrm>
            <a:off x="6743255" y="1591495"/>
            <a:ext cx="2107662" cy="894132"/>
            <a:chOff x="7026501" y="4509120"/>
            <a:chExt cx="1499710" cy="89413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AE5A030-4059-4F34-B64B-04D689E4F52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725C86F-331D-4017-BDCE-92DF86BD76C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1185DA8-75F8-4E05-BD9A-C3E06F627888}"/>
              </a:ext>
            </a:extLst>
          </p:cNvPr>
          <p:cNvGrpSpPr/>
          <p:nvPr/>
        </p:nvGrpSpPr>
        <p:grpSpPr>
          <a:xfrm>
            <a:off x="8824253" y="1591495"/>
            <a:ext cx="2107662" cy="894132"/>
            <a:chOff x="7026501" y="4509120"/>
            <a:chExt cx="1499710" cy="8941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6F7E436-B2CF-4C22-AF00-8932F44F460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21A0839-36A8-40E0-9840-DD7460185FA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6E7F8E3B-DE97-4B9F-8289-01DF6C8F6A46}"/>
              </a:ext>
            </a:extLst>
          </p:cNvPr>
          <p:cNvSpPr/>
          <p:nvPr/>
        </p:nvSpPr>
        <p:spPr>
          <a:xfrm>
            <a:off x="3456238" y="5177432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E45FF7-B2BD-4702-8D09-034932880949}"/>
              </a:ext>
            </a:extLst>
          </p:cNvPr>
          <p:cNvSpPr txBox="1"/>
          <p:nvPr/>
        </p:nvSpPr>
        <p:spPr>
          <a:xfrm>
            <a:off x="3095030" y="5618923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5A88D38-209C-438B-82A6-61D0D7C57DD3}"/>
              </a:ext>
            </a:extLst>
          </p:cNvPr>
          <p:cNvSpPr/>
          <p:nvPr/>
        </p:nvSpPr>
        <p:spPr>
          <a:xfrm>
            <a:off x="5537236" y="5177432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883E76D-CC3F-481F-88D9-D8C993F0018E}"/>
              </a:ext>
            </a:extLst>
          </p:cNvPr>
          <p:cNvSpPr txBox="1"/>
          <p:nvPr/>
        </p:nvSpPr>
        <p:spPr>
          <a:xfrm>
            <a:off x="5176028" y="5618923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24EE69A-0962-45F3-B519-9954A41EA23B}"/>
              </a:ext>
            </a:extLst>
          </p:cNvPr>
          <p:cNvSpPr/>
          <p:nvPr/>
        </p:nvSpPr>
        <p:spPr>
          <a:xfrm>
            <a:off x="7618234" y="5177432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E1ED69A-6A0E-43E3-90DF-3B6960D78E97}"/>
              </a:ext>
            </a:extLst>
          </p:cNvPr>
          <p:cNvSpPr txBox="1"/>
          <p:nvPr/>
        </p:nvSpPr>
        <p:spPr>
          <a:xfrm>
            <a:off x="7257026" y="5618923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2366F4C-2257-4EF4-AAB6-ECE494A5FBB6}"/>
              </a:ext>
            </a:extLst>
          </p:cNvPr>
          <p:cNvSpPr/>
          <p:nvPr/>
        </p:nvSpPr>
        <p:spPr>
          <a:xfrm>
            <a:off x="9699232" y="5177432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9C1A0D9-2966-4935-A130-CF0A4C4DEE07}"/>
              </a:ext>
            </a:extLst>
          </p:cNvPr>
          <p:cNvSpPr txBox="1"/>
          <p:nvPr/>
        </p:nvSpPr>
        <p:spPr>
          <a:xfrm>
            <a:off x="9338024" y="5618923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3492C79-B3B7-4D6F-A5BD-9349F9722691}"/>
              </a:ext>
            </a:extLst>
          </p:cNvPr>
          <p:cNvGrpSpPr/>
          <p:nvPr/>
        </p:nvGrpSpPr>
        <p:grpSpPr>
          <a:xfrm>
            <a:off x="2581259" y="4143309"/>
            <a:ext cx="2107662" cy="894132"/>
            <a:chOff x="7026501" y="4509120"/>
            <a:chExt cx="1499710" cy="89413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E2135A8-68CB-4433-B3EC-ADFF1892524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CBB8DCD-A03E-45EF-B58E-A40EFCF0894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85ECBCF-5660-458C-915C-20A9A2A586A0}"/>
              </a:ext>
            </a:extLst>
          </p:cNvPr>
          <p:cNvGrpSpPr/>
          <p:nvPr/>
        </p:nvGrpSpPr>
        <p:grpSpPr>
          <a:xfrm>
            <a:off x="4662257" y="4143309"/>
            <a:ext cx="2107662" cy="894132"/>
            <a:chOff x="7026501" y="4509120"/>
            <a:chExt cx="1499710" cy="89413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8C7BF29-54DF-435A-B2B0-648213CBD23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AC8546C-537B-468C-99FC-FAC409F843B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4C604B5-B1BA-446F-81D7-5F0115D65B41}"/>
              </a:ext>
            </a:extLst>
          </p:cNvPr>
          <p:cNvGrpSpPr/>
          <p:nvPr/>
        </p:nvGrpSpPr>
        <p:grpSpPr>
          <a:xfrm>
            <a:off x="6743255" y="4143309"/>
            <a:ext cx="2107662" cy="894132"/>
            <a:chOff x="7026501" y="4509120"/>
            <a:chExt cx="1499710" cy="89413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A5E0A3D-DD01-4C55-95B8-7E20D1B7685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B288F0F-D5FC-410E-B01B-44ECA0900BB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30FE8A8-B11E-4066-B26A-39ACABC1E756}"/>
              </a:ext>
            </a:extLst>
          </p:cNvPr>
          <p:cNvGrpSpPr/>
          <p:nvPr/>
        </p:nvGrpSpPr>
        <p:grpSpPr>
          <a:xfrm>
            <a:off x="8824253" y="4143309"/>
            <a:ext cx="2107662" cy="894132"/>
            <a:chOff x="7026501" y="4509120"/>
            <a:chExt cx="1499710" cy="89413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A026F01-B7AE-45BA-8BCC-072146D1A1A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0471950-4517-4890-A7F4-66817060F11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88E592C-A0F2-4504-99C2-A8E06D477CD5}"/>
              </a:ext>
            </a:extLst>
          </p:cNvPr>
          <p:cNvGrpSpPr/>
          <p:nvPr/>
        </p:nvGrpSpPr>
        <p:grpSpPr>
          <a:xfrm>
            <a:off x="546192" y="5270007"/>
            <a:ext cx="1779207" cy="1016839"/>
            <a:chOff x="-61374" y="3754985"/>
            <a:chExt cx="4220320" cy="2411966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73CE118-E0DF-4018-9669-AB9C6763461E}"/>
                </a:ext>
              </a:extLst>
            </p:cNvPr>
            <p:cNvSpPr txBox="1"/>
            <p:nvPr/>
          </p:nvSpPr>
          <p:spPr>
            <a:xfrm>
              <a:off x="-61374" y="3855749"/>
              <a:ext cx="1846217" cy="2311202"/>
            </a:xfrm>
            <a:custGeom>
              <a:avLst/>
              <a:gdLst/>
              <a:ahLst/>
              <a:cxnLst/>
              <a:rect l="l" t="t" r="r" b="b"/>
              <a:pathLst>
                <a:path w="720923" h="902494">
                  <a:moveTo>
                    <a:pt x="353020" y="0"/>
                  </a:moveTo>
                  <a:cubicBezTo>
                    <a:pt x="466923" y="0"/>
                    <a:pt x="549275" y="21233"/>
                    <a:pt x="600074" y="63699"/>
                  </a:cubicBezTo>
                  <a:cubicBezTo>
                    <a:pt x="650874" y="106164"/>
                    <a:pt x="676274" y="159544"/>
                    <a:pt x="676274" y="223838"/>
                  </a:cubicBezTo>
                  <a:cubicBezTo>
                    <a:pt x="676274" y="261541"/>
                    <a:pt x="665956" y="295672"/>
                    <a:pt x="645318" y="326232"/>
                  </a:cubicBezTo>
                  <a:cubicBezTo>
                    <a:pt x="624681" y="356791"/>
                    <a:pt x="593526" y="383580"/>
                    <a:pt x="551854" y="406599"/>
                  </a:cubicBezTo>
                  <a:cubicBezTo>
                    <a:pt x="585588" y="414933"/>
                    <a:pt x="611385" y="424657"/>
                    <a:pt x="629245" y="435769"/>
                  </a:cubicBezTo>
                  <a:cubicBezTo>
                    <a:pt x="658217" y="453628"/>
                    <a:pt x="680739" y="477143"/>
                    <a:pt x="696813" y="506314"/>
                  </a:cubicBezTo>
                  <a:cubicBezTo>
                    <a:pt x="712886" y="535484"/>
                    <a:pt x="720923" y="570310"/>
                    <a:pt x="720923" y="610791"/>
                  </a:cubicBezTo>
                  <a:cubicBezTo>
                    <a:pt x="720923" y="661591"/>
                    <a:pt x="707628" y="710307"/>
                    <a:pt x="681037" y="756940"/>
                  </a:cubicBezTo>
                  <a:cubicBezTo>
                    <a:pt x="654446" y="803573"/>
                    <a:pt x="616148" y="839490"/>
                    <a:pt x="566142" y="864692"/>
                  </a:cubicBezTo>
                  <a:cubicBezTo>
                    <a:pt x="516135" y="889893"/>
                    <a:pt x="450453" y="902494"/>
                    <a:pt x="369093" y="902494"/>
                  </a:cubicBezTo>
                  <a:cubicBezTo>
                    <a:pt x="289718" y="902494"/>
                    <a:pt x="227111" y="893167"/>
                    <a:pt x="181272" y="874514"/>
                  </a:cubicBezTo>
                  <a:cubicBezTo>
                    <a:pt x="135433" y="855861"/>
                    <a:pt x="97730" y="828576"/>
                    <a:pt x="68163" y="792659"/>
                  </a:cubicBezTo>
                  <a:cubicBezTo>
                    <a:pt x="38596" y="756742"/>
                    <a:pt x="15875" y="711597"/>
                    <a:pt x="0" y="657225"/>
                  </a:cubicBezTo>
                  <a:lnTo>
                    <a:pt x="242292" y="625078"/>
                  </a:lnTo>
                  <a:cubicBezTo>
                    <a:pt x="251817" y="673894"/>
                    <a:pt x="266600" y="707728"/>
                    <a:pt x="286642" y="726579"/>
                  </a:cubicBezTo>
                  <a:cubicBezTo>
                    <a:pt x="306685" y="745431"/>
                    <a:pt x="332184" y="754856"/>
                    <a:pt x="363140" y="754856"/>
                  </a:cubicBezTo>
                  <a:cubicBezTo>
                    <a:pt x="395684" y="754856"/>
                    <a:pt x="422771" y="742950"/>
                    <a:pt x="444400" y="719138"/>
                  </a:cubicBezTo>
                  <a:cubicBezTo>
                    <a:pt x="466030" y="695325"/>
                    <a:pt x="476845" y="663575"/>
                    <a:pt x="476845" y="623888"/>
                  </a:cubicBezTo>
                  <a:cubicBezTo>
                    <a:pt x="476845" y="583407"/>
                    <a:pt x="466427" y="552053"/>
                    <a:pt x="445591" y="529828"/>
                  </a:cubicBezTo>
                  <a:cubicBezTo>
                    <a:pt x="424755" y="507603"/>
                    <a:pt x="396478" y="496491"/>
                    <a:pt x="360759" y="496491"/>
                  </a:cubicBezTo>
                  <a:cubicBezTo>
                    <a:pt x="341709" y="496491"/>
                    <a:pt x="315515" y="501253"/>
                    <a:pt x="282178" y="510778"/>
                  </a:cubicBezTo>
                  <a:lnTo>
                    <a:pt x="294679" y="337542"/>
                  </a:lnTo>
                  <a:cubicBezTo>
                    <a:pt x="308173" y="339527"/>
                    <a:pt x="318690" y="340519"/>
                    <a:pt x="326231" y="340519"/>
                  </a:cubicBezTo>
                  <a:cubicBezTo>
                    <a:pt x="357981" y="340519"/>
                    <a:pt x="384472" y="330399"/>
                    <a:pt x="405705" y="310158"/>
                  </a:cubicBezTo>
                  <a:cubicBezTo>
                    <a:pt x="426938" y="289917"/>
                    <a:pt x="437554" y="265907"/>
                    <a:pt x="437554" y="238125"/>
                  </a:cubicBezTo>
                  <a:cubicBezTo>
                    <a:pt x="437554" y="211535"/>
                    <a:pt x="429617" y="190302"/>
                    <a:pt x="413742" y="174427"/>
                  </a:cubicBezTo>
                  <a:cubicBezTo>
                    <a:pt x="397867" y="158552"/>
                    <a:pt x="376039" y="150614"/>
                    <a:pt x="348257" y="150614"/>
                  </a:cubicBezTo>
                  <a:cubicBezTo>
                    <a:pt x="319682" y="150614"/>
                    <a:pt x="296465" y="159246"/>
                    <a:pt x="278606" y="176510"/>
                  </a:cubicBezTo>
                  <a:cubicBezTo>
                    <a:pt x="260746" y="193775"/>
                    <a:pt x="248642" y="224036"/>
                    <a:pt x="242292" y="267296"/>
                  </a:cubicBezTo>
                  <a:lnTo>
                    <a:pt x="13097" y="226219"/>
                  </a:lnTo>
                  <a:cubicBezTo>
                    <a:pt x="32147" y="153194"/>
                    <a:pt x="68758" y="97235"/>
                    <a:pt x="122932" y="58341"/>
                  </a:cubicBezTo>
                  <a:cubicBezTo>
                    <a:pt x="177105" y="19447"/>
                    <a:pt x="253801" y="0"/>
                    <a:pt x="353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LeftDown">
                <a:rot lat="2100000" lon="3000000" rev="0"/>
              </a:camera>
              <a:lightRig rig="threePt" dir="t"/>
            </a:scene3d>
            <a:sp3d extrusionH="31750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3920535-B0EC-4C93-9468-D47698125156}"/>
                </a:ext>
              </a:extLst>
            </p:cNvPr>
            <p:cNvSpPr txBox="1"/>
            <p:nvPr/>
          </p:nvSpPr>
          <p:spPr>
            <a:xfrm>
              <a:off x="1939480" y="3754985"/>
              <a:ext cx="2219466" cy="2411966"/>
            </a:xfrm>
            <a:custGeom>
              <a:avLst/>
              <a:gdLst/>
              <a:ahLst/>
              <a:cxnLst/>
              <a:rect l="l" t="t" r="r" b="b"/>
              <a:pathLst>
                <a:path w="803076" h="872728">
                  <a:moveTo>
                    <a:pt x="269676" y="197644"/>
                  </a:moveTo>
                  <a:lnTo>
                    <a:pt x="269676" y="674489"/>
                  </a:lnTo>
                  <a:lnTo>
                    <a:pt x="335756" y="674489"/>
                  </a:lnTo>
                  <a:cubicBezTo>
                    <a:pt x="392112" y="674489"/>
                    <a:pt x="432197" y="668238"/>
                    <a:pt x="456009" y="655737"/>
                  </a:cubicBezTo>
                  <a:cubicBezTo>
                    <a:pt x="479822" y="643235"/>
                    <a:pt x="498475" y="621407"/>
                    <a:pt x="511969" y="590252"/>
                  </a:cubicBezTo>
                  <a:cubicBezTo>
                    <a:pt x="525462" y="559098"/>
                    <a:pt x="532209" y="508595"/>
                    <a:pt x="532209" y="438745"/>
                  </a:cubicBezTo>
                  <a:cubicBezTo>
                    <a:pt x="532209" y="346274"/>
                    <a:pt x="517128" y="282972"/>
                    <a:pt x="486965" y="248841"/>
                  </a:cubicBezTo>
                  <a:cubicBezTo>
                    <a:pt x="456803" y="214709"/>
                    <a:pt x="406797" y="197644"/>
                    <a:pt x="336947" y="197644"/>
                  </a:cubicBezTo>
                  <a:close/>
                  <a:moveTo>
                    <a:pt x="0" y="0"/>
                  </a:moveTo>
                  <a:lnTo>
                    <a:pt x="400645" y="0"/>
                  </a:lnTo>
                  <a:cubicBezTo>
                    <a:pt x="479623" y="0"/>
                    <a:pt x="543421" y="10716"/>
                    <a:pt x="592038" y="32147"/>
                  </a:cubicBezTo>
                  <a:cubicBezTo>
                    <a:pt x="640655" y="53578"/>
                    <a:pt x="680839" y="84336"/>
                    <a:pt x="712589" y="124420"/>
                  </a:cubicBezTo>
                  <a:cubicBezTo>
                    <a:pt x="744339" y="164505"/>
                    <a:pt x="767358" y="211138"/>
                    <a:pt x="781645" y="264319"/>
                  </a:cubicBezTo>
                  <a:cubicBezTo>
                    <a:pt x="795933" y="317500"/>
                    <a:pt x="803076" y="373856"/>
                    <a:pt x="803076" y="433388"/>
                  </a:cubicBezTo>
                  <a:cubicBezTo>
                    <a:pt x="803076" y="526653"/>
                    <a:pt x="792460" y="598984"/>
                    <a:pt x="771227" y="650379"/>
                  </a:cubicBezTo>
                  <a:cubicBezTo>
                    <a:pt x="749994" y="701774"/>
                    <a:pt x="720526" y="744835"/>
                    <a:pt x="682823" y="779562"/>
                  </a:cubicBezTo>
                  <a:cubicBezTo>
                    <a:pt x="645120" y="814288"/>
                    <a:pt x="604639" y="837406"/>
                    <a:pt x="561379" y="848916"/>
                  </a:cubicBezTo>
                  <a:cubicBezTo>
                    <a:pt x="502245" y="864791"/>
                    <a:pt x="448667" y="872728"/>
                    <a:pt x="400645" y="872728"/>
                  </a:cubicBezTo>
                  <a:lnTo>
                    <a:pt x="0" y="8727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2Right">
                <a:rot lat="1080000" lon="18600000" rev="0"/>
              </a:camera>
              <a:lightRig rig="threePt" dir="t"/>
            </a:scene3d>
            <a:sp3d extrusionH="31750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0979321-3557-432B-8655-5546D81D7D1C}"/>
              </a:ext>
            </a:extLst>
          </p:cNvPr>
          <p:cNvSpPr/>
          <p:nvPr/>
        </p:nvSpPr>
        <p:spPr>
          <a:xfrm rot="5400000">
            <a:off x="8049504" y="4237696"/>
            <a:ext cx="731520" cy="73152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94D7526-17A8-4BCD-8C93-1E893B10CF10}"/>
              </a:ext>
            </a:extLst>
          </p:cNvPr>
          <p:cNvSpPr/>
          <p:nvPr/>
        </p:nvSpPr>
        <p:spPr>
          <a:xfrm rot="5400000">
            <a:off x="6991426" y="3305623"/>
            <a:ext cx="731520" cy="73152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102D5DD-B8FA-40C0-BA4C-9158E83F23CA}"/>
              </a:ext>
            </a:extLst>
          </p:cNvPr>
          <p:cNvSpPr/>
          <p:nvPr/>
        </p:nvSpPr>
        <p:spPr>
          <a:xfrm rot="5400000">
            <a:off x="4472992" y="3305623"/>
            <a:ext cx="731520" cy="73152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684009E-E4FB-4625-B58C-F263D024DDB8}"/>
              </a:ext>
            </a:extLst>
          </p:cNvPr>
          <p:cNvSpPr/>
          <p:nvPr/>
        </p:nvSpPr>
        <p:spPr>
          <a:xfrm rot="5400000">
            <a:off x="3402994" y="4237696"/>
            <a:ext cx="731520" cy="73152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FC19A4F-4173-4180-BD2B-D08569E36DC5}"/>
              </a:ext>
            </a:extLst>
          </p:cNvPr>
          <p:cNvSpPr/>
          <p:nvPr/>
        </p:nvSpPr>
        <p:spPr>
          <a:xfrm rot="5400000">
            <a:off x="5716520" y="2873575"/>
            <a:ext cx="731520" cy="73152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F8E54A0-95D9-49F8-B75A-02E5BB93D2EB}"/>
              </a:ext>
            </a:extLst>
          </p:cNvPr>
          <p:cNvGrpSpPr/>
          <p:nvPr/>
        </p:nvGrpSpPr>
        <p:grpSpPr>
          <a:xfrm>
            <a:off x="876157" y="5139843"/>
            <a:ext cx="3407339" cy="923330"/>
            <a:chOff x="3017859" y="4283314"/>
            <a:chExt cx="1890849" cy="92333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28BEFE7-5D6E-4B5B-9136-FB6E4BFD928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B32B246-D5BB-41D0-8B98-CE44A486E91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D25973A-611D-409E-BD0C-7AB7EA99479B}"/>
              </a:ext>
            </a:extLst>
          </p:cNvPr>
          <p:cNvGrpSpPr/>
          <p:nvPr/>
        </p:nvGrpSpPr>
        <p:grpSpPr>
          <a:xfrm>
            <a:off x="7901289" y="5139843"/>
            <a:ext cx="3414557" cy="923330"/>
            <a:chOff x="3017859" y="4283314"/>
            <a:chExt cx="1890849" cy="92333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026E7C5-C6E3-457E-8F2D-2B253E281E6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D348780-D71B-40DB-AA0D-DC52B8ABCE3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1A6501E-1B66-46D1-918D-C635969064BA}"/>
              </a:ext>
            </a:extLst>
          </p:cNvPr>
          <p:cNvGrpSpPr/>
          <p:nvPr/>
        </p:nvGrpSpPr>
        <p:grpSpPr>
          <a:xfrm>
            <a:off x="4384868" y="1775139"/>
            <a:ext cx="3422270" cy="923330"/>
            <a:chOff x="3017861" y="4283314"/>
            <a:chExt cx="1592591" cy="92333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53CE5FB-E402-45A5-92D3-A9BA351EFA42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E9DB0BA-B68D-4632-9E80-7E175448BD8E}"/>
                </a:ext>
              </a:extLst>
            </p:cNvPr>
            <p:cNvSpPr txBox="1"/>
            <p:nvPr/>
          </p:nvSpPr>
          <p:spPr>
            <a:xfrm>
              <a:off x="3017861" y="4283314"/>
              <a:ext cx="1575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61E56D2-EC7D-498A-A15A-4A8E827380A6}"/>
              </a:ext>
            </a:extLst>
          </p:cNvPr>
          <p:cNvGrpSpPr/>
          <p:nvPr/>
        </p:nvGrpSpPr>
        <p:grpSpPr>
          <a:xfrm>
            <a:off x="7821686" y="3216777"/>
            <a:ext cx="3457976" cy="923330"/>
            <a:chOff x="3017859" y="4283314"/>
            <a:chExt cx="1890849" cy="92333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5D02D50-0C20-4D29-87E0-5AA287B8A6D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3CA010B-D185-4B41-BDFE-DE8B0129272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DF0DBD5-10DC-4AAE-A23A-6B41B24AC5B6}"/>
              </a:ext>
            </a:extLst>
          </p:cNvPr>
          <p:cNvGrpSpPr/>
          <p:nvPr/>
        </p:nvGrpSpPr>
        <p:grpSpPr>
          <a:xfrm>
            <a:off x="1049360" y="3216777"/>
            <a:ext cx="3371232" cy="923330"/>
            <a:chOff x="3017859" y="4283314"/>
            <a:chExt cx="1890849" cy="92333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9756D2D-6AAA-4E76-93DF-2056DA25F24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7A8278B-7ACD-4000-B04F-B1363C9864B2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14AE3E8D-8EC5-4EE7-8FB3-CB957BF3E877}"/>
              </a:ext>
            </a:extLst>
          </p:cNvPr>
          <p:cNvCxnSpPr>
            <a:cxnSpLocks/>
          </p:cNvCxnSpPr>
          <p:nvPr/>
        </p:nvCxnSpPr>
        <p:spPr>
          <a:xfrm flipH="1" flipV="1">
            <a:off x="4108388" y="4839598"/>
            <a:ext cx="1544328" cy="767259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61EEAD5-1F47-430D-AE51-A8CAC9A34147}"/>
              </a:ext>
            </a:extLst>
          </p:cNvPr>
          <p:cNvCxnSpPr>
            <a:cxnSpLocks/>
          </p:cNvCxnSpPr>
          <p:nvPr/>
        </p:nvCxnSpPr>
        <p:spPr>
          <a:xfrm flipV="1">
            <a:off x="6565529" y="4839596"/>
            <a:ext cx="1527940" cy="767258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49F3777-8757-459E-BF4E-8C767BCCB658}"/>
              </a:ext>
            </a:extLst>
          </p:cNvPr>
          <p:cNvCxnSpPr>
            <a:cxnSpLocks/>
          </p:cNvCxnSpPr>
          <p:nvPr/>
        </p:nvCxnSpPr>
        <p:spPr>
          <a:xfrm flipH="1" flipV="1">
            <a:off x="4847672" y="4072882"/>
            <a:ext cx="812263" cy="106696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B94E762-134C-4EC1-974F-26C30885089D}"/>
              </a:ext>
            </a:extLst>
          </p:cNvPr>
          <p:cNvCxnSpPr>
            <a:cxnSpLocks/>
          </p:cNvCxnSpPr>
          <p:nvPr/>
        </p:nvCxnSpPr>
        <p:spPr>
          <a:xfrm flipH="1" flipV="1">
            <a:off x="6091198" y="3640833"/>
            <a:ext cx="4802" cy="1224136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7A8858E8-6D15-4A70-B27D-D1A11B7D1C04}"/>
              </a:ext>
            </a:extLst>
          </p:cNvPr>
          <p:cNvCxnSpPr>
            <a:cxnSpLocks/>
          </p:cNvCxnSpPr>
          <p:nvPr/>
        </p:nvCxnSpPr>
        <p:spPr>
          <a:xfrm flipV="1">
            <a:off x="6480791" y="4072882"/>
            <a:ext cx="885315" cy="106696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ounded Rectangle 6">
            <a:extLst>
              <a:ext uri="{FF2B5EF4-FFF2-40B4-BE49-F238E27FC236}">
                <a16:creationId xmlns:a16="http://schemas.microsoft.com/office/drawing/2014/main" id="{2F08C27A-AFD1-40C3-9ED3-1B7720CECFF8}"/>
              </a:ext>
            </a:extLst>
          </p:cNvPr>
          <p:cNvSpPr/>
          <p:nvPr/>
        </p:nvSpPr>
        <p:spPr>
          <a:xfrm>
            <a:off x="5496380" y="4954832"/>
            <a:ext cx="1199240" cy="121925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ectangle 9">
            <a:extLst>
              <a:ext uri="{FF2B5EF4-FFF2-40B4-BE49-F238E27FC236}">
                <a16:creationId xmlns:a16="http://schemas.microsoft.com/office/drawing/2014/main" id="{9D047FBB-8751-4435-A8E5-2625A061FB3C}"/>
              </a:ext>
            </a:extLst>
          </p:cNvPr>
          <p:cNvSpPr/>
          <p:nvPr/>
        </p:nvSpPr>
        <p:spPr>
          <a:xfrm>
            <a:off x="8255760" y="4450616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Oval 7">
            <a:extLst>
              <a:ext uri="{FF2B5EF4-FFF2-40B4-BE49-F238E27FC236}">
                <a16:creationId xmlns:a16="http://schemas.microsoft.com/office/drawing/2014/main" id="{98C63056-234A-415D-ABB2-DAC20516816E}"/>
              </a:ext>
            </a:extLst>
          </p:cNvPr>
          <p:cNvSpPr/>
          <p:nvPr/>
        </p:nvSpPr>
        <p:spPr>
          <a:xfrm>
            <a:off x="3595228" y="444150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Rounded Rectangle 27">
            <a:extLst>
              <a:ext uri="{FF2B5EF4-FFF2-40B4-BE49-F238E27FC236}">
                <a16:creationId xmlns:a16="http://schemas.microsoft.com/office/drawing/2014/main" id="{195FE936-9C7A-4E22-9700-05BEFEEBA67E}"/>
              </a:ext>
            </a:extLst>
          </p:cNvPr>
          <p:cNvSpPr/>
          <p:nvPr/>
        </p:nvSpPr>
        <p:spPr>
          <a:xfrm>
            <a:off x="4672740" y="355488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Block Arc 10">
            <a:extLst>
              <a:ext uri="{FF2B5EF4-FFF2-40B4-BE49-F238E27FC236}">
                <a16:creationId xmlns:a16="http://schemas.microsoft.com/office/drawing/2014/main" id="{F91E1244-8348-4974-B014-F56FF7CFB1E9}"/>
              </a:ext>
            </a:extLst>
          </p:cNvPr>
          <p:cNvSpPr/>
          <p:nvPr/>
        </p:nvSpPr>
        <p:spPr>
          <a:xfrm>
            <a:off x="5876870" y="3115935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4" name="Isosceles Triangle 51">
            <a:extLst>
              <a:ext uri="{FF2B5EF4-FFF2-40B4-BE49-F238E27FC236}">
                <a16:creationId xmlns:a16="http://schemas.microsoft.com/office/drawing/2014/main" id="{B6D3E159-ABFC-4911-91E4-DAA2FA5EBF52}"/>
              </a:ext>
            </a:extLst>
          </p:cNvPr>
          <p:cNvSpPr/>
          <p:nvPr/>
        </p:nvSpPr>
        <p:spPr>
          <a:xfrm>
            <a:off x="7208845" y="3586187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5D14047-E4F1-41F9-A8D9-D976B23C1CC9}"/>
              </a:ext>
            </a:extLst>
          </p:cNvPr>
          <p:cNvSpPr/>
          <p:nvPr/>
        </p:nvSpPr>
        <p:spPr>
          <a:xfrm>
            <a:off x="0" y="1922804"/>
            <a:ext cx="12192000" cy="42728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F45F41-09F1-48BE-B400-32FF9A1F11B1}"/>
              </a:ext>
            </a:extLst>
          </p:cNvPr>
          <p:cNvSpPr txBox="1"/>
          <p:nvPr/>
        </p:nvSpPr>
        <p:spPr>
          <a:xfrm>
            <a:off x="720140" y="483949"/>
            <a:ext cx="783420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351D6C-DDB8-4CCF-8E3B-45AA9E03EDEB}"/>
              </a:ext>
            </a:extLst>
          </p:cNvPr>
          <p:cNvSpPr txBox="1"/>
          <p:nvPr/>
        </p:nvSpPr>
        <p:spPr>
          <a:xfrm>
            <a:off x="771414" y="1330367"/>
            <a:ext cx="2954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72AD89B-62AC-492A-BD9D-B353D345A5C9}"/>
              </a:ext>
            </a:extLst>
          </p:cNvPr>
          <p:cNvGrpSpPr/>
          <p:nvPr/>
        </p:nvGrpSpPr>
        <p:grpSpPr>
          <a:xfrm>
            <a:off x="617588" y="483949"/>
            <a:ext cx="3134016" cy="5890102"/>
            <a:chOff x="617588" y="483949"/>
            <a:chExt cx="3134016" cy="589010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7ED6A67-E67B-4632-965A-3D739868F3E9}"/>
                </a:ext>
              </a:extLst>
            </p:cNvPr>
            <p:cNvSpPr/>
            <p:nvPr/>
          </p:nvSpPr>
          <p:spPr>
            <a:xfrm>
              <a:off x="617588" y="483949"/>
              <a:ext cx="3134016" cy="5890102"/>
            </a:xfrm>
            <a:prstGeom prst="roundRect">
              <a:avLst>
                <a:gd name="adj" fmla="val 7123"/>
              </a:avLst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CE2FBC2-312D-4F3A-9181-937DF47124C2}"/>
                </a:ext>
              </a:extLst>
            </p:cNvPr>
            <p:cNvCxnSpPr>
              <a:cxnSpLocks/>
            </p:cNvCxnSpPr>
            <p:nvPr/>
          </p:nvCxnSpPr>
          <p:spPr>
            <a:xfrm>
              <a:off x="3751604" y="1922804"/>
              <a:ext cx="0" cy="4272897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C1F58F6-C8FD-45B0-9C8A-58E7BB61AC33}"/>
                </a:ext>
              </a:extLst>
            </p:cNvPr>
            <p:cNvCxnSpPr>
              <a:cxnSpLocks/>
            </p:cNvCxnSpPr>
            <p:nvPr/>
          </p:nvCxnSpPr>
          <p:spPr>
            <a:xfrm>
              <a:off x="617588" y="1922804"/>
              <a:ext cx="0" cy="4272897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6DA1B36-9C56-448D-A1CE-746465DF2FE1}"/>
              </a:ext>
            </a:extLst>
          </p:cNvPr>
          <p:cNvSpPr txBox="1"/>
          <p:nvPr/>
        </p:nvSpPr>
        <p:spPr>
          <a:xfrm>
            <a:off x="1100645" y="2181815"/>
            <a:ext cx="195020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B515BF9-4F0F-4D37-901E-BC31802E8423}"/>
              </a:ext>
            </a:extLst>
          </p:cNvPr>
          <p:cNvGrpSpPr/>
          <p:nvPr/>
        </p:nvGrpSpPr>
        <p:grpSpPr>
          <a:xfrm>
            <a:off x="4452359" y="2105608"/>
            <a:ext cx="3271179" cy="3907289"/>
            <a:chOff x="4821685" y="2083007"/>
            <a:chExt cx="3271179" cy="390728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B509E4-3A28-4BE9-8C41-07C421B14537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C0B77CB-BB9E-43B3-9814-342F5ACE6E5C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You can simply impress your audience and add a unique zing and appeal to your Reports and Presentations with our Templates..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AD656C-1543-4A58-97FC-D02B6D2E3FB7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0A9EE9C-39C0-4B8B-ABE6-CB23DE5048D6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1"/>
                  </a:solidFill>
                  <a:cs typeface="Calibri" pitchFamily="34" charset="0"/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BDDB6FB-0D5A-4786-BBE3-1251A834E93E}"/>
              </a:ext>
            </a:extLst>
          </p:cNvPr>
          <p:cNvGrpSpPr/>
          <p:nvPr/>
        </p:nvGrpSpPr>
        <p:grpSpPr>
          <a:xfrm>
            <a:off x="8322179" y="2105608"/>
            <a:ext cx="3271179" cy="3907289"/>
            <a:chOff x="4821685" y="2083007"/>
            <a:chExt cx="3271179" cy="390728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91BC5DA-2AD8-4E54-8EA5-E3FCC6264444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24B49AF-78F4-4E76-A778-F7A2AE81A39A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You can simply impress your audience and add a unique zing and appeal to your Reports and Presentations with our Templates..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452C488-4E73-4C2E-8904-B25C59464B95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858B689-40F3-4F58-85E2-372BDEC79D78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1"/>
                  </a:solidFill>
                  <a:cs typeface="Calibri" pitchFamily="34" charset="0"/>
                </a:rPr>
                <a:t>02</a:t>
              </a:r>
              <a:endParaRPr lang="ko-KR" altLang="en-US" sz="36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32B6190-7820-4B09-A42C-CEB8E908E606}"/>
              </a:ext>
            </a:extLst>
          </p:cNvPr>
          <p:cNvGrpSpPr/>
          <p:nvPr/>
        </p:nvGrpSpPr>
        <p:grpSpPr>
          <a:xfrm>
            <a:off x="7444788" y="622383"/>
            <a:ext cx="1473361" cy="874071"/>
            <a:chOff x="-61374" y="3754985"/>
            <a:chExt cx="4065685" cy="241196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51DC0A5-6204-4256-B70A-39F11C9E14D9}"/>
                </a:ext>
              </a:extLst>
            </p:cNvPr>
            <p:cNvSpPr txBox="1"/>
            <p:nvPr/>
          </p:nvSpPr>
          <p:spPr>
            <a:xfrm>
              <a:off x="-61374" y="3855749"/>
              <a:ext cx="1846217" cy="2311202"/>
            </a:xfrm>
            <a:custGeom>
              <a:avLst/>
              <a:gdLst/>
              <a:ahLst/>
              <a:cxnLst/>
              <a:rect l="l" t="t" r="r" b="b"/>
              <a:pathLst>
                <a:path w="720923" h="902494">
                  <a:moveTo>
                    <a:pt x="353020" y="0"/>
                  </a:moveTo>
                  <a:cubicBezTo>
                    <a:pt x="466923" y="0"/>
                    <a:pt x="549275" y="21233"/>
                    <a:pt x="600074" y="63699"/>
                  </a:cubicBezTo>
                  <a:cubicBezTo>
                    <a:pt x="650874" y="106164"/>
                    <a:pt x="676274" y="159544"/>
                    <a:pt x="676274" y="223838"/>
                  </a:cubicBezTo>
                  <a:cubicBezTo>
                    <a:pt x="676274" y="261541"/>
                    <a:pt x="665956" y="295672"/>
                    <a:pt x="645318" y="326232"/>
                  </a:cubicBezTo>
                  <a:cubicBezTo>
                    <a:pt x="624681" y="356791"/>
                    <a:pt x="593526" y="383580"/>
                    <a:pt x="551854" y="406599"/>
                  </a:cubicBezTo>
                  <a:cubicBezTo>
                    <a:pt x="585588" y="414933"/>
                    <a:pt x="611385" y="424657"/>
                    <a:pt x="629245" y="435769"/>
                  </a:cubicBezTo>
                  <a:cubicBezTo>
                    <a:pt x="658217" y="453628"/>
                    <a:pt x="680739" y="477143"/>
                    <a:pt x="696813" y="506314"/>
                  </a:cubicBezTo>
                  <a:cubicBezTo>
                    <a:pt x="712886" y="535484"/>
                    <a:pt x="720923" y="570310"/>
                    <a:pt x="720923" y="610791"/>
                  </a:cubicBezTo>
                  <a:cubicBezTo>
                    <a:pt x="720923" y="661591"/>
                    <a:pt x="707628" y="710307"/>
                    <a:pt x="681037" y="756940"/>
                  </a:cubicBezTo>
                  <a:cubicBezTo>
                    <a:pt x="654446" y="803573"/>
                    <a:pt x="616148" y="839490"/>
                    <a:pt x="566142" y="864692"/>
                  </a:cubicBezTo>
                  <a:cubicBezTo>
                    <a:pt x="516135" y="889893"/>
                    <a:pt x="450453" y="902494"/>
                    <a:pt x="369093" y="902494"/>
                  </a:cubicBezTo>
                  <a:cubicBezTo>
                    <a:pt x="289718" y="902494"/>
                    <a:pt x="227111" y="893167"/>
                    <a:pt x="181272" y="874514"/>
                  </a:cubicBezTo>
                  <a:cubicBezTo>
                    <a:pt x="135433" y="855861"/>
                    <a:pt x="97730" y="828576"/>
                    <a:pt x="68163" y="792659"/>
                  </a:cubicBezTo>
                  <a:cubicBezTo>
                    <a:pt x="38596" y="756742"/>
                    <a:pt x="15875" y="711597"/>
                    <a:pt x="0" y="657225"/>
                  </a:cubicBezTo>
                  <a:lnTo>
                    <a:pt x="242292" y="625078"/>
                  </a:lnTo>
                  <a:cubicBezTo>
                    <a:pt x="251817" y="673894"/>
                    <a:pt x="266600" y="707728"/>
                    <a:pt x="286642" y="726579"/>
                  </a:cubicBezTo>
                  <a:cubicBezTo>
                    <a:pt x="306685" y="745431"/>
                    <a:pt x="332184" y="754856"/>
                    <a:pt x="363140" y="754856"/>
                  </a:cubicBezTo>
                  <a:cubicBezTo>
                    <a:pt x="395684" y="754856"/>
                    <a:pt x="422771" y="742950"/>
                    <a:pt x="444400" y="719138"/>
                  </a:cubicBezTo>
                  <a:cubicBezTo>
                    <a:pt x="466030" y="695325"/>
                    <a:pt x="476845" y="663575"/>
                    <a:pt x="476845" y="623888"/>
                  </a:cubicBezTo>
                  <a:cubicBezTo>
                    <a:pt x="476845" y="583407"/>
                    <a:pt x="466427" y="552053"/>
                    <a:pt x="445591" y="529828"/>
                  </a:cubicBezTo>
                  <a:cubicBezTo>
                    <a:pt x="424755" y="507603"/>
                    <a:pt x="396478" y="496491"/>
                    <a:pt x="360759" y="496491"/>
                  </a:cubicBezTo>
                  <a:cubicBezTo>
                    <a:pt x="341709" y="496491"/>
                    <a:pt x="315515" y="501253"/>
                    <a:pt x="282178" y="510778"/>
                  </a:cubicBezTo>
                  <a:lnTo>
                    <a:pt x="294679" y="337542"/>
                  </a:lnTo>
                  <a:cubicBezTo>
                    <a:pt x="308173" y="339527"/>
                    <a:pt x="318690" y="340519"/>
                    <a:pt x="326231" y="340519"/>
                  </a:cubicBezTo>
                  <a:cubicBezTo>
                    <a:pt x="357981" y="340519"/>
                    <a:pt x="384472" y="330399"/>
                    <a:pt x="405705" y="310158"/>
                  </a:cubicBezTo>
                  <a:cubicBezTo>
                    <a:pt x="426938" y="289917"/>
                    <a:pt x="437554" y="265907"/>
                    <a:pt x="437554" y="238125"/>
                  </a:cubicBezTo>
                  <a:cubicBezTo>
                    <a:pt x="437554" y="211535"/>
                    <a:pt x="429617" y="190302"/>
                    <a:pt x="413742" y="174427"/>
                  </a:cubicBezTo>
                  <a:cubicBezTo>
                    <a:pt x="397867" y="158552"/>
                    <a:pt x="376039" y="150614"/>
                    <a:pt x="348257" y="150614"/>
                  </a:cubicBezTo>
                  <a:cubicBezTo>
                    <a:pt x="319682" y="150614"/>
                    <a:pt x="296465" y="159246"/>
                    <a:pt x="278606" y="176510"/>
                  </a:cubicBezTo>
                  <a:cubicBezTo>
                    <a:pt x="260746" y="193775"/>
                    <a:pt x="248642" y="224036"/>
                    <a:pt x="242292" y="267296"/>
                  </a:cubicBezTo>
                  <a:lnTo>
                    <a:pt x="13097" y="226219"/>
                  </a:lnTo>
                  <a:cubicBezTo>
                    <a:pt x="32147" y="153194"/>
                    <a:pt x="68758" y="97235"/>
                    <a:pt x="122932" y="58341"/>
                  </a:cubicBezTo>
                  <a:cubicBezTo>
                    <a:pt x="177105" y="19447"/>
                    <a:pt x="253801" y="0"/>
                    <a:pt x="353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LeftDown">
                <a:rot lat="2100000" lon="3000000" rev="0"/>
              </a:camera>
              <a:lightRig rig="threePt" dir="t"/>
            </a:scene3d>
            <a:sp3d extrusionH="158750">
              <a:bevelT w="57150" h="57150"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ACF0C4E-EA19-4249-BB0F-6510FC409294}"/>
                </a:ext>
              </a:extLst>
            </p:cNvPr>
            <p:cNvSpPr txBox="1"/>
            <p:nvPr/>
          </p:nvSpPr>
          <p:spPr>
            <a:xfrm>
              <a:off x="1784844" y="3754985"/>
              <a:ext cx="2219467" cy="2411966"/>
            </a:xfrm>
            <a:custGeom>
              <a:avLst/>
              <a:gdLst/>
              <a:ahLst/>
              <a:cxnLst/>
              <a:rect l="l" t="t" r="r" b="b"/>
              <a:pathLst>
                <a:path w="803076" h="872728">
                  <a:moveTo>
                    <a:pt x="269676" y="197644"/>
                  </a:moveTo>
                  <a:lnTo>
                    <a:pt x="269676" y="674489"/>
                  </a:lnTo>
                  <a:lnTo>
                    <a:pt x="335756" y="674489"/>
                  </a:lnTo>
                  <a:cubicBezTo>
                    <a:pt x="392112" y="674489"/>
                    <a:pt x="432197" y="668238"/>
                    <a:pt x="456009" y="655737"/>
                  </a:cubicBezTo>
                  <a:cubicBezTo>
                    <a:pt x="479822" y="643235"/>
                    <a:pt x="498475" y="621407"/>
                    <a:pt x="511969" y="590252"/>
                  </a:cubicBezTo>
                  <a:cubicBezTo>
                    <a:pt x="525462" y="559098"/>
                    <a:pt x="532209" y="508595"/>
                    <a:pt x="532209" y="438745"/>
                  </a:cubicBezTo>
                  <a:cubicBezTo>
                    <a:pt x="532209" y="346274"/>
                    <a:pt x="517128" y="282972"/>
                    <a:pt x="486965" y="248841"/>
                  </a:cubicBezTo>
                  <a:cubicBezTo>
                    <a:pt x="456803" y="214709"/>
                    <a:pt x="406797" y="197644"/>
                    <a:pt x="336947" y="197644"/>
                  </a:cubicBezTo>
                  <a:close/>
                  <a:moveTo>
                    <a:pt x="0" y="0"/>
                  </a:moveTo>
                  <a:lnTo>
                    <a:pt x="400645" y="0"/>
                  </a:lnTo>
                  <a:cubicBezTo>
                    <a:pt x="479623" y="0"/>
                    <a:pt x="543421" y="10716"/>
                    <a:pt x="592038" y="32147"/>
                  </a:cubicBezTo>
                  <a:cubicBezTo>
                    <a:pt x="640655" y="53578"/>
                    <a:pt x="680839" y="84336"/>
                    <a:pt x="712589" y="124420"/>
                  </a:cubicBezTo>
                  <a:cubicBezTo>
                    <a:pt x="744339" y="164505"/>
                    <a:pt x="767358" y="211138"/>
                    <a:pt x="781645" y="264319"/>
                  </a:cubicBezTo>
                  <a:cubicBezTo>
                    <a:pt x="795933" y="317500"/>
                    <a:pt x="803076" y="373856"/>
                    <a:pt x="803076" y="433388"/>
                  </a:cubicBezTo>
                  <a:cubicBezTo>
                    <a:pt x="803076" y="526653"/>
                    <a:pt x="792460" y="598984"/>
                    <a:pt x="771227" y="650379"/>
                  </a:cubicBezTo>
                  <a:cubicBezTo>
                    <a:pt x="749994" y="701774"/>
                    <a:pt x="720526" y="744835"/>
                    <a:pt x="682823" y="779562"/>
                  </a:cubicBezTo>
                  <a:cubicBezTo>
                    <a:pt x="645120" y="814288"/>
                    <a:pt x="604639" y="837406"/>
                    <a:pt x="561379" y="848916"/>
                  </a:cubicBezTo>
                  <a:cubicBezTo>
                    <a:pt x="502245" y="864791"/>
                    <a:pt x="448667" y="872728"/>
                    <a:pt x="400645" y="872728"/>
                  </a:cubicBezTo>
                  <a:lnTo>
                    <a:pt x="0" y="8727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2Right">
                <a:rot lat="1080000" lon="18600000" rev="0"/>
              </a:camera>
              <a:lightRig rig="threePt" dir="t"/>
            </a:scene3d>
            <a:sp3d extrusionH="158750">
              <a:bevelT w="57150" h="57150"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13470" y="630748"/>
            <a:ext cx="315313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7A59F19-9EAD-4D47-B761-5FFAE9B1EE3D}"/>
              </a:ext>
            </a:extLst>
          </p:cNvPr>
          <p:cNvGrpSpPr/>
          <p:nvPr/>
        </p:nvGrpSpPr>
        <p:grpSpPr>
          <a:xfrm>
            <a:off x="467350" y="4038600"/>
            <a:ext cx="2989380" cy="2188652"/>
            <a:chOff x="354411" y="3570554"/>
            <a:chExt cx="3641672" cy="266622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D515602-8EF1-4673-B3D1-D18EBAE033B9}"/>
                </a:ext>
              </a:extLst>
            </p:cNvPr>
            <p:cNvSpPr txBox="1"/>
            <p:nvPr/>
          </p:nvSpPr>
          <p:spPr>
            <a:xfrm>
              <a:off x="354411" y="3925575"/>
              <a:ext cx="1846216" cy="2311202"/>
            </a:xfrm>
            <a:custGeom>
              <a:avLst/>
              <a:gdLst/>
              <a:ahLst/>
              <a:cxnLst/>
              <a:rect l="l" t="t" r="r" b="b"/>
              <a:pathLst>
                <a:path w="720923" h="902494">
                  <a:moveTo>
                    <a:pt x="353020" y="0"/>
                  </a:moveTo>
                  <a:cubicBezTo>
                    <a:pt x="466923" y="0"/>
                    <a:pt x="549275" y="21233"/>
                    <a:pt x="600074" y="63699"/>
                  </a:cubicBezTo>
                  <a:cubicBezTo>
                    <a:pt x="650874" y="106164"/>
                    <a:pt x="676274" y="159544"/>
                    <a:pt x="676274" y="223838"/>
                  </a:cubicBezTo>
                  <a:cubicBezTo>
                    <a:pt x="676274" y="261541"/>
                    <a:pt x="665956" y="295672"/>
                    <a:pt x="645318" y="326232"/>
                  </a:cubicBezTo>
                  <a:cubicBezTo>
                    <a:pt x="624681" y="356791"/>
                    <a:pt x="593526" y="383580"/>
                    <a:pt x="551854" y="406599"/>
                  </a:cubicBezTo>
                  <a:cubicBezTo>
                    <a:pt x="585588" y="414933"/>
                    <a:pt x="611385" y="424657"/>
                    <a:pt x="629245" y="435769"/>
                  </a:cubicBezTo>
                  <a:cubicBezTo>
                    <a:pt x="658217" y="453628"/>
                    <a:pt x="680739" y="477143"/>
                    <a:pt x="696813" y="506314"/>
                  </a:cubicBezTo>
                  <a:cubicBezTo>
                    <a:pt x="712886" y="535484"/>
                    <a:pt x="720923" y="570310"/>
                    <a:pt x="720923" y="610791"/>
                  </a:cubicBezTo>
                  <a:cubicBezTo>
                    <a:pt x="720923" y="661591"/>
                    <a:pt x="707628" y="710307"/>
                    <a:pt x="681037" y="756940"/>
                  </a:cubicBezTo>
                  <a:cubicBezTo>
                    <a:pt x="654446" y="803573"/>
                    <a:pt x="616148" y="839490"/>
                    <a:pt x="566142" y="864692"/>
                  </a:cubicBezTo>
                  <a:cubicBezTo>
                    <a:pt x="516135" y="889893"/>
                    <a:pt x="450453" y="902494"/>
                    <a:pt x="369093" y="902494"/>
                  </a:cubicBezTo>
                  <a:cubicBezTo>
                    <a:pt x="289718" y="902494"/>
                    <a:pt x="227111" y="893167"/>
                    <a:pt x="181272" y="874514"/>
                  </a:cubicBezTo>
                  <a:cubicBezTo>
                    <a:pt x="135433" y="855861"/>
                    <a:pt x="97730" y="828576"/>
                    <a:pt x="68163" y="792659"/>
                  </a:cubicBezTo>
                  <a:cubicBezTo>
                    <a:pt x="38596" y="756742"/>
                    <a:pt x="15875" y="711597"/>
                    <a:pt x="0" y="657225"/>
                  </a:cubicBezTo>
                  <a:lnTo>
                    <a:pt x="242292" y="625078"/>
                  </a:lnTo>
                  <a:cubicBezTo>
                    <a:pt x="251817" y="673894"/>
                    <a:pt x="266600" y="707728"/>
                    <a:pt x="286642" y="726579"/>
                  </a:cubicBezTo>
                  <a:cubicBezTo>
                    <a:pt x="306685" y="745431"/>
                    <a:pt x="332184" y="754856"/>
                    <a:pt x="363140" y="754856"/>
                  </a:cubicBezTo>
                  <a:cubicBezTo>
                    <a:pt x="395684" y="754856"/>
                    <a:pt x="422771" y="742950"/>
                    <a:pt x="444400" y="719138"/>
                  </a:cubicBezTo>
                  <a:cubicBezTo>
                    <a:pt x="466030" y="695325"/>
                    <a:pt x="476845" y="663575"/>
                    <a:pt x="476845" y="623888"/>
                  </a:cubicBezTo>
                  <a:cubicBezTo>
                    <a:pt x="476845" y="583407"/>
                    <a:pt x="466427" y="552053"/>
                    <a:pt x="445591" y="529828"/>
                  </a:cubicBezTo>
                  <a:cubicBezTo>
                    <a:pt x="424755" y="507603"/>
                    <a:pt x="396478" y="496491"/>
                    <a:pt x="360759" y="496491"/>
                  </a:cubicBezTo>
                  <a:cubicBezTo>
                    <a:pt x="341709" y="496491"/>
                    <a:pt x="315515" y="501253"/>
                    <a:pt x="282178" y="510778"/>
                  </a:cubicBezTo>
                  <a:lnTo>
                    <a:pt x="294679" y="337542"/>
                  </a:lnTo>
                  <a:cubicBezTo>
                    <a:pt x="308173" y="339527"/>
                    <a:pt x="318690" y="340519"/>
                    <a:pt x="326231" y="340519"/>
                  </a:cubicBezTo>
                  <a:cubicBezTo>
                    <a:pt x="357981" y="340519"/>
                    <a:pt x="384472" y="330399"/>
                    <a:pt x="405705" y="310158"/>
                  </a:cubicBezTo>
                  <a:cubicBezTo>
                    <a:pt x="426938" y="289917"/>
                    <a:pt x="437554" y="265907"/>
                    <a:pt x="437554" y="238125"/>
                  </a:cubicBezTo>
                  <a:cubicBezTo>
                    <a:pt x="437554" y="211535"/>
                    <a:pt x="429617" y="190302"/>
                    <a:pt x="413742" y="174427"/>
                  </a:cubicBezTo>
                  <a:cubicBezTo>
                    <a:pt x="397867" y="158552"/>
                    <a:pt x="376039" y="150614"/>
                    <a:pt x="348257" y="150614"/>
                  </a:cubicBezTo>
                  <a:cubicBezTo>
                    <a:pt x="319682" y="150614"/>
                    <a:pt x="296465" y="159246"/>
                    <a:pt x="278606" y="176510"/>
                  </a:cubicBezTo>
                  <a:cubicBezTo>
                    <a:pt x="260746" y="193775"/>
                    <a:pt x="248642" y="224036"/>
                    <a:pt x="242292" y="267296"/>
                  </a:cubicBezTo>
                  <a:lnTo>
                    <a:pt x="13097" y="226219"/>
                  </a:lnTo>
                  <a:cubicBezTo>
                    <a:pt x="32147" y="153194"/>
                    <a:pt x="68758" y="97235"/>
                    <a:pt x="122932" y="58341"/>
                  </a:cubicBezTo>
                  <a:cubicBezTo>
                    <a:pt x="177105" y="19447"/>
                    <a:pt x="253801" y="0"/>
                    <a:pt x="353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LeftDown">
                <a:rot lat="2100000" lon="3000000" rev="0"/>
              </a:camera>
              <a:lightRig rig="threePt" dir="t"/>
            </a:scene3d>
            <a:sp3d extrusionH="31750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AF2D35-7F76-42C0-83DE-CD7A7ED0D808}"/>
                </a:ext>
              </a:extLst>
            </p:cNvPr>
            <p:cNvSpPr txBox="1"/>
            <p:nvPr/>
          </p:nvSpPr>
          <p:spPr>
            <a:xfrm>
              <a:off x="1939481" y="3931977"/>
              <a:ext cx="2056602" cy="2234974"/>
            </a:xfrm>
            <a:custGeom>
              <a:avLst/>
              <a:gdLst/>
              <a:ahLst/>
              <a:cxnLst/>
              <a:rect l="l" t="t" r="r" b="b"/>
              <a:pathLst>
                <a:path w="803076" h="872728">
                  <a:moveTo>
                    <a:pt x="269676" y="197644"/>
                  </a:moveTo>
                  <a:lnTo>
                    <a:pt x="269676" y="674489"/>
                  </a:lnTo>
                  <a:lnTo>
                    <a:pt x="335756" y="674489"/>
                  </a:lnTo>
                  <a:cubicBezTo>
                    <a:pt x="392112" y="674489"/>
                    <a:pt x="432197" y="668238"/>
                    <a:pt x="456009" y="655737"/>
                  </a:cubicBezTo>
                  <a:cubicBezTo>
                    <a:pt x="479822" y="643235"/>
                    <a:pt x="498475" y="621407"/>
                    <a:pt x="511969" y="590252"/>
                  </a:cubicBezTo>
                  <a:cubicBezTo>
                    <a:pt x="525462" y="559098"/>
                    <a:pt x="532209" y="508595"/>
                    <a:pt x="532209" y="438745"/>
                  </a:cubicBezTo>
                  <a:cubicBezTo>
                    <a:pt x="532209" y="346274"/>
                    <a:pt x="517128" y="282972"/>
                    <a:pt x="486965" y="248841"/>
                  </a:cubicBezTo>
                  <a:cubicBezTo>
                    <a:pt x="456803" y="214709"/>
                    <a:pt x="406797" y="197644"/>
                    <a:pt x="336947" y="197644"/>
                  </a:cubicBezTo>
                  <a:close/>
                  <a:moveTo>
                    <a:pt x="0" y="0"/>
                  </a:moveTo>
                  <a:lnTo>
                    <a:pt x="400645" y="0"/>
                  </a:lnTo>
                  <a:cubicBezTo>
                    <a:pt x="479623" y="0"/>
                    <a:pt x="543421" y="10716"/>
                    <a:pt x="592038" y="32147"/>
                  </a:cubicBezTo>
                  <a:cubicBezTo>
                    <a:pt x="640655" y="53578"/>
                    <a:pt x="680839" y="84336"/>
                    <a:pt x="712589" y="124420"/>
                  </a:cubicBezTo>
                  <a:cubicBezTo>
                    <a:pt x="744339" y="164505"/>
                    <a:pt x="767358" y="211138"/>
                    <a:pt x="781645" y="264319"/>
                  </a:cubicBezTo>
                  <a:cubicBezTo>
                    <a:pt x="795933" y="317500"/>
                    <a:pt x="803076" y="373856"/>
                    <a:pt x="803076" y="433388"/>
                  </a:cubicBezTo>
                  <a:cubicBezTo>
                    <a:pt x="803076" y="526653"/>
                    <a:pt x="792460" y="598984"/>
                    <a:pt x="771227" y="650379"/>
                  </a:cubicBezTo>
                  <a:cubicBezTo>
                    <a:pt x="749994" y="701774"/>
                    <a:pt x="720526" y="744835"/>
                    <a:pt x="682823" y="779562"/>
                  </a:cubicBezTo>
                  <a:cubicBezTo>
                    <a:pt x="645120" y="814288"/>
                    <a:pt x="604639" y="837406"/>
                    <a:pt x="561379" y="848916"/>
                  </a:cubicBezTo>
                  <a:cubicBezTo>
                    <a:pt x="502245" y="864791"/>
                    <a:pt x="448667" y="872728"/>
                    <a:pt x="400645" y="872728"/>
                  </a:cubicBezTo>
                  <a:lnTo>
                    <a:pt x="0" y="8727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2Right">
                <a:rot lat="1080000" lon="18600000" rev="0"/>
              </a:camera>
              <a:lightRig rig="threePt" dir="t"/>
            </a:scene3d>
            <a:sp3d extrusionH="31750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6566325-A564-45A2-88DB-5AD72236FA4C}"/>
                </a:ext>
              </a:extLst>
            </p:cNvPr>
            <p:cNvSpPr txBox="1"/>
            <p:nvPr/>
          </p:nvSpPr>
          <p:spPr>
            <a:xfrm>
              <a:off x="1866511" y="3570554"/>
              <a:ext cx="2056602" cy="381421"/>
            </a:xfrm>
            <a:custGeom>
              <a:avLst/>
              <a:gdLst/>
              <a:ahLst/>
              <a:cxnLst/>
              <a:rect l="l" t="t" r="r" b="b"/>
              <a:pathLst>
                <a:path w="2391370" h="443508">
                  <a:moveTo>
                    <a:pt x="1896665" y="177105"/>
                  </a:moveTo>
                  <a:cubicBezTo>
                    <a:pt x="1878409" y="177105"/>
                    <a:pt x="1863328" y="183753"/>
                    <a:pt x="1851422" y="197048"/>
                  </a:cubicBezTo>
                  <a:cubicBezTo>
                    <a:pt x="1839515" y="210343"/>
                    <a:pt x="1833662" y="228401"/>
                    <a:pt x="1833860" y="251222"/>
                  </a:cubicBezTo>
                  <a:lnTo>
                    <a:pt x="1958876" y="251222"/>
                  </a:lnTo>
                  <a:cubicBezTo>
                    <a:pt x="1958280" y="227012"/>
                    <a:pt x="1952029" y="208607"/>
                    <a:pt x="1940123" y="196006"/>
                  </a:cubicBezTo>
                  <a:cubicBezTo>
                    <a:pt x="1928217" y="183406"/>
                    <a:pt x="1913731" y="177105"/>
                    <a:pt x="1896665" y="177105"/>
                  </a:cubicBezTo>
                  <a:close/>
                  <a:moveTo>
                    <a:pt x="799505" y="120253"/>
                  </a:moveTo>
                  <a:lnTo>
                    <a:pt x="883146" y="120253"/>
                  </a:lnTo>
                  <a:lnTo>
                    <a:pt x="883146" y="436364"/>
                  </a:lnTo>
                  <a:lnTo>
                    <a:pt x="799505" y="436364"/>
                  </a:lnTo>
                  <a:close/>
                  <a:moveTo>
                    <a:pt x="2336304" y="113109"/>
                  </a:moveTo>
                  <a:cubicBezTo>
                    <a:pt x="2355354" y="113109"/>
                    <a:pt x="2373709" y="118368"/>
                    <a:pt x="2391370" y="128885"/>
                  </a:cubicBezTo>
                  <a:lnTo>
                    <a:pt x="2365474" y="201811"/>
                  </a:lnTo>
                  <a:cubicBezTo>
                    <a:pt x="2351385" y="192682"/>
                    <a:pt x="2338288" y="188118"/>
                    <a:pt x="2326183" y="188118"/>
                  </a:cubicBezTo>
                  <a:cubicBezTo>
                    <a:pt x="2314475" y="188118"/>
                    <a:pt x="2304554" y="191343"/>
                    <a:pt x="2296418" y="197792"/>
                  </a:cubicBezTo>
                  <a:cubicBezTo>
                    <a:pt x="2288282" y="204241"/>
                    <a:pt x="2281882" y="215900"/>
                    <a:pt x="2277219" y="232767"/>
                  </a:cubicBezTo>
                  <a:cubicBezTo>
                    <a:pt x="2272556" y="249634"/>
                    <a:pt x="2270224" y="284956"/>
                    <a:pt x="2270224" y="338732"/>
                  </a:cubicBezTo>
                  <a:lnTo>
                    <a:pt x="2270224" y="436364"/>
                  </a:lnTo>
                  <a:lnTo>
                    <a:pt x="2186583" y="436364"/>
                  </a:lnTo>
                  <a:lnTo>
                    <a:pt x="2186583" y="120253"/>
                  </a:lnTo>
                  <a:lnTo>
                    <a:pt x="2264271" y="120253"/>
                  </a:lnTo>
                  <a:lnTo>
                    <a:pt x="2264271" y="165199"/>
                  </a:lnTo>
                  <a:cubicBezTo>
                    <a:pt x="2277566" y="143966"/>
                    <a:pt x="2289522" y="129976"/>
                    <a:pt x="2300139" y="123229"/>
                  </a:cubicBezTo>
                  <a:cubicBezTo>
                    <a:pt x="2310755" y="116482"/>
                    <a:pt x="2322810" y="113109"/>
                    <a:pt x="2336304" y="113109"/>
                  </a:cubicBezTo>
                  <a:close/>
                  <a:moveTo>
                    <a:pt x="1891605" y="113109"/>
                  </a:moveTo>
                  <a:cubicBezTo>
                    <a:pt x="1938635" y="113109"/>
                    <a:pt x="1975743" y="128637"/>
                    <a:pt x="2002929" y="159692"/>
                  </a:cubicBezTo>
                  <a:cubicBezTo>
                    <a:pt x="2030115" y="190748"/>
                    <a:pt x="2043112" y="238323"/>
                    <a:pt x="2041922" y="302418"/>
                  </a:cubicBezTo>
                  <a:lnTo>
                    <a:pt x="1832372" y="302418"/>
                  </a:lnTo>
                  <a:cubicBezTo>
                    <a:pt x="1832967" y="327223"/>
                    <a:pt x="1839714" y="346521"/>
                    <a:pt x="1852612" y="360313"/>
                  </a:cubicBezTo>
                  <a:cubicBezTo>
                    <a:pt x="1865511" y="374104"/>
                    <a:pt x="1881584" y="381000"/>
                    <a:pt x="1900833" y="381000"/>
                  </a:cubicBezTo>
                  <a:cubicBezTo>
                    <a:pt x="1913929" y="381000"/>
                    <a:pt x="1924943" y="377428"/>
                    <a:pt x="1933873" y="370284"/>
                  </a:cubicBezTo>
                  <a:cubicBezTo>
                    <a:pt x="1942802" y="363140"/>
                    <a:pt x="1949549" y="351631"/>
                    <a:pt x="1954113" y="335756"/>
                  </a:cubicBezTo>
                  <a:lnTo>
                    <a:pt x="2037457" y="349746"/>
                  </a:lnTo>
                  <a:cubicBezTo>
                    <a:pt x="2026741" y="380305"/>
                    <a:pt x="2009825" y="403572"/>
                    <a:pt x="1986707" y="419546"/>
                  </a:cubicBezTo>
                  <a:cubicBezTo>
                    <a:pt x="1963589" y="435520"/>
                    <a:pt x="1934666" y="443508"/>
                    <a:pt x="1899940" y="443508"/>
                  </a:cubicBezTo>
                  <a:cubicBezTo>
                    <a:pt x="1844973" y="443508"/>
                    <a:pt x="1804293" y="425549"/>
                    <a:pt x="1777901" y="389632"/>
                  </a:cubicBezTo>
                  <a:cubicBezTo>
                    <a:pt x="1757065" y="360858"/>
                    <a:pt x="1746647" y="324544"/>
                    <a:pt x="1746647" y="280690"/>
                  </a:cubicBezTo>
                  <a:cubicBezTo>
                    <a:pt x="1746647" y="228302"/>
                    <a:pt x="1760339" y="187275"/>
                    <a:pt x="1787723" y="157609"/>
                  </a:cubicBezTo>
                  <a:cubicBezTo>
                    <a:pt x="1815108" y="127942"/>
                    <a:pt x="1849735" y="113109"/>
                    <a:pt x="1891605" y="113109"/>
                  </a:cubicBezTo>
                  <a:close/>
                  <a:moveTo>
                    <a:pt x="1228427" y="113109"/>
                  </a:moveTo>
                  <a:cubicBezTo>
                    <a:pt x="1246882" y="113109"/>
                    <a:pt x="1263749" y="116433"/>
                    <a:pt x="1279029" y="123081"/>
                  </a:cubicBezTo>
                  <a:cubicBezTo>
                    <a:pt x="1294309" y="129728"/>
                    <a:pt x="1305868" y="138211"/>
                    <a:pt x="1313706" y="148530"/>
                  </a:cubicBezTo>
                  <a:cubicBezTo>
                    <a:pt x="1321544" y="158849"/>
                    <a:pt x="1327001" y="170557"/>
                    <a:pt x="1330077" y="183654"/>
                  </a:cubicBezTo>
                  <a:cubicBezTo>
                    <a:pt x="1333153" y="196750"/>
                    <a:pt x="1334691" y="215503"/>
                    <a:pt x="1334691" y="239911"/>
                  </a:cubicBezTo>
                  <a:lnTo>
                    <a:pt x="1334691" y="436364"/>
                  </a:lnTo>
                  <a:lnTo>
                    <a:pt x="1251049" y="436364"/>
                  </a:lnTo>
                  <a:lnTo>
                    <a:pt x="1251049" y="275034"/>
                  </a:lnTo>
                  <a:cubicBezTo>
                    <a:pt x="1251049" y="240903"/>
                    <a:pt x="1249263" y="218827"/>
                    <a:pt x="1245691" y="208806"/>
                  </a:cubicBezTo>
                  <a:cubicBezTo>
                    <a:pt x="1242120" y="198784"/>
                    <a:pt x="1236315" y="190996"/>
                    <a:pt x="1228279" y="185440"/>
                  </a:cubicBezTo>
                  <a:cubicBezTo>
                    <a:pt x="1220242" y="179883"/>
                    <a:pt x="1210568" y="177105"/>
                    <a:pt x="1199257" y="177105"/>
                  </a:cubicBezTo>
                  <a:cubicBezTo>
                    <a:pt x="1184771" y="177105"/>
                    <a:pt x="1171774" y="181074"/>
                    <a:pt x="1160264" y="189011"/>
                  </a:cubicBezTo>
                  <a:cubicBezTo>
                    <a:pt x="1148755" y="196949"/>
                    <a:pt x="1140867" y="207466"/>
                    <a:pt x="1136600" y="220563"/>
                  </a:cubicBezTo>
                  <a:cubicBezTo>
                    <a:pt x="1132334" y="233660"/>
                    <a:pt x="1130201" y="257869"/>
                    <a:pt x="1130201" y="293191"/>
                  </a:cubicBezTo>
                  <a:lnTo>
                    <a:pt x="1130201" y="436364"/>
                  </a:lnTo>
                  <a:lnTo>
                    <a:pt x="1046559" y="436364"/>
                  </a:lnTo>
                  <a:lnTo>
                    <a:pt x="1046559" y="120253"/>
                  </a:lnTo>
                  <a:lnTo>
                    <a:pt x="1124248" y="120253"/>
                  </a:lnTo>
                  <a:lnTo>
                    <a:pt x="1124248" y="166687"/>
                  </a:lnTo>
                  <a:cubicBezTo>
                    <a:pt x="1151831" y="130968"/>
                    <a:pt x="1186557" y="113109"/>
                    <a:pt x="1228427" y="113109"/>
                  </a:cubicBezTo>
                  <a:close/>
                  <a:moveTo>
                    <a:pt x="631329" y="113109"/>
                  </a:moveTo>
                  <a:cubicBezTo>
                    <a:pt x="650379" y="113109"/>
                    <a:pt x="668734" y="118368"/>
                    <a:pt x="686395" y="128885"/>
                  </a:cubicBezTo>
                  <a:lnTo>
                    <a:pt x="660499" y="201811"/>
                  </a:lnTo>
                  <a:cubicBezTo>
                    <a:pt x="646410" y="192682"/>
                    <a:pt x="633313" y="188118"/>
                    <a:pt x="621209" y="188118"/>
                  </a:cubicBezTo>
                  <a:cubicBezTo>
                    <a:pt x="609501" y="188118"/>
                    <a:pt x="599579" y="191343"/>
                    <a:pt x="591443" y="197792"/>
                  </a:cubicBezTo>
                  <a:cubicBezTo>
                    <a:pt x="583307" y="204241"/>
                    <a:pt x="576908" y="215900"/>
                    <a:pt x="572244" y="232767"/>
                  </a:cubicBezTo>
                  <a:cubicBezTo>
                    <a:pt x="567581" y="249634"/>
                    <a:pt x="565249" y="284956"/>
                    <a:pt x="565249" y="338732"/>
                  </a:cubicBezTo>
                  <a:lnTo>
                    <a:pt x="565249" y="436364"/>
                  </a:lnTo>
                  <a:lnTo>
                    <a:pt x="481608" y="436364"/>
                  </a:lnTo>
                  <a:lnTo>
                    <a:pt x="481608" y="120253"/>
                  </a:lnTo>
                  <a:lnTo>
                    <a:pt x="559296" y="120253"/>
                  </a:lnTo>
                  <a:lnTo>
                    <a:pt x="559296" y="165199"/>
                  </a:lnTo>
                  <a:cubicBezTo>
                    <a:pt x="572591" y="143966"/>
                    <a:pt x="584547" y="129976"/>
                    <a:pt x="595164" y="123229"/>
                  </a:cubicBezTo>
                  <a:cubicBezTo>
                    <a:pt x="605780" y="116482"/>
                    <a:pt x="617835" y="113109"/>
                    <a:pt x="631329" y="113109"/>
                  </a:cubicBezTo>
                  <a:close/>
                  <a:moveTo>
                    <a:pt x="88106" y="73818"/>
                  </a:moveTo>
                  <a:lnTo>
                    <a:pt x="88106" y="197643"/>
                  </a:lnTo>
                  <a:lnTo>
                    <a:pt x="136327" y="197643"/>
                  </a:lnTo>
                  <a:cubicBezTo>
                    <a:pt x="171053" y="197643"/>
                    <a:pt x="194270" y="195361"/>
                    <a:pt x="205978" y="190797"/>
                  </a:cubicBezTo>
                  <a:cubicBezTo>
                    <a:pt x="217686" y="186233"/>
                    <a:pt x="226864" y="179090"/>
                    <a:pt x="233511" y="169366"/>
                  </a:cubicBezTo>
                  <a:cubicBezTo>
                    <a:pt x="240159" y="159643"/>
                    <a:pt x="243483" y="148332"/>
                    <a:pt x="243483" y="135433"/>
                  </a:cubicBezTo>
                  <a:cubicBezTo>
                    <a:pt x="243483" y="119558"/>
                    <a:pt x="238820" y="106461"/>
                    <a:pt x="229493" y="96143"/>
                  </a:cubicBezTo>
                  <a:cubicBezTo>
                    <a:pt x="220166" y="85824"/>
                    <a:pt x="208359" y="79375"/>
                    <a:pt x="194072" y="76795"/>
                  </a:cubicBezTo>
                  <a:cubicBezTo>
                    <a:pt x="183555" y="74811"/>
                    <a:pt x="162421" y="73818"/>
                    <a:pt x="130671" y="73818"/>
                  </a:cubicBezTo>
                  <a:close/>
                  <a:moveTo>
                    <a:pt x="1582638" y="8632"/>
                  </a:moveTo>
                  <a:lnTo>
                    <a:pt x="1582638" y="120253"/>
                  </a:lnTo>
                  <a:lnTo>
                    <a:pt x="1639788" y="120253"/>
                  </a:lnTo>
                  <a:lnTo>
                    <a:pt x="1639788" y="186928"/>
                  </a:lnTo>
                  <a:lnTo>
                    <a:pt x="1582638" y="186928"/>
                  </a:lnTo>
                  <a:lnTo>
                    <a:pt x="1582638" y="314325"/>
                  </a:lnTo>
                  <a:cubicBezTo>
                    <a:pt x="1582638" y="340122"/>
                    <a:pt x="1583184" y="355153"/>
                    <a:pt x="1584275" y="359420"/>
                  </a:cubicBezTo>
                  <a:cubicBezTo>
                    <a:pt x="1585367" y="363686"/>
                    <a:pt x="1587847" y="367208"/>
                    <a:pt x="1591717" y="369986"/>
                  </a:cubicBezTo>
                  <a:cubicBezTo>
                    <a:pt x="1595586" y="372765"/>
                    <a:pt x="1600299" y="374154"/>
                    <a:pt x="1605855" y="374154"/>
                  </a:cubicBezTo>
                  <a:cubicBezTo>
                    <a:pt x="1613594" y="374154"/>
                    <a:pt x="1624806" y="371475"/>
                    <a:pt x="1639491" y="366117"/>
                  </a:cubicBezTo>
                  <a:lnTo>
                    <a:pt x="1646634" y="431006"/>
                  </a:lnTo>
                  <a:cubicBezTo>
                    <a:pt x="1627187" y="439340"/>
                    <a:pt x="1605161" y="443508"/>
                    <a:pt x="1580555" y="443508"/>
                  </a:cubicBezTo>
                  <a:cubicBezTo>
                    <a:pt x="1565473" y="443508"/>
                    <a:pt x="1551880" y="440977"/>
                    <a:pt x="1539776" y="435917"/>
                  </a:cubicBezTo>
                  <a:cubicBezTo>
                    <a:pt x="1527671" y="430857"/>
                    <a:pt x="1518791" y="424309"/>
                    <a:pt x="1513136" y="416272"/>
                  </a:cubicBezTo>
                  <a:cubicBezTo>
                    <a:pt x="1507480" y="408235"/>
                    <a:pt x="1503561" y="397371"/>
                    <a:pt x="1501378" y="383679"/>
                  </a:cubicBezTo>
                  <a:cubicBezTo>
                    <a:pt x="1499592" y="373955"/>
                    <a:pt x="1498699" y="354310"/>
                    <a:pt x="1498699" y="324743"/>
                  </a:cubicBezTo>
                  <a:lnTo>
                    <a:pt x="1498699" y="186928"/>
                  </a:lnTo>
                  <a:lnTo>
                    <a:pt x="1460302" y="186928"/>
                  </a:lnTo>
                  <a:lnTo>
                    <a:pt x="1460302" y="120253"/>
                  </a:lnTo>
                  <a:lnTo>
                    <a:pt x="1498699" y="120253"/>
                  </a:lnTo>
                  <a:lnTo>
                    <a:pt x="1498699" y="57447"/>
                  </a:lnTo>
                  <a:close/>
                  <a:moveTo>
                    <a:pt x="799505" y="0"/>
                  </a:moveTo>
                  <a:lnTo>
                    <a:pt x="883146" y="0"/>
                  </a:lnTo>
                  <a:lnTo>
                    <a:pt x="883146" y="77390"/>
                  </a:lnTo>
                  <a:lnTo>
                    <a:pt x="799505" y="77390"/>
                  </a:lnTo>
                  <a:close/>
                  <a:moveTo>
                    <a:pt x="0" y="0"/>
                  </a:moveTo>
                  <a:lnTo>
                    <a:pt x="141387" y="0"/>
                  </a:lnTo>
                  <a:cubicBezTo>
                    <a:pt x="194965" y="0"/>
                    <a:pt x="229890" y="2183"/>
                    <a:pt x="246162" y="6548"/>
                  </a:cubicBezTo>
                  <a:cubicBezTo>
                    <a:pt x="271165" y="13097"/>
                    <a:pt x="292100" y="27334"/>
                    <a:pt x="308967" y="49262"/>
                  </a:cubicBezTo>
                  <a:cubicBezTo>
                    <a:pt x="325834" y="71189"/>
                    <a:pt x="334268" y="99516"/>
                    <a:pt x="334268" y="134243"/>
                  </a:cubicBezTo>
                  <a:cubicBezTo>
                    <a:pt x="334268" y="161032"/>
                    <a:pt x="329406" y="183554"/>
                    <a:pt x="319683" y="201811"/>
                  </a:cubicBezTo>
                  <a:cubicBezTo>
                    <a:pt x="309959" y="220067"/>
                    <a:pt x="297607" y="234404"/>
                    <a:pt x="282625" y="244822"/>
                  </a:cubicBezTo>
                  <a:cubicBezTo>
                    <a:pt x="267643" y="255240"/>
                    <a:pt x="252413" y="262136"/>
                    <a:pt x="236934" y="265509"/>
                  </a:cubicBezTo>
                  <a:cubicBezTo>
                    <a:pt x="215900" y="269676"/>
                    <a:pt x="185440" y="271760"/>
                    <a:pt x="145554" y="271760"/>
                  </a:cubicBezTo>
                  <a:lnTo>
                    <a:pt x="88106" y="271760"/>
                  </a:lnTo>
                  <a:lnTo>
                    <a:pt x="88106" y="436364"/>
                  </a:lnTo>
                  <a:lnTo>
                    <a:pt x="0" y="4363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2Right">
                <a:rot lat="1080000" lon="18600000" rev="0"/>
              </a:camera>
              <a:lightRig rig="threePt" dir="t"/>
            </a:scene3d>
            <a:sp3d extrusionH="8255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</p:grpSp>
      <p:sp>
        <p:nvSpPr>
          <p:cNvPr id="9" name="Rounded Rectangle 24">
            <a:extLst>
              <a:ext uri="{FF2B5EF4-FFF2-40B4-BE49-F238E27FC236}">
                <a16:creationId xmlns:a16="http://schemas.microsoft.com/office/drawing/2014/main" id="{429EA698-A8EC-4F40-A424-A5D7EEB5D5B0}"/>
              </a:ext>
            </a:extLst>
          </p:cNvPr>
          <p:cNvSpPr/>
          <p:nvPr/>
        </p:nvSpPr>
        <p:spPr>
          <a:xfrm>
            <a:off x="8354775" y="696869"/>
            <a:ext cx="3084454" cy="5464262"/>
          </a:xfrm>
          <a:prstGeom prst="roundRect">
            <a:avLst>
              <a:gd name="adj" fmla="val 5126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25">
            <a:extLst>
              <a:ext uri="{FF2B5EF4-FFF2-40B4-BE49-F238E27FC236}">
                <a16:creationId xmlns:a16="http://schemas.microsoft.com/office/drawing/2014/main" id="{85F7AB64-80F2-4FDC-AA4F-18D476C346F6}"/>
              </a:ext>
            </a:extLst>
          </p:cNvPr>
          <p:cNvSpPr/>
          <p:nvPr/>
        </p:nvSpPr>
        <p:spPr>
          <a:xfrm>
            <a:off x="4743267" y="696869"/>
            <a:ext cx="3007359" cy="5464262"/>
          </a:xfrm>
          <a:prstGeom prst="roundRect">
            <a:avLst>
              <a:gd name="adj" fmla="val 5126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400CAB8-EB1F-4895-937F-38B036788995}"/>
              </a:ext>
            </a:extLst>
          </p:cNvPr>
          <p:cNvGrpSpPr/>
          <p:nvPr/>
        </p:nvGrpSpPr>
        <p:grpSpPr>
          <a:xfrm>
            <a:off x="5037954" y="1077821"/>
            <a:ext cx="2417985" cy="4702358"/>
            <a:chOff x="3651644" y="919838"/>
            <a:chExt cx="1975714" cy="452363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280C472-4E43-4633-8C4C-E776BECBE498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96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CC1BB86-3350-4B18-9D44-4C972578A03A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4174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I hope and I believe that this Template will your Time, Money and Reputation. Get a modern PowerPoint  Presentation that is beautifully designed. 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412168B-0670-4E4F-AB68-C1CA3A7AC4F5}"/>
              </a:ext>
            </a:extLst>
          </p:cNvPr>
          <p:cNvGrpSpPr/>
          <p:nvPr/>
        </p:nvGrpSpPr>
        <p:grpSpPr>
          <a:xfrm>
            <a:off x="8688010" y="1077822"/>
            <a:ext cx="2417985" cy="4702358"/>
            <a:chOff x="3651644" y="919838"/>
            <a:chExt cx="1975714" cy="452363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9A79615-B346-4F2A-BC0B-F7E000990F85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96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2B9F3B-85F4-4945-A291-3D51DE09AF94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4174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I hope and I believe that this Template will your Time, Money and Reputation. Get a modern PowerPoint  Presentation that is beautifully designed. 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BFF789A-AD71-4BBB-AB07-086BB5FA3C7F}"/>
              </a:ext>
            </a:extLst>
          </p:cNvPr>
          <p:cNvGrpSpPr/>
          <p:nvPr/>
        </p:nvGrpSpPr>
        <p:grpSpPr>
          <a:xfrm>
            <a:off x="4200525" y="1350570"/>
            <a:ext cx="3790950" cy="2775516"/>
            <a:chOff x="354411" y="3570554"/>
            <a:chExt cx="3641672" cy="266622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6BC110A-0F54-458F-A544-C1A5EA82C851}"/>
                </a:ext>
              </a:extLst>
            </p:cNvPr>
            <p:cNvSpPr txBox="1"/>
            <p:nvPr/>
          </p:nvSpPr>
          <p:spPr>
            <a:xfrm>
              <a:off x="354411" y="3925575"/>
              <a:ext cx="1846216" cy="2311202"/>
            </a:xfrm>
            <a:custGeom>
              <a:avLst/>
              <a:gdLst/>
              <a:ahLst/>
              <a:cxnLst/>
              <a:rect l="l" t="t" r="r" b="b"/>
              <a:pathLst>
                <a:path w="720923" h="902494">
                  <a:moveTo>
                    <a:pt x="353020" y="0"/>
                  </a:moveTo>
                  <a:cubicBezTo>
                    <a:pt x="466923" y="0"/>
                    <a:pt x="549275" y="21233"/>
                    <a:pt x="600074" y="63699"/>
                  </a:cubicBezTo>
                  <a:cubicBezTo>
                    <a:pt x="650874" y="106164"/>
                    <a:pt x="676274" y="159544"/>
                    <a:pt x="676274" y="223838"/>
                  </a:cubicBezTo>
                  <a:cubicBezTo>
                    <a:pt x="676274" y="261541"/>
                    <a:pt x="665956" y="295672"/>
                    <a:pt x="645318" y="326232"/>
                  </a:cubicBezTo>
                  <a:cubicBezTo>
                    <a:pt x="624681" y="356791"/>
                    <a:pt x="593526" y="383580"/>
                    <a:pt x="551854" y="406599"/>
                  </a:cubicBezTo>
                  <a:cubicBezTo>
                    <a:pt x="585588" y="414933"/>
                    <a:pt x="611385" y="424657"/>
                    <a:pt x="629245" y="435769"/>
                  </a:cubicBezTo>
                  <a:cubicBezTo>
                    <a:pt x="658217" y="453628"/>
                    <a:pt x="680739" y="477143"/>
                    <a:pt x="696813" y="506314"/>
                  </a:cubicBezTo>
                  <a:cubicBezTo>
                    <a:pt x="712886" y="535484"/>
                    <a:pt x="720923" y="570310"/>
                    <a:pt x="720923" y="610791"/>
                  </a:cubicBezTo>
                  <a:cubicBezTo>
                    <a:pt x="720923" y="661591"/>
                    <a:pt x="707628" y="710307"/>
                    <a:pt x="681037" y="756940"/>
                  </a:cubicBezTo>
                  <a:cubicBezTo>
                    <a:pt x="654446" y="803573"/>
                    <a:pt x="616148" y="839490"/>
                    <a:pt x="566142" y="864692"/>
                  </a:cubicBezTo>
                  <a:cubicBezTo>
                    <a:pt x="516135" y="889893"/>
                    <a:pt x="450453" y="902494"/>
                    <a:pt x="369093" y="902494"/>
                  </a:cubicBezTo>
                  <a:cubicBezTo>
                    <a:pt x="289718" y="902494"/>
                    <a:pt x="227111" y="893167"/>
                    <a:pt x="181272" y="874514"/>
                  </a:cubicBezTo>
                  <a:cubicBezTo>
                    <a:pt x="135433" y="855861"/>
                    <a:pt x="97730" y="828576"/>
                    <a:pt x="68163" y="792659"/>
                  </a:cubicBezTo>
                  <a:cubicBezTo>
                    <a:pt x="38596" y="756742"/>
                    <a:pt x="15875" y="711597"/>
                    <a:pt x="0" y="657225"/>
                  </a:cubicBezTo>
                  <a:lnTo>
                    <a:pt x="242292" y="625078"/>
                  </a:lnTo>
                  <a:cubicBezTo>
                    <a:pt x="251817" y="673894"/>
                    <a:pt x="266600" y="707728"/>
                    <a:pt x="286642" y="726579"/>
                  </a:cubicBezTo>
                  <a:cubicBezTo>
                    <a:pt x="306685" y="745431"/>
                    <a:pt x="332184" y="754856"/>
                    <a:pt x="363140" y="754856"/>
                  </a:cubicBezTo>
                  <a:cubicBezTo>
                    <a:pt x="395684" y="754856"/>
                    <a:pt x="422771" y="742950"/>
                    <a:pt x="444400" y="719138"/>
                  </a:cubicBezTo>
                  <a:cubicBezTo>
                    <a:pt x="466030" y="695325"/>
                    <a:pt x="476845" y="663575"/>
                    <a:pt x="476845" y="623888"/>
                  </a:cubicBezTo>
                  <a:cubicBezTo>
                    <a:pt x="476845" y="583407"/>
                    <a:pt x="466427" y="552053"/>
                    <a:pt x="445591" y="529828"/>
                  </a:cubicBezTo>
                  <a:cubicBezTo>
                    <a:pt x="424755" y="507603"/>
                    <a:pt x="396478" y="496491"/>
                    <a:pt x="360759" y="496491"/>
                  </a:cubicBezTo>
                  <a:cubicBezTo>
                    <a:pt x="341709" y="496491"/>
                    <a:pt x="315515" y="501253"/>
                    <a:pt x="282178" y="510778"/>
                  </a:cubicBezTo>
                  <a:lnTo>
                    <a:pt x="294679" y="337542"/>
                  </a:lnTo>
                  <a:cubicBezTo>
                    <a:pt x="308173" y="339527"/>
                    <a:pt x="318690" y="340519"/>
                    <a:pt x="326231" y="340519"/>
                  </a:cubicBezTo>
                  <a:cubicBezTo>
                    <a:pt x="357981" y="340519"/>
                    <a:pt x="384472" y="330399"/>
                    <a:pt x="405705" y="310158"/>
                  </a:cubicBezTo>
                  <a:cubicBezTo>
                    <a:pt x="426938" y="289917"/>
                    <a:pt x="437554" y="265907"/>
                    <a:pt x="437554" y="238125"/>
                  </a:cubicBezTo>
                  <a:cubicBezTo>
                    <a:pt x="437554" y="211535"/>
                    <a:pt x="429617" y="190302"/>
                    <a:pt x="413742" y="174427"/>
                  </a:cubicBezTo>
                  <a:cubicBezTo>
                    <a:pt x="397867" y="158552"/>
                    <a:pt x="376039" y="150614"/>
                    <a:pt x="348257" y="150614"/>
                  </a:cubicBezTo>
                  <a:cubicBezTo>
                    <a:pt x="319682" y="150614"/>
                    <a:pt x="296465" y="159246"/>
                    <a:pt x="278606" y="176510"/>
                  </a:cubicBezTo>
                  <a:cubicBezTo>
                    <a:pt x="260746" y="193775"/>
                    <a:pt x="248642" y="224036"/>
                    <a:pt x="242292" y="267296"/>
                  </a:cubicBezTo>
                  <a:lnTo>
                    <a:pt x="13097" y="226219"/>
                  </a:lnTo>
                  <a:cubicBezTo>
                    <a:pt x="32147" y="153194"/>
                    <a:pt x="68758" y="97235"/>
                    <a:pt x="122932" y="58341"/>
                  </a:cubicBezTo>
                  <a:cubicBezTo>
                    <a:pt x="177105" y="19447"/>
                    <a:pt x="253801" y="0"/>
                    <a:pt x="353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LeftDown">
                <a:rot lat="2100000" lon="3000000" rev="0"/>
              </a:camera>
              <a:lightRig rig="threePt" dir="t"/>
            </a:scene3d>
            <a:sp3d extrusionH="31750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D63AAF7-1618-41F7-AB49-8004C9FD844A}"/>
                </a:ext>
              </a:extLst>
            </p:cNvPr>
            <p:cNvSpPr txBox="1"/>
            <p:nvPr/>
          </p:nvSpPr>
          <p:spPr>
            <a:xfrm>
              <a:off x="1939481" y="3931977"/>
              <a:ext cx="2056602" cy="2234974"/>
            </a:xfrm>
            <a:custGeom>
              <a:avLst/>
              <a:gdLst/>
              <a:ahLst/>
              <a:cxnLst/>
              <a:rect l="l" t="t" r="r" b="b"/>
              <a:pathLst>
                <a:path w="803076" h="872728">
                  <a:moveTo>
                    <a:pt x="269676" y="197644"/>
                  </a:moveTo>
                  <a:lnTo>
                    <a:pt x="269676" y="674489"/>
                  </a:lnTo>
                  <a:lnTo>
                    <a:pt x="335756" y="674489"/>
                  </a:lnTo>
                  <a:cubicBezTo>
                    <a:pt x="392112" y="674489"/>
                    <a:pt x="432197" y="668238"/>
                    <a:pt x="456009" y="655737"/>
                  </a:cubicBezTo>
                  <a:cubicBezTo>
                    <a:pt x="479822" y="643235"/>
                    <a:pt x="498475" y="621407"/>
                    <a:pt x="511969" y="590252"/>
                  </a:cubicBezTo>
                  <a:cubicBezTo>
                    <a:pt x="525462" y="559098"/>
                    <a:pt x="532209" y="508595"/>
                    <a:pt x="532209" y="438745"/>
                  </a:cubicBezTo>
                  <a:cubicBezTo>
                    <a:pt x="532209" y="346274"/>
                    <a:pt x="517128" y="282972"/>
                    <a:pt x="486965" y="248841"/>
                  </a:cubicBezTo>
                  <a:cubicBezTo>
                    <a:pt x="456803" y="214709"/>
                    <a:pt x="406797" y="197644"/>
                    <a:pt x="336947" y="197644"/>
                  </a:cubicBezTo>
                  <a:close/>
                  <a:moveTo>
                    <a:pt x="0" y="0"/>
                  </a:moveTo>
                  <a:lnTo>
                    <a:pt x="400645" y="0"/>
                  </a:lnTo>
                  <a:cubicBezTo>
                    <a:pt x="479623" y="0"/>
                    <a:pt x="543421" y="10716"/>
                    <a:pt x="592038" y="32147"/>
                  </a:cubicBezTo>
                  <a:cubicBezTo>
                    <a:pt x="640655" y="53578"/>
                    <a:pt x="680839" y="84336"/>
                    <a:pt x="712589" y="124420"/>
                  </a:cubicBezTo>
                  <a:cubicBezTo>
                    <a:pt x="744339" y="164505"/>
                    <a:pt x="767358" y="211138"/>
                    <a:pt x="781645" y="264319"/>
                  </a:cubicBezTo>
                  <a:cubicBezTo>
                    <a:pt x="795933" y="317500"/>
                    <a:pt x="803076" y="373856"/>
                    <a:pt x="803076" y="433388"/>
                  </a:cubicBezTo>
                  <a:cubicBezTo>
                    <a:pt x="803076" y="526653"/>
                    <a:pt x="792460" y="598984"/>
                    <a:pt x="771227" y="650379"/>
                  </a:cubicBezTo>
                  <a:cubicBezTo>
                    <a:pt x="749994" y="701774"/>
                    <a:pt x="720526" y="744835"/>
                    <a:pt x="682823" y="779562"/>
                  </a:cubicBezTo>
                  <a:cubicBezTo>
                    <a:pt x="645120" y="814288"/>
                    <a:pt x="604639" y="837406"/>
                    <a:pt x="561379" y="848916"/>
                  </a:cubicBezTo>
                  <a:cubicBezTo>
                    <a:pt x="502245" y="864791"/>
                    <a:pt x="448667" y="872728"/>
                    <a:pt x="400645" y="872728"/>
                  </a:cubicBezTo>
                  <a:lnTo>
                    <a:pt x="0" y="8727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2Right">
                <a:rot lat="1080000" lon="18600000" rev="0"/>
              </a:camera>
              <a:lightRig rig="threePt" dir="t"/>
            </a:scene3d>
            <a:sp3d extrusionH="31750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C3A2EA8-B96B-4E3C-A383-C0CA81DF9253}"/>
                </a:ext>
              </a:extLst>
            </p:cNvPr>
            <p:cNvSpPr txBox="1"/>
            <p:nvPr/>
          </p:nvSpPr>
          <p:spPr>
            <a:xfrm>
              <a:off x="1866511" y="3570554"/>
              <a:ext cx="2056602" cy="381421"/>
            </a:xfrm>
            <a:custGeom>
              <a:avLst/>
              <a:gdLst/>
              <a:ahLst/>
              <a:cxnLst/>
              <a:rect l="l" t="t" r="r" b="b"/>
              <a:pathLst>
                <a:path w="2391370" h="443508">
                  <a:moveTo>
                    <a:pt x="1896665" y="177105"/>
                  </a:moveTo>
                  <a:cubicBezTo>
                    <a:pt x="1878409" y="177105"/>
                    <a:pt x="1863328" y="183753"/>
                    <a:pt x="1851422" y="197048"/>
                  </a:cubicBezTo>
                  <a:cubicBezTo>
                    <a:pt x="1839515" y="210343"/>
                    <a:pt x="1833662" y="228401"/>
                    <a:pt x="1833860" y="251222"/>
                  </a:cubicBezTo>
                  <a:lnTo>
                    <a:pt x="1958876" y="251222"/>
                  </a:lnTo>
                  <a:cubicBezTo>
                    <a:pt x="1958280" y="227012"/>
                    <a:pt x="1952029" y="208607"/>
                    <a:pt x="1940123" y="196006"/>
                  </a:cubicBezTo>
                  <a:cubicBezTo>
                    <a:pt x="1928217" y="183406"/>
                    <a:pt x="1913731" y="177105"/>
                    <a:pt x="1896665" y="177105"/>
                  </a:cubicBezTo>
                  <a:close/>
                  <a:moveTo>
                    <a:pt x="799505" y="120253"/>
                  </a:moveTo>
                  <a:lnTo>
                    <a:pt x="883146" y="120253"/>
                  </a:lnTo>
                  <a:lnTo>
                    <a:pt x="883146" y="436364"/>
                  </a:lnTo>
                  <a:lnTo>
                    <a:pt x="799505" y="436364"/>
                  </a:lnTo>
                  <a:close/>
                  <a:moveTo>
                    <a:pt x="2336304" y="113109"/>
                  </a:moveTo>
                  <a:cubicBezTo>
                    <a:pt x="2355354" y="113109"/>
                    <a:pt x="2373709" y="118368"/>
                    <a:pt x="2391370" y="128885"/>
                  </a:cubicBezTo>
                  <a:lnTo>
                    <a:pt x="2365474" y="201811"/>
                  </a:lnTo>
                  <a:cubicBezTo>
                    <a:pt x="2351385" y="192682"/>
                    <a:pt x="2338288" y="188118"/>
                    <a:pt x="2326183" y="188118"/>
                  </a:cubicBezTo>
                  <a:cubicBezTo>
                    <a:pt x="2314475" y="188118"/>
                    <a:pt x="2304554" y="191343"/>
                    <a:pt x="2296418" y="197792"/>
                  </a:cubicBezTo>
                  <a:cubicBezTo>
                    <a:pt x="2288282" y="204241"/>
                    <a:pt x="2281882" y="215900"/>
                    <a:pt x="2277219" y="232767"/>
                  </a:cubicBezTo>
                  <a:cubicBezTo>
                    <a:pt x="2272556" y="249634"/>
                    <a:pt x="2270224" y="284956"/>
                    <a:pt x="2270224" y="338732"/>
                  </a:cubicBezTo>
                  <a:lnTo>
                    <a:pt x="2270224" y="436364"/>
                  </a:lnTo>
                  <a:lnTo>
                    <a:pt x="2186583" y="436364"/>
                  </a:lnTo>
                  <a:lnTo>
                    <a:pt x="2186583" y="120253"/>
                  </a:lnTo>
                  <a:lnTo>
                    <a:pt x="2264271" y="120253"/>
                  </a:lnTo>
                  <a:lnTo>
                    <a:pt x="2264271" y="165199"/>
                  </a:lnTo>
                  <a:cubicBezTo>
                    <a:pt x="2277566" y="143966"/>
                    <a:pt x="2289522" y="129976"/>
                    <a:pt x="2300139" y="123229"/>
                  </a:cubicBezTo>
                  <a:cubicBezTo>
                    <a:pt x="2310755" y="116482"/>
                    <a:pt x="2322810" y="113109"/>
                    <a:pt x="2336304" y="113109"/>
                  </a:cubicBezTo>
                  <a:close/>
                  <a:moveTo>
                    <a:pt x="1891605" y="113109"/>
                  </a:moveTo>
                  <a:cubicBezTo>
                    <a:pt x="1938635" y="113109"/>
                    <a:pt x="1975743" y="128637"/>
                    <a:pt x="2002929" y="159692"/>
                  </a:cubicBezTo>
                  <a:cubicBezTo>
                    <a:pt x="2030115" y="190748"/>
                    <a:pt x="2043112" y="238323"/>
                    <a:pt x="2041922" y="302418"/>
                  </a:cubicBezTo>
                  <a:lnTo>
                    <a:pt x="1832372" y="302418"/>
                  </a:lnTo>
                  <a:cubicBezTo>
                    <a:pt x="1832967" y="327223"/>
                    <a:pt x="1839714" y="346521"/>
                    <a:pt x="1852612" y="360313"/>
                  </a:cubicBezTo>
                  <a:cubicBezTo>
                    <a:pt x="1865511" y="374104"/>
                    <a:pt x="1881584" y="381000"/>
                    <a:pt x="1900833" y="381000"/>
                  </a:cubicBezTo>
                  <a:cubicBezTo>
                    <a:pt x="1913929" y="381000"/>
                    <a:pt x="1924943" y="377428"/>
                    <a:pt x="1933873" y="370284"/>
                  </a:cubicBezTo>
                  <a:cubicBezTo>
                    <a:pt x="1942802" y="363140"/>
                    <a:pt x="1949549" y="351631"/>
                    <a:pt x="1954113" y="335756"/>
                  </a:cubicBezTo>
                  <a:lnTo>
                    <a:pt x="2037457" y="349746"/>
                  </a:lnTo>
                  <a:cubicBezTo>
                    <a:pt x="2026741" y="380305"/>
                    <a:pt x="2009825" y="403572"/>
                    <a:pt x="1986707" y="419546"/>
                  </a:cubicBezTo>
                  <a:cubicBezTo>
                    <a:pt x="1963589" y="435520"/>
                    <a:pt x="1934666" y="443508"/>
                    <a:pt x="1899940" y="443508"/>
                  </a:cubicBezTo>
                  <a:cubicBezTo>
                    <a:pt x="1844973" y="443508"/>
                    <a:pt x="1804293" y="425549"/>
                    <a:pt x="1777901" y="389632"/>
                  </a:cubicBezTo>
                  <a:cubicBezTo>
                    <a:pt x="1757065" y="360858"/>
                    <a:pt x="1746647" y="324544"/>
                    <a:pt x="1746647" y="280690"/>
                  </a:cubicBezTo>
                  <a:cubicBezTo>
                    <a:pt x="1746647" y="228302"/>
                    <a:pt x="1760339" y="187275"/>
                    <a:pt x="1787723" y="157609"/>
                  </a:cubicBezTo>
                  <a:cubicBezTo>
                    <a:pt x="1815108" y="127942"/>
                    <a:pt x="1849735" y="113109"/>
                    <a:pt x="1891605" y="113109"/>
                  </a:cubicBezTo>
                  <a:close/>
                  <a:moveTo>
                    <a:pt x="1228427" y="113109"/>
                  </a:moveTo>
                  <a:cubicBezTo>
                    <a:pt x="1246882" y="113109"/>
                    <a:pt x="1263749" y="116433"/>
                    <a:pt x="1279029" y="123081"/>
                  </a:cubicBezTo>
                  <a:cubicBezTo>
                    <a:pt x="1294309" y="129728"/>
                    <a:pt x="1305868" y="138211"/>
                    <a:pt x="1313706" y="148530"/>
                  </a:cubicBezTo>
                  <a:cubicBezTo>
                    <a:pt x="1321544" y="158849"/>
                    <a:pt x="1327001" y="170557"/>
                    <a:pt x="1330077" y="183654"/>
                  </a:cubicBezTo>
                  <a:cubicBezTo>
                    <a:pt x="1333153" y="196750"/>
                    <a:pt x="1334691" y="215503"/>
                    <a:pt x="1334691" y="239911"/>
                  </a:cubicBezTo>
                  <a:lnTo>
                    <a:pt x="1334691" y="436364"/>
                  </a:lnTo>
                  <a:lnTo>
                    <a:pt x="1251049" y="436364"/>
                  </a:lnTo>
                  <a:lnTo>
                    <a:pt x="1251049" y="275034"/>
                  </a:lnTo>
                  <a:cubicBezTo>
                    <a:pt x="1251049" y="240903"/>
                    <a:pt x="1249263" y="218827"/>
                    <a:pt x="1245691" y="208806"/>
                  </a:cubicBezTo>
                  <a:cubicBezTo>
                    <a:pt x="1242120" y="198784"/>
                    <a:pt x="1236315" y="190996"/>
                    <a:pt x="1228279" y="185440"/>
                  </a:cubicBezTo>
                  <a:cubicBezTo>
                    <a:pt x="1220242" y="179883"/>
                    <a:pt x="1210568" y="177105"/>
                    <a:pt x="1199257" y="177105"/>
                  </a:cubicBezTo>
                  <a:cubicBezTo>
                    <a:pt x="1184771" y="177105"/>
                    <a:pt x="1171774" y="181074"/>
                    <a:pt x="1160264" y="189011"/>
                  </a:cubicBezTo>
                  <a:cubicBezTo>
                    <a:pt x="1148755" y="196949"/>
                    <a:pt x="1140867" y="207466"/>
                    <a:pt x="1136600" y="220563"/>
                  </a:cubicBezTo>
                  <a:cubicBezTo>
                    <a:pt x="1132334" y="233660"/>
                    <a:pt x="1130201" y="257869"/>
                    <a:pt x="1130201" y="293191"/>
                  </a:cubicBezTo>
                  <a:lnTo>
                    <a:pt x="1130201" y="436364"/>
                  </a:lnTo>
                  <a:lnTo>
                    <a:pt x="1046559" y="436364"/>
                  </a:lnTo>
                  <a:lnTo>
                    <a:pt x="1046559" y="120253"/>
                  </a:lnTo>
                  <a:lnTo>
                    <a:pt x="1124248" y="120253"/>
                  </a:lnTo>
                  <a:lnTo>
                    <a:pt x="1124248" y="166687"/>
                  </a:lnTo>
                  <a:cubicBezTo>
                    <a:pt x="1151831" y="130968"/>
                    <a:pt x="1186557" y="113109"/>
                    <a:pt x="1228427" y="113109"/>
                  </a:cubicBezTo>
                  <a:close/>
                  <a:moveTo>
                    <a:pt x="631329" y="113109"/>
                  </a:moveTo>
                  <a:cubicBezTo>
                    <a:pt x="650379" y="113109"/>
                    <a:pt x="668734" y="118368"/>
                    <a:pt x="686395" y="128885"/>
                  </a:cubicBezTo>
                  <a:lnTo>
                    <a:pt x="660499" y="201811"/>
                  </a:lnTo>
                  <a:cubicBezTo>
                    <a:pt x="646410" y="192682"/>
                    <a:pt x="633313" y="188118"/>
                    <a:pt x="621209" y="188118"/>
                  </a:cubicBezTo>
                  <a:cubicBezTo>
                    <a:pt x="609501" y="188118"/>
                    <a:pt x="599579" y="191343"/>
                    <a:pt x="591443" y="197792"/>
                  </a:cubicBezTo>
                  <a:cubicBezTo>
                    <a:pt x="583307" y="204241"/>
                    <a:pt x="576908" y="215900"/>
                    <a:pt x="572244" y="232767"/>
                  </a:cubicBezTo>
                  <a:cubicBezTo>
                    <a:pt x="567581" y="249634"/>
                    <a:pt x="565249" y="284956"/>
                    <a:pt x="565249" y="338732"/>
                  </a:cubicBezTo>
                  <a:lnTo>
                    <a:pt x="565249" y="436364"/>
                  </a:lnTo>
                  <a:lnTo>
                    <a:pt x="481608" y="436364"/>
                  </a:lnTo>
                  <a:lnTo>
                    <a:pt x="481608" y="120253"/>
                  </a:lnTo>
                  <a:lnTo>
                    <a:pt x="559296" y="120253"/>
                  </a:lnTo>
                  <a:lnTo>
                    <a:pt x="559296" y="165199"/>
                  </a:lnTo>
                  <a:cubicBezTo>
                    <a:pt x="572591" y="143966"/>
                    <a:pt x="584547" y="129976"/>
                    <a:pt x="595164" y="123229"/>
                  </a:cubicBezTo>
                  <a:cubicBezTo>
                    <a:pt x="605780" y="116482"/>
                    <a:pt x="617835" y="113109"/>
                    <a:pt x="631329" y="113109"/>
                  </a:cubicBezTo>
                  <a:close/>
                  <a:moveTo>
                    <a:pt x="88106" y="73818"/>
                  </a:moveTo>
                  <a:lnTo>
                    <a:pt x="88106" y="197643"/>
                  </a:lnTo>
                  <a:lnTo>
                    <a:pt x="136327" y="197643"/>
                  </a:lnTo>
                  <a:cubicBezTo>
                    <a:pt x="171053" y="197643"/>
                    <a:pt x="194270" y="195361"/>
                    <a:pt x="205978" y="190797"/>
                  </a:cubicBezTo>
                  <a:cubicBezTo>
                    <a:pt x="217686" y="186233"/>
                    <a:pt x="226864" y="179090"/>
                    <a:pt x="233511" y="169366"/>
                  </a:cubicBezTo>
                  <a:cubicBezTo>
                    <a:pt x="240159" y="159643"/>
                    <a:pt x="243483" y="148332"/>
                    <a:pt x="243483" y="135433"/>
                  </a:cubicBezTo>
                  <a:cubicBezTo>
                    <a:pt x="243483" y="119558"/>
                    <a:pt x="238820" y="106461"/>
                    <a:pt x="229493" y="96143"/>
                  </a:cubicBezTo>
                  <a:cubicBezTo>
                    <a:pt x="220166" y="85824"/>
                    <a:pt x="208359" y="79375"/>
                    <a:pt x="194072" y="76795"/>
                  </a:cubicBezTo>
                  <a:cubicBezTo>
                    <a:pt x="183555" y="74811"/>
                    <a:pt x="162421" y="73818"/>
                    <a:pt x="130671" y="73818"/>
                  </a:cubicBezTo>
                  <a:close/>
                  <a:moveTo>
                    <a:pt x="1582638" y="8632"/>
                  </a:moveTo>
                  <a:lnTo>
                    <a:pt x="1582638" y="120253"/>
                  </a:lnTo>
                  <a:lnTo>
                    <a:pt x="1639788" y="120253"/>
                  </a:lnTo>
                  <a:lnTo>
                    <a:pt x="1639788" y="186928"/>
                  </a:lnTo>
                  <a:lnTo>
                    <a:pt x="1582638" y="186928"/>
                  </a:lnTo>
                  <a:lnTo>
                    <a:pt x="1582638" y="314325"/>
                  </a:lnTo>
                  <a:cubicBezTo>
                    <a:pt x="1582638" y="340122"/>
                    <a:pt x="1583184" y="355153"/>
                    <a:pt x="1584275" y="359420"/>
                  </a:cubicBezTo>
                  <a:cubicBezTo>
                    <a:pt x="1585367" y="363686"/>
                    <a:pt x="1587847" y="367208"/>
                    <a:pt x="1591717" y="369986"/>
                  </a:cubicBezTo>
                  <a:cubicBezTo>
                    <a:pt x="1595586" y="372765"/>
                    <a:pt x="1600299" y="374154"/>
                    <a:pt x="1605855" y="374154"/>
                  </a:cubicBezTo>
                  <a:cubicBezTo>
                    <a:pt x="1613594" y="374154"/>
                    <a:pt x="1624806" y="371475"/>
                    <a:pt x="1639491" y="366117"/>
                  </a:cubicBezTo>
                  <a:lnTo>
                    <a:pt x="1646634" y="431006"/>
                  </a:lnTo>
                  <a:cubicBezTo>
                    <a:pt x="1627187" y="439340"/>
                    <a:pt x="1605161" y="443508"/>
                    <a:pt x="1580555" y="443508"/>
                  </a:cubicBezTo>
                  <a:cubicBezTo>
                    <a:pt x="1565473" y="443508"/>
                    <a:pt x="1551880" y="440977"/>
                    <a:pt x="1539776" y="435917"/>
                  </a:cubicBezTo>
                  <a:cubicBezTo>
                    <a:pt x="1527671" y="430857"/>
                    <a:pt x="1518791" y="424309"/>
                    <a:pt x="1513136" y="416272"/>
                  </a:cubicBezTo>
                  <a:cubicBezTo>
                    <a:pt x="1507480" y="408235"/>
                    <a:pt x="1503561" y="397371"/>
                    <a:pt x="1501378" y="383679"/>
                  </a:cubicBezTo>
                  <a:cubicBezTo>
                    <a:pt x="1499592" y="373955"/>
                    <a:pt x="1498699" y="354310"/>
                    <a:pt x="1498699" y="324743"/>
                  </a:cubicBezTo>
                  <a:lnTo>
                    <a:pt x="1498699" y="186928"/>
                  </a:lnTo>
                  <a:lnTo>
                    <a:pt x="1460302" y="186928"/>
                  </a:lnTo>
                  <a:lnTo>
                    <a:pt x="1460302" y="120253"/>
                  </a:lnTo>
                  <a:lnTo>
                    <a:pt x="1498699" y="120253"/>
                  </a:lnTo>
                  <a:lnTo>
                    <a:pt x="1498699" y="57447"/>
                  </a:lnTo>
                  <a:close/>
                  <a:moveTo>
                    <a:pt x="799505" y="0"/>
                  </a:moveTo>
                  <a:lnTo>
                    <a:pt x="883146" y="0"/>
                  </a:lnTo>
                  <a:lnTo>
                    <a:pt x="883146" y="77390"/>
                  </a:lnTo>
                  <a:lnTo>
                    <a:pt x="799505" y="77390"/>
                  </a:lnTo>
                  <a:close/>
                  <a:moveTo>
                    <a:pt x="0" y="0"/>
                  </a:moveTo>
                  <a:lnTo>
                    <a:pt x="141387" y="0"/>
                  </a:lnTo>
                  <a:cubicBezTo>
                    <a:pt x="194965" y="0"/>
                    <a:pt x="229890" y="2183"/>
                    <a:pt x="246162" y="6548"/>
                  </a:cubicBezTo>
                  <a:cubicBezTo>
                    <a:pt x="271165" y="13097"/>
                    <a:pt x="292100" y="27334"/>
                    <a:pt x="308967" y="49262"/>
                  </a:cubicBezTo>
                  <a:cubicBezTo>
                    <a:pt x="325834" y="71189"/>
                    <a:pt x="334268" y="99516"/>
                    <a:pt x="334268" y="134243"/>
                  </a:cubicBezTo>
                  <a:cubicBezTo>
                    <a:pt x="334268" y="161032"/>
                    <a:pt x="329406" y="183554"/>
                    <a:pt x="319683" y="201811"/>
                  </a:cubicBezTo>
                  <a:cubicBezTo>
                    <a:pt x="309959" y="220067"/>
                    <a:pt x="297607" y="234404"/>
                    <a:pt x="282625" y="244822"/>
                  </a:cubicBezTo>
                  <a:cubicBezTo>
                    <a:pt x="267643" y="255240"/>
                    <a:pt x="252413" y="262136"/>
                    <a:pt x="236934" y="265509"/>
                  </a:cubicBezTo>
                  <a:cubicBezTo>
                    <a:pt x="215900" y="269676"/>
                    <a:pt x="185440" y="271760"/>
                    <a:pt x="145554" y="271760"/>
                  </a:cubicBezTo>
                  <a:lnTo>
                    <a:pt x="88106" y="271760"/>
                  </a:lnTo>
                  <a:lnTo>
                    <a:pt x="88106" y="436364"/>
                  </a:lnTo>
                  <a:lnTo>
                    <a:pt x="0" y="4363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2Right">
                <a:rot lat="1080000" lon="18600000" rev="0"/>
              </a:camera>
              <a:lightRig rig="threePt" dir="t"/>
            </a:scene3d>
            <a:sp3d extrusionH="8255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FE222FB1-412A-42F2-83AD-12E7ABD1AA25}"/>
              </a:ext>
            </a:extLst>
          </p:cNvPr>
          <p:cNvGrpSpPr/>
          <p:nvPr/>
        </p:nvGrpSpPr>
        <p:grpSpPr>
          <a:xfrm>
            <a:off x="221723" y="2016594"/>
            <a:ext cx="3037980" cy="2224234"/>
            <a:chOff x="2592786" y="2141804"/>
            <a:chExt cx="3641672" cy="266622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6D8E4EE-94A4-44B7-BCE2-763DA9A9BC31}"/>
                </a:ext>
              </a:extLst>
            </p:cNvPr>
            <p:cNvSpPr txBox="1"/>
            <p:nvPr/>
          </p:nvSpPr>
          <p:spPr>
            <a:xfrm>
              <a:off x="2592786" y="2496825"/>
              <a:ext cx="1846216" cy="2311202"/>
            </a:xfrm>
            <a:custGeom>
              <a:avLst/>
              <a:gdLst/>
              <a:ahLst/>
              <a:cxnLst/>
              <a:rect l="l" t="t" r="r" b="b"/>
              <a:pathLst>
                <a:path w="720923" h="902494">
                  <a:moveTo>
                    <a:pt x="353020" y="0"/>
                  </a:moveTo>
                  <a:cubicBezTo>
                    <a:pt x="466923" y="0"/>
                    <a:pt x="549275" y="21233"/>
                    <a:pt x="600074" y="63699"/>
                  </a:cubicBezTo>
                  <a:cubicBezTo>
                    <a:pt x="650874" y="106164"/>
                    <a:pt x="676274" y="159544"/>
                    <a:pt x="676274" y="223838"/>
                  </a:cubicBezTo>
                  <a:cubicBezTo>
                    <a:pt x="676274" y="261541"/>
                    <a:pt x="665956" y="295672"/>
                    <a:pt x="645318" y="326232"/>
                  </a:cubicBezTo>
                  <a:cubicBezTo>
                    <a:pt x="624681" y="356791"/>
                    <a:pt x="593526" y="383580"/>
                    <a:pt x="551854" y="406599"/>
                  </a:cubicBezTo>
                  <a:cubicBezTo>
                    <a:pt x="585588" y="414933"/>
                    <a:pt x="611385" y="424657"/>
                    <a:pt x="629245" y="435769"/>
                  </a:cubicBezTo>
                  <a:cubicBezTo>
                    <a:pt x="658217" y="453628"/>
                    <a:pt x="680739" y="477143"/>
                    <a:pt x="696813" y="506314"/>
                  </a:cubicBezTo>
                  <a:cubicBezTo>
                    <a:pt x="712886" y="535484"/>
                    <a:pt x="720923" y="570310"/>
                    <a:pt x="720923" y="610791"/>
                  </a:cubicBezTo>
                  <a:cubicBezTo>
                    <a:pt x="720923" y="661591"/>
                    <a:pt x="707628" y="710307"/>
                    <a:pt x="681037" y="756940"/>
                  </a:cubicBezTo>
                  <a:cubicBezTo>
                    <a:pt x="654446" y="803573"/>
                    <a:pt x="616148" y="839490"/>
                    <a:pt x="566142" y="864692"/>
                  </a:cubicBezTo>
                  <a:cubicBezTo>
                    <a:pt x="516135" y="889893"/>
                    <a:pt x="450453" y="902494"/>
                    <a:pt x="369093" y="902494"/>
                  </a:cubicBezTo>
                  <a:cubicBezTo>
                    <a:pt x="289718" y="902494"/>
                    <a:pt x="227111" y="893167"/>
                    <a:pt x="181272" y="874514"/>
                  </a:cubicBezTo>
                  <a:cubicBezTo>
                    <a:pt x="135433" y="855861"/>
                    <a:pt x="97730" y="828576"/>
                    <a:pt x="68163" y="792659"/>
                  </a:cubicBezTo>
                  <a:cubicBezTo>
                    <a:pt x="38596" y="756742"/>
                    <a:pt x="15875" y="711597"/>
                    <a:pt x="0" y="657225"/>
                  </a:cubicBezTo>
                  <a:lnTo>
                    <a:pt x="242292" y="625078"/>
                  </a:lnTo>
                  <a:cubicBezTo>
                    <a:pt x="251817" y="673894"/>
                    <a:pt x="266600" y="707728"/>
                    <a:pt x="286642" y="726579"/>
                  </a:cubicBezTo>
                  <a:cubicBezTo>
                    <a:pt x="306685" y="745431"/>
                    <a:pt x="332184" y="754856"/>
                    <a:pt x="363140" y="754856"/>
                  </a:cubicBezTo>
                  <a:cubicBezTo>
                    <a:pt x="395684" y="754856"/>
                    <a:pt x="422771" y="742950"/>
                    <a:pt x="444400" y="719138"/>
                  </a:cubicBezTo>
                  <a:cubicBezTo>
                    <a:pt x="466030" y="695325"/>
                    <a:pt x="476845" y="663575"/>
                    <a:pt x="476845" y="623888"/>
                  </a:cubicBezTo>
                  <a:cubicBezTo>
                    <a:pt x="476845" y="583407"/>
                    <a:pt x="466427" y="552053"/>
                    <a:pt x="445591" y="529828"/>
                  </a:cubicBezTo>
                  <a:cubicBezTo>
                    <a:pt x="424755" y="507603"/>
                    <a:pt x="396478" y="496491"/>
                    <a:pt x="360759" y="496491"/>
                  </a:cubicBezTo>
                  <a:cubicBezTo>
                    <a:pt x="341709" y="496491"/>
                    <a:pt x="315515" y="501253"/>
                    <a:pt x="282178" y="510778"/>
                  </a:cubicBezTo>
                  <a:lnTo>
                    <a:pt x="294679" y="337542"/>
                  </a:lnTo>
                  <a:cubicBezTo>
                    <a:pt x="308173" y="339527"/>
                    <a:pt x="318690" y="340519"/>
                    <a:pt x="326231" y="340519"/>
                  </a:cubicBezTo>
                  <a:cubicBezTo>
                    <a:pt x="357981" y="340519"/>
                    <a:pt x="384472" y="330399"/>
                    <a:pt x="405705" y="310158"/>
                  </a:cubicBezTo>
                  <a:cubicBezTo>
                    <a:pt x="426938" y="289917"/>
                    <a:pt x="437554" y="265907"/>
                    <a:pt x="437554" y="238125"/>
                  </a:cubicBezTo>
                  <a:cubicBezTo>
                    <a:pt x="437554" y="211535"/>
                    <a:pt x="429617" y="190302"/>
                    <a:pt x="413742" y="174427"/>
                  </a:cubicBezTo>
                  <a:cubicBezTo>
                    <a:pt x="397867" y="158552"/>
                    <a:pt x="376039" y="150614"/>
                    <a:pt x="348257" y="150614"/>
                  </a:cubicBezTo>
                  <a:cubicBezTo>
                    <a:pt x="319682" y="150614"/>
                    <a:pt x="296465" y="159246"/>
                    <a:pt x="278606" y="176510"/>
                  </a:cubicBezTo>
                  <a:cubicBezTo>
                    <a:pt x="260746" y="193775"/>
                    <a:pt x="248642" y="224036"/>
                    <a:pt x="242292" y="267296"/>
                  </a:cubicBezTo>
                  <a:lnTo>
                    <a:pt x="13097" y="226219"/>
                  </a:lnTo>
                  <a:cubicBezTo>
                    <a:pt x="32147" y="153194"/>
                    <a:pt x="68758" y="97235"/>
                    <a:pt x="122932" y="58341"/>
                  </a:cubicBezTo>
                  <a:cubicBezTo>
                    <a:pt x="177105" y="19447"/>
                    <a:pt x="253801" y="0"/>
                    <a:pt x="353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LeftDown">
                <a:rot lat="2100000" lon="3000000" rev="0"/>
              </a:camera>
              <a:lightRig rig="threePt" dir="t"/>
            </a:scene3d>
            <a:sp3d extrusionH="31750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FECB1BF-50D6-4984-ABFB-15C2492A1AB1}"/>
                </a:ext>
              </a:extLst>
            </p:cNvPr>
            <p:cNvSpPr txBox="1"/>
            <p:nvPr/>
          </p:nvSpPr>
          <p:spPr>
            <a:xfrm>
              <a:off x="4177856" y="2503227"/>
              <a:ext cx="2056602" cy="2234974"/>
            </a:xfrm>
            <a:custGeom>
              <a:avLst/>
              <a:gdLst/>
              <a:ahLst/>
              <a:cxnLst/>
              <a:rect l="l" t="t" r="r" b="b"/>
              <a:pathLst>
                <a:path w="803076" h="872728">
                  <a:moveTo>
                    <a:pt x="269676" y="197644"/>
                  </a:moveTo>
                  <a:lnTo>
                    <a:pt x="269676" y="674489"/>
                  </a:lnTo>
                  <a:lnTo>
                    <a:pt x="335756" y="674489"/>
                  </a:lnTo>
                  <a:cubicBezTo>
                    <a:pt x="392112" y="674489"/>
                    <a:pt x="432197" y="668238"/>
                    <a:pt x="456009" y="655737"/>
                  </a:cubicBezTo>
                  <a:cubicBezTo>
                    <a:pt x="479822" y="643235"/>
                    <a:pt x="498475" y="621407"/>
                    <a:pt x="511969" y="590252"/>
                  </a:cubicBezTo>
                  <a:cubicBezTo>
                    <a:pt x="525462" y="559098"/>
                    <a:pt x="532209" y="508595"/>
                    <a:pt x="532209" y="438745"/>
                  </a:cubicBezTo>
                  <a:cubicBezTo>
                    <a:pt x="532209" y="346274"/>
                    <a:pt x="517128" y="282972"/>
                    <a:pt x="486965" y="248841"/>
                  </a:cubicBezTo>
                  <a:cubicBezTo>
                    <a:pt x="456803" y="214709"/>
                    <a:pt x="406797" y="197644"/>
                    <a:pt x="336947" y="197644"/>
                  </a:cubicBezTo>
                  <a:close/>
                  <a:moveTo>
                    <a:pt x="0" y="0"/>
                  </a:moveTo>
                  <a:lnTo>
                    <a:pt x="400645" y="0"/>
                  </a:lnTo>
                  <a:cubicBezTo>
                    <a:pt x="479623" y="0"/>
                    <a:pt x="543421" y="10716"/>
                    <a:pt x="592038" y="32147"/>
                  </a:cubicBezTo>
                  <a:cubicBezTo>
                    <a:pt x="640655" y="53578"/>
                    <a:pt x="680839" y="84336"/>
                    <a:pt x="712589" y="124420"/>
                  </a:cubicBezTo>
                  <a:cubicBezTo>
                    <a:pt x="744339" y="164505"/>
                    <a:pt x="767358" y="211138"/>
                    <a:pt x="781645" y="264319"/>
                  </a:cubicBezTo>
                  <a:cubicBezTo>
                    <a:pt x="795933" y="317500"/>
                    <a:pt x="803076" y="373856"/>
                    <a:pt x="803076" y="433388"/>
                  </a:cubicBezTo>
                  <a:cubicBezTo>
                    <a:pt x="803076" y="526653"/>
                    <a:pt x="792460" y="598984"/>
                    <a:pt x="771227" y="650379"/>
                  </a:cubicBezTo>
                  <a:cubicBezTo>
                    <a:pt x="749994" y="701774"/>
                    <a:pt x="720526" y="744835"/>
                    <a:pt x="682823" y="779562"/>
                  </a:cubicBezTo>
                  <a:cubicBezTo>
                    <a:pt x="645120" y="814288"/>
                    <a:pt x="604639" y="837406"/>
                    <a:pt x="561379" y="848916"/>
                  </a:cubicBezTo>
                  <a:cubicBezTo>
                    <a:pt x="502245" y="864791"/>
                    <a:pt x="448667" y="872728"/>
                    <a:pt x="400645" y="872728"/>
                  </a:cubicBezTo>
                  <a:lnTo>
                    <a:pt x="0" y="8727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2Right">
                <a:rot lat="1080000" lon="18600000" rev="0"/>
              </a:camera>
              <a:lightRig rig="threePt" dir="t"/>
            </a:scene3d>
            <a:sp3d extrusionH="31750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78B7934-DFBA-4925-8DFE-CEBF53066E1D}"/>
                </a:ext>
              </a:extLst>
            </p:cNvPr>
            <p:cNvSpPr txBox="1"/>
            <p:nvPr/>
          </p:nvSpPr>
          <p:spPr>
            <a:xfrm>
              <a:off x="4104886" y="2141804"/>
              <a:ext cx="2056602" cy="381421"/>
            </a:xfrm>
            <a:custGeom>
              <a:avLst/>
              <a:gdLst/>
              <a:ahLst/>
              <a:cxnLst/>
              <a:rect l="l" t="t" r="r" b="b"/>
              <a:pathLst>
                <a:path w="2391370" h="443508">
                  <a:moveTo>
                    <a:pt x="1896665" y="177105"/>
                  </a:moveTo>
                  <a:cubicBezTo>
                    <a:pt x="1878409" y="177105"/>
                    <a:pt x="1863328" y="183753"/>
                    <a:pt x="1851422" y="197048"/>
                  </a:cubicBezTo>
                  <a:cubicBezTo>
                    <a:pt x="1839515" y="210343"/>
                    <a:pt x="1833662" y="228401"/>
                    <a:pt x="1833860" y="251222"/>
                  </a:cubicBezTo>
                  <a:lnTo>
                    <a:pt x="1958876" y="251222"/>
                  </a:lnTo>
                  <a:cubicBezTo>
                    <a:pt x="1958280" y="227012"/>
                    <a:pt x="1952029" y="208607"/>
                    <a:pt x="1940123" y="196006"/>
                  </a:cubicBezTo>
                  <a:cubicBezTo>
                    <a:pt x="1928217" y="183406"/>
                    <a:pt x="1913731" y="177105"/>
                    <a:pt x="1896665" y="177105"/>
                  </a:cubicBezTo>
                  <a:close/>
                  <a:moveTo>
                    <a:pt x="799505" y="120253"/>
                  </a:moveTo>
                  <a:lnTo>
                    <a:pt x="883146" y="120253"/>
                  </a:lnTo>
                  <a:lnTo>
                    <a:pt x="883146" y="436364"/>
                  </a:lnTo>
                  <a:lnTo>
                    <a:pt x="799505" y="436364"/>
                  </a:lnTo>
                  <a:close/>
                  <a:moveTo>
                    <a:pt x="2336304" y="113109"/>
                  </a:moveTo>
                  <a:cubicBezTo>
                    <a:pt x="2355354" y="113109"/>
                    <a:pt x="2373709" y="118368"/>
                    <a:pt x="2391370" y="128885"/>
                  </a:cubicBezTo>
                  <a:lnTo>
                    <a:pt x="2365474" y="201811"/>
                  </a:lnTo>
                  <a:cubicBezTo>
                    <a:pt x="2351385" y="192682"/>
                    <a:pt x="2338288" y="188118"/>
                    <a:pt x="2326183" y="188118"/>
                  </a:cubicBezTo>
                  <a:cubicBezTo>
                    <a:pt x="2314475" y="188118"/>
                    <a:pt x="2304554" y="191343"/>
                    <a:pt x="2296418" y="197792"/>
                  </a:cubicBezTo>
                  <a:cubicBezTo>
                    <a:pt x="2288282" y="204241"/>
                    <a:pt x="2281882" y="215900"/>
                    <a:pt x="2277219" y="232767"/>
                  </a:cubicBezTo>
                  <a:cubicBezTo>
                    <a:pt x="2272556" y="249634"/>
                    <a:pt x="2270224" y="284956"/>
                    <a:pt x="2270224" y="338732"/>
                  </a:cubicBezTo>
                  <a:lnTo>
                    <a:pt x="2270224" y="436364"/>
                  </a:lnTo>
                  <a:lnTo>
                    <a:pt x="2186583" y="436364"/>
                  </a:lnTo>
                  <a:lnTo>
                    <a:pt x="2186583" y="120253"/>
                  </a:lnTo>
                  <a:lnTo>
                    <a:pt x="2264271" y="120253"/>
                  </a:lnTo>
                  <a:lnTo>
                    <a:pt x="2264271" y="165199"/>
                  </a:lnTo>
                  <a:cubicBezTo>
                    <a:pt x="2277566" y="143966"/>
                    <a:pt x="2289522" y="129976"/>
                    <a:pt x="2300139" y="123229"/>
                  </a:cubicBezTo>
                  <a:cubicBezTo>
                    <a:pt x="2310755" y="116482"/>
                    <a:pt x="2322810" y="113109"/>
                    <a:pt x="2336304" y="113109"/>
                  </a:cubicBezTo>
                  <a:close/>
                  <a:moveTo>
                    <a:pt x="1891605" y="113109"/>
                  </a:moveTo>
                  <a:cubicBezTo>
                    <a:pt x="1938635" y="113109"/>
                    <a:pt x="1975743" y="128637"/>
                    <a:pt x="2002929" y="159692"/>
                  </a:cubicBezTo>
                  <a:cubicBezTo>
                    <a:pt x="2030115" y="190748"/>
                    <a:pt x="2043112" y="238323"/>
                    <a:pt x="2041922" y="302418"/>
                  </a:cubicBezTo>
                  <a:lnTo>
                    <a:pt x="1832372" y="302418"/>
                  </a:lnTo>
                  <a:cubicBezTo>
                    <a:pt x="1832967" y="327223"/>
                    <a:pt x="1839714" y="346521"/>
                    <a:pt x="1852612" y="360313"/>
                  </a:cubicBezTo>
                  <a:cubicBezTo>
                    <a:pt x="1865511" y="374104"/>
                    <a:pt x="1881584" y="381000"/>
                    <a:pt x="1900833" y="381000"/>
                  </a:cubicBezTo>
                  <a:cubicBezTo>
                    <a:pt x="1913929" y="381000"/>
                    <a:pt x="1924943" y="377428"/>
                    <a:pt x="1933873" y="370284"/>
                  </a:cubicBezTo>
                  <a:cubicBezTo>
                    <a:pt x="1942802" y="363140"/>
                    <a:pt x="1949549" y="351631"/>
                    <a:pt x="1954113" y="335756"/>
                  </a:cubicBezTo>
                  <a:lnTo>
                    <a:pt x="2037457" y="349746"/>
                  </a:lnTo>
                  <a:cubicBezTo>
                    <a:pt x="2026741" y="380305"/>
                    <a:pt x="2009825" y="403572"/>
                    <a:pt x="1986707" y="419546"/>
                  </a:cubicBezTo>
                  <a:cubicBezTo>
                    <a:pt x="1963589" y="435520"/>
                    <a:pt x="1934666" y="443508"/>
                    <a:pt x="1899940" y="443508"/>
                  </a:cubicBezTo>
                  <a:cubicBezTo>
                    <a:pt x="1844973" y="443508"/>
                    <a:pt x="1804293" y="425549"/>
                    <a:pt x="1777901" y="389632"/>
                  </a:cubicBezTo>
                  <a:cubicBezTo>
                    <a:pt x="1757065" y="360858"/>
                    <a:pt x="1746647" y="324544"/>
                    <a:pt x="1746647" y="280690"/>
                  </a:cubicBezTo>
                  <a:cubicBezTo>
                    <a:pt x="1746647" y="228302"/>
                    <a:pt x="1760339" y="187275"/>
                    <a:pt x="1787723" y="157609"/>
                  </a:cubicBezTo>
                  <a:cubicBezTo>
                    <a:pt x="1815108" y="127942"/>
                    <a:pt x="1849735" y="113109"/>
                    <a:pt x="1891605" y="113109"/>
                  </a:cubicBezTo>
                  <a:close/>
                  <a:moveTo>
                    <a:pt x="1228427" y="113109"/>
                  </a:moveTo>
                  <a:cubicBezTo>
                    <a:pt x="1246882" y="113109"/>
                    <a:pt x="1263749" y="116433"/>
                    <a:pt x="1279029" y="123081"/>
                  </a:cubicBezTo>
                  <a:cubicBezTo>
                    <a:pt x="1294309" y="129728"/>
                    <a:pt x="1305868" y="138211"/>
                    <a:pt x="1313706" y="148530"/>
                  </a:cubicBezTo>
                  <a:cubicBezTo>
                    <a:pt x="1321544" y="158849"/>
                    <a:pt x="1327001" y="170557"/>
                    <a:pt x="1330077" y="183654"/>
                  </a:cubicBezTo>
                  <a:cubicBezTo>
                    <a:pt x="1333153" y="196750"/>
                    <a:pt x="1334691" y="215503"/>
                    <a:pt x="1334691" y="239911"/>
                  </a:cubicBezTo>
                  <a:lnTo>
                    <a:pt x="1334691" y="436364"/>
                  </a:lnTo>
                  <a:lnTo>
                    <a:pt x="1251049" y="436364"/>
                  </a:lnTo>
                  <a:lnTo>
                    <a:pt x="1251049" y="275034"/>
                  </a:lnTo>
                  <a:cubicBezTo>
                    <a:pt x="1251049" y="240903"/>
                    <a:pt x="1249263" y="218827"/>
                    <a:pt x="1245691" y="208806"/>
                  </a:cubicBezTo>
                  <a:cubicBezTo>
                    <a:pt x="1242120" y="198784"/>
                    <a:pt x="1236315" y="190996"/>
                    <a:pt x="1228279" y="185440"/>
                  </a:cubicBezTo>
                  <a:cubicBezTo>
                    <a:pt x="1220242" y="179883"/>
                    <a:pt x="1210568" y="177105"/>
                    <a:pt x="1199257" y="177105"/>
                  </a:cubicBezTo>
                  <a:cubicBezTo>
                    <a:pt x="1184771" y="177105"/>
                    <a:pt x="1171774" y="181074"/>
                    <a:pt x="1160264" y="189011"/>
                  </a:cubicBezTo>
                  <a:cubicBezTo>
                    <a:pt x="1148755" y="196949"/>
                    <a:pt x="1140867" y="207466"/>
                    <a:pt x="1136600" y="220563"/>
                  </a:cubicBezTo>
                  <a:cubicBezTo>
                    <a:pt x="1132334" y="233660"/>
                    <a:pt x="1130201" y="257869"/>
                    <a:pt x="1130201" y="293191"/>
                  </a:cubicBezTo>
                  <a:lnTo>
                    <a:pt x="1130201" y="436364"/>
                  </a:lnTo>
                  <a:lnTo>
                    <a:pt x="1046559" y="436364"/>
                  </a:lnTo>
                  <a:lnTo>
                    <a:pt x="1046559" y="120253"/>
                  </a:lnTo>
                  <a:lnTo>
                    <a:pt x="1124248" y="120253"/>
                  </a:lnTo>
                  <a:lnTo>
                    <a:pt x="1124248" y="166687"/>
                  </a:lnTo>
                  <a:cubicBezTo>
                    <a:pt x="1151831" y="130968"/>
                    <a:pt x="1186557" y="113109"/>
                    <a:pt x="1228427" y="113109"/>
                  </a:cubicBezTo>
                  <a:close/>
                  <a:moveTo>
                    <a:pt x="631329" y="113109"/>
                  </a:moveTo>
                  <a:cubicBezTo>
                    <a:pt x="650379" y="113109"/>
                    <a:pt x="668734" y="118368"/>
                    <a:pt x="686395" y="128885"/>
                  </a:cubicBezTo>
                  <a:lnTo>
                    <a:pt x="660499" y="201811"/>
                  </a:lnTo>
                  <a:cubicBezTo>
                    <a:pt x="646410" y="192682"/>
                    <a:pt x="633313" y="188118"/>
                    <a:pt x="621209" y="188118"/>
                  </a:cubicBezTo>
                  <a:cubicBezTo>
                    <a:pt x="609501" y="188118"/>
                    <a:pt x="599579" y="191343"/>
                    <a:pt x="591443" y="197792"/>
                  </a:cubicBezTo>
                  <a:cubicBezTo>
                    <a:pt x="583307" y="204241"/>
                    <a:pt x="576908" y="215900"/>
                    <a:pt x="572244" y="232767"/>
                  </a:cubicBezTo>
                  <a:cubicBezTo>
                    <a:pt x="567581" y="249634"/>
                    <a:pt x="565249" y="284956"/>
                    <a:pt x="565249" y="338732"/>
                  </a:cubicBezTo>
                  <a:lnTo>
                    <a:pt x="565249" y="436364"/>
                  </a:lnTo>
                  <a:lnTo>
                    <a:pt x="481608" y="436364"/>
                  </a:lnTo>
                  <a:lnTo>
                    <a:pt x="481608" y="120253"/>
                  </a:lnTo>
                  <a:lnTo>
                    <a:pt x="559296" y="120253"/>
                  </a:lnTo>
                  <a:lnTo>
                    <a:pt x="559296" y="165199"/>
                  </a:lnTo>
                  <a:cubicBezTo>
                    <a:pt x="572591" y="143966"/>
                    <a:pt x="584547" y="129976"/>
                    <a:pt x="595164" y="123229"/>
                  </a:cubicBezTo>
                  <a:cubicBezTo>
                    <a:pt x="605780" y="116482"/>
                    <a:pt x="617835" y="113109"/>
                    <a:pt x="631329" y="113109"/>
                  </a:cubicBezTo>
                  <a:close/>
                  <a:moveTo>
                    <a:pt x="88106" y="73818"/>
                  </a:moveTo>
                  <a:lnTo>
                    <a:pt x="88106" y="197643"/>
                  </a:lnTo>
                  <a:lnTo>
                    <a:pt x="136327" y="197643"/>
                  </a:lnTo>
                  <a:cubicBezTo>
                    <a:pt x="171053" y="197643"/>
                    <a:pt x="194270" y="195361"/>
                    <a:pt x="205978" y="190797"/>
                  </a:cubicBezTo>
                  <a:cubicBezTo>
                    <a:pt x="217686" y="186233"/>
                    <a:pt x="226864" y="179090"/>
                    <a:pt x="233511" y="169366"/>
                  </a:cubicBezTo>
                  <a:cubicBezTo>
                    <a:pt x="240159" y="159643"/>
                    <a:pt x="243483" y="148332"/>
                    <a:pt x="243483" y="135433"/>
                  </a:cubicBezTo>
                  <a:cubicBezTo>
                    <a:pt x="243483" y="119558"/>
                    <a:pt x="238820" y="106461"/>
                    <a:pt x="229493" y="96143"/>
                  </a:cubicBezTo>
                  <a:cubicBezTo>
                    <a:pt x="220166" y="85824"/>
                    <a:pt x="208359" y="79375"/>
                    <a:pt x="194072" y="76795"/>
                  </a:cubicBezTo>
                  <a:cubicBezTo>
                    <a:pt x="183555" y="74811"/>
                    <a:pt x="162421" y="73818"/>
                    <a:pt x="130671" y="73818"/>
                  </a:cubicBezTo>
                  <a:close/>
                  <a:moveTo>
                    <a:pt x="1582638" y="8632"/>
                  </a:moveTo>
                  <a:lnTo>
                    <a:pt x="1582638" y="120253"/>
                  </a:lnTo>
                  <a:lnTo>
                    <a:pt x="1639788" y="120253"/>
                  </a:lnTo>
                  <a:lnTo>
                    <a:pt x="1639788" y="186928"/>
                  </a:lnTo>
                  <a:lnTo>
                    <a:pt x="1582638" y="186928"/>
                  </a:lnTo>
                  <a:lnTo>
                    <a:pt x="1582638" y="314325"/>
                  </a:lnTo>
                  <a:cubicBezTo>
                    <a:pt x="1582638" y="340122"/>
                    <a:pt x="1583184" y="355153"/>
                    <a:pt x="1584275" y="359420"/>
                  </a:cubicBezTo>
                  <a:cubicBezTo>
                    <a:pt x="1585367" y="363686"/>
                    <a:pt x="1587847" y="367208"/>
                    <a:pt x="1591717" y="369986"/>
                  </a:cubicBezTo>
                  <a:cubicBezTo>
                    <a:pt x="1595586" y="372765"/>
                    <a:pt x="1600299" y="374154"/>
                    <a:pt x="1605855" y="374154"/>
                  </a:cubicBezTo>
                  <a:cubicBezTo>
                    <a:pt x="1613594" y="374154"/>
                    <a:pt x="1624806" y="371475"/>
                    <a:pt x="1639491" y="366117"/>
                  </a:cubicBezTo>
                  <a:lnTo>
                    <a:pt x="1646634" y="431006"/>
                  </a:lnTo>
                  <a:cubicBezTo>
                    <a:pt x="1627187" y="439340"/>
                    <a:pt x="1605161" y="443508"/>
                    <a:pt x="1580555" y="443508"/>
                  </a:cubicBezTo>
                  <a:cubicBezTo>
                    <a:pt x="1565473" y="443508"/>
                    <a:pt x="1551880" y="440977"/>
                    <a:pt x="1539776" y="435917"/>
                  </a:cubicBezTo>
                  <a:cubicBezTo>
                    <a:pt x="1527671" y="430857"/>
                    <a:pt x="1518791" y="424309"/>
                    <a:pt x="1513136" y="416272"/>
                  </a:cubicBezTo>
                  <a:cubicBezTo>
                    <a:pt x="1507480" y="408235"/>
                    <a:pt x="1503561" y="397371"/>
                    <a:pt x="1501378" y="383679"/>
                  </a:cubicBezTo>
                  <a:cubicBezTo>
                    <a:pt x="1499592" y="373955"/>
                    <a:pt x="1498699" y="354310"/>
                    <a:pt x="1498699" y="324743"/>
                  </a:cubicBezTo>
                  <a:lnTo>
                    <a:pt x="1498699" y="186928"/>
                  </a:lnTo>
                  <a:lnTo>
                    <a:pt x="1460302" y="186928"/>
                  </a:lnTo>
                  <a:lnTo>
                    <a:pt x="1460302" y="120253"/>
                  </a:lnTo>
                  <a:lnTo>
                    <a:pt x="1498699" y="120253"/>
                  </a:lnTo>
                  <a:lnTo>
                    <a:pt x="1498699" y="57447"/>
                  </a:lnTo>
                  <a:close/>
                  <a:moveTo>
                    <a:pt x="799505" y="0"/>
                  </a:moveTo>
                  <a:lnTo>
                    <a:pt x="883146" y="0"/>
                  </a:lnTo>
                  <a:lnTo>
                    <a:pt x="883146" y="77390"/>
                  </a:lnTo>
                  <a:lnTo>
                    <a:pt x="799505" y="77390"/>
                  </a:lnTo>
                  <a:close/>
                  <a:moveTo>
                    <a:pt x="0" y="0"/>
                  </a:moveTo>
                  <a:lnTo>
                    <a:pt x="141387" y="0"/>
                  </a:lnTo>
                  <a:cubicBezTo>
                    <a:pt x="194965" y="0"/>
                    <a:pt x="229890" y="2183"/>
                    <a:pt x="246162" y="6548"/>
                  </a:cubicBezTo>
                  <a:cubicBezTo>
                    <a:pt x="271165" y="13097"/>
                    <a:pt x="292100" y="27334"/>
                    <a:pt x="308967" y="49262"/>
                  </a:cubicBezTo>
                  <a:cubicBezTo>
                    <a:pt x="325834" y="71189"/>
                    <a:pt x="334268" y="99516"/>
                    <a:pt x="334268" y="134243"/>
                  </a:cubicBezTo>
                  <a:cubicBezTo>
                    <a:pt x="334268" y="161032"/>
                    <a:pt x="329406" y="183554"/>
                    <a:pt x="319683" y="201811"/>
                  </a:cubicBezTo>
                  <a:cubicBezTo>
                    <a:pt x="309959" y="220067"/>
                    <a:pt x="297607" y="234404"/>
                    <a:pt x="282625" y="244822"/>
                  </a:cubicBezTo>
                  <a:cubicBezTo>
                    <a:pt x="267643" y="255240"/>
                    <a:pt x="252413" y="262136"/>
                    <a:pt x="236934" y="265509"/>
                  </a:cubicBezTo>
                  <a:cubicBezTo>
                    <a:pt x="215900" y="269676"/>
                    <a:pt x="185440" y="271760"/>
                    <a:pt x="145554" y="271760"/>
                  </a:cubicBezTo>
                  <a:lnTo>
                    <a:pt x="88106" y="271760"/>
                  </a:lnTo>
                  <a:lnTo>
                    <a:pt x="88106" y="436364"/>
                  </a:lnTo>
                  <a:lnTo>
                    <a:pt x="0" y="4363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2Right">
                <a:rot lat="1080000" lon="18600000" rev="0"/>
              </a:camera>
              <a:lightRig rig="threePt" dir="t"/>
            </a:scene3d>
            <a:sp3d extrusionH="8255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3B9AB0-ED42-4C82-8573-B13589221DE8}"/>
              </a:ext>
            </a:extLst>
          </p:cNvPr>
          <p:cNvSpPr/>
          <p:nvPr/>
        </p:nvSpPr>
        <p:spPr>
          <a:xfrm>
            <a:off x="-2" y="1305026"/>
            <a:ext cx="3291840" cy="109682"/>
          </a:xfrm>
          <a:prstGeom prst="rect">
            <a:avLst/>
          </a:prstGeom>
          <a:gradFill flip="none" rotWithShape="1">
            <a:gsLst>
              <a:gs pos="57000">
                <a:srgbClr val="606060">
                  <a:lumMod val="80000"/>
                  <a:lumOff val="20000"/>
                </a:srgbClr>
              </a:gs>
              <a:gs pos="31000">
                <a:srgbClr val="4C4C4C">
                  <a:lumMod val="80000"/>
                  <a:lumOff val="20000"/>
                </a:srgbClr>
              </a:gs>
              <a:gs pos="16000">
                <a:srgbClr val="676767">
                  <a:lumMod val="80000"/>
                </a:srgbClr>
              </a:gs>
              <a:gs pos="0">
                <a:schemeClr val="accent4">
                  <a:lumMod val="70000"/>
                </a:schemeClr>
              </a:gs>
              <a:gs pos="83000">
                <a:schemeClr val="accent4">
                  <a:lumMod val="70000"/>
                </a:schemeClr>
              </a:gs>
              <a:gs pos="97000">
                <a:schemeClr val="accent4">
                  <a:lumMod val="4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199EA7-9DF8-4369-A416-4940FBF0E1DA}"/>
              </a:ext>
            </a:extLst>
          </p:cNvPr>
          <p:cNvSpPr/>
          <p:nvPr/>
        </p:nvSpPr>
        <p:spPr>
          <a:xfrm>
            <a:off x="-11912" y="1663270"/>
            <a:ext cx="3291840" cy="109682"/>
          </a:xfrm>
          <a:prstGeom prst="rect">
            <a:avLst/>
          </a:prstGeom>
          <a:gradFill flip="none" rotWithShape="1">
            <a:gsLst>
              <a:gs pos="57000">
                <a:srgbClr val="606060">
                  <a:lumMod val="80000"/>
                  <a:lumOff val="20000"/>
                </a:srgbClr>
              </a:gs>
              <a:gs pos="31000">
                <a:srgbClr val="4C4C4C">
                  <a:lumMod val="80000"/>
                  <a:lumOff val="20000"/>
                </a:srgbClr>
              </a:gs>
              <a:gs pos="16000">
                <a:srgbClr val="676767">
                  <a:lumMod val="80000"/>
                </a:srgbClr>
              </a:gs>
              <a:gs pos="0">
                <a:schemeClr val="accent4">
                  <a:lumMod val="70000"/>
                </a:schemeClr>
              </a:gs>
              <a:gs pos="83000">
                <a:schemeClr val="accent4">
                  <a:lumMod val="70000"/>
                </a:schemeClr>
              </a:gs>
              <a:gs pos="97000">
                <a:schemeClr val="accent4">
                  <a:lumMod val="4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5FD9E92-3652-4ECC-84F3-5F996D8FF974}"/>
              </a:ext>
            </a:extLst>
          </p:cNvPr>
          <p:cNvGrpSpPr/>
          <p:nvPr/>
        </p:nvGrpSpPr>
        <p:grpSpPr>
          <a:xfrm>
            <a:off x="524224" y="1560501"/>
            <a:ext cx="2010564" cy="2010564"/>
            <a:chOff x="5114033" y="633247"/>
            <a:chExt cx="3361772" cy="3111708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814149C-5597-46BA-A418-D8D55713011A}"/>
                </a:ext>
              </a:extLst>
            </p:cNvPr>
            <p:cNvSpPr/>
            <p:nvPr/>
          </p:nvSpPr>
          <p:spPr>
            <a:xfrm rot="3900000">
              <a:off x="5239066" y="2021012"/>
              <a:ext cx="3111708" cy="3361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0B05881-538D-42B3-89F3-561A3AA56DEA}"/>
                </a:ext>
              </a:extLst>
            </p:cNvPr>
            <p:cNvSpPr/>
            <p:nvPr/>
          </p:nvSpPr>
          <p:spPr>
            <a:xfrm rot="19800000">
              <a:off x="5114033" y="2033514"/>
              <a:ext cx="3361771" cy="31117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218244C-4885-451F-A482-C268AEEB53FF}"/>
                </a:ext>
              </a:extLst>
            </p:cNvPr>
            <p:cNvSpPr/>
            <p:nvPr/>
          </p:nvSpPr>
          <p:spPr>
            <a:xfrm rot="1800000">
              <a:off x="5114034" y="2033514"/>
              <a:ext cx="3361771" cy="31117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BB80494-A5C1-41A9-9E7A-719EB099DD20}"/>
                </a:ext>
              </a:extLst>
            </p:cNvPr>
            <p:cNvSpPr/>
            <p:nvPr/>
          </p:nvSpPr>
          <p:spPr>
            <a:xfrm rot="17700000">
              <a:off x="5239065" y="2021012"/>
              <a:ext cx="3111708" cy="3361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88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D077BBE-866B-4987-BAB7-4E3C4E4C6E84}"/>
              </a:ext>
            </a:extLst>
          </p:cNvPr>
          <p:cNvGrpSpPr/>
          <p:nvPr/>
        </p:nvGrpSpPr>
        <p:grpSpPr>
          <a:xfrm>
            <a:off x="1123405" y="313274"/>
            <a:ext cx="1053581" cy="2215558"/>
            <a:chOff x="5677988" y="300749"/>
            <a:chExt cx="1053581" cy="221555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EDD08F2-6D4F-4C11-B265-A1B76B2B1BC2}"/>
                </a:ext>
              </a:extLst>
            </p:cNvPr>
            <p:cNvSpPr/>
            <p:nvPr/>
          </p:nvSpPr>
          <p:spPr>
            <a:xfrm>
              <a:off x="5794008" y="1279636"/>
              <a:ext cx="603984" cy="526938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80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80000"/>
                    <a:lumOff val="20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26795B0-BE60-4B4F-9E89-130FA23DA371}"/>
                </a:ext>
              </a:extLst>
            </p:cNvPr>
            <p:cNvSpPr/>
            <p:nvPr/>
          </p:nvSpPr>
          <p:spPr>
            <a:xfrm>
              <a:off x="5677988" y="1279636"/>
              <a:ext cx="116017" cy="526938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50000"/>
                  </a:schemeClr>
                </a:gs>
                <a:gs pos="48000">
                  <a:schemeClr val="accent3">
                    <a:lumMod val="70000"/>
                  </a:schemeClr>
                </a:gs>
                <a:gs pos="100000">
                  <a:schemeClr val="accent3">
                    <a:lumMod val="80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B8BF6B6-8AEC-494A-A45F-63F5B653E552}"/>
                </a:ext>
              </a:extLst>
            </p:cNvPr>
            <p:cNvSpPr/>
            <p:nvPr/>
          </p:nvSpPr>
          <p:spPr>
            <a:xfrm>
              <a:off x="6388959" y="1279636"/>
              <a:ext cx="116017" cy="526938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90000"/>
                  </a:schemeClr>
                </a:gs>
                <a:gs pos="48000">
                  <a:schemeClr val="accent3">
                    <a:lumMod val="100000"/>
                  </a:schemeClr>
                </a:gs>
                <a:gs pos="100000">
                  <a:schemeClr val="accent3">
                    <a:lumMod val="90000"/>
                    <a:lumOff val="10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12BA8DF6-E3AF-4D15-B3C9-76177A0D85FB}"/>
                </a:ext>
              </a:extLst>
            </p:cNvPr>
            <p:cNvSpPr/>
            <p:nvPr/>
          </p:nvSpPr>
          <p:spPr>
            <a:xfrm>
              <a:off x="5997057" y="1182959"/>
              <a:ext cx="197886" cy="107107"/>
            </a:xfrm>
            <a:prstGeom prst="roundRect">
              <a:avLst/>
            </a:prstGeom>
            <a:gradFill flip="none" rotWithShape="1">
              <a:gsLst>
                <a:gs pos="0">
                  <a:schemeClr val="accent4">
                    <a:lumMod val="67000"/>
                  </a:schemeClr>
                </a:gs>
                <a:gs pos="48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6913E9A-B412-4F77-9BCC-56BD8D10FDE4}"/>
                </a:ext>
              </a:extLst>
            </p:cNvPr>
            <p:cNvSpPr/>
            <p:nvPr/>
          </p:nvSpPr>
          <p:spPr>
            <a:xfrm rot="16200000">
              <a:off x="5915572" y="382234"/>
              <a:ext cx="897482" cy="734512"/>
            </a:xfrm>
            <a:custGeom>
              <a:avLst/>
              <a:gdLst>
                <a:gd name="connsiteX0" fmla="*/ 415248 w 1082103"/>
                <a:gd name="connsiteY0" fmla="*/ 1642 h 885609"/>
                <a:gd name="connsiteX1" fmla="*/ 568592 w 1082103"/>
                <a:gd name="connsiteY1" fmla="*/ 72314 h 885609"/>
                <a:gd name="connsiteX2" fmla="*/ 699435 w 1082103"/>
                <a:gd name="connsiteY2" fmla="*/ 303584 h 885609"/>
                <a:gd name="connsiteX3" fmla="*/ 785078 w 1082103"/>
                <a:gd name="connsiteY3" fmla="*/ 603435 h 885609"/>
                <a:gd name="connsiteX4" fmla="*/ 825393 w 1082103"/>
                <a:gd name="connsiteY4" fmla="*/ 706793 h 885609"/>
                <a:gd name="connsiteX5" fmla="*/ 973755 w 1082103"/>
                <a:gd name="connsiteY5" fmla="*/ 752187 h 885609"/>
                <a:gd name="connsiteX6" fmla="*/ 1068744 w 1082103"/>
                <a:gd name="connsiteY6" fmla="*/ 677127 h 885609"/>
                <a:gd name="connsiteX7" fmla="*/ 1082103 w 1082103"/>
                <a:gd name="connsiteY7" fmla="*/ 658058 h 885609"/>
                <a:gd name="connsiteX8" fmla="*/ 1082103 w 1082103"/>
                <a:gd name="connsiteY8" fmla="*/ 812644 h 885609"/>
                <a:gd name="connsiteX9" fmla="*/ 1062435 w 1082103"/>
                <a:gd name="connsiteY9" fmla="*/ 828220 h 885609"/>
                <a:gd name="connsiteX10" fmla="*/ 984045 w 1082103"/>
                <a:gd name="connsiteY10" fmla="*/ 868897 h 885609"/>
                <a:gd name="connsiteX11" fmla="*/ 743852 w 1082103"/>
                <a:gd name="connsiteY11" fmla="*/ 793413 h 885609"/>
                <a:gd name="connsiteX12" fmla="*/ 664396 w 1082103"/>
                <a:gd name="connsiteY12" fmla="*/ 600960 h 885609"/>
                <a:gd name="connsiteX13" fmla="*/ 578817 w 1082103"/>
                <a:gd name="connsiteY13" fmla="*/ 280008 h 885609"/>
                <a:gd name="connsiteX14" fmla="*/ 519616 w 1082103"/>
                <a:gd name="connsiteY14" fmla="*/ 169225 h 885609"/>
                <a:gd name="connsiteX15" fmla="*/ 359596 w 1082103"/>
                <a:gd name="connsiteY15" fmla="*/ 113345 h 885609"/>
                <a:gd name="connsiteX16" fmla="*/ 255326 w 1082103"/>
                <a:gd name="connsiteY16" fmla="*/ 149165 h 885609"/>
                <a:gd name="connsiteX17" fmla="*/ 61428 w 1082103"/>
                <a:gd name="connsiteY17" fmla="*/ 182540 h 885609"/>
                <a:gd name="connsiteX18" fmla="*/ 0 w 1082103"/>
                <a:gd name="connsiteY18" fmla="*/ 162620 h 885609"/>
                <a:gd name="connsiteX19" fmla="*/ 0 w 1082103"/>
                <a:gd name="connsiteY19" fmla="*/ 53333 h 885609"/>
                <a:gd name="connsiteX20" fmla="*/ 19757 w 1082103"/>
                <a:gd name="connsiteY20" fmla="*/ 66452 h 885609"/>
                <a:gd name="connsiteX21" fmla="*/ 252916 w 1082103"/>
                <a:gd name="connsiteY21" fmla="*/ 38773 h 885609"/>
                <a:gd name="connsiteX22" fmla="*/ 415248 w 1082103"/>
                <a:gd name="connsiteY22" fmla="*/ 1642 h 885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82103" h="885609">
                  <a:moveTo>
                    <a:pt x="415248" y="1642"/>
                  </a:moveTo>
                  <a:cubicBezTo>
                    <a:pt x="471910" y="7935"/>
                    <a:pt x="527073" y="32195"/>
                    <a:pt x="568592" y="72314"/>
                  </a:cubicBezTo>
                  <a:cubicBezTo>
                    <a:pt x="635153" y="136596"/>
                    <a:pt x="671104" y="217875"/>
                    <a:pt x="699435" y="303584"/>
                  </a:cubicBezTo>
                  <a:cubicBezTo>
                    <a:pt x="732129" y="402384"/>
                    <a:pt x="756943" y="503398"/>
                    <a:pt x="785078" y="603435"/>
                  </a:cubicBezTo>
                  <a:cubicBezTo>
                    <a:pt x="795108" y="639255"/>
                    <a:pt x="807613" y="674164"/>
                    <a:pt x="825393" y="706793"/>
                  </a:cubicBezTo>
                  <a:cubicBezTo>
                    <a:pt x="861669" y="773419"/>
                    <a:pt x="906412" y="787747"/>
                    <a:pt x="973755" y="752187"/>
                  </a:cubicBezTo>
                  <a:cubicBezTo>
                    <a:pt x="1011269" y="732421"/>
                    <a:pt x="1042921" y="707314"/>
                    <a:pt x="1068744" y="677127"/>
                  </a:cubicBezTo>
                  <a:lnTo>
                    <a:pt x="1082103" y="658058"/>
                  </a:lnTo>
                  <a:lnTo>
                    <a:pt x="1082103" y="812644"/>
                  </a:lnTo>
                  <a:lnTo>
                    <a:pt x="1062435" y="828220"/>
                  </a:lnTo>
                  <a:cubicBezTo>
                    <a:pt x="1038167" y="843843"/>
                    <a:pt x="1012001" y="857402"/>
                    <a:pt x="984045" y="868897"/>
                  </a:cubicBezTo>
                  <a:cubicBezTo>
                    <a:pt x="889870" y="907583"/>
                    <a:pt x="801686" y="877755"/>
                    <a:pt x="743852" y="793413"/>
                  </a:cubicBezTo>
                  <a:cubicBezTo>
                    <a:pt x="703798" y="734928"/>
                    <a:pt x="683283" y="668302"/>
                    <a:pt x="664396" y="600960"/>
                  </a:cubicBezTo>
                  <a:cubicBezTo>
                    <a:pt x="634502" y="494345"/>
                    <a:pt x="616982" y="384408"/>
                    <a:pt x="578817" y="280008"/>
                  </a:cubicBezTo>
                  <a:cubicBezTo>
                    <a:pt x="564294" y="240280"/>
                    <a:pt x="546904" y="202049"/>
                    <a:pt x="519616" y="169225"/>
                  </a:cubicBezTo>
                  <a:cubicBezTo>
                    <a:pt x="477478" y="118620"/>
                    <a:pt x="423356" y="101361"/>
                    <a:pt x="359596" y="113345"/>
                  </a:cubicBezTo>
                  <a:cubicBezTo>
                    <a:pt x="323189" y="120118"/>
                    <a:pt x="287694" y="130408"/>
                    <a:pt x="255326" y="149165"/>
                  </a:cubicBezTo>
                  <a:cubicBezTo>
                    <a:pt x="191875" y="185898"/>
                    <a:pt x="127105" y="196107"/>
                    <a:pt x="61428" y="182540"/>
                  </a:cubicBezTo>
                  <a:lnTo>
                    <a:pt x="0" y="162620"/>
                  </a:lnTo>
                  <a:lnTo>
                    <a:pt x="0" y="53333"/>
                  </a:lnTo>
                  <a:lnTo>
                    <a:pt x="19757" y="66452"/>
                  </a:lnTo>
                  <a:cubicBezTo>
                    <a:pt x="102535" y="96086"/>
                    <a:pt x="181405" y="86512"/>
                    <a:pt x="252916" y="38773"/>
                  </a:cubicBezTo>
                  <a:cubicBezTo>
                    <a:pt x="300427" y="7023"/>
                    <a:pt x="358587" y="-4651"/>
                    <a:pt x="415248" y="1642"/>
                  </a:cubicBezTo>
                  <a:close/>
                </a:path>
              </a:pathLst>
            </a:custGeom>
            <a:gradFill flip="none" rotWithShape="1">
              <a:gsLst>
                <a:gs pos="57000">
                  <a:srgbClr val="606060">
                    <a:lumMod val="80000"/>
                  </a:srgbClr>
                </a:gs>
                <a:gs pos="31000">
                  <a:srgbClr val="4C4C4C">
                    <a:lumMod val="70000"/>
                    <a:lumOff val="30000"/>
                  </a:srgbClr>
                </a:gs>
                <a:gs pos="16000">
                  <a:srgbClr val="676767">
                    <a:lumMod val="100000"/>
                  </a:srgbClr>
                </a:gs>
                <a:gs pos="0">
                  <a:schemeClr val="accent4">
                    <a:lumMod val="70000"/>
                  </a:schemeClr>
                </a:gs>
                <a:gs pos="83000">
                  <a:schemeClr val="accent4">
                    <a:lumMod val="70000"/>
                  </a:schemeClr>
                </a:gs>
                <a:gs pos="97000">
                  <a:schemeClr val="accent4">
                    <a:lumMod val="40000"/>
                  </a:schemeClr>
                </a:gs>
              </a:gsLst>
              <a:lin ang="6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703810E-3C8E-45B1-8BD4-95D86DED5C66}"/>
                </a:ext>
              </a:extLst>
            </p:cNvPr>
            <p:cNvSpPr/>
            <p:nvPr/>
          </p:nvSpPr>
          <p:spPr>
            <a:xfrm>
              <a:off x="5923689" y="1828680"/>
              <a:ext cx="344622" cy="45719"/>
            </a:xfrm>
            <a:prstGeom prst="roundRect">
              <a:avLst>
                <a:gd name="adj" fmla="val 1204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F3F586F-3891-4261-A04C-392295962E72}"/>
                </a:ext>
              </a:extLst>
            </p:cNvPr>
            <p:cNvSpPr/>
            <p:nvPr/>
          </p:nvSpPr>
          <p:spPr>
            <a:xfrm>
              <a:off x="5923689" y="1821534"/>
              <a:ext cx="344622" cy="45719"/>
            </a:xfrm>
            <a:prstGeom prst="roundRect">
              <a:avLst>
                <a:gd name="adj" fmla="val 1204"/>
              </a:avLst>
            </a:prstGeom>
            <a:gradFill>
              <a:gsLst>
                <a:gs pos="57000">
                  <a:srgbClr val="606060">
                    <a:lumMod val="90000"/>
                  </a:srgbClr>
                </a:gs>
                <a:gs pos="43376">
                  <a:srgbClr val="696969">
                    <a:lumMod val="70000"/>
                    <a:lumOff val="30000"/>
                  </a:srgbClr>
                </a:gs>
                <a:gs pos="31000">
                  <a:srgbClr val="4C4C4C">
                    <a:lumMod val="70000"/>
                    <a:lumOff val="30000"/>
                  </a:srgbClr>
                </a:gs>
                <a:gs pos="16000">
                  <a:srgbClr val="676767">
                    <a:lumMod val="100000"/>
                  </a:srgbClr>
                </a:gs>
                <a:gs pos="0">
                  <a:schemeClr val="accent4">
                    <a:lumMod val="80000"/>
                  </a:schemeClr>
                </a:gs>
                <a:gs pos="83000">
                  <a:schemeClr val="accent4">
                    <a:lumMod val="90000"/>
                  </a:schemeClr>
                </a:gs>
                <a:gs pos="97000">
                  <a:schemeClr val="accent4">
                    <a:lumMod val="100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A131C793-CEEA-43A7-8B2B-7F52EA9B0F47}"/>
                </a:ext>
              </a:extLst>
            </p:cNvPr>
            <p:cNvSpPr/>
            <p:nvPr/>
          </p:nvSpPr>
          <p:spPr>
            <a:xfrm>
              <a:off x="5973349" y="2127332"/>
              <a:ext cx="230308" cy="45719"/>
            </a:xfrm>
            <a:prstGeom prst="roundRect">
              <a:avLst>
                <a:gd name="adj" fmla="val 1204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6121C4BD-8E89-484B-80C5-9C69AA29704B}"/>
                </a:ext>
              </a:extLst>
            </p:cNvPr>
            <p:cNvSpPr/>
            <p:nvPr/>
          </p:nvSpPr>
          <p:spPr>
            <a:xfrm>
              <a:off x="5973351" y="1882099"/>
              <a:ext cx="230309" cy="275479"/>
            </a:xfrm>
            <a:prstGeom prst="roundRect">
              <a:avLst>
                <a:gd name="adj" fmla="val 1204"/>
              </a:avLst>
            </a:prstGeom>
            <a:gradFill>
              <a:gsLst>
                <a:gs pos="57000">
                  <a:srgbClr val="606060">
                    <a:lumMod val="90000"/>
                  </a:srgbClr>
                </a:gs>
                <a:gs pos="43376">
                  <a:srgbClr val="696969">
                    <a:lumMod val="70000"/>
                    <a:lumOff val="30000"/>
                  </a:srgbClr>
                </a:gs>
                <a:gs pos="31000">
                  <a:srgbClr val="4C4C4C">
                    <a:lumMod val="70000"/>
                    <a:lumOff val="30000"/>
                  </a:srgbClr>
                </a:gs>
                <a:gs pos="16000">
                  <a:srgbClr val="676767">
                    <a:lumMod val="100000"/>
                  </a:srgbClr>
                </a:gs>
                <a:gs pos="0">
                  <a:schemeClr val="accent4">
                    <a:lumMod val="80000"/>
                  </a:schemeClr>
                </a:gs>
                <a:gs pos="83000">
                  <a:schemeClr val="accent4">
                    <a:lumMod val="90000"/>
                  </a:schemeClr>
                </a:gs>
                <a:gs pos="97000">
                  <a:schemeClr val="accent4">
                    <a:lumMod val="100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A6DC635A-FC55-4A2D-8B3D-86C9D71AF49D}"/>
                </a:ext>
              </a:extLst>
            </p:cNvPr>
            <p:cNvSpPr/>
            <p:nvPr/>
          </p:nvSpPr>
          <p:spPr>
            <a:xfrm rot="10800000" flipH="1">
              <a:off x="5973346" y="2173050"/>
              <a:ext cx="230308" cy="343257"/>
            </a:xfrm>
            <a:prstGeom prst="triangle">
              <a:avLst/>
            </a:prstGeom>
            <a:gradFill>
              <a:gsLst>
                <a:gs pos="57000">
                  <a:srgbClr val="606060">
                    <a:lumMod val="90000"/>
                  </a:srgbClr>
                </a:gs>
                <a:gs pos="43376">
                  <a:srgbClr val="696969">
                    <a:lumMod val="70000"/>
                    <a:lumOff val="30000"/>
                  </a:srgbClr>
                </a:gs>
                <a:gs pos="31000">
                  <a:srgbClr val="4C4C4C">
                    <a:lumMod val="70000"/>
                    <a:lumOff val="30000"/>
                  </a:srgbClr>
                </a:gs>
                <a:gs pos="16000">
                  <a:srgbClr val="676767">
                    <a:lumMod val="100000"/>
                  </a:srgbClr>
                </a:gs>
                <a:gs pos="0">
                  <a:schemeClr val="accent4">
                    <a:lumMod val="80000"/>
                  </a:schemeClr>
                </a:gs>
                <a:gs pos="83000">
                  <a:schemeClr val="accent4">
                    <a:lumMod val="90000"/>
                  </a:schemeClr>
                </a:gs>
                <a:gs pos="97000">
                  <a:schemeClr val="accent4">
                    <a:lumMod val="100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9EEDE9B-CE28-44A2-A7FA-68C743624411}"/>
                </a:ext>
              </a:extLst>
            </p:cNvPr>
            <p:cNvSpPr/>
            <p:nvPr/>
          </p:nvSpPr>
          <p:spPr>
            <a:xfrm>
              <a:off x="5949168" y="1452993"/>
              <a:ext cx="293664" cy="180224"/>
            </a:xfrm>
            <a:custGeom>
              <a:avLst/>
              <a:gdLst/>
              <a:ahLst/>
              <a:cxnLst/>
              <a:rect l="l" t="t" r="r" b="b"/>
              <a:pathLst>
                <a:path w="731155" h="448717">
                  <a:moveTo>
                    <a:pt x="458911" y="76684"/>
                  </a:moveTo>
                  <a:lnTo>
                    <a:pt x="458911" y="371364"/>
                  </a:lnTo>
                  <a:lnTo>
                    <a:pt x="504787" y="371364"/>
                  </a:lnTo>
                  <a:cubicBezTo>
                    <a:pt x="528898" y="371364"/>
                    <a:pt x="549213" y="368238"/>
                    <a:pt x="565732" y="361987"/>
                  </a:cubicBezTo>
                  <a:cubicBezTo>
                    <a:pt x="582252" y="355737"/>
                    <a:pt x="596038" y="346305"/>
                    <a:pt x="607088" y="333691"/>
                  </a:cubicBezTo>
                  <a:cubicBezTo>
                    <a:pt x="618139" y="321078"/>
                    <a:pt x="626399" y="305395"/>
                    <a:pt x="631868" y="286643"/>
                  </a:cubicBezTo>
                  <a:cubicBezTo>
                    <a:pt x="637337" y="267891"/>
                    <a:pt x="640072" y="246013"/>
                    <a:pt x="640072" y="221010"/>
                  </a:cubicBezTo>
                  <a:cubicBezTo>
                    <a:pt x="640072" y="200472"/>
                    <a:pt x="637672" y="181384"/>
                    <a:pt x="632873" y="163748"/>
                  </a:cubicBezTo>
                  <a:cubicBezTo>
                    <a:pt x="628073" y="146112"/>
                    <a:pt x="620371" y="130820"/>
                    <a:pt x="609767" y="117872"/>
                  </a:cubicBezTo>
                  <a:cubicBezTo>
                    <a:pt x="599163" y="104924"/>
                    <a:pt x="585545" y="94822"/>
                    <a:pt x="568914" y="87567"/>
                  </a:cubicBezTo>
                  <a:cubicBezTo>
                    <a:pt x="552282" y="80312"/>
                    <a:pt x="530460" y="76684"/>
                    <a:pt x="503448" y="76684"/>
                  </a:cubicBezTo>
                  <a:close/>
                  <a:moveTo>
                    <a:pt x="397296" y="7702"/>
                  </a:moveTo>
                  <a:lnTo>
                    <a:pt x="508471" y="7702"/>
                  </a:lnTo>
                  <a:cubicBezTo>
                    <a:pt x="547092" y="7702"/>
                    <a:pt x="579853" y="12223"/>
                    <a:pt x="606753" y="21264"/>
                  </a:cubicBezTo>
                  <a:cubicBezTo>
                    <a:pt x="633654" y="30305"/>
                    <a:pt x="656313" y="43700"/>
                    <a:pt x="674730" y="61448"/>
                  </a:cubicBezTo>
                  <a:cubicBezTo>
                    <a:pt x="693148" y="79195"/>
                    <a:pt x="707156" y="101129"/>
                    <a:pt x="716756" y="127248"/>
                  </a:cubicBezTo>
                  <a:cubicBezTo>
                    <a:pt x="726355" y="153368"/>
                    <a:pt x="731155" y="183617"/>
                    <a:pt x="731155" y="217996"/>
                  </a:cubicBezTo>
                  <a:cubicBezTo>
                    <a:pt x="731155" y="257733"/>
                    <a:pt x="725965" y="291722"/>
                    <a:pt x="715584" y="319962"/>
                  </a:cubicBezTo>
                  <a:cubicBezTo>
                    <a:pt x="705203" y="348202"/>
                    <a:pt x="690302" y="371252"/>
                    <a:pt x="670880" y="389111"/>
                  </a:cubicBezTo>
                  <a:cubicBezTo>
                    <a:pt x="651457" y="406971"/>
                    <a:pt x="627850" y="420086"/>
                    <a:pt x="600056" y="428458"/>
                  </a:cubicBezTo>
                  <a:cubicBezTo>
                    <a:pt x="572262" y="436829"/>
                    <a:pt x="539167" y="441015"/>
                    <a:pt x="500769" y="441015"/>
                  </a:cubicBezTo>
                  <a:lnTo>
                    <a:pt x="397296" y="441015"/>
                  </a:lnTo>
                  <a:cubicBezTo>
                    <a:pt x="389929" y="441015"/>
                    <a:pt x="383734" y="438839"/>
                    <a:pt x="378711" y="434485"/>
                  </a:cubicBezTo>
                  <a:cubicBezTo>
                    <a:pt x="373688" y="430132"/>
                    <a:pt x="371177" y="423044"/>
                    <a:pt x="371177" y="413221"/>
                  </a:cubicBezTo>
                  <a:lnTo>
                    <a:pt x="371177" y="35496"/>
                  </a:lnTo>
                  <a:cubicBezTo>
                    <a:pt x="371177" y="25673"/>
                    <a:pt x="373688" y="18585"/>
                    <a:pt x="378711" y="14232"/>
                  </a:cubicBezTo>
                  <a:cubicBezTo>
                    <a:pt x="383734" y="9879"/>
                    <a:pt x="389929" y="7702"/>
                    <a:pt x="397296" y="7702"/>
                  </a:cubicBezTo>
                  <a:close/>
                  <a:moveTo>
                    <a:pt x="139638" y="0"/>
                  </a:moveTo>
                  <a:cubicBezTo>
                    <a:pt x="160622" y="0"/>
                    <a:pt x="179207" y="2456"/>
                    <a:pt x="195392" y="7367"/>
                  </a:cubicBezTo>
                  <a:cubicBezTo>
                    <a:pt x="211577" y="12278"/>
                    <a:pt x="225195" y="19366"/>
                    <a:pt x="236246" y="28631"/>
                  </a:cubicBezTo>
                  <a:cubicBezTo>
                    <a:pt x="247296" y="37895"/>
                    <a:pt x="255668" y="49281"/>
                    <a:pt x="261360" y="62787"/>
                  </a:cubicBezTo>
                  <a:cubicBezTo>
                    <a:pt x="267053" y="76293"/>
                    <a:pt x="269899" y="91529"/>
                    <a:pt x="269899" y="108496"/>
                  </a:cubicBezTo>
                  <a:cubicBezTo>
                    <a:pt x="269899" y="121667"/>
                    <a:pt x="268225" y="133945"/>
                    <a:pt x="264876" y="145331"/>
                  </a:cubicBezTo>
                  <a:cubicBezTo>
                    <a:pt x="261528" y="156716"/>
                    <a:pt x="256617" y="166874"/>
                    <a:pt x="250142" y="175803"/>
                  </a:cubicBezTo>
                  <a:cubicBezTo>
                    <a:pt x="243668" y="184733"/>
                    <a:pt x="235576" y="192323"/>
                    <a:pt x="225865" y="198574"/>
                  </a:cubicBezTo>
                  <a:cubicBezTo>
                    <a:pt x="216154" y="204825"/>
                    <a:pt x="204936" y="209513"/>
                    <a:pt x="192211" y="212638"/>
                  </a:cubicBezTo>
                  <a:lnTo>
                    <a:pt x="192211" y="213643"/>
                  </a:lnTo>
                  <a:cubicBezTo>
                    <a:pt x="207392" y="215429"/>
                    <a:pt x="221009" y="219280"/>
                    <a:pt x="233064" y="225196"/>
                  </a:cubicBezTo>
                  <a:cubicBezTo>
                    <a:pt x="245120" y="231112"/>
                    <a:pt x="255333" y="238534"/>
                    <a:pt x="263704" y="247464"/>
                  </a:cubicBezTo>
                  <a:cubicBezTo>
                    <a:pt x="272076" y="256394"/>
                    <a:pt x="278494" y="266496"/>
                    <a:pt x="282959" y="277769"/>
                  </a:cubicBezTo>
                  <a:cubicBezTo>
                    <a:pt x="287424" y="289043"/>
                    <a:pt x="289656" y="301154"/>
                    <a:pt x="289656" y="314102"/>
                  </a:cubicBezTo>
                  <a:cubicBezTo>
                    <a:pt x="289656" y="335756"/>
                    <a:pt x="285526" y="354955"/>
                    <a:pt x="277266" y="371698"/>
                  </a:cubicBezTo>
                  <a:cubicBezTo>
                    <a:pt x="269006" y="388442"/>
                    <a:pt x="257509" y="402506"/>
                    <a:pt x="242775" y="413891"/>
                  </a:cubicBezTo>
                  <a:cubicBezTo>
                    <a:pt x="228041" y="425277"/>
                    <a:pt x="210405" y="433927"/>
                    <a:pt x="189867" y="439843"/>
                  </a:cubicBezTo>
                  <a:cubicBezTo>
                    <a:pt x="169329" y="445759"/>
                    <a:pt x="146893" y="448717"/>
                    <a:pt x="122560" y="448717"/>
                  </a:cubicBezTo>
                  <a:cubicBezTo>
                    <a:pt x="107826" y="448717"/>
                    <a:pt x="93985" y="447657"/>
                    <a:pt x="81037" y="445536"/>
                  </a:cubicBezTo>
                  <a:cubicBezTo>
                    <a:pt x="68088" y="443415"/>
                    <a:pt x="56647" y="440792"/>
                    <a:pt x="46713" y="437666"/>
                  </a:cubicBezTo>
                  <a:cubicBezTo>
                    <a:pt x="36779" y="434541"/>
                    <a:pt x="28575" y="431304"/>
                    <a:pt x="22101" y="427955"/>
                  </a:cubicBezTo>
                  <a:cubicBezTo>
                    <a:pt x="15627" y="424607"/>
                    <a:pt x="11385" y="422040"/>
                    <a:pt x="9376" y="420254"/>
                  </a:cubicBezTo>
                  <a:cubicBezTo>
                    <a:pt x="7367" y="418468"/>
                    <a:pt x="5860" y="416458"/>
                    <a:pt x="4855" y="414226"/>
                  </a:cubicBezTo>
                  <a:cubicBezTo>
                    <a:pt x="3851" y="411994"/>
                    <a:pt x="2958" y="409371"/>
                    <a:pt x="2176" y="406357"/>
                  </a:cubicBezTo>
                  <a:cubicBezTo>
                    <a:pt x="1395" y="403343"/>
                    <a:pt x="837" y="399548"/>
                    <a:pt x="502" y="394971"/>
                  </a:cubicBezTo>
                  <a:cubicBezTo>
                    <a:pt x="167" y="390395"/>
                    <a:pt x="0" y="384870"/>
                    <a:pt x="0" y="378396"/>
                  </a:cubicBezTo>
                  <a:cubicBezTo>
                    <a:pt x="0" y="367680"/>
                    <a:pt x="893" y="360257"/>
                    <a:pt x="2679" y="356127"/>
                  </a:cubicBezTo>
                  <a:cubicBezTo>
                    <a:pt x="4464" y="351997"/>
                    <a:pt x="7143" y="349932"/>
                    <a:pt x="10715" y="349932"/>
                  </a:cubicBezTo>
                  <a:cubicBezTo>
                    <a:pt x="12948" y="349932"/>
                    <a:pt x="16799" y="351439"/>
                    <a:pt x="22268" y="354453"/>
                  </a:cubicBezTo>
                  <a:cubicBezTo>
                    <a:pt x="27737" y="357467"/>
                    <a:pt x="34714" y="360704"/>
                    <a:pt x="43197" y="364164"/>
                  </a:cubicBezTo>
                  <a:cubicBezTo>
                    <a:pt x="51680" y="367624"/>
                    <a:pt x="61614" y="370861"/>
                    <a:pt x="73000" y="373875"/>
                  </a:cubicBezTo>
                  <a:cubicBezTo>
                    <a:pt x="84385" y="376889"/>
                    <a:pt x="97333" y="378396"/>
                    <a:pt x="111844" y="378396"/>
                  </a:cubicBezTo>
                  <a:cubicBezTo>
                    <a:pt x="124122" y="378396"/>
                    <a:pt x="134950" y="376945"/>
                    <a:pt x="144326" y="374042"/>
                  </a:cubicBezTo>
                  <a:cubicBezTo>
                    <a:pt x="153702" y="371140"/>
                    <a:pt x="161683" y="367066"/>
                    <a:pt x="168268" y="361820"/>
                  </a:cubicBezTo>
                  <a:cubicBezTo>
                    <a:pt x="174854" y="356574"/>
                    <a:pt x="179765" y="350211"/>
                    <a:pt x="183002" y="342733"/>
                  </a:cubicBezTo>
                  <a:cubicBezTo>
                    <a:pt x="186239" y="335254"/>
                    <a:pt x="187858" y="326938"/>
                    <a:pt x="187858" y="317785"/>
                  </a:cubicBezTo>
                  <a:cubicBezTo>
                    <a:pt x="187858" y="307740"/>
                    <a:pt x="185905" y="298698"/>
                    <a:pt x="181998" y="290661"/>
                  </a:cubicBezTo>
                  <a:cubicBezTo>
                    <a:pt x="178091" y="282625"/>
                    <a:pt x="172287" y="275760"/>
                    <a:pt x="164585" y="270067"/>
                  </a:cubicBezTo>
                  <a:cubicBezTo>
                    <a:pt x="156883" y="264375"/>
                    <a:pt x="147172" y="259966"/>
                    <a:pt x="135452" y="256840"/>
                  </a:cubicBezTo>
                  <a:cubicBezTo>
                    <a:pt x="123732" y="253715"/>
                    <a:pt x="109946" y="252152"/>
                    <a:pt x="94096" y="252152"/>
                  </a:cubicBezTo>
                  <a:lnTo>
                    <a:pt x="56592" y="252152"/>
                  </a:lnTo>
                  <a:cubicBezTo>
                    <a:pt x="53689" y="252152"/>
                    <a:pt x="51234" y="251762"/>
                    <a:pt x="49225" y="250980"/>
                  </a:cubicBezTo>
                  <a:cubicBezTo>
                    <a:pt x="47215" y="250199"/>
                    <a:pt x="45541" y="248580"/>
                    <a:pt x="44202" y="246125"/>
                  </a:cubicBezTo>
                  <a:cubicBezTo>
                    <a:pt x="42862" y="243669"/>
                    <a:pt x="41913" y="240265"/>
                    <a:pt x="41355" y="235911"/>
                  </a:cubicBezTo>
                  <a:cubicBezTo>
                    <a:pt x="40797" y="231558"/>
                    <a:pt x="40518" y="225921"/>
                    <a:pt x="40518" y="219001"/>
                  </a:cubicBezTo>
                  <a:cubicBezTo>
                    <a:pt x="40518" y="212527"/>
                    <a:pt x="40797" y="207225"/>
                    <a:pt x="41355" y="203095"/>
                  </a:cubicBezTo>
                  <a:cubicBezTo>
                    <a:pt x="41913" y="198965"/>
                    <a:pt x="42806" y="195784"/>
                    <a:pt x="44034" y="193551"/>
                  </a:cubicBezTo>
                  <a:cubicBezTo>
                    <a:pt x="45262" y="191319"/>
                    <a:pt x="46825" y="189756"/>
                    <a:pt x="48722" y="188863"/>
                  </a:cubicBezTo>
                  <a:cubicBezTo>
                    <a:pt x="50620" y="187970"/>
                    <a:pt x="52908" y="187524"/>
                    <a:pt x="55587" y="187524"/>
                  </a:cubicBezTo>
                  <a:lnTo>
                    <a:pt x="93426" y="187524"/>
                  </a:lnTo>
                  <a:cubicBezTo>
                    <a:pt x="106375" y="187524"/>
                    <a:pt x="117871" y="186017"/>
                    <a:pt x="127917" y="183003"/>
                  </a:cubicBezTo>
                  <a:cubicBezTo>
                    <a:pt x="137963" y="179989"/>
                    <a:pt x="146391" y="175692"/>
                    <a:pt x="153200" y="170111"/>
                  </a:cubicBezTo>
                  <a:cubicBezTo>
                    <a:pt x="160008" y="164530"/>
                    <a:pt x="165199" y="157777"/>
                    <a:pt x="168771" y="149851"/>
                  </a:cubicBezTo>
                  <a:cubicBezTo>
                    <a:pt x="172343" y="141926"/>
                    <a:pt x="174129" y="133164"/>
                    <a:pt x="174129" y="123565"/>
                  </a:cubicBezTo>
                  <a:cubicBezTo>
                    <a:pt x="174129" y="116198"/>
                    <a:pt x="172901" y="109221"/>
                    <a:pt x="170445" y="102636"/>
                  </a:cubicBezTo>
                  <a:cubicBezTo>
                    <a:pt x="167989" y="96050"/>
                    <a:pt x="164362" y="90357"/>
                    <a:pt x="159562" y="85558"/>
                  </a:cubicBezTo>
                  <a:cubicBezTo>
                    <a:pt x="154762" y="80758"/>
                    <a:pt x="148567" y="76963"/>
                    <a:pt x="140977" y="74172"/>
                  </a:cubicBezTo>
                  <a:cubicBezTo>
                    <a:pt x="133387" y="71382"/>
                    <a:pt x="124457" y="69987"/>
                    <a:pt x="114188" y="69987"/>
                  </a:cubicBezTo>
                  <a:cubicBezTo>
                    <a:pt x="102579" y="69987"/>
                    <a:pt x="91641" y="71717"/>
                    <a:pt x="81371" y="75177"/>
                  </a:cubicBezTo>
                  <a:cubicBezTo>
                    <a:pt x="71102" y="78637"/>
                    <a:pt x="61894" y="82432"/>
                    <a:pt x="53745" y="86562"/>
                  </a:cubicBezTo>
                  <a:cubicBezTo>
                    <a:pt x="45597" y="90692"/>
                    <a:pt x="38676" y="94543"/>
                    <a:pt x="32984" y="98115"/>
                  </a:cubicBezTo>
                  <a:cubicBezTo>
                    <a:pt x="27291" y="101687"/>
                    <a:pt x="23105" y="103473"/>
                    <a:pt x="20426" y="103473"/>
                  </a:cubicBezTo>
                  <a:cubicBezTo>
                    <a:pt x="18640" y="103473"/>
                    <a:pt x="17078" y="103082"/>
                    <a:pt x="15738" y="102301"/>
                  </a:cubicBezTo>
                  <a:cubicBezTo>
                    <a:pt x="14399" y="101520"/>
                    <a:pt x="13283" y="100013"/>
                    <a:pt x="12390" y="97780"/>
                  </a:cubicBezTo>
                  <a:cubicBezTo>
                    <a:pt x="11497" y="95548"/>
                    <a:pt x="10827" y="92311"/>
                    <a:pt x="10380" y="88069"/>
                  </a:cubicBezTo>
                  <a:cubicBezTo>
                    <a:pt x="9934" y="83828"/>
                    <a:pt x="9711" y="78358"/>
                    <a:pt x="9711" y="71661"/>
                  </a:cubicBezTo>
                  <a:cubicBezTo>
                    <a:pt x="9711" y="66080"/>
                    <a:pt x="9822" y="61448"/>
                    <a:pt x="10046" y="57764"/>
                  </a:cubicBezTo>
                  <a:cubicBezTo>
                    <a:pt x="10269" y="54081"/>
                    <a:pt x="10715" y="51011"/>
                    <a:pt x="11385" y="48555"/>
                  </a:cubicBezTo>
                  <a:cubicBezTo>
                    <a:pt x="12055" y="46100"/>
                    <a:pt x="12892" y="43979"/>
                    <a:pt x="13896" y="42193"/>
                  </a:cubicBezTo>
                  <a:cubicBezTo>
                    <a:pt x="14901" y="40407"/>
                    <a:pt x="16520" y="38454"/>
                    <a:pt x="18752" y="36333"/>
                  </a:cubicBezTo>
                  <a:cubicBezTo>
                    <a:pt x="20984" y="34212"/>
                    <a:pt x="25561" y="31031"/>
                    <a:pt x="32481" y="26789"/>
                  </a:cubicBezTo>
                  <a:cubicBezTo>
                    <a:pt x="39402" y="22548"/>
                    <a:pt x="48108" y="18418"/>
                    <a:pt x="58601" y="14399"/>
                  </a:cubicBezTo>
                  <a:cubicBezTo>
                    <a:pt x="69093" y="10381"/>
                    <a:pt x="81204" y="6976"/>
                    <a:pt x="94933" y="4186"/>
                  </a:cubicBezTo>
                  <a:cubicBezTo>
                    <a:pt x="108663" y="1395"/>
                    <a:pt x="123564" y="0"/>
                    <a:pt x="139638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80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80000"/>
                    <a:lumOff val="20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outerShdw dir="5400000" sx="103000" sy="103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0BBE3D1-1B23-42C4-9E45-AEC0D45AE1D5}"/>
              </a:ext>
            </a:extLst>
          </p:cNvPr>
          <p:cNvGrpSpPr/>
          <p:nvPr/>
        </p:nvGrpSpPr>
        <p:grpSpPr>
          <a:xfrm>
            <a:off x="3647397" y="1359867"/>
            <a:ext cx="2928920" cy="2543043"/>
            <a:chOff x="4653795" y="2614625"/>
            <a:chExt cx="2928920" cy="2543043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1EB410C-F1B0-423C-9B07-DE29BCE331BC}"/>
                </a:ext>
              </a:extLst>
            </p:cNvPr>
            <p:cNvGrpSpPr/>
            <p:nvPr/>
          </p:nvGrpSpPr>
          <p:grpSpPr>
            <a:xfrm>
              <a:off x="4653795" y="2614625"/>
              <a:ext cx="2928920" cy="2543043"/>
              <a:chOff x="4313762" y="964229"/>
              <a:chExt cx="5126682" cy="4451256"/>
            </a:xfrm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E19FC651-AB1B-4A8C-AF5D-A7BCB8CAB419}"/>
                  </a:ext>
                </a:extLst>
              </p:cNvPr>
              <p:cNvSpPr/>
              <p:nvPr/>
            </p:nvSpPr>
            <p:spPr>
              <a:xfrm>
                <a:off x="4313762" y="964229"/>
                <a:ext cx="5126682" cy="4451256"/>
              </a:xfrm>
              <a:custGeom>
                <a:avLst/>
                <a:gdLst>
                  <a:gd name="connsiteX0" fmla="*/ 1187960 w 5126682"/>
                  <a:gd name="connsiteY0" fmla="*/ 710611 h 4451256"/>
                  <a:gd name="connsiteX1" fmla="*/ 1187960 w 5126682"/>
                  <a:gd name="connsiteY1" fmla="*/ 2885704 h 4451256"/>
                  <a:gd name="connsiteX2" fmla="*/ 3947773 w 5126682"/>
                  <a:gd name="connsiteY2" fmla="*/ 2885704 h 4451256"/>
                  <a:gd name="connsiteX3" fmla="*/ 3947773 w 5126682"/>
                  <a:gd name="connsiteY3" fmla="*/ 710611 h 4451256"/>
                  <a:gd name="connsiteX4" fmla="*/ 144679 w 5126682"/>
                  <a:gd name="connsiteY4" fmla="*/ 123672 h 4451256"/>
                  <a:gd name="connsiteX5" fmla="*/ 121071 w 5126682"/>
                  <a:gd name="connsiteY5" fmla="*/ 127161 h 4451256"/>
                  <a:gd name="connsiteX6" fmla="*/ 116969 w 5126682"/>
                  <a:gd name="connsiteY6" fmla="*/ 160315 h 4451256"/>
                  <a:gd name="connsiteX7" fmla="*/ 118280 w 5126682"/>
                  <a:gd name="connsiteY7" fmla="*/ 1644588 h 4451256"/>
                  <a:gd name="connsiteX8" fmla="*/ 119676 w 5126682"/>
                  <a:gd name="connsiteY8" fmla="*/ 3534025 h 4451256"/>
                  <a:gd name="connsiteX9" fmla="*/ 120606 w 5126682"/>
                  <a:gd name="connsiteY9" fmla="*/ 3941133 h 4451256"/>
                  <a:gd name="connsiteX10" fmla="*/ 139043 w 5126682"/>
                  <a:gd name="connsiteY10" fmla="*/ 3931576 h 4451256"/>
                  <a:gd name="connsiteX11" fmla="*/ 1081774 w 5126682"/>
                  <a:gd name="connsiteY11" fmla="*/ 2992779 h 4451256"/>
                  <a:gd name="connsiteX12" fmla="*/ 1096575 w 5126682"/>
                  <a:gd name="connsiteY12" fmla="*/ 2969689 h 4451256"/>
                  <a:gd name="connsiteX13" fmla="*/ 1090613 w 5126682"/>
                  <a:gd name="connsiteY13" fmla="*/ 952584 h 4451256"/>
                  <a:gd name="connsiteX14" fmla="*/ 1086892 w 5126682"/>
                  <a:gd name="connsiteY14" fmla="*/ 642570 h 4451256"/>
                  <a:gd name="connsiteX15" fmla="*/ 335599 w 5126682"/>
                  <a:gd name="connsiteY15" fmla="*/ 223494 h 4451256"/>
                  <a:gd name="connsiteX16" fmla="*/ 169364 w 5126682"/>
                  <a:gd name="connsiteY16" fmla="*/ 130967 h 4451256"/>
                  <a:gd name="connsiteX17" fmla="*/ 144679 w 5126682"/>
                  <a:gd name="connsiteY17" fmla="*/ 123672 h 4451256"/>
                  <a:gd name="connsiteX18" fmla="*/ 4986190 w 5126682"/>
                  <a:gd name="connsiteY18" fmla="*/ 123672 h 4451256"/>
                  <a:gd name="connsiteX19" fmla="*/ 4961505 w 5126682"/>
                  <a:gd name="connsiteY19" fmla="*/ 130967 h 4451256"/>
                  <a:gd name="connsiteX20" fmla="*/ 4795269 w 5126682"/>
                  <a:gd name="connsiteY20" fmla="*/ 223494 h 4451256"/>
                  <a:gd name="connsiteX21" fmla="*/ 4043978 w 5126682"/>
                  <a:gd name="connsiteY21" fmla="*/ 642569 h 4451256"/>
                  <a:gd name="connsiteX22" fmla="*/ 4040256 w 5126682"/>
                  <a:gd name="connsiteY22" fmla="*/ 952584 h 4451256"/>
                  <a:gd name="connsiteX23" fmla="*/ 4034294 w 5126682"/>
                  <a:gd name="connsiteY23" fmla="*/ 2969689 h 4451256"/>
                  <a:gd name="connsiteX24" fmla="*/ 4049095 w 5126682"/>
                  <a:gd name="connsiteY24" fmla="*/ 2992779 h 4451256"/>
                  <a:gd name="connsiteX25" fmla="*/ 4991826 w 5126682"/>
                  <a:gd name="connsiteY25" fmla="*/ 3931576 h 4451256"/>
                  <a:gd name="connsiteX26" fmla="*/ 5010263 w 5126682"/>
                  <a:gd name="connsiteY26" fmla="*/ 3941133 h 4451256"/>
                  <a:gd name="connsiteX27" fmla="*/ 5011193 w 5126682"/>
                  <a:gd name="connsiteY27" fmla="*/ 3534025 h 4451256"/>
                  <a:gd name="connsiteX28" fmla="*/ 5012589 w 5126682"/>
                  <a:gd name="connsiteY28" fmla="*/ 1644588 h 4451256"/>
                  <a:gd name="connsiteX29" fmla="*/ 5013900 w 5126682"/>
                  <a:gd name="connsiteY29" fmla="*/ 160315 h 4451256"/>
                  <a:gd name="connsiteX30" fmla="*/ 5009798 w 5126682"/>
                  <a:gd name="connsiteY30" fmla="*/ 127161 h 4451256"/>
                  <a:gd name="connsiteX31" fmla="*/ 4986190 w 5126682"/>
                  <a:gd name="connsiteY31" fmla="*/ 123672 h 4451256"/>
                  <a:gd name="connsiteX32" fmla="*/ 0 w 5126682"/>
                  <a:gd name="connsiteY32" fmla="*/ 0 h 4451256"/>
                  <a:gd name="connsiteX33" fmla="*/ 5126682 w 5126682"/>
                  <a:gd name="connsiteY33" fmla="*/ 0 h 4451256"/>
                  <a:gd name="connsiteX34" fmla="*/ 5126682 w 5126682"/>
                  <a:gd name="connsiteY34" fmla="*/ 4451256 h 4451256"/>
                  <a:gd name="connsiteX35" fmla="*/ 0 w 5126682"/>
                  <a:gd name="connsiteY35" fmla="*/ 4451256 h 4451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126682" h="4451256">
                    <a:moveTo>
                      <a:pt x="1187960" y="710611"/>
                    </a:moveTo>
                    <a:lnTo>
                      <a:pt x="1187960" y="2885704"/>
                    </a:lnTo>
                    <a:lnTo>
                      <a:pt x="3947773" y="2885704"/>
                    </a:lnTo>
                    <a:lnTo>
                      <a:pt x="3947773" y="710611"/>
                    </a:lnTo>
                    <a:close/>
                    <a:moveTo>
                      <a:pt x="144679" y="123672"/>
                    </a:moveTo>
                    <a:cubicBezTo>
                      <a:pt x="136401" y="123175"/>
                      <a:pt x="128303" y="124476"/>
                      <a:pt x="121071" y="127161"/>
                    </a:cubicBezTo>
                    <a:cubicBezTo>
                      <a:pt x="110245" y="131179"/>
                      <a:pt x="116969" y="148897"/>
                      <a:pt x="116969" y="160315"/>
                    </a:cubicBezTo>
                    <a:cubicBezTo>
                      <a:pt x="117223" y="655087"/>
                      <a:pt x="117857" y="1149817"/>
                      <a:pt x="118280" y="1644588"/>
                    </a:cubicBezTo>
                    <a:cubicBezTo>
                      <a:pt x="118830" y="2274386"/>
                      <a:pt x="119168" y="2904227"/>
                      <a:pt x="119676" y="3534025"/>
                    </a:cubicBezTo>
                    <a:cubicBezTo>
                      <a:pt x="119802" y="3669728"/>
                      <a:pt x="120309" y="3805430"/>
                      <a:pt x="120606" y="3941133"/>
                    </a:cubicBezTo>
                    <a:cubicBezTo>
                      <a:pt x="129486" y="3943248"/>
                      <a:pt x="134053" y="3936566"/>
                      <a:pt x="139043" y="3931576"/>
                    </a:cubicBezTo>
                    <a:cubicBezTo>
                      <a:pt x="324224" y="3746523"/>
                      <a:pt x="1034961" y="3038322"/>
                      <a:pt x="1081774" y="2992779"/>
                    </a:cubicBezTo>
                    <a:cubicBezTo>
                      <a:pt x="1088499" y="2986223"/>
                      <a:pt x="1095011" y="2979500"/>
                      <a:pt x="1096575" y="2969689"/>
                    </a:cubicBezTo>
                    <a:cubicBezTo>
                      <a:pt x="1098098" y="2960470"/>
                      <a:pt x="1090613" y="952584"/>
                      <a:pt x="1090613" y="952584"/>
                    </a:cubicBezTo>
                    <a:cubicBezTo>
                      <a:pt x="1087653" y="943831"/>
                      <a:pt x="1087610" y="765248"/>
                      <a:pt x="1086892" y="642570"/>
                    </a:cubicBezTo>
                    <a:cubicBezTo>
                      <a:pt x="964806" y="575035"/>
                      <a:pt x="457643" y="291070"/>
                      <a:pt x="335599" y="223494"/>
                    </a:cubicBezTo>
                    <a:cubicBezTo>
                      <a:pt x="280117" y="192792"/>
                      <a:pt x="224550" y="162176"/>
                      <a:pt x="169364" y="130967"/>
                    </a:cubicBezTo>
                    <a:cubicBezTo>
                      <a:pt x="161414" y="126463"/>
                      <a:pt x="152956" y="124169"/>
                      <a:pt x="144679" y="123672"/>
                    </a:cubicBezTo>
                    <a:close/>
                    <a:moveTo>
                      <a:pt x="4986190" y="123672"/>
                    </a:moveTo>
                    <a:cubicBezTo>
                      <a:pt x="4977912" y="124169"/>
                      <a:pt x="4969455" y="126463"/>
                      <a:pt x="4961505" y="130967"/>
                    </a:cubicBezTo>
                    <a:cubicBezTo>
                      <a:pt x="4906318" y="162176"/>
                      <a:pt x="4850752" y="192792"/>
                      <a:pt x="4795269" y="223494"/>
                    </a:cubicBezTo>
                    <a:cubicBezTo>
                      <a:pt x="4673226" y="291070"/>
                      <a:pt x="4166063" y="575035"/>
                      <a:pt x="4043978" y="642569"/>
                    </a:cubicBezTo>
                    <a:cubicBezTo>
                      <a:pt x="4043259" y="765248"/>
                      <a:pt x="4043217" y="943830"/>
                      <a:pt x="4040256" y="952584"/>
                    </a:cubicBezTo>
                    <a:cubicBezTo>
                      <a:pt x="4040256" y="952584"/>
                      <a:pt x="4032771" y="2960470"/>
                      <a:pt x="4034294" y="2969689"/>
                    </a:cubicBezTo>
                    <a:cubicBezTo>
                      <a:pt x="4035858" y="2979500"/>
                      <a:pt x="4042371" y="2986223"/>
                      <a:pt x="4049095" y="2992779"/>
                    </a:cubicBezTo>
                    <a:cubicBezTo>
                      <a:pt x="4095907" y="3038322"/>
                      <a:pt x="4806645" y="3746523"/>
                      <a:pt x="4991826" y="3931576"/>
                    </a:cubicBezTo>
                    <a:cubicBezTo>
                      <a:pt x="4996816" y="3936566"/>
                      <a:pt x="5001382" y="3943248"/>
                      <a:pt x="5010263" y="3941133"/>
                    </a:cubicBezTo>
                    <a:cubicBezTo>
                      <a:pt x="5010559" y="3805430"/>
                      <a:pt x="5011067" y="3669728"/>
                      <a:pt x="5011193" y="3534025"/>
                    </a:cubicBezTo>
                    <a:cubicBezTo>
                      <a:pt x="5011701" y="2904227"/>
                      <a:pt x="5012039" y="2274386"/>
                      <a:pt x="5012589" y="1644588"/>
                    </a:cubicBezTo>
                    <a:cubicBezTo>
                      <a:pt x="5013011" y="1149817"/>
                      <a:pt x="5013646" y="655087"/>
                      <a:pt x="5013900" y="160315"/>
                    </a:cubicBezTo>
                    <a:cubicBezTo>
                      <a:pt x="5013900" y="148897"/>
                      <a:pt x="5020624" y="131179"/>
                      <a:pt x="5009798" y="127161"/>
                    </a:cubicBezTo>
                    <a:cubicBezTo>
                      <a:pt x="5002566" y="124476"/>
                      <a:pt x="4994468" y="123175"/>
                      <a:pt x="4986190" y="123672"/>
                    </a:cubicBezTo>
                    <a:close/>
                    <a:moveTo>
                      <a:pt x="0" y="0"/>
                    </a:moveTo>
                    <a:lnTo>
                      <a:pt x="5126682" y="0"/>
                    </a:lnTo>
                    <a:lnTo>
                      <a:pt x="5126682" y="4451256"/>
                    </a:lnTo>
                    <a:lnTo>
                      <a:pt x="0" y="4451256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A65599EA-4E25-420C-94D7-A211B2D87C2D}"/>
                  </a:ext>
                </a:extLst>
              </p:cNvPr>
              <p:cNvSpPr/>
              <p:nvPr/>
            </p:nvSpPr>
            <p:spPr>
              <a:xfrm>
                <a:off x="5354178" y="1842133"/>
                <a:ext cx="3060100" cy="52184"/>
              </a:xfrm>
              <a:custGeom>
                <a:avLst/>
                <a:gdLst>
                  <a:gd name="connsiteX0" fmla="*/ 0 w 4712872"/>
                  <a:gd name="connsiteY0" fmla="*/ 0 h 80368"/>
                  <a:gd name="connsiteX1" fmla="*/ 4712872 w 4712872"/>
                  <a:gd name="connsiteY1" fmla="*/ 0 h 80368"/>
                  <a:gd name="connsiteX2" fmla="*/ 4712872 w 4712872"/>
                  <a:gd name="connsiteY2" fmla="*/ 80368 h 80368"/>
                  <a:gd name="connsiteX3" fmla="*/ 0 w 4712872"/>
                  <a:gd name="connsiteY3" fmla="*/ 80368 h 80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12872" h="80368">
                    <a:moveTo>
                      <a:pt x="0" y="0"/>
                    </a:moveTo>
                    <a:lnTo>
                      <a:pt x="4712872" y="0"/>
                    </a:lnTo>
                    <a:lnTo>
                      <a:pt x="4712872" y="80368"/>
                    </a:lnTo>
                    <a:lnTo>
                      <a:pt x="0" y="8036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92904C1B-1B52-4C78-BC65-36B51EAC40A9}"/>
                  </a:ext>
                </a:extLst>
              </p:cNvPr>
              <p:cNvSpPr/>
              <p:nvPr/>
            </p:nvSpPr>
            <p:spPr>
              <a:xfrm>
                <a:off x="4336930" y="4929564"/>
                <a:ext cx="5083500" cy="425578"/>
              </a:xfrm>
              <a:custGeom>
                <a:avLst/>
                <a:gdLst>
                  <a:gd name="connsiteX0" fmla="*/ 3911544 w 7829117"/>
                  <a:gd name="connsiteY0" fmla="*/ 655365 h 655435"/>
                  <a:gd name="connsiteX1" fmla="*/ 62793 w 7829117"/>
                  <a:gd name="connsiteY1" fmla="*/ 655365 h 655435"/>
                  <a:gd name="connsiteX2" fmla="*/ 41170 w 7829117"/>
                  <a:gd name="connsiteY2" fmla="*/ 655365 h 655435"/>
                  <a:gd name="connsiteX3" fmla="*/ 400 w 7829117"/>
                  <a:gd name="connsiteY3" fmla="*/ 616028 h 655435"/>
                  <a:gd name="connsiteX4" fmla="*/ 400 w 7829117"/>
                  <a:gd name="connsiteY4" fmla="*/ 254501 h 655435"/>
                  <a:gd name="connsiteX5" fmla="*/ 9 w 7829117"/>
                  <a:gd name="connsiteY5" fmla="*/ 28897 h 655435"/>
                  <a:gd name="connsiteX6" fmla="*/ 27558 w 7829117"/>
                  <a:gd name="connsiteY6" fmla="*/ 501 h 655435"/>
                  <a:gd name="connsiteX7" fmla="*/ 49181 w 7829117"/>
                  <a:gd name="connsiteY7" fmla="*/ 631 h 655435"/>
                  <a:gd name="connsiteX8" fmla="*/ 7783806 w 7829117"/>
                  <a:gd name="connsiteY8" fmla="*/ 697 h 655435"/>
                  <a:gd name="connsiteX9" fmla="*/ 7828940 w 7829117"/>
                  <a:gd name="connsiteY9" fmla="*/ 44593 h 655435"/>
                  <a:gd name="connsiteX10" fmla="*/ 7828940 w 7829117"/>
                  <a:gd name="connsiteY10" fmla="*/ 610101 h 655435"/>
                  <a:gd name="connsiteX11" fmla="*/ 7785043 w 7829117"/>
                  <a:gd name="connsiteY11" fmla="*/ 655301 h 655435"/>
                  <a:gd name="connsiteX12" fmla="*/ 3911544 w 7829117"/>
                  <a:gd name="connsiteY12" fmla="*/ 655365 h 655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829117" h="655435">
                    <a:moveTo>
                      <a:pt x="3911544" y="655365"/>
                    </a:moveTo>
                    <a:cubicBezTo>
                      <a:pt x="2628648" y="655365"/>
                      <a:pt x="1345688" y="655365"/>
                      <a:pt x="62793" y="655365"/>
                    </a:cubicBezTo>
                    <a:cubicBezTo>
                      <a:pt x="55563" y="655365"/>
                      <a:pt x="48399" y="655365"/>
                      <a:pt x="41170" y="655365"/>
                    </a:cubicBezTo>
                    <a:cubicBezTo>
                      <a:pt x="465" y="655301"/>
                      <a:pt x="465" y="655301"/>
                      <a:pt x="400" y="616028"/>
                    </a:cubicBezTo>
                    <a:cubicBezTo>
                      <a:pt x="400" y="495541"/>
                      <a:pt x="400" y="374989"/>
                      <a:pt x="400" y="254501"/>
                    </a:cubicBezTo>
                    <a:cubicBezTo>
                      <a:pt x="400" y="179278"/>
                      <a:pt x="986" y="104120"/>
                      <a:pt x="9" y="28897"/>
                    </a:cubicBezTo>
                    <a:cubicBezTo>
                      <a:pt x="-252" y="8056"/>
                      <a:pt x="5089" y="-2495"/>
                      <a:pt x="27558" y="501"/>
                    </a:cubicBezTo>
                    <a:cubicBezTo>
                      <a:pt x="34657" y="1413"/>
                      <a:pt x="41952" y="631"/>
                      <a:pt x="49181" y="631"/>
                    </a:cubicBezTo>
                    <a:cubicBezTo>
                      <a:pt x="2627411" y="631"/>
                      <a:pt x="5205576" y="631"/>
                      <a:pt x="7783806" y="697"/>
                    </a:cubicBezTo>
                    <a:cubicBezTo>
                      <a:pt x="7833760" y="697"/>
                      <a:pt x="7828940" y="-5165"/>
                      <a:pt x="7828940" y="44593"/>
                    </a:cubicBezTo>
                    <a:cubicBezTo>
                      <a:pt x="7829070" y="233074"/>
                      <a:pt x="7829070" y="421620"/>
                      <a:pt x="7828940" y="610101"/>
                    </a:cubicBezTo>
                    <a:cubicBezTo>
                      <a:pt x="7828875" y="660250"/>
                      <a:pt x="7834671" y="655301"/>
                      <a:pt x="7785043" y="655301"/>
                    </a:cubicBezTo>
                    <a:cubicBezTo>
                      <a:pt x="6493877" y="655430"/>
                      <a:pt x="5202710" y="655365"/>
                      <a:pt x="3911544" y="655365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4AB71E0A-D074-4059-995D-D83F01C50CD6}"/>
                  </a:ext>
                </a:extLst>
              </p:cNvPr>
              <p:cNvSpPr/>
              <p:nvPr/>
            </p:nvSpPr>
            <p:spPr>
              <a:xfrm>
                <a:off x="6895852" y="2922283"/>
                <a:ext cx="94330" cy="230571"/>
              </a:xfrm>
              <a:custGeom>
                <a:avLst/>
                <a:gdLst>
                  <a:gd name="connsiteX0" fmla="*/ 72594 w 145278"/>
                  <a:gd name="connsiteY0" fmla="*/ 306128 h 355104"/>
                  <a:gd name="connsiteX1" fmla="*/ 31889 w 145278"/>
                  <a:gd name="connsiteY1" fmla="*/ 355104 h 355104"/>
                  <a:gd name="connsiteX2" fmla="*/ 48497 w 145278"/>
                  <a:gd name="connsiteY2" fmla="*/ 315311 h 355104"/>
                  <a:gd name="connsiteX3" fmla="*/ 49344 w 145278"/>
                  <a:gd name="connsiteY3" fmla="*/ 312380 h 355104"/>
                  <a:gd name="connsiteX4" fmla="*/ 55271 w 145278"/>
                  <a:gd name="connsiteY4" fmla="*/ 254546 h 355104"/>
                  <a:gd name="connsiteX5" fmla="*/ 44003 w 145278"/>
                  <a:gd name="connsiteY5" fmla="*/ 176848 h 355104"/>
                  <a:gd name="connsiteX6" fmla="*/ 5512 w 145278"/>
                  <a:gd name="connsiteY6" fmla="*/ 81370 h 355104"/>
                  <a:gd name="connsiteX7" fmla="*/ 14500 w 145278"/>
                  <a:gd name="connsiteY7" fmla="*/ 2435 h 355104"/>
                  <a:gd name="connsiteX8" fmla="*/ 127497 w 145278"/>
                  <a:gd name="connsiteY8" fmla="*/ 4128 h 355104"/>
                  <a:gd name="connsiteX9" fmla="*/ 137072 w 145278"/>
                  <a:gd name="connsiteY9" fmla="*/ 83129 h 355104"/>
                  <a:gd name="connsiteX10" fmla="*/ 92589 w 145278"/>
                  <a:gd name="connsiteY10" fmla="*/ 206873 h 355104"/>
                  <a:gd name="connsiteX11" fmla="*/ 72594 w 145278"/>
                  <a:gd name="connsiteY11" fmla="*/ 306128 h 355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278" h="355104">
                    <a:moveTo>
                      <a:pt x="72594" y="306128"/>
                    </a:moveTo>
                    <a:cubicBezTo>
                      <a:pt x="67189" y="318177"/>
                      <a:pt x="58136" y="342079"/>
                      <a:pt x="31889" y="355104"/>
                    </a:cubicBezTo>
                    <a:cubicBezTo>
                      <a:pt x="34039" y="334524"/>
                      <a:pt x="43548" y="329509"/>
                      <a:pt x="48497" y="315311"/>
                    </a:cubicBezTo>
                    <a:cubicBezTo>
                      <a:pt x="48823" y="314334"/>
                      <a:pt x="49083" y="313357"/>
                      <a:pt x="49344" y="312380"/>
                    </a:cubicBezTo>
                    <a:cubicBezTo>
                      <a:pt x="55531" y="283333"/>
                      <a:pt x="55531" y="283333"/>
                      <a:pt x="55271" y="254546"/>
                    </a:cubicBezTo>
                    <a:cubicBezTo>
                      <a:pt x="55531" y="232859"/>
                      <a:pt x="53772" y="202574"/>
                      <a:pt x="44003" y="176848"/>
                    </a:cubicBezTo>
                    <a:cubicBezTo>
                      <a:pt x="27721" y="133929"/>
                      <a:pt x="27005" y="137837"/>
                      <a:pt x="5512" y="81370"/>
                    </a:cubicBezTo>
                    <a:cubicBezTo>
                      <a:pt x="-3150" y="59683"/>
                      <a:pt x="-2629" y="24383"/>
                      <a:pt x="14500" y="2435"/>
                    </a:cubicBezTo>
                    <a:cubicBezTo>
                      <a:pt x="18017" y="-691"/>
                      <a:pt x="94217" y="-1473"/>
                      <a:pt x="127497" y="4128"/>
                    </a:cubicBezTo>
                    <a:cubicBezTo>
                      <a:pt x="147753" y="28421"/>
                      <a:pt x="150358" y="52519"/>
                      <a:pt x="137072" y="83129"/>
                    </a:cubicBezTo>
                    <a:cubicBezTo>
                      <a:pt x="119682" y="123248"/>
                      <a:pt x="103661" y="164930"/>
                      <a:pt x="92589" y="206873"/>
                    </a:cubicBezTo>
                    <a:cubicBezTo>
                      <a:pt x="81713" y="247512"/>
                      <a:pt x="86923" y="265423"/>
                      <a:pt x="72594" y="3061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BBD33615-E230-49AE-8927-70761F9DD1BE}"/>
                  </a:ext>
                </a:extLst>
              </p:cNvPr>
              <p:cNvSpPr/>
              <p:nvPr/>
            </p:nvSpPr>
            <p:spPr>
              <a:xfrm>
                <a:off x="4428617" y="3942333"/>
                <a:ext cx="4890968" cy="963452"/>
              </a:xfrm>
              <a:custGeom>
                <a:avLst/>
                <a:gdLst>
                  <a:gd name="connsiteX0" fmla="*/ 6059137 w 7532597"/>
                  <a:gd name="connsiteY0" fmla="*/ 22600 h 1483816"/>
                  <a:gd name="connsiteX1" fmla="*/ 1502312 w 7532597"/>
                  <a:gd name="connsiteY1" fmla="*/ 0 h 1483816"/>
                  <a:gd name="connsiteX2" fmla="*/ 0 w 7532597"/>
                  <a:gd name="connsiteY2" fmla="*/ 1483816 h 1483816"/>
                  <a:gd name="connsiteX3" fmla="*/ 7532598 w 7532597"/>
                  <a:gd name="connsiteY3" fmla="*/ 1483816 h 148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32597" h="1483816">
                    <a:moveTo>
                      <a:pt x="6059137" y="22600"/>
                    </a:moveTo>
                    <a:lnTo>
                      <a:pt x="1502312" y="0"/>
                    </a:lnTo>
                    <a:lnTo>
                      <a:pt x="0" y="1483816"/>
                    </a:lnTo>
                    <a:lnTo>
                      <a:pt x="7532598" y="1483816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A8EAD3C-4882-4585-A7AA-44895EB8A5A6}"/>
                  </a:ext>
                </a:extLst>
              </p:cNvPr>
              <p:cNvSpPr/>
              <p:nvPr/>
            </p:nvSpPr>
            <p:spPr>
              <a:xfrm>
                <a:off x="5454782" y="3721378"/>
                <a:ext cx="2830306" cy="558923"/>
              </a:xfrm>
              <a:custGeom>
                <a:avLst/>
                <a:gdLst>
                  <a:gd name="connsiteX0" fmla="*/ 3603999 w 4358965"/>
                  <a:gd name="connsiteY0" fmla="*/ 13091 h 860799"/>
                  <a:gd name="connsiteX1" fmla="*/ 765126 w 4358965"/>
                  <a:gd name="connsiteY1" fmla="*/ 0 h 860799"/>
                  <a:gd name="connsiteX2" fmla="*/ 0 w 4358965"/>
                  <a:gd name="connsiteY2" fmla="*/ 860799 h 860799"/>
                  <a:gd name="connsiteX3" fmla="*/ 4358965 w 4358965"/>
                  <a:gd name="connsiteY3" fmla="*/ 860799 h 860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58965" h="860799">
                    <a:moveTo>
                      <a:pt x="3603999" y="13091"/>
                    </a:moveTo>
                    <a:lnTo>
                      <a:pt x="765126" y="0"/>
                    </a:lnTo>
                    <a:lnTo>
                      <a:pt x="0" y="860799"/>
                    </a:lnTo>
                    <a:lnTo>
                      <a:pt x="4358965" y="860799"/>
                    </a:lnTo>
                    <a:close/>
                  </a:path>
                </a:pathLst>
              </a:custGeom>
              <a:solidFill>
                <a:srgbClr val="A7D0E5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C92A7B6-3FC2-4A47-B7E7-A728A5B01E33}"/>
                  </a:ext>
                </a:extLst>
              </p:cNvPr>
              <p:cNvSpPr/>
              <p:nvPr/>
            </p:nvSpPr>
            <p:spPr>
              <a:xfrm>
                <a:off x="5937586" y="4280301"/>
                <a:ext cx="1841481" cy="228272"/>
              </a:xfrm>
              <a:custGeom>
                <a:avLst/>
                <a:gdLst>
                  <a:gd name="connsiteX0" fmla="*/ 0 w 2836072"/>
                  <a:gd name="connsiteY0" fmla="*/ 0 h 351562"/>
                  <a:gd name="connsiteX1" fmla="*/ 2836073 w 2836072"/>
                  <a:gd name="connsiteY1" fmla="*/ 0 h 351562"/>
                  <a:gd name="connsiteX2" fmla="*/ 2836073 w 2836072"/>
                  <a:gd name="connsiteY2" fmla="*/ 351562 h 351562"/>
                  <a:gd name="connsiteX3" fmla="*/ 0 w 2836072"/>
                  <a:gd name="connsiteY3" fmla="*/ 351562 h 351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36072" h="351562">
                    <a:moveTo>
                      <a:pt x="0" y="0"/>
                    </a:moveTo>
                    <a:lnTo>
                      <a:pt x="2836073" y="0"/>
                    </a:lnTo>
                    <a:lnTo>
                      <a:pt x="2836073" y="351562"/>
                    </a:lnTo>
                    <a:lnTo>
                      <a:pt x="0" y="351562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71A90134-3163-4E5D-9F24-4A2C456EB134}"/>
                  </a:ext>
                </a:extLst>
              </p:cNvPr>
              <p:cNvSpPr/>
              <p:nvPr/>
            </p:nvSpPr>
            <p:spPr>
              <a:xfrm>
                <a:off x="6145940" y="4965666"/>
                <a:ext cx="1444861" cy="366469"/>
              </a:xfrm>
              <a:custGeom>
                <a:avLst/>
                <a:gdLst>
                  <a:gd name="connsiteX0" fmla="*/ 2126761 w 2225235"/>
                  <a:gd name="connsiteY0" fmla="*/ 564401 h 564401"/>
                  <a:gd name="connsiteX1" fmla="*/ 98474 w 2225235"/>
                  <a:gd name="connsiteY1" fmla="*/ 564401 h 564401"/>
                  <a:gd name="connsiteX2" fmla="*/ 0 w 2225235"/>
                  <a:gd name="connsiteY2" fmla="*/ 465927 h 564401"/>
                  <a:gd name="connsiteX3" fmla="*/ 0 w 2225235"/>
                  <a:gd name="connsiteY3" fmla="*/ 98474 h 564401"/>
                  <a:gd name="connsiteX4" fmla="*/ 98474 w 2225235"/>
                  <a:gd name="connsiteY4" fmla="*/ 0 h 564401"/>
                  <a:gd name="connsiteX5" fmla="*/ 2126761 w 2225235"/>
                  <a:gd name="connsiteY5" fmla="*/ 0 h 564401"/>
                  <a:gd name="connsiteX6" fmla="*/ 2225235 w 2225235"/>
                  <a:gd name="connsiteY6" fmla="*/ 98474 h 564401"/>
                  <a:gd name="connsiteX7" fmla="*/ 2225235 w 2225235"/>
                  <a:gd name="connsiteY7" fmla="*/ 465927 h 564401"/>
                  <a:gd name="connsiteX8" fmla="*/ 2126761 w 2225235"/>
                  <a:gd name="connsiteY8" fmla="*/ 564401 h 564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25235" h="564401">
                    <a:moveTo>
                      <a:pt x="2126761" y="564401"/>
                    </a:moveTo>
                    <a:lnTo>
                      <a:pt x="98474" y="564401"/>
                    </a:lnTo>
                    <a:cubicBezTo>
                      <a:pt x="44092" y="564401"/>
                      <a:pt x="0" y="520309"/>
                      <a:pt x="0" y="465927"/>
                    </a:cubicBezTo>
                    <a:lnTo>
                      <a:pt x="0" y="98474"/>
                    </a:lnTo>
                    <a:cubicBezTo>
                      <a:pt x="0" y="44092"/>
                      <a:pt x="44092" y="0"/>
                      <a:pt x="98474" y="0"/>
                    </a:cubicBezTo>
                    <a:lnTo>
                      <a:pt x="2126761" y="0"/>
                    </a:lnTo>
                    <a:cubicBezTo>
                      <a:pt x="2181143" y="0"/>
                      <a:pt x="2225235" y="44092"/>
                      <a:pt x="2225235" y="98474"/>
                    </a:cubicBezTo>
                    <a:lnTo>
                      <a:pt x="2225235" y="465927"/>
                    </a:lnTo>
                    <a:cubicBezTo>
                      <a:pt x="2225235" y="520309"/>
                      <a:pt x="2181143" y="564401"/>
                      <a:pt x="2126761" y="564401"/>
                    </a:cubicBezTo>
                    <a:close/>
                  </a:path>
                </a:pathLst>
              </a:custGeom>
              <a:solidFill>
                <a:srgbClr val="395BA5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442D23A8-F0D6-43B7-9352-2ECA554D5318}"/>
                  </a:ext>
                </a:extLst>
              </p:cNvPr>
              <p:cNvSpPr/>
              <p:nvPr/>
            </p:nvSpPr>
            <p:spPr>
              <a:xfrm>
                <a:off x="8376938" y="1327316"/>
                <a:ext cx="230344" cy="3148525"/>
              </a:xfrm>
              <a:custGeom>
                <a:avLst/>
                <a:gdLst>
                  <a:gd name="connsiteX0" fmla="*/ 0 w 354753"/>
                  <a:gd name="connsiteY0" fmla="*/ 0 h 4849055"/>
                  <a:gd name="connsiteX1" fmla="*/ 354753 w 354753"/>
                  <a:gd name="connsiteY1" fmla="*/ 0 h 4849055"/>
                  <a:gd name="connsiteX2" fmla="*/ 354753 w 354753"/>
                  <a:gd name="connsiteY2" fmla="*/ 4849056 h 4849055"/>
                  <a:gd name="connsiteX3" fmla="*/ 0 w 354753"/>
                  <a:gd name="connsiteY3" fmla="*/ 4849056 h 484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753" h="4849055">
                    <a:moveTo>
                      <a:pt x="0" y="0"/>
                    </a:moveTo>
                    <a:lnTo>
                      <a:pt x="354753" y="0"/>
                    </a:lnTo>
                    <a:lnTo>
                      <a:pt x="354753" y="4849056"/>
                    </a:lnTo>
                    <a:lnTo>
                      <a:pt x="0" y="484905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D6C19018-6A31-40C3-985C-21053A7E5789}"/>
                  </a:ext>
                </a:extLst>
              </p:cNvPr>
              <p:cNvSpPr/>
              <p:nvPr/>
            </p:nvSpPr>
            <p:spPr>
              <a:xfrm>
                <a:off x="5141003" y="1327316"/>
                <a:ext cx="230344" cy="3148525"/>
              </a:xfrm>
              <a:custGeom>
                <a:avLst/>
                <a:gdLst>
                  <a:gd name="connsiteX0" fmla="*/ 0 w 354753"/>
                  <a:gd name="connsiteY0" fmla="*/ 0 h 4849055"/>
                  <a:gd name="connsiteX1" fmla="*/ 354753 w 354753"/>
                  <a:gd name="connsiteY1" fmla="*/ 0 h 4849055"/>
                  <a:gd name="connsiteX2" fmla="*/ 354753 w 354753"/>
                  <a:gd name="connsiteY2" fmla="*/ 4849056 h 4849055"/>
                  <a:gd name="connsiteX3" fmla="*/ 0 w 354753"/>
                  <a:gd name="connsiteY3" fmla="*/ 4849056 h 484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753" h="4849055">
                    <a:moveTo>
                      <a:pt x="0" y="0"/>
                    </a:moveTo>
                    <a:lnTo>
                      <a:pt x="354753" y="0"/>
                    </a:lnTo>
                    <a:lnTo>
                      <a:pt x="354753" y="4849056"/>
                    </a:lnTo>
                    <a:lnTo>
                      <a:pt x="0" y="484905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66520B84-9E4B-4EAF-8833-5EC98EA20C42}"/>
                  </a:ext>
                </a:extLst>
              </p:cNvPr>
              <p:cNvSpPr/>
              <p:nvPr/>
            </p:nvSpPr>
            <p:spPr>
              <a:xfrm>
                <a:off x="7258011" y="1395128"/>
                <a:ext cx="1935755" cy="1684637"/>
              </a:xfrm>
              <a:custGeom>
                <a:avLst/>
                <a:gdLst>
                  <a:gd name="connsiteX0" fmla="*/ 2954709 w 2981264"/>
                  <a:gd name="connsiteY0" fmla="*/ 780199 h 2594515"/>
                  <a:gd name="connsiteX1" fmla="*/ 2856105 w 2981264"/>
                  <a:gd name="connsiteY1" fmla="*/ 365007 h 2594515"/>
                  <a:gd name="connsiteX2" fmla="*/ 2739980 w 2981264"/>
                  <a:gd name="connsiteY2" fmla="*/ 185905 h 2594515"/>
                  <a:gd name="connsiteX3" fmla="*/ 2554040 w 2981264"/>
                  <a:gd name="connsiteY3" fmla="*/ 166887 h 2594515"/>
                  <a:gd name="connsiteX4" fmla="*/ 2547983 w 2981264"/>
                  <a:gd name="connsiteY4" fmla="*/ 168515 h 2594515"/>
                  <a:gd name="connsiteX5" fmla="*/ 2466247 w 2981264"/>
                  <a:gd name="connsiteY5" fmla="*/ 171316 h 2594515"/>
                  <a:gd name="connsiteX6" fmla="*/ 2335079 w 2981264"/>
                  <a:gd name="connsiteY6" fmla="*/ 175289 h 2594515"/>
                  <a:gd name="connsiteX7" fmla="*/ 2104720 w 2981264"/>
                  <a:gd name="connsiteY7" fmla="*/ 230908 h 2594515"/>
                  <a:gd name="connsiteX8" fmla="*/ 2076911 w 2981264"/>
                  <a:gd name="connsiteY8" fmla="*/ 267771 h 2594515"/>
                  <a:gd name="connsiteX9" fmla="*/ 2077952 w 2981264"/>
                  <a:gd name="connsiteY9" fmla="*/ 748743 h 2594515"/>
                  <a:gd name="connsiteX10" fmla="*/ 2041481 w 2981264"/>
                  <a:gd name="connsiteY10" fmla="*/ 547301 h 2594515"/>
                  <a:gd name="connsiteX11" fmla="*/ 2031777 w 2981264"/>
                  <a:gd name="connsiteY11" fmla="*/ 461918 h 2594515"/>
                  <a:gd name="connsiteX12" fmla="*/ 1977394 w 2981264"/>
                  <a:gd name="connsiteY12" fmla="*/ 152429 h 2594515"/>
                  <a:gd name="connsiteX13" fmla="*/ 1822389 w 2981264"/>
                  <a:gd name="connsiteY13" fmla="*/ 15008 h 2594515"/>
                  <a:gd name="connsiteX14" fmla="*/ 1508081 w 2981264"/>
                  <a:gd name="connsiteY14" fmla="*/ 103322 h 2594515"/>
                  <a:gd name="connsiteX15" fmla="*/ 1354509 w 2981264"/>
                  <a:gd name="connsiteY15" fmla="*/ 801757 h 2594515"/>
                  <a:gd name="connsiteX16" fmla="*/ 1333016 w 2981264"/>
                  <a:gd name="connsiteY16" fmla="*/ 1359385 h 2594515"/>
                  <a:gd name="connsiteX17" fmla="*/ 1361998 w 2981264"/>
                  <a:gd name="connsiteY17" fmla="*/ 2063811 h 2594515"/>
                  <a:gd name="connsiteX18" fmla="*/ 1342981 w 2981264"/>
                  <a:gd name="connsiteY18" fmla="*/ 2280493 h 2594515"/>
                  <a:gd name="connsiteX19" fmla="*/ 1187976 w 2981264"/>
                  <a:gd name="connsiteY19" fmla="*/ 2461093 h 2594515"/>
                  <a:gd name="connsiteX20" fmla="*/ 1039614 w 2981264"/>
                  <a:gd name="connsiteY20" fmla="*/ 2415699 h 2594515"/>
                  <a:gd name="connsiteX21" fmla="*/ 999299 w 2981264"/>
                  <a:gd name="connsiteY21" fmla="*/ 2312341 h 2594515"/>
                  <a:gd name="connsiteX22" fmla="*/ 913656 w 2981264"/>
                  <a:gd name="connsiteY22" fmla="*/ 2012490 h 2594515"/>
                  <a:gd name="connsiteX23" fmla="*/ 782813 w 2981264"/>
                  <a:gd name="connsiteY23" fmla="*/ 1781220 h 2594515"/>
                  <a:gd name="connsiteX24" fmla="*/ 467137 w 2981264"/>
                  <a:gd name="connsiteY24" fmla="*/ 1747679 h 2594515"/>
                  <a:gd name="connsiteX25" fmla="*/ 233978 w 2981264"/>
                  <a:gd name="connsiteY25" fmla="*/ 1775358 h 2594515"/>
                  <a:gd name="connsiteX26" fmla="*/ 188909 w 2981264"/>
                  <a:gd name="connsiteY26" fmla="*/ 1717069 h 2594515"/>
                  <a:gd name="connsiteX27" fmla="*/ 170608 w 2981264"/>
                  <a:gd name="connsiteY27" fmla="*/ 1614492 h 2594515"/>
                  <a:gd name="connsiteX28" fmla="*/ 79038 w 2981264"/>
                  <a:gd name="connsiteY28" fmla="*/ 1518037 h 2594515"/>
                  <a:gd name="connsiteX29" fmla="*/ 493 w 2981264"/>
                  <a:gd name="connsiteY29" fmla="*/ 1503709 h 2594515"/>
                  <a:gd name="connsiteX30" fmla="*/ 1731 w 2981264"/>
                  <a:gd name="connsiteY30" fmla="*/ 2018221 h 2594515"/>
                  <a:gd name="connsiteX31" fmla="*/ 59630 w 2981264"/>
                  <a:gd name="connsiteY31" fmla="*/ 2009299 h 2594515"/>
                  <a:gd name="connsiteX32" fmla="*/ 182005 w 2981264"/>
                  <a:gd name="connsiteY32" fmla="*/ 1888030 h 2594515"/>
                  <a:gd name="connsiteX33" fmla="*/ 209685 w 2981264"/>
                  <a:gd name="connsiteY33" fmla="*/ 1870055 h 2594515"/>
                  <a:gd name="connsiteX34" fmla="*/ 469547 w 2981264"/>
                  <a:gd name="connsiteY34" fmla="*/ 1858071 h 2594515"/>
                  <a:gd name="connsiteX35" fmla="*/ 573817 w 2981264"/>
                  <a:gd name="connsiteY35" fmla="*/ 1822251 h 2594515"/>
                  <a:gd name="connsiteX36" fmla="*/ 733837 w 2981264"/>
                  <a:gd name="connsiteY36" fmla="*/ 1878131 h 2594515"/>
                  <a:gd name="connsiteX37" fmla="*/ 793038 w 2981264"/>
                  <a:gd name="connsiteY37" fmla="*/ 1988914 h 2594515"/>
                  <a:gd name="connsiteX38" fmla="*/ 878617 w 2981264"/>
                  <a:gd name="connsiteY38" fmla="*/ 2309866 h 2594515"/>
                  <a:gd name="connsiteX39" fmla="*/ 958073 w 2981264"/>
                  <a:gd name="connsiteY39" fmla="*/ 2502319 h 2594515"/>
                  <a:gd name="connsiteX40" fmla="*/ 1198266 w 2981264"/>
                  <a:gd name="connsiteY40" fmla="*/ 2577803 h 2594515"/>
                  <a:gd name="connsiteX41" fmla="*/ 1440999 w 2981264"/>
                  <a:gd name="connsiteY41" fmla="*/ 2340736 h 2594515"/>
                  <a:gd name="connsiteX42" fmla="*/ 1468939 w 2981264"/>
                  <a:gd name="connsiteY42" fmla="*/ 2030856 h 2594515"/>
                  <a:gd name="connsiteX43" fmla="*/ 1442562 w 2981264"/>
                  <a:gd name="connsiteY43" fmla="*/ 1381007 h 2594515"/>
                  <a:gd name="connsiteX44" fmla="*/ 1467506 w 2981264"/>
                  <a:gd name="connsiteY44" fmla="*/ 569184 h 2594515"/>
                  <a:gd name="connsiteX45" fmla="*/ 1553019 w 2981264"/>
                  <a:gd name="connsiteY45" fmla="*/ 222637 h 2594515"/>
                  <a:gd name="connsiteX46" fmla="*/ 1731406 w 2981264"/>
                  <a:gd name="connsiteY46" fmla="*/ 109965 h 2594515"/>
                  <a:gd name="connsiteX47" fmla="*/ 1892077 w 2981264"/>
                  <a:gd name="connsiteY47" fmla="*/ 249470 h 2594515"/>
                  <a:gd name="connsiteX48" fmla="*/ 1926399 w 2981264"/>
                  <a:gd name="connsiteY48" fmla="*/ 521771 h 2594515"/>
                  <a:gd name="connsiteX49" fmla="*/ 1971533 w 2981264"/>
                  <a:gd name="connsiteY49" fmla="*/ 807163 h 2594515"/>
                  <a:gd name="connsiteX50" fmla="*/ 2077432 w 2981264"/>
                  <a:gd name="connsiteY50" fmla="*/ 970178 h 2594515"/>
                  <a:gd name="connsiteX51" fmla="*/ 2077432 w 2981264"/>
                  <a:gd name="connsiteY51" fmla="*/ 2122687 h 2594515"/>
                  <a:gd name="connsiteX52" fmla="*/ 2324724 w 2981264"/>
                  <a:gd name="connsiteY52" fmla="*/ 2189313 h 2594515"/>
                  <a:gd name="connsiteX53" fmla="*/ 2327133 w 2981264"/>
                  <a:gd name="connsiteY53" fmla="*/ 2188402 h 2594515"/>
                  <a:gd name="connsiteX54" fmla="*/ 2385162 w 2981264"/>
                  <a:gd name="connsiteY54" fmla="*/ 2185015 h 2594515"/>
                  <a:gd name="connsiteX55" fmla="*/ 2385162 w 2981264"/>
                  <a:gd name="connsiteY55" fmla="*/ 2185015 h 2594515"/>
                  <a:gd name="connsiteX56" fmla="*/ 2433618 w 2981264"/>
                  <a:gd name="connsiteY56" fmla="*/ 2188597 h 2594515"/>
                  <a:gd name="connsiteX57" fmla="*/ 2570257 w 2981264"/>
                  <a:gd name="connsiteY57" fmla="*/ 2189183 h 2594515"/>
                  <a:gd name="connsiteX58" fmla="*/ 2573318 w 2981264"/>
                  <a:gd name="connsiteY58" fmla="*/ 2188532 h 2594515"/>
                  <a:gd name="connsiteX59" fmla="*/ 2573318 w 2981264"/>
                  <a:gd name="connsiteY59" fmla="*/ 2189183 h 2594515"/>
                  <a:gd name="connsiteX60" fmla="*/ 2786678 w 2981264"/>
                  <a:gd name="connsiteY60" fmla="*/ 2129721 h 2594515"/>
                  <a:gd name="connsiteX61" fmla="*/ 2868479 w 2981264"/>
                  <a:gd name="connsiteY61" fmla="*/ 1978819 h 2594515"/>
                  <a:gd name="connsiteX62" fmla="*/ 2979001 w 2981264"/>
                  <a:gd name="connsiteY62" fmla="*/ 1309822 h 2594515"/>
                  <a:gd name="connsiteX63" fmla="*/ 2954709 w 2981264"/>
                  <a:gd name="connsiteY63" fmla="*/ 780199 h 2594515"/>
                  <a:gd name="connsiteX64" fmla="*/ 2834156 w 2981264"/>
                  <a:gd name="connsiteY64" fmla="*/ 1495372 h 2594515"/>
                  <a:gd name="connsiteX65" fmla="*/ 2834287 w 2981264"/>
                  <a:gd name="connsiteY65" fmla="*/ 1491790 h 2594515"/>
                  <a:gd name="connsiteX66" fmla="*/ 2834091 w 2981264"/>
                  <a:gd name="connsiteY66" fmla="*/ 1491660 h 2594515"/>
                  <a:gd name="connsiteX67" fmla="*/ 2837478 w 2981264"/>
                  <a:gd name="connsiteY67" fmla="*/ 1490097 h 2594515"/>
                  <a:gd name="connsiteX68" fmla="*/ 2837348 w 2981264"/>
                  <a:gd name="connsiteY68" fmla="*/ 1491790 h 2594515"/>
                  <a:gd name="connsiteX69" fmla="*/ 2834156 w 2981264"/>
                  <a:gd name="connsiteY69" fmla="*/ 1495372 h 2594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2981264" h="2594515">
                    <a:moveTo>
                      <a:pt x="2954709" y="780199"/>
                    </a:moveTo>
                    <a:cubicBezTo>
                      <a:pt x="2935691" y="638480"/>
                      <a:pt x="2908923" y="498585"/>
                      <a:pt x="2856105" y="365007"/>
                    </a:cubicBezTo>
                    <a:cubicBezTo>
                      <a:pt x="2829467" y="297665"/>
                      <a:pt x="2796512" y="233904"/>
                      <a:pt x="2739980" y="185905"/>
                    </a:cubicBezTo>
                    <a:cubicBezTo>
                      <a:pt x="2686641" y="140640"/>
                      <a:pt x="2612264" y="133541"/>
                      <a:pt x="2554040" y="166887"/>
                    </a:cubicBezTo>
                    <a:cubicBezTo>
                      <a:pt x="2552021" y="167343"/>
                      <a:pt x="2550067" y="167864"/>
                      <a:pt x="2547983" y="168515"/>
                    </a:cubicBezTo>
                    <a:cubicBezTo>
                      <a:pt x="2520759" y="169427"/>
                      <a:pt x="2493470" y="170404"/>
                      <a:pt x="2466247" y="171316"/>
                    </a:cubicBezTo>
                    <a:cubicBezTo>
                      <a:pt x="2422546" y="172684"/>
                      <a:pt x="2378845" y="173986"/>
                      <a:pt x="2335079" y="175289"/>
                    </a:cubicBezTo>
                    <a:cubicBezTo>
                      <a:pt x="2240382" y="135821"/>
                      <a:pt x="2167960" y="153210"/>
                      <a:pt x="2104720" y="230908"/>
                    </a:cubicBezTo>
                    <a:cubicBezTo>
                      <a:pt x="2095016" y="242827"/>
                      <a:pt x="2086159" y="255461"/>
                      <a:pt x="2076911" y="267771"/>
                    </a:cubicBezTo>
                    <a:cubicBezTo>
                      <a:pt x="2077952" y="523659"/>
                      <a:pt x="2075543" y="667788"/>
                      <a:pt x="2077952" y="748743"/>
                    </a:cubicBezTo>
                    <a:cubicBezTo>
                      <a:pt x="2055874" y="740211"/>
                      <a:pt x="2046170" y="613862"/>
                      <a:pt x="2041481" y="547301"/>
                    </a:cubicBezTo>
                    <a:cubicBezTo>
                      <a:pt x="2034838" y="519231"/>
                      <a:pt x="2035359" y="490379"/>
                      <a:pt x="2031777" y="461918"/>
                    </a:cubicBezTo>
                    <a:cubicBezTo>
                      <a:pt x="2018816" y="357843"/>
                      <a:pt x="2005074" y="253898"/>
                      <a:pt x="1977394" y="152429"/>
                    </a:cubicBezTo>
                    <a:cubicBezTo>
                      <a:pt x="1953818" y="82546"/>
                      <a:pt x="1892011" y="33374"/>
                      <a:pt x="1822389" y="15008"/>
                    </a:cubicBezTo>
                    <a:cubicBezTo>
                      <a:pt x="1642310" y="-32405"/>
                      <a:pt x="1552303" y="42297"/>
                      <a:pt x="1508081" y="103322"/>
                    </a:cubicBezTo>
                    <a:cubicBezTo>
                      <a:pt x="1379388" y="280992"/>
                      <a:pt x="1369618" y="523659"/>
                      <a:pt x="1354509" y="801757"/>
                    </a:cubicBezTo>
                    <a:cubicBezTo>
                      <a:pt x="1351838" y="851124"/>
                      <a:pt x="1332821" y="1344991"/>
                      <a:pt x="1333016" y="1359385"/>
                    </a:cubicBezTo>
                    <a:cubicBezTo>
                      <a:pt x="1334905" y="1524159"/>
                      <a:pt x="1331779" y="1775619"/>
                      <a:pt x="1361998" y="2063811"/>
                    </a:cubicBezTo>
                    <a:cubicBezTo>
                      <a:pt x="1369618" y="2136690"/>
                      <a:pt x="1367990" y="2209894"/>
                      <a:pt x="1342981" y="2280493"/>
                    </a:cubicBezTo>
                    <a:cubicBezTo>
                      <a:pt x="1314585" y="2360666"/>
                      <a:pt x="1263003" y="2421560"/>
                      <a:pt x="1187976" y="2461093"/>
                    </a:cubicBezTo>
                    <a:cubicBezTo>
                      <a:pt x="1120633" y="2496653"/>
                      <a:pt x="1075890" y="2482325"/>
                      <a:pt x="1039614" y="2415699"/>
                    </a:cubicBezTo>
                    <a:cubicBezTo>
                      <a:pt x="1021834" y="2383070"/>
                      <a:pt x="1009329" y="2348161"/>
                      <a:pt x="999299" y="2312341"/>
                    </a:cubicBezTo>
                    <a:cubicBezTo>
                      <a:pt x="971164" y="2212304"/>
                      <a:pt x="946350" y="2111290"/>
                      <a:pt x="913656" y="2012490"/>
                    </a:cubicBezTo>
                    <a:cubicBezTo>
                      <a:pt x="885325" y="1926781"/>
                      <a:pt x="849374" y="1845502"/>
                      <a:pt x="782813" y="1781220"/>
                    </a:cubicBezTo>
                    <a:cubicBezTo>
                      <a:pt x="699775" y="1700982"/>
                      <a:pt x="562159" y="1684179"/>
                      <a:pt x="467137" y="1747679"/>
                    </a:cubicBezTo>
                    <a:cubicBezTo>
                      <a:pt x="395626" y="1795418"/>
                      <a:pt x="316756" y="1804992"/>
                      <a:pt x="233978" y="1775358"/>
                    </a:cubicBezTo>
                    <a:cubicBezTo>
                      <a:pt x="207015" y="1765720"/>
                      <a:pt x="190798" y="1747874"/>
                      <a:pt x="188909" y="1717069"/>
                    </a:cubicBezTo>
                    <a:cubicBezTo>
                      <a:pt x="186890" y="1683919"/>
                      <a:pt x="182396" y="1645493"/>
                      <a:pt x="170608" y="1614492"/>
                    </a:cubicBezTo>
                    <a:cubicBezTo>
                      <a:pt x="154782" y="1572940"/>
                      <a:pt x="128796" y="1535752"/>
                      <a:pt x="79038" y="1518037"/>
                    </a:cubicBezTo>
                    <a:cubicBezTo>
                      <a:pt x="48167" y="1507030"/>
                      <a:pt x="34555" y="1500713"/>
                      <a:pt x="493" y="1503709"/>
                    </a:cubicBezTo>
                    <a:cubicBezTo>
                      <a:pt x="-1135" y="1678187"/>
                      <a:pt x="1796" y="1884904"/>
                      <a:pt x="1731" y="2018221"/>
                    </a:cubicBezTo>
                    <a:lnTo>
                      <a:pt x="59630" y="2009299"/>
                    </a:lnTo>
                    <a:cubicBezTo>
                      <a:pt x="127558" y="1988914"/>
                      <a:pt x="168198" y="1949446"/>
                      <a:pt x="182005" y="1888030"/>
                    </a:cubicBezTo>
                    <a:cubicBezTo>
                      <a:pt x="186630" y="1867319"/>
                      <a:pt x="187997" y="1860481"/>
                      <a:pt x="209685" y="1870055"/>
                    </a:cubicBezTo>
                    <a:cubicBezTo>
                      <a:pt x="297999" y="1908871"/>
                      <a:pt x="384945" y="1907048"/>
                      <a:pt x="469547" y="1858071"/>
                    </a:cubicBezTo>
                    <a:cubicBezTo>
                      <a:pt x="501915" y="1839314"/>
                      <a:pt x="537410" y="1829024"/>
                      <a:pt x="573817" y="1822251"/>
                    </a:cubicBezTo>
                    <a:cubicBezTo>
                      <a:pt x="637577" y="1810267"/>
                      <a:pt x="691699" y="1827526"/>
                      <a:pt x="733837" y="1878131"/>
                    </a:cubicBezTo>
                    <a:cubicBezTo>
                      <a:pt x="761125" y="1910955"/>
                      <a:pt x="778515" y="1949186"/>
                      <a:pt x="793038" y="1988914"/>
                    </a:cubicBezTo>
                    <a:cubicBezTo>
                      <a:pt x="831203" y="2093314"/>
                      <a:pt x="848723" y="2203251"/>
                      <a:pt x="878617" y="2309866"/>
                    </a:cubicBezTo>
                    <a:cubicBezTo>
                      <a:pt x="897504" y="2377208"/>
                      <a:pt x="918019" y="2443834"/>
                      <a:pt x="958073" y="2502319"/>
                    </a:cubicBezTo>
                    <a:cubicBezTo>
                      <a:pt x="1015907" y="2586661"/>
                      <a:pt x="1104091" y="2616489"/>
                      <a:pt x="1198266" y="2577803"/>
                    </a:cubicBezTo>
                    <a:cubicBezTo>
                      <a:pt x="1310091" y="2531823"/>
                      <a:pt x="1393260" y="2452822"/>
                      <a:pt x="1440999" y="2340736"/>
                    </a:cubicBezTo>
                    <a:cubicBezTo>
                      <a:pt x="1483462" y="2241025"/>
                      <a:pt x="1482746" y="2134996"/>
                      <a:pt x="1468939" y="2030856"/>
                    </a:cubicBezTo>
                    <a:cubicBezTo>
                      <a:pt x="1440217" y="1814761"/>
                      <a:pt x="1436961" y="1598210"/>
                      <a:pt x="1442562" y="1381007"/>
                    </a:cubicBezTo>
                    <a:cubicBezTo>
                      <a:pt x="1445949" y="1320308"/>
                      <a:pt x="1449140" y="775706"/>
                      <a:pt x="1467506" y="569184"/>
                    </a:cubicBezTo>
                    <a:cubicBezTo>
                      <a:pt x="1480922" y="479503"/>
                      <a:pt x="1498572" y="315314"/>
                      <a:pt x="1553019" y="222637"/>
                    </a:cubicBezTo>
                    <a:cubicBezTo>
                      <a:pt x="1596134" y="149172"/>
                      <a:pt x="1640096" y="96288"/>
                      <a:pt x="1731406" y="109965"/>
                    </a:cubicBezTo>
                    <a:cubicBezTo>
                      <a:pt x="1810732" y="119734"/>
                      <a:pt x="1872994" y="132174"/>
                      <a:pt x="1892077" y="249470"/>
                    </a:cubicBezTo>
                    <a:cubicBezTo>
                      <a:pt x="1906796" y="339803"/>
                      <a:pt x="1917672" y="430721"/>
                      <a:pt x="1926399" y="521771"/>
                    </a:cubicBezTo>
                    <a:cubicBezTo>
                      <a:pt x="1935582" y="617900"/>
                      <a:pt x="1940988" y="713964"/>
                      <a:pt x="1971533" y="807163"/>
                    </a:cubicBezTo>
                    <a:cubicBezTo>
                      <a:pt x="2006051" y="912475"/>
                      <a:pt x="2049947" y="946602"/>
                      <a:pt x="2077432" y="970178"/>
                    </a:cubicBezTo>
                    <a:cubicBezTo>
                      <a:pt x="2078995" y="1011079"/>
                      <a:pt x="2078083" y="1775684"/>
                      <a:pt x="2077432" y="2122687"/>
                    </a:cubicBezTo>
                    <a:cubicBezTo>
                      <a:pt x="2159037" y="2218230"/>
                      <a:pt x="2221821" y="2235164"/>
                      <a:pt x="2324724" y="2189313"/>
                    </a:cubicBezTo>
                    <a:cubicBezTo>
                      <a:pt x="2325570" y="2189053"/>
                      <a:pt x="2326352" y="2188662"/>
                      <a:pt x="2327133" y="2188402"/>
                    </a:cubicBezTo>
                    <a:cubicBezTo>
                      <a:pt x="2346411" y="2185992"/>
                      <a:pt x="2366276" y="2192830"/>
                      <a:pt x="2385162" y="2185015"/>
                    </a:cubicBezTo>
                    <a:lnTo>
                      <a:pt x="2385162" y="2185015"/>
                    </a:lnTo>
                    <a:cubicBezTo>
                      <a:pt x="2401184" y="2188011"/>
                      <a:pt x="2417010" y="2189118"/>
                      <a:pt x="2433618" y="2188597"/>
                    </a:cubicBezTo>
                    <a:cubicBezTo>
                      <a:pt x="2479077" y="2187164"/>
                      <a:pt x="2524667" y="2188792"/>
                      <a:pt x="2570257" y="2189183"/>
                    </a:cubicBezTo>
                    <a:cubicBezTo>
                      <a:pt x="2571299" y="2188988"/>
                      <a:pt x="2572275" y="2188727"/>
                      <a:pt x="2573318" y="2188532"/>
                    </a:cubicBezTo>
                    <a:cubicBezTo>
                      <a:pt x="2573318" y="2188727"/>
                      <a:pt x="2573318" y="2188923"/>
                      <a:pt x="2573318" y="2189183"/>
                    </a:cubicBezTo>
                    <a:cubicBezTo>
                      <a:pt x="2646391" y="2224287"/>
                      <a:pt x="2728583" y="2201883"/>
                      <a:pt x="2786678" y="2129721"/>
                    </a:cubicBezTo>
                    <a:cubicBezTo>
                      <a:pt x="2823084" y="2084522"/>
                      <a:pt x="2848680" y="2033071"/>
                      <a:pt x="2868479" y="1978819"/>
                    </a:cubicBezTo>
                    <a:cubicBezTo>
                      <a:pt x="2947088" y="1762789"/>
                      <a:pt x="2970534" y="1537315"/>
                      <a:pt x="2979001" y="1309822"/>
                    </a:cubicBezTo>
                    <a:cubicBezTo>
                      <a:pt x="2985449" y="1132738"/>
                      <a:pt x="2978350" y="956046"/>
                      <a:pt x="2954709" y="780199"/>
                    </a:cubicBezTo>
                    <a:close/>
                    <a:moveTo>
                      <a:pt x="2834156" y="1495372"/>
                    </a:moveTo>
                    <a:cubicBezTo>
                      <a:pt x="2834156" y="1494200"/>
                      <a:pt x="2834222" y="1492963"/>
                      <a:pt x="2834287" y="1491790"/>
                    </a:cubicBezTo>
                    <a:cubicBezTo>
                      <a:pt x="2834222" y="1491725"/>
                      <a:pt x="2834156" y="1491725"/>
                      <a:pt x="2834091" y="1491660"/>
                    </a:cubicBezTo>
                    <a:cubicBezTo>
                      <a:pt x="2835199" y="1491204"/>
                      <a:pt x="2836305" y="1490683"/>
                      <a:pt x="2837478" y="1490097"/>
                    </a:cubicBezTo>
                    <a:cubicBezTo>
                      <a:pt x="2837413" y="1490683"/>
                      <a:pt x="2837413" y="1491204"/>
                      <a:pt x="2837348" y="1491790"/>
                    </a:cubicBezTo>
                    <a:cubicBezTo>
                      <a:pt x="2836110" y="1492897"/>
                      <a:pt x="2835068" y="1494135"/>
                      <a:pt x="2834156" y="1495372"/>
                    </a:cubicBez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6B68B786-99F3-4146-A9EE-732DE73AE94B}"/>
                  </a:ext>
                </a:extLst>
              </p:cNvPr>
              <p:cNvSpPr/>
              <p:nvPr/>
            </p:nvSpPr>
            <p:spPr>
              <a:xfrm>
                <a:off x="8767385" y="1502386"/>
                <a:ext cx="347553" cy="1314236"/>
              </a:xfrm>
              <a:custGeom>
                <a:avLst/>
                <a:gdLst>
                  <a:gd name="connsiteX0" fmla="*/ 530469 w 535268"/>
                  <a:gd name="connsiteY0" fmla="*/ 841657 h 2024059"/>
                  <a:gd name="connsiteX1" fmla="*/ 490285 w 535268"/>
                  <a:gd name="connsiteY1" fmla="*/ 483127 h 2024059"/>
                  <a:gd name="connsiteX2" fmla="*/ 382628 w 535268"/>
                  <a:gd name="connsiteY2" fmla="*/ 129936 h 2024059"/>
                  <a:gd name="connsiteX3" fmla="*/ 300306 w 535268"/>
                  <a:gd name="connsiteY3" fmla="*/ 23126 h 2024059"/>
                  <a:gd name="connsiteX4" fmla="*/ 226451 w 535268"/>
                  <a:gd name="connsiteY4" fmla="*/ 3327 h 2024059"/>
                  <a:gd name="connsiteX5" fmla="*/ 144715 w 535268"/>
                  <a:gd name="connsiteY5" fmla="*/ 6128 h 2024059"/>
                  <a:gd name="connsiteX6" fmla="*/ 10746 w 535268"/>
                  <a:gd name="connsiteY6" fmla="*/ 10231 h 2024059"/>
                  <a:gd name="connsiteX7" fmla="*/ 45720 w 535268"/>
                  <a:gd name="connsiteY7" fmla="*/ 39799 h 2024059"/>
                  <a:gd name="connsiteX8" fmla="*/ 145496 w 535268"/>
                  <a:gd name="connsiteY8" fmla="*/ 180997 h 2024059"/>
                  <a:gd name="connsiteX9" fmla="*/ 263508 w 535268"/>
                  <a:gd name="connsiteY9" fmla="*/ 759465 h 2024059"/>
                  <a:gd name="connsiteX10" fmla="*/ 254521 w 535268"/>
                  <a:gd name="connsiteY10" fmla="*/ 1198039 h 2024059"/>
                  <a:gd name="connsiteX11" fmla="*/ 184899 w 535268"/>
                  <a:gd name="connsiteY11" fmla="*/ 1672368 h 2024059"/>
                  <a:gd name="connsiteX12" fmla="*/ 0 w 535268"/>
                  <a:gd name="connsiteY12" fmla="*/ 2024060 h 2024059"/>
                  <a:gd name="connsiteX13" fmla="*/ 63500 w 535268"/>
                  <a:gd name="connsiteY13" fmla="*/ 2019696 h 2024059"/>
                  <a:gd name="connsiteX14" fmla="*/ 63500 w 535268"/>
                  <a:gd name="connsiteY14" fmla="*/ 2019696 h 2024059"/>
                  <a:gd name="connsiteX15" fmla="*/ 111955 w 535268"/>
                  <a:gd name="connsiteY15" fmla="*/ 2023278 h 2024059"/>
                  <a:gd name="connsiteX16" fmla="*/ 248594 w 535268"/>
                  <a:gd name="connsiteY16" fmla="*/ 2023865 h 2024059"/>
                  <a:gd name="connsiteX17" fmla="*/ 352148 w 535268"/>
                  <a:gd name="connsiteY17" fmla="*/ 1948967 h 2024059"/>
                  <a:gd name="connsiteX18" fmla="*/ 432321 w 535268"/>
                  <a:gd name="connsiteY18" fmla="*/ 1771493 h 2024059"/>
                  <a:gd name="connsiteX19" fmla="*/ 498751 w 535268"/>
                  <a:gd name="connsiteY19" fmla="*/ 1530388 h 2024059"/>
                  <a:gd name="connsiteX20" fmla="*/ 533856 w 535268"/>
                  <a:gd name="connsiteY20" fmla="*/ 1131543 h 2024059"/>
                  <a:gd name="connsiteX21" fmla="*/ 530469 w 535268"/>
                  <a:gd name="connsiteY21" fmla="*/ 841657 h 202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5268" h="2024059">
                    <a:moveTo>
                      <a:pt x="530469" y="841657"/>
                    </a:moveTo>
                    <a:cubicBezTo>
                      <a:pt x="523761" y="721170"/>
                      <a:pt x="511126" y="601725"/>
                      <a:pt x="490285" y="483127"/>
                    </a:cubicBezTo>
                    <a:cubicBezTo>
                      <a:pt x="468923" y="361141"/>
                      <a:pt x="438508" y="241566"/>
                      <a:pt x="382628" y="129936"/>
                    </a:cubicBezTo>
                    <a:cubicBezTo>
                      <a:pt x="362178" y="88971"/>
                      <a:pt x="335735" y="52564"/>
                      <a:pt x="300306" y="23126"/>
                    </a:cubicBezTo>
                    <a:cubicBezTo>
                      <a:pt x="278748" y="5216"/>
                      <a:pt x="255367" y="-5921"/>
                      <a:pt x="226451" y="3327"/>
                    </a:cubicBezTo>
                    <a:cubicBezTo>
                      <a:pt x="199227" y="4239"/>
                      <a:pt x="171939" y="5216"/>
                      <a:pt x="144715" y="6128"/>
                    </a:cubicBezTo>
                    <a:cubicBezTo>
                      <a:pt x="100037" y="7560"/>
                      <a:pt x="55424" y="8863"/>
                      <a:pt x="10746" y="10231"/>
                    </a:cubicBezTo>
                    <a:cubicBezTo>
                      <a:pt x="22404" y="20065"/>
                      <a:pt x="34323" y="29639"/>
                      <a:pt x="45720" y="39799"/>
                    </a:cubicBezTo>
                    <a:cubicBezTo>
                      <a:pt x="88183" y="77443"/>
                      <a:pt x="145496" y="180997"/>
                      <a:pt x="145496" y="180997"/>
                    </a:cubicBezTo>
                    <a:cubicBezTo>
                      <a:pt x="216486" y="360425"/>
                      <a:pt x="248529" y="568770"/>
                      <a:pt x="263508" y="759465"/>
                    </a:cubicBezTo>
                    <a:cubicBezTo>
                      <a:pt x="275622" y="913429"/>
                      <a:pt x="264094" y="1043685"/>
                      <a:pt x="254521" y="1198039"/>
                    </a:cubicBezTo>
                    <a:cubicBezTo>
                      <a:pt x="244556" y="1358254"/>
                      <a:pt x="226646" y="1517297"/>
                      <a:pt x="184899" y="1672368"/>
                    </a:cubicBezTo>
                    <a:cubicBezTo>
                      <a:pt x="149795" y="1802819"/>
                      <a:pt x="111239" y="1933011"/>
                      <a:pt x="0" y="2024060"/>
                    </a:cubicBezTo>
                    <a:cubicBezTo>
                      <a:pt x="20906" y="2019240"/>
                      <a:pt x="42789" y="2028293"/>
                      <a:pt x="63500" y="2019696"/>
                    </a:cubicBezTo>
                    <a:cubicBezTo>
                      <a:pt x="63500" y="2019696"/>
                      <a:pt x="63500" y="2019696"/>
                      <a:pt x="63500" y="2019696"/>
                    </a:cubicBezTo>
                    <a:cubicBezTo>
                      <a:pt x="79521" y="2022692"/>
                      <a:pt x="95348" y="2023799"/>
                      <a:pt x="111955" y="2023278"/>
                    </a:cubicBezTo>
                    <a:cubicBezTo>
                      <a:pt x="157414" y="2021846"/>
                      <a:pt x="203004" y="2023474"/>
                      <a:pt x="248594" y="2023865"/>
                    </a:cubicBezTo>
                    <a:cubicBezTo>
                      <a:pt x="295291" y="2015724"/>
                      <a:pt x="326292" y="1986351"/>
                      <a:pt x="352148" y="1948967"/>
                    </a:cubicBezTo>
                    <a:cubicBezTo>
                      <a:pt x="389662" y="1894585"/>
                      <a:pt x="413043" y="1834016"/>
                      <a:pt x="432321" y="1771493"/>
                    </a:cubicBezTo>
                    <a:cubicBezTo>
                      <a:pt x="458372" y="1693860"/>
                      <a:pt x="485987" y="1611147"/>
                      <a:pt x="498751" y="1530388"/>
                    </a:cubicBezTo>
                    <a:cubicBezTo>
                      <a:pt x="509628" y="1461808"/>
                      <a:pt x="532228" y="1195824"/>
                      <a:pt x="533856" y="1131543"/>
                    </a:cubicBezTo>
                    <a:cubicBezTo>
                      <a:pt x="536265" y="1035088"/>
                      <a:pt x="535874" y="938438"/>
                      <a:pt x="530469" y="8416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36CEA702-3502-4CEA-BDE7-CE35F88BECBC}"/>
                  </a:ext>
                </a:extLst>
              </p:cNvPr>
              <p:cNvSpPr/>
              <p:nvPr/>
            </p:nvSpPr>
            <p:spPr>
              <a:xfrm>
                <a:off x="8858178" y="1824964"/>
                <a:ext cx="33746" cy="367998"/>
              </a:xfrm>
              <a:custGeom>
                <a:avLst/>
                <a:gdLst>
                  <a:gd name="connsiteX0" fmla="*/ 51972 w 51972"/>
                  <a:gd name="connsiteY0" fmla="*/ 447040 h 566755"/>
                  <a:gd name="connsiteX1" fmla="*/ 40901 w 51972"/>
                  <a:gd name="connsiteY1" fmla="*/ 550203 h 566755"/>
                  <a:gd name="connsiteX2" fmla="*/ 31652 w 51972"/>
                  <a:gd name="connsiteY2" fmla="*/ 566746 h 566755"/>
                  <a:gd name="connsiteX3" fmla="*/ 0 w 51972"/>
                  <a:gd name="connsiteY3" fmla="*/ 0 h 566755"/>
                  <a:gd name="connsiteX4" fmla="*/ 8662 w 51972"/>
                  <a:gd name="connsiteY4" fmla="*/ 14524 h 566755"/>
                  <a:gd name="connsiteX5" fmla="*/ 26637 w 51972"/>
                  <a:gd name="connsiteY5" fmla="*/ 126479 h 566755"/>
                  <a:gd name="connsiteX6" fmla="*/ 51972 w 51972"/>
                  <a:gd name="connsiteY6" fmla="*/ 447040 h 566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972" h="566755">
                    <a:moveTo>
                      <a:pt x="51972" y="447040"/>
                    </a:moveTo>
                    <a:cubicBezTo>
                      <a:pt x="48585" y="479669"/>
                      <a:pt x="51191" y="514838"/>
                      <a:pt x="40901" y="550203"/>
                    </a:cubicBezTo>
                    <a:cubicBezTo>
                      <a:pt x="39142" y="556260"/>
                      <a:pt x="42268" y="567136"/>
                      <a:pt x="31652" y="566746"/>
                    </a:cubicBezTo>
                    <a:cubicBezTo>
                      <a:pt x="39728" y="501227"/>
                      <a:pt x="15305" y="106810"/>
                      <a:pt x="0" y="0"/>
                    </a:cubicBezTo>
                    <a:cubicBezTo>
                      <a:pt x="7099" y="456"/>
                      <a:pt x="7685" y="8337"/>
                      <a:pt x="8662" y="14524"/>
                    </a:cubicBezTo>
                    <a:cubicBezTo>
                      <a:pt x="14654" y="51842"/>
                      <a:pt x="22664" y="88965"/>
                      <a:pt x="26637" y="126479"/>
                    </a:cubicBezTo>
                    <a:cubicBezTo>
                      <a:pt x="37644" y="231596"/>
                      <a:pt x="51777" y="338081"/>
                      <a:pt x="51972" y="447040"/>
                    </a:cubicBezTo>
                    <a:close/>
                  </a:path>
                </a:pathLst>
              </a:custGeom>
              <a:solidFill>
                <a:srgbClr val="424242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35EC4607-4C4B-4ED0-9D17-5F5C92A7CA4D}"/>
                  </a:ext>
                </a:extLst>
              </p:cNvPr>
              <p:cNvSpPr/>
              <p:nvPr/>
            </p:nvSpPr>
            <p:spPr>
              <a:xfrm>
                <a:off x="5461955" y="4282120"/>
                <a:ext cx="2824816" cy="35632"/>
              </a:xfrm>
              <a:custGeom>
                <a:avLst/>
                <a:gdLst>
                  <a:gd name="connsiteX0" fmla="*/ 735255 w 4350510"/>
                  <a:gd name="connsiteY0" fmla="*/ 43506 h 54877"/>
                  <a:gd name="connsiteX1" fmla="*/ 43268 w 4350510"/>
                  <a:gd name="connsiteY1" fmla="*/ 42984 h 54877"/>
                  <a:gd name="connsiteX2" fmla="*/ 153 w 4350510"/>
                  <a:gd name="connsiteY2" fmla="*/ 260 h 54877"/>
                  <a:gd name="connsiteX3" fmla="*/ 4331179 w 4350510"/>
                  <a:gd name="connsiteY3" fmla="*/ 326 h 54877"/>
                  <a:gd name="connsiteX4" fmla="*/ 4343553 w 4350510"/>
                  <a:gd name="connsiteY4" fmla="*/ 0 h 54877"/>
                  <a:gd name="connsiteX5" fmla="*/ 4314506 w 4350510"/>
                  <a:gd name="connsiteY5" fmla="*/ 42919 h 54877"/>
                  <a:gd name="connsiteX6" fmla="*/ 3570416 w 4350510"/>
                  <a:gd name="connsiteY6" fmla="*/ 43506 h 54877"/>
                  <a:gd name="connsiteX7" fmla="*/ 3539024 w 4350510"/>
                  <a:gd name="connsiteY7" fmla="*/ 53796 h 54877"/>
                  <a:gd name="connsiteX8" fmla="*/ 3505093 w 4350510"/>
                  <a:gd name="connsiteY8" fmla="*/ 54186 h 54877"/>
                  <a:gd name="connsiteX9" fmla="*/ 800774 w 4350510"/>
                  <a:gd name="connsiteY9" fmla="*/ 53991 h 54877"/>
                  <a:gd name="connsiteX10" fmla="*/ 735255 w 4350510"/>
                  <a:gd name="connsiteY10" fmla="*/ 43506 h 54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50510" h="54877">
                    <a:moveTo>
                      <a:pt x="735255" y="43506"/>
                    </a:moveTo>
                    <a:cubicBezTo>
                      <a:pt x="504571" y="43310"/>
                      <a:pt x="273952" y="43115"/>
                      <a:pt x="43268" y="42984"/>
                    </a:cubicBezTo>
                    <a:cubicBezTo>
                      <a:pt x="-563" y="42919"/>
                      <a:pt x="-563" y="42984"/>
                      <a:pt x="153" y="260"/>
                    </a:cubicBezTo>
                    <a:cubicBezTo>
                      <a:pt x="1443850" y="326"/>
                      <a:pt x="2887482" y="326"/>
                      <a:pt x="4331179" y="326"/>
                    </a:cubicBezTo>
                    <a:cubicBezTo>
                      <a:pt x="4335282" y="326"/>
                      <a:pt x="4339385" y="130"/>
                      <a:pt x="4343553" y="0"/>
                    </a:cubicBezTo>
                    <a:cubicBezTo>
                      <a:pt x="4356579" y="38556"/>
                      <a:pt x="4353648" y="42919"/>
                      <a:pt x="4314506" y="42919"/>
                    </a:cubicBezTo>
                    <a:cubicBezTo>
                      <a:pt x="4066498" y="43115"/>
                      <a:pt x="3818490" y="43310"/>
                      <a:pt x="3570416" y="43506"/>
                    </a:cubicBezTo>
                    <a:cubicBezTo>
                      <a:pt x="3561754" y="52493"/>
                      <a:pt x="3550422" y="53210"/>
                      <a:pt x="3539024" y="53796"/>
                    </a:cubicBezTo>
                    <a:cubicBezTo>
                      <a:pt x="3527692" y="54382"/>
                      <a:pt x="3516360" y="54186"/>
                      <a:pt x="3505093" y="54186"/>
                    </a:cubicBezTo>
                    <a:cubicBezTo>
                      <a:pt x="2603653" y="54186"/>
                      <a:pt x="1702214" y="54252"/>
                      <a:pt x="800774" y="53991"/>
                    </a:cubicBezTo>
                    <a:cubicBezTo>
                      <a:pt x="778565" y="53991"/>
                      <a:pt x="755054" y="59397"/>
                      <a:pt x="735255" y="43506"/>
                    </a:cubicBezTo>
                    <a:close/>
                  </a:path>
                </a:pathLst>
              </a:custGeom>
              <a:solidFill>
                <a:srgbClr val="858686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C0C22B53-2D0A-413A-BB8F-A4F2A4998C49}"/>
                  </a:ext>
                </a:extLst>
              </p:cNvPr>
              <p:cNvSpPr/>
              <p:nvPr/>
            </p:nvSpPr>
            <p:spPr>
              <a:xfrm>
                <a:off x="8968508" y="1735144"/>
                <a:ext cx="52310" cy="869318"/>
              </a:xfrm>
              <a:custGeom>
                <a:avLst/>
                <a:gdLst>
                  <a:gd name="connsiteX0" fmla="*/ 63240 w 80563"/>
                  <a:gd name="connsiteY0" fmla="*/ 1012092 h 1338840"/>
                  <a:gd name="connsiteX1" fmla="*/ 5666 w 80563"/>
                  <a:gd name="connsiteY1" fmla="*/ 1338841 h 1338840"/>
                  <a:gd name="connsiteX2" fmla="*/ 50214 w 80563"/>
                  <a:gd name="connsiteY2" fmla="*/ 1004082 h 1338840"/>
                  <a:gd name="connsiteX3" fmla="*/ 67343 w 80563"/>
                  <a:gd name="connsiteY3" fmla="*/ 604129 h 1338840"/>
                  <a:gd name="connsiteX4" fmla="*/ 39272 w 80563"/>
                  <a:gd name="connsiteY4" fmla="*/ 246966 h 1338840"/>
                  <a:gd name="connsiteX5" fmla="*/ 0 w 80563"/>
                  <a:gd name="connsiteY5" fmla="*/ 0 h 1338840"/>
                  <a:gd name="connsiteX6" fmla="*/ 35235 w 80563"/>
                  <a:gd name="connsiteY6" fmla="*/ 143217 h 1338840"/>
                  <a:gd name="connsiteX7" fmla="*/ 74377 w 80563"/>
                  <a:gd name="connsiteY7" fmla="*/ 468467 h 1338840"/>
                  <a:gd name="connsiteX8" fmla="*/ 80564 w 80563"/>
                  <a:gd name="connsiteY8" fmla="*/ 782646 h 1338840"/>
                  <a:gd name="connsiteX9" fmla="*/ 63240 w 80563"/>
                  <a:gd name="connsiteY9" fmla="*/ 1012092 h 1338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563" h="1338840">
                    <a:moveTo>
                      <a:pt x="63240" y="1012092"/>
                    </a:moveTo>
                    <a:cubicBezTo>
                      <a:pt x="51907" y="1116363"/>
                      <a:pt x="6774" y="1332849"/>
                      <a:pt x="5666" y="1338841"/>
                    </a:cubicBezTo>
                    <a:cubicBezTo>
                      <a:pt x="-2279" y="1334737"/>
                      <a:pt x="42659" y="1111152"/>
                      <a:pt x="50214" y="1004082"/>
                    </a:cubicBezTo>
                    <a:cubicBezTo>
                      <a:pt x="53666" y="954845"/>
                      <a:pt x="71251" y="688210"/>
                      <a:pt x="67343" y="604129"/>
                    </a:cubicBezTo>
                    <a:cubicBezTo>
                      <a:pt x="61872" y="484814"/>
                      <a:pt x="57118" y="365499"/>
                      <a:pt x="39272" y="246966"/>
                    </a:cubicBezTo>
                    <a:cubicBezTo>
                      <a:pt x="28331" y="174088"/>
                      <a:pt x="0" y="15761"/>
                      <a:pt x="0" y="0"/>
                    </a:cubicBezTo>
                    <a:cubicBezTo>
                      <a:pt x="20516" y="51386"/>
                      <a:pt x="27094" y="97823"/>
                      <a:pt x="35235" y="143217"/>
                    </a:cubicBezTo>
                    <a:cubicBezTo>
                      <a:pt x="54447" y="250809"/>
                      <a:pt x="67733" y="359247"/>
                      <a:pt x="74377" y="468467"/>
                    </a:cubicBezTo>
                    <a:cubicBezTo>
                      <a:pt x="80759" y="573128"/>
                      <a:pt x="79978" y="677854"/>
                      <a:pt x="80564" y="782646"/>
                    </a:cubicBezTo>
                    <a:cubicBezTo>
                      <a:pt x="80629" y="809739"/>
                      <a:pt x="68580" y="962725"/>
                      <a:pt x="63240" y="1012092"/>
                    </a:cubicBezTo>
                    <a:close/>
                  </a:path>
                </a:pathLst>
              </a:custGeom>
              <a:solidFill>
                <a:srgbClr val="73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7D79FE38-BA14-47BC-8B0C-CF58D1576C14}"/>
                  </a:ext>
                </a:extLst>
              </p:cNvPr>
              <p:cNvSpPr/>
              <p:nvPr/>
            </p:nvSpPr>
            <p:spPr>
              <a:xfrm>
                <a:off x="8999706" y="1738991"/>
                <a:ext cx="52963" cy="833711"/>
              </a:xfrm>
              <a:custGeom>
                <a:avLst/>
                <a:gdLst>
                  <a:gd name="connsiteX0" fmla="*/ 57916 w 81568"/>
                  <a:gd name="connsiteY0" fmla="*/ 1065628 h 1284002"/>
                  <a:gd name="connsiteX1" fmla="*/ 19620 w 81568"/>
                  <a:gd name="connsiteY1" fmla="*/ 1284002 h 1284002"/>
                  <a:gd name="connsiteX2" fmla="*/ 12522 w 81568"/>
                  <a:gd name="connsiteY2" fmla="*/ 1264920 h 1284002"/>
                  <a:gd name="connsiteX3" fmla="*/ 68271 w 81568"/>
                  <a:gd name="connsiteY3" fmla="*/ 585568 h 1284002"/>
                  <a:gd name="connsiteX4" fmla="*/ 40787 w 81568"/>
                  <a:gd name="connsiteY4" fmla="*/ 239867 h 1284002"/>
                  <a:gd name="connsiteX5" fmla="*/ 1320 w 81568"/>
                  <a:gd name="connsiteY5" fmla="*/ 19148 h 1284002"/>
                  <a:gd name="connsiteX6" fmla="*/ 5097 w 81568"/>
                  <a:gd name="connsiteY6" fmla="*/ 0 h 1284002"/>
                  <a:gd name="connsiteX7" fmla="*/ 43848 w 81568"/>
                  <a:gd name="connsiteY7" fmla="*/ 177409 h 1284002"/>
                  <a:gd name="connsiteX8" fmla="*/ 77454 w 81568"/>
                  <a:gd name="connsiteY8" fmla="*/ 503897 h 1284002"/>
                  <a:gd name="connsiteX9" fmla="*/ 80450 w 81568"/>
                  <a:gd name="connsiteY9" fmla="*/ 783623 h 1284002"/>
                  <a:gd name="connsiteX10" fmla="*/ 57916 w 81568"/>
                  <a:gd name="connsiteY10" fmla="*/ 1065628 h 1284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568" h="1284002">
                    <a:moveTo>
                      <a:pt x="57916" y="1065628"/>
                    </a:moveTo>
                    <a:cubicBezTo>
                      <a:pt x="48667" y="1139157"/>
                      <a:pt x="35316" y="1211710"/>
                      <a:pt x="19620" y="1284002"/>
                    </a:cubicBezTo>
                    <a:cubicBezTo>
                      <a:pt x="11154" y="1279900"/>
                      <a:pt x="13303" y="1271889"/>
                      <a:pt x="12522" y="1264920"/>
                    </a:cubicBezTo>
                    <a:cubicBezTo>
                      <a:pt x="62149" y="950220"/>
                      <a:pt x="71527" y="675770"/>
                      <a:pt x="68271" y="585568"/>
                    </a:cubicBezTo>
                    <a:cubicBezTo>
                      <a:pt x="64038" y="470095"/>
                      <a:pt x="58111" y="354623"/>
                      <a:pt x="40787" y="239867"/>
                    </a:cubicBezTo>
                    <a:cubicBezTo>
                      <a:pt x="29585" y="165881"/>
                      <a:pt x="18448" y="92026"/>
                      <a:pt x="1320" y="19148"/>
                    </a:cubicBezTo>
                    <a:cubicBezTo>
                      <a:pt x="17" y="13612"/>
                      <a:pt x="-2067" y="7099"/>
                      <a:pt x="5097" y="0"/>
                    </a:cubicBezTo>
                    <a:cubicBezTo>
                      <a:pt x="22942" y="58941"/>
                      <a:pt x="34730" y="118012"/>
                      <a:pt x="43848" y="177409"/>
                    </a:cubicBezTo>
                    <a:cubicBezTo>
                      <a:pt x="60456" y="285652"/>
                      <a:pt x="71984" y="394286"/>
                      <a:pt x="77454" y="503897"/>
                    </a:cubicBezTo>
                    <a:cubicBezTo>
                      <a:pt x="82143" y="597291"/>
                      <a:pt x="82339" y="690489"/>
                      <a:pt x="80450" y="783623"/>
                    </a:cubicBezTo>
                    <a:cubicBezTo>
                      <a:pt x="79343" y="836572"/>
                      <a:pt x="62996" y="1024792"/>
                      <a:pt x="57916" y="1065628"/>
                    </a:cubicBezTo>
                    <a:close/>
                  </a:path>
                </a:pathLst>
              </a:custGeom>
              <a:solidFill>
                <a:srgbClr val="73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FB5C683F-03F6-4479-8044-76032F6F85D6}"/>
                  </a:ext>
                </a:extLst>
              </p:cNvPr>
              <p:cNvSpPr/>
              <p:nvPr/>
            </p:nvSpPr>
            <p:spPr>
              <a:xfrm>
                <a:off x="9023609" y="1704907"/>
                <a:ext cx="60683" cy="868007"/>
              </a:xfrm>
              <a:custGeom>
                <a:avLst/>
                <a:gdLst>
                  <a:gd name="connsiteX0" fmla="*/ 89877 w 93458"/>
                  <a:gd name="connsiteY0" fmla="*/ 548314 h 1336821"/>
                  <a:gd name="connsiteX1" fmla="*/ 69036 w 93458"/>
                  <a:gd name="connsiteY1" fmla="*/ 313136 h 1336821"/>
                  <a:gd name="connsiteX2" fmla="*/ 33606 w 93458"/>
                  <a:gd name="connsiteY2" fmla="*/ 113714 h 1336821"/>
                  <a:gd name="connsiteX3" fmla="*/ 2670 w 93458"/>
                  <a:gd name="connsiteY3" fmla="*/ 0 h 1336821"/>
                  <a:gd name="connsiteX4" fmla="*/ 0 w 93458"/>
                  <a:gd name="connsiteY4" fmla="*/ 2345 h 1336821"/>
                  <a:gd name="connsiteX5" fmla="*/ 38816 w 93458"/>
                  <a:gd name="connsiteY5" fmla="*/ 178321 h 1336821"/>
                  <a:gd name="connsiteX6" fmla="*/ 38816 w 93458"/>
                  <a:gd name="connsiteY6" fmla="*/ 178321 h 1336821"/>
                  <a:gd name="connsiteX7" fmla="*/ 81084 w 93458"/>
                  <a:gd name="connsiteY7" fmla="*/ 614159 h 1336821"/>
                  <a:gd name="connsiteX8" fmla="*/ 67929 w 93458"/>
                  <a:gd name="connsiteY8" fmla="*/ 1014632 h 1336821"/>
                  <a:gd name="connsiteX9" fmla="*/ 25465 w 93458"/>
                  <a:gd name="connsiteY9" fmla="*/ 1317479 h 1336821"/>
                  <a:gd name="connsiteX10" fmla="*/ 32434 w 93458"/>
                  <a:gd name="connsiteY10" fmla="*/ 1336822 h 1336821"/>
                  <a:gd name="connsiteX11" fmla="*/ 78219 w 93458"/>
                  <a:gd name="connsiteY11" fmla="*/ 1052016 h 1336821"/>
                  <a:gd name="connsiteX12" fmla="*/ 93459 w 93458"/>
                  <a:gd name="connsiteY12" fmla="*/ 878124 h 1336821"/>
                  <a:gd name="connsiteX13" fmla="*/ 89877 w 93458"/>
                  <a:gd name="connsiteY13" fmla="*/ 548314 h 133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3458" h="1336821">
                    <a:moveTo>
                      <a:pt x="89877" y="548314"/>
                    </a:moveTo>
                    <a:cubicBezTo>
                      <a:pt x="85448" y="469574"/>
                      <a:pt x="79521" y="391160"/>
                      <a:pt x="69036" y="313136"/>
                    </a:cubicBezTo>
                    <a:cubicBezTo>
                      <a:pt x="59918" y="245533"/>
                      <a:pt x="52754" y="179559"/>
                      <a:pt x="33606" y="113714"/>
                    </a:cubicBezTo>
                    <a:cubicBezTo>
                      <a:pt x="25205" y="69492"/>
                      <a:pt x="16543" y="36211"/>
                      <a:pt x="2670" y="0"/>
                    </a:cubicBezTo>
                    <a:cubicBezTo>
                      <a:pt x="1759" y="782"/>
                      <a:pt x="847" y="1563"/>
                      <a:pt x="0" y="2345"/>
                    </a:cubicBezTo>
                    <a:cubicBezTo>
                      <a:pt x="4299" y="42138"/>
                      <a:pt x="30610" y="139440"/>
                      <a:pt x="38816" y="178321"/>
                    </a:cubicBezTo>
                    <a:lnTo>
                      <a:pt x="38816" y="178321"/>
                    </a:lnTo>
                    <a:cubicBezTo>
                      <a:pt x="50866" y="285783"/>
                      <a:pt x="76005" y="497189"/>
                      <a:pt x="81084" y="614159"/>
                    </a:cubicBezTo>
                    <a:cubicBezTo>
                      <a:pt x="86881" y="747672"/>
                      <a:pt x="78870" y="881380"/>
                      <a:pt x="67929" y="1014632"/>
                    </a:cubicBezTo>
                    <a:cubicBezTo>
                      <a:pt x="68319" y="1019778"/>
                      <a:pt x="44092" y="1222261"/>
                      <a:pt x="25465" y="1317479"/>
                    </a:cubicBezTo>
                    <a:cubicBezTo>
                      <a:pt x="26247" y="1324512"/>
                      <a:pt x="23707" y="1332719"/>
                      <a:pt x="32434" y="1336822"/>
                    </a:cubicBezTo>
                    <a:cubicBezTo>
                      <a:pt x="51582" y="1242516"/>
                      <a:pt x="70143" y="1148210"/>
                      <a:pt x="78219" y="1052016"/>
                    </a:cubicBezTo>
                    <a:cubicBezTo>
                      <a:pt x="86360" y="988321"/>
                      <a:pt x="88509" y="946834"/>
                      <a:pt x="93459" y="878124"/>
                    </a:cubicBezTo>
                    <a:cubicBezTo>
                      <a:pt x="91635" y="768187"/>
                      <a:pt x="96129" y="658381"/>
                      <a:pt x="89877" y="548314"/>
                    </a:cubicBezTo>
                    <a:close/>
                  </a:path>
                </a:pathLst>
              </a:custGeom>
              <a:solidFill>
                <a:srgbClr val="7315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076908C5-06F0-4CBD-9114-8DF84F8B1FA5}"/>
                  </a:ext>
                </a:extLst>
              </p:cNvPr>
              <p:cNvSpPr/>
              <p:nvPr/>
            </p:nvSpPr>
            <p:spPr>
              <a:xfrm>
                <a:off x="9108439" y="1820692"/>
                <a:ext cx="35196" cy="358477"/>
              </a:xfrm>
              <a:custGeom>
                <a:avLst/>
                <a:gdLst>
                  <a:gd name="connsiteX0" fmla="*/ 0 w 54205"/>
                  <a:gd name="connsiteY0" fmla="*/ 0 h 552091"/>
                  <a:gd name="connsiteX1" fmla="*/ 32694 w 54205"/>
                  <a:gd name="connsiteY1" fmla="*/ 144454 h 552091"/>
                  <a:gd name="connsiteX2" fmla="*/ 51711 w 54205"/>
                  <a:gd name="connsiteY2" fmla="*/ 484098 h 552091"/>
                  <a:gd name="connsiteX3" fmla="*/ 41812 w 54205"/>
                  <a:gd name="connsiteY3" fmla="*/ 552092 h 552091"/>
                  <a:gd name="connsiteX4" fmla="*/ 40249 w 54205"/>
                  <a:gd name="connsiteY4" fmla="*/ 486508 h 552091"/>
                  <a:gd name="connsiteX5" fmla="*/ 26833 w 54205"/>
                  <a:gd name="connsiteY5" fmla="*/ 198315 h 552091"/>
                  <a:gd name="connsiteX6" fmla="*/ 0 w 54205"/>
                  <a:gd name="connsiteY6" fmla="*/ 0 h 552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205" h="552091">
                    <a:moveTo>
                      <a:pt x="0" y="0"/>
                    </a:moveTo>
                    <a:cubicBezTo>
                      <a:pt x="19473" y="26442"/>
                      <a:pt x="27744" y="114560"/>
                      <a:pt x="32694" y="144454"/>
                    </a:cubicBezTo>
                    <a:cubicBezTo>
                      <a:pt x="56661" y="289690"/>
                      <a:pt x="56400" y="337169"/>
                      <a:pt x="51711" y="484098"/>
                    </a:cubicBezTo>
                    <a:cubicBezTo>
                      <a:pt x="51451" y="492565"/>
                      <a:pt x="52103" y="526887"/>
                      <a:pt x="41812" y="552092"/>
                    </a:cubicBezTo>
                    <a:cubicBezTo>
                      <a:pt x="39272" y="516141"/>
                      <a:pt x="41226" y="496277"/>
                      <a:pt x="40249" y="486508"/>
                    </a:cubicBezTo>
                    <a:cubicBezTo>
                      <a:pt x="40249" y="342444"/>
                      <a:pt x="40575" y="319454"/>
                      <a:pt x="26833" y="198315"/>
                    </a:cubicBezTo>
                    <a:cubicBezTo>
                      <a:pt x="20776" y="144975"/>
                      <a:pt x="9964" y="79912"/>
                      <a:pt x="0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FE73DA3F-0C5F-45A7-848A-4DEA8CBE701D}"/>
                  </a:ext>
                </a:extLst>
              </p:cNvPr>
              <p:cNvSpPr/>
              <p:nvPr/>
            </p:nvSpPr>
            <p:spPr>
              <a:xfrm>
                <a:off x="8920130" y="1684567"/>
                <a:ext cx="69349" cy="916131"/>
              </a:xfrm>
              <a:custGeom>
                <a:avLst/>
                <a:gdLst>
                  <a:gd name="connsiteX0" fmla="*/ 32043 w 106804"/>
                  <a:gd name="connsiteY0" fmla="*/ 1410938 h 1410937"/>
                  <a:gd name="connsiteX1" fmla="*/ 42203 w 106804"/>
                  <a:gd name="connsiteY1" fmla="*/ 1249680 h 1410937"/>
                  <a:gd name="connsiteX2" fmla="*/ 93068 w 106804"/>
                  <a:gd name="connsiteY2" fmla="*/ 747346 h 1410937"/>
                  <a:gd name="connsiteX3" fmla="*/ 64347 w 106804"/>
                  <a:gd name="connsiteY3" fmla="*/ 333131 h 1410937"/>
                  <a:gd name="connsiteX4" fmla="*/ 0 w 106804"/>
                  <a:gd name="connsiteY4" fmla="*/ 0 h 1410937"/>
                  <a:gd name="connsiteX5" fmla="*/ 35951 w 106804"/>
                  <a:gd name="connsiteY5" fmla="*/ 106810 h 1410937"/>
                  <a:gd name="connsiteX6" fmla="*/ 93394 w 106804"/>
                  <a:gd name="connsiteY6" fmla="*/ 476022 h 1410937"/>
                  <a:gd name="connsiteX7" fmla="*/ 103293 w 106804"/>
                  <a:gd name="connsiteY7" fmla="*/ 851421 h 1410937"/>
                  <a:gd name="connsiteX8" fmla="*/ 32043 w 106804"/>
                  <a:gd name="connsiteY8" fmla="*/ 1410938 h 1410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6804" h="1410937">
                    <a:moveTo>
                      <a:pt x="32043" y="1410938"/>
                    </a:moveTo>
                    <a:cubicBezTo>
                      <a:pt x="27745" y="1408658"/>
                      <a:pt x="37253" y="1277490"/>
                      <a:pt x="42203" y="1249680"/>
                    </a:cubicBezTo>
                    <a:cubicBezTo>
                      <a:pt x="55033" y="1176867"/>
                      <a:pt x="94175" y="887502"/>
                      <a:pt x="93068" y="747346"/>
                    </a:cubicBezTo>
                    <a:cubicBezTo>
                      <a:pt x="85644" y="611814"/>
                      <a:pt x="84145" y="468207"/>
                      <a:pt x="64347" y="333131"/>
                    </a:cubicBezTo>
                    <a:cubicBezTo>
                      <a:pt x="48585" y="225734"/>
                      <a:pt x="0" y="9313"/>
                      <a:pt x="0" y="0"/>
                    </a:cubicBezTo>
                    <a:cubicBezTo>
                      <a:pt x="14523" y="19278"/>
                      <a:pt x="31913" y="88900"/>
                      <a:pt x="35951" y="106810"/>
                    </a:cubicBezTo>
                    <a:cubicBezTo>
                      <a:pt x="63239" y="228600"/>
                      <a:pt x="81996" y="351562"/>
                      <a:pt x="93394" y="476022"/>
                    </a:cubicBezTo>
                    <a:cubicBezTo>
                      <a:pt x="104140" y="593513"/>
                      <a:pt x="111499" y="728394"/>
                      <a:pt x="103293" y="851421"/>
                    </a:cubicBezTo>
                    <a:cubicBezTo>
                      <a:pt x="103879" y="887046"/>
                      <a:pt x="62002" y="1283872"/>
                      <a:pt x="32043" y="1410938"/>
                    </a:cubicBezTo>
                    <a:close/>
                  </a:path>
                </a:pathLst>
              </a:custGeom>
              <a:solidFill>
                <a:srgbClr val="74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BCB070AA-669E-4209-BC55-A7C517124D20}"/>
                  </a:ext>
                </a:extLst>
              </p:cNvPr>
              <p:cNvSpPr/>
              <p:nvPr/>
            </p:nvSpPr>
            <p:spPr>
              <a:xfrm>
                <a:off x="5590273" y="1820692"/>
                <a:ext cx="822463" cy="107539"/>
              </a:xfrm>
              <a:custGeom>
                <a:avLst/>
                <a:gdLst>
                  <a:gd name="connsiteX0" fmla="*/ 0 w 1266678"/>
                  <a:gd name="connsiteY0" fmla="*/ 0 h 165621"/>
                  <a:gd name="connsiteX1" fmla="*/ 1266678 w 1266678"/>
                  <a:gd name="connsiteY1" fmla="*/ 0 h 165621"/>
                  <a:gd name="connsiteX2" fmla="*/ 1266678 w 1266678"/>
                  <a:gd name="connsiteY2" fmla="*/ 165621 h 165621"/>
                  <a:gd name="connsiteX3" fmla="*/ 0 w 1266678"/>
                  <a:gd name="connsiteY3" fmla="*/ 165621 h 165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6678" h="165621">
                    <a:moveTo>
                      <a:pt x="0" y="0"/>
                    </a:moveTo>
                    <a:lnTo>
                      <a:pt x="1266678" y="0"/>
                    </a:lnTo>
                    <a:lnTo>
                      <a:pt x="1266678" y="165621"/>
                    </a:lnTo>
                    <a:lnTo>
                      <a:pt x="0" y="16562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07C4D595-3C03-43FF-8447-564D86877822}"/>
                  </a:ext>
                </a:extLst>
              </p:cNvPr>
              <p:cNvSpPr/>
              <p:nvPr/>
            </p:nvSpPr>
            <p:spPr>
              <a:xfrm>
                <a:off x="5371390" y="2070827"/>
                <a:ext cx="3316324" cy="146909"/>
              </a:xfrm>
              <a:custGeom>
                <a:avLst/>
                <a:gdLst>
                  <a:gd name="connsiteX0" fmla="*/ 0 w 5107483"/>
                  <a:gd name="connsiteY0" fmla="*/ 0 h 226255"/>
                  <a:gd name="connsiteX1" fmla="*/ 5107484 w 5107483"/>
                  <a:gd name="connsiteY1" fmla="*/ 0 h 226255"/>
                  <a:gd name="connsiteX2" fmla="*/ 5107484 w 5107483"/>
                  <a:gd name="connsiteY2" fmla="*/ 226255 h 226255"/>
                  <a:gd name="connsiteX3" fmla="*/ 0 w 5107483"/>
                  <a:gd name="connsiteY3" fmla="*/ 226255 h 226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07483" h="226255">
                    <a:moveTo>
                      <a:pt x="0" y="0"/>
                    </a:moveTo>
                    <a:lnTo>
                      <a:pt x="5107484" y="0"/>
                    </a:lnTo>
                    <a:lnTo>
                      <a:pt x="5107484" y="226255"/>
                    </a:lnTo>
                    <a:lnTo>
                      <a:pt x="0" y="22625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E143AE3D-51FB-4B75-9C86-07C14470473A}"/>
                  </a:ext>
                </a:extLst>
              </p:cNvPr>
              <p:cNvSpPr/>
              <p:nvPr/>
            </p:nvSpPr>
            <p:spPr>
              <a:xfrm>
                <a:off x="6584638" y="2258968"/>
                <a:ext cx="673355" cy="530251"/>
              </a:xfrm>
              <a:custGeom>
                <a:avLst/>
                <a:gdLst>
                  <a:gd name="connsiteX0" fmla="*/ 990795 w 1037036"/>
                  <a:gd name="connsiteY0" fmla="*/ 0 h 816642"/>
                  <a:gd name="connsiteX1" fmla="*/ 117556 w 1037036"/>
                  <a:gd name="connsiteY1" fmla="*/ 0 h 816642"/>
                  <a:gd name="connsiteX2" fmla="*/ 71315 w 1037036"/>
                  <a:gd name="connsiteY2" fmla="*/ 46241 h 816642"/>
                  <a:gd name="connsiteX3" fmla="*/ 71315 w 1037036"/>
                  <a:gd name="connsiteY3" fmla="*/ 216160 h 816642"/>
                  <a:gd name="connsiteX4" fmla="*/ 36016 w 1037036"/>
                  <a:gd name="connsiteY4" fmla="*/ 216160 h 816642"/>
                  <a:gd name="connsiteX5" fmla="*/ 0 w 1037036"/>
                  <a:gd name="connsiteY5" fmla="*/ 252176 h 816642"/>
                  <a:gd name="connsiteX6" fmla="*/ 0 w 1037036"/>
                  <a:gd name="connsiteY6" fmla="*/ 564466 h 816642"/>
                  <a:gd name="connsiteX7" fmla="*/ 36016 w 1037036"/>
                  <a:gd name="connsiteY7" fmla="*/ 600482 h 816642"/>
                  <a:gd name="connsiteX8" fmla="*/ 71315 w 1037036"/>
                  <a:gd name="connsiteY8" fmla="*/ 600482 h 816642"/>
                  <a:gd name="connsiteX9" fmla="*/ 71315 w 1037036"/>
                  <a:gd name="connsiteY9" fmla="*/ 770401 h 816642"/>
                  <a:gd name="connsiteX10" fmla="*/ 117556 w 1037036"/>
                  <a:gd name="connsiteY10" fmla="*/ 816642 h 816642"/>
                  <a:gd name="connsiteX11" fmla="*/ 990795 w 1037036"/>
                  <a:gd name="connsiteY11" fmla="*/ 816642 h 816642"/>
                  <a:gd name="connsiteX12" fmla="*/ 1037036 w 1037036"/>
                  <a:gd name="connsiteY12" fmla="*/ 770401 h 816642"/>
                  <a:gd name="connsiteX13" fmla="*/ 1037036 w 1037036"/>
                  <a:gd name="connsiteY13" fmla="*/ 46241 h 816642"/>
                  <a:gd name="connsiteX14" fmla="*/ 990795 w 1037036"/>
                  <a:gd name="connsiteY14" fmla="*/ 0 h 816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37036" h="816642">
                    <a:moveTo>
                      <a:pt x="990795" y="0"/>
                    </a:moveTo>
                    <a:lnTo>
                      <a:pt x="117556" y="0"/>
                    </a:lnTo>
                    <a:cubicBezTo>
                      <a:pt x="92026" y="0"/>
                      <a:pt x="71315" y="20711"/>
                      <a:pt x="71315" y="46241"/>
                    </a:cubicBezTo>
                    <a:lnTo>
                      <a:pt x="71315" y="216160"/>
                    </a:lnTo>
                    <a:lnTo>
                      <a:pt x="36016" y="216160"/>
                    </a:lnTo>
                    <a:cubicBezTo>
                      <a:pt x="16152" y="216160"/>
                      <a:pt x="0" y="232247"/>
                      <a:pt x="0" y="252176"/>
                    </a:cubicBezTo>
                    <a:lnTo>
                      <a:pt x="0" y="564466"/>
                    </a:lnTo>
                    <a:cubicBezTo>
                      <a:pt x="0" y="584330"/>
                      <a:pt x="16086" y="600482"/>
                      <a:pt x="36016" y="600482"/>
                    </a:cubicBezTo>
                    <a:lnTo>
                      <a:pt x="71315" y="600482"/>
                    </a:lnTo>
                    <a:lnTo>
                      <a:pt x="71315" y="770401"/>
                    </a:lnTo>
                    <a:cubicBezTo>
                      <a:pt x="71315" y="795932"/>
                      <a:pt x="92026" y="816642"/>
                      <a:pt x="117556" y="816642"/>
                    </a:cubicBezTo>
                    <a:lnTo>
                      <a:pt x="990795" y="816642"/>
                    </a:lnTo>
                    <a:cubicBezTo>
                      <a:pt x="1016326" y="816642"/>
                      <a:pt x="1037036" y="795932"/>
                      <a:pt x="1037036" y="770401"/>
                    </a:cubicBezTo>
                    <a:lnTo>
                      <a:pt x="1037036" y="46241"/>
                    </a:lnTo>
                    <a:cubicBezTo>
                      <a:pt x="1037036" y="20711"/>
                      <a:pt x="1016326" y="0"/>
                      <a:pt x="990795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FA01424B-A335-4586-88DF-CF8178A29E62}"/>
                  </a:ext>
                </a:extLst>
              </p:cNvPr>
              <p:cNvSpPr/>
              <p:nvPr/>
            </p:nvSpPr>
            <p:spPr>
              <a:xfrm>
                <a:off x="6813755" y="1954873"/>
                <a:ext cx="264343" cy="306716"/>
              </a:xfrm>
              <a:custGeom>
                <a:avLst/>
                <a:gdLst>
                  <a:gd name="connsiteX0" fmla="*/ 407116 w 407116"/>
                  <a:gd name="connsiteY0" fmla="*/ 472375 h 472374"/>
                  <a:gd name="connsiteX1" fmla="*/ 0 w 407116"/>
                  <a:gd name="connsiteY1" fmla="*/ 472375 h 472374"/>
                  <a:gd name="connsiteX2" fmla="*/ 0 w 407116"/>
                  <a:gd name="connsiteY2" fmla="*/ 158457 h 472374"/>
                  <a:gd name="connsiteX3" fmla="*/ 158457 w 407116"/>
                  <a:gd name="connsiteY3" fmla="*/ 0 h 472374"/>
                  <a:gd name="connsiteX4" fmla="*/ 248659 w 407116"/>
                  <a:gd name="connsiteY4" fmla="*/ 0 h 472374"/>
                  <a:gd name="connsiteX5" fmla="*/ 407116 w 407116"/>
                  <a:gd name="connsiteY5" fmla="*/ 158457 h 472374"/>
                  <a:gd name="connsiteX6" fmla="*/ 407116 w 407116"/>
                  <a:gd name="connsiteY6" fmla="*/ 472375 h 472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7116" h="472374">
                    <a:moveTo>
                      <a:pt x="407116" y="472375"/>
                    </a:moveTo>
                    <a:lnTo>
                      <a:pt x="0" y="472375"/>
                    </a:lnTo>
                    <a:lnTo>
                      <a:pt x="0" y="158457"/>
                    </a:lnTo>
                    <a:cubicBezTo>
                      <a:pt x="0" y="70925"/>
                      <a:pt x="70925" y="0"/>
                      <a:pt x="158457" y="0"/>
                    </a:cubicBezTo>
                    <a:lnTo>
                      <a:pt x="248659" y="0"/>
                    </a:lnTo>
                    <a:cubicBezTo>
                      <a:pt x="336192" y="0"/>
                      <a:pt x="407116" y="70925"/>
                      <a:pt x="407116" y="158457"/>
                    </a:cubicBezTo>
                    <a:lnTo>
                      <a:pt x="407116" y="472375"/>
                    </a:ln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5EFEF326-A023-40DE-8E0B-44A2607C3939}"/>
                  </a:ext>
                </a:extLst>
              </p:cNvPr>
              <p:cNvSpPr/>
              <p:nvPr/>
            </p:nvSpPr>
            <p:spPr>
              <a:xfrm>
                <a:off x="6703256" y="2787020"/>
                <a:ext cx="486906" cy="137269"/>
              </a:xfrm>
              <a:custGeom>
                <a:avLst/>
                <a:gdLst>
                  <a:gd name="connsiteX0" fmla="*/ 749821 w 749886"/>
                  <a:gd name="connsiteY0" fmla="*/ 0 h 211409"/>
                  <a:gd name="connsiteX1" fmla="*/ 0 w 749886"/>
                  <a:gd name="connsiteY1" fmla="*/ 0 h 211409"/>
                  <a:gd name="connsiteX2" fmla="*/ 0 w 749886"/>
                  <a:gd name="connsiteY2" fmla="*/ 782 h 211409"/>
                  <a:gd name="connsiteX3" fmla="*/ 652 w 749886"/>
                  <a:gd name="connsiteY3" fmla="*/ 13351 h 211409"/>
                  <a:gd name="connsiteX4" fmla="*/ 65 w 749886"/>
                  <a:gd name="connsiteY4" fmla="*/ 21232 h 211409"/>
                  <a:gd name="connsiteX5" fmla="*/ 65 w 749886"/>
                  <a:gd name="connsiteY5" fmla="*/ 21232 h 211409"/>
                  <a:gd name="connsiteX6" fmla="*/ 65 w 749886"/>
                  <a:gd name="connsiteY6" fmla="*/ 21232 h 211409"/>
                  <a:gd name="connsiteX7" fmla="*/ 5145 w 749886"/>
                  <a:gd name="connsiteY7" fmla="*/ 36602 h 211409"/>
                  <a:gd name="connsiteX8" fmla="*/ 8076 w 749886"/>
                  <a:gd name="connsiteY8" fmla="*/ 45329 h 211409"/>
                  <a:gd name="connsiteX9" fmla="*/ 12635 w 749886"/>
                  <a:gd name="connsiteY9" fmla="*/ 59071 h 211409"/>
                  <a:gd name="connsiteX10" fmla="*/ 12635 w 749886"/>
                  <a:gd name="connsiteY10" fmla="*/ 59071 h 211409"/>
                  <a:gd name="connsiteX11" fmla="*/ 12635 w 749886"/>
                  <a:gd name="connsiteY11" fmla="*/ 59071 h 211409"/>
                  <a:gd name="connsiteX12" fmla="*/ 20320 w 749886"/>
                  <a:gd name="connsiteY12" fmla="*/ 70143 h 211409"/>
                  <a:gd name="connsiteX13" fmla="*/ 129475 w 749886"/>
                  <a:gd name="connsiteY13" fmla="*/ 130256 h 211409"/>
                  <a:gd name="connsiteX14" fmla="*/ 137746 w 749886"/>
                  <a:gd name="connsiteY14" fmla="*/ 130256 h 211409"/>
                  <a:gd name="connsiteX15" fmla="*/ 166924 w 749886"/>
                  <a:gd name="connsiteY15" fmla="*/ 130256 h 211409"/>
                  <a:gd name="connsiteX16" fmla="*/ 194082 w 749886"/>
                  <a:gd name="connsiteY16" fmla="*/ 130256 h 211409"/>
                  <a:gd name="connsiteX17" fmla="*/ 202809 w 749886"/>
                  <a:gd name="connsiteY17" fmla="*/ 152726 h 211409"/>
                  <a:gd name="connsiteX18" fmla="*/ 243514 w 749886"/>
                  <a:gd name="connsiteY18" fmla="*/ 210625 h 211409"/>
                  <a:gd name="connsiteX19" fmla="*/ 496733 w 749886"/>
                  <a:gd name="connsiteY19" fmla="*/ 210950 h 211409"/>
                  <a:gd name="connsiteX20" fmla="*/ 542713 w 749886"/>
                  <a:gd name="connsiteY20" fmla="*/ 164449 h 211409"/>
                  <a:gd name="connsiteX21" fmla="*/ 562187 w 749886"/>
                  <a:gd name="connsiteY21" fmla="*/ 130191 h 211409"/>
                  <a:gd name="connsiteX22" fmla="*/ 620411 w 749886"/>
                  <a:gd name="connsiteY22" fmla="*/ 130191 h 211409"/>
                  <a:gd name="connsiteX23" fmla="*/ 747998 w 749886"/>
                  <a:gd name="connsiteY23" fmla="*/ 21818 h 211409"/>
                  <a:gd name="connsiteX24" fmla="*/ 749886 w 749886"/>
                  <a:gd name="connsiteY24" fmla="*/ 10746 h 211409"/>
                  <a:gd name="connsiteX25" fmla="*/ 749430 w 749886"/>
                  <a:gd name="connsiteY25" fmla="*/ 10095 h 211409"/>
                  <a:gd name="connsiteX26" fmla="*/ 749886 w 749886"/>
                  <a:gd name="connsiteY26" fmla="*/ 716 h 211409"/>
                  <a:gd name="connsiteX27" fmla="*/ 749886 w 749886"/>
                  <a:gd name="connsiteY27" fmla="*/ 0 h 211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49886" h="211409">
                    <a:moveTo>
                      <a:pt x="749821" y="0"/>
                    </a:moveTo>
                    <a:lnTo>
                      <a:pt x="0" y="0"/>
                    </a:lnTo>
                    <a:lnTo>
                      <a:pt x="0" y="782"/>
                    </a:lnTo>
                    <a:cubicBezTo>
                      <a:pt x="0" y="5015"/>
                      <a:pt x="261" y="9183"/>
                      <a:pt x="652" y="13351"/>
                    </a:cubicBezTo>
                    <a:cubicBezTo>
                      <a:pt x="196" y="15566"/>
                      <a:pt x="-65" y="18106"/>
                      <a:pt x="65" y="21232"/>
                    </a:cubicBezTo>
                    <a:cubicBezTo>
                      <a:pt x="65" y="21232"/>
                      <a:pt x="65" y="21232"/>
                      <a:pt x="65" y="21232"/>
                    </a:cubicBezTo>
                    <a:cubicBezTo>
                      <a:pt x="65" y="21232"/>
                      <a:pt x="65" y="21232"/>
                      <a:pt x="65" y="21232"/>
                    </a:cubicBezTo>
                    <a:cubicBezTo>
                      <a:pt x="1759" y="26312"/>
                      <a:pt x="3452" y="31457"/>
                      <a:pt x="5145" y="36602"/>
                    </a:cubicBezTo>
                    <a:cubicBezTo>
                      <a:pt x="5992" y="39598"/>
                      <a:pt x="6969" y="42464"/>
                      <a:pt x="8076" y="45329"/>
                    </a:cubicBezTo>
                    <a:cubicBezTo>
                      <a:pt x="9574" y="49888"/>
                      <a:pt x="11137" y="54512"/>
                      <a:pt x="12635" y="59071"/>
                    </a:cubicBezTo>
                    <a:lnTo>
                      <a:pt x="12635" y="59071"/>
                    </a:lnTo>
                    <a:lnTo>
                      <a:pt x="12635" y="59071"/>
                    </a:lnTo>
                    <a:cubicBezTo>
                      <a:pt x="15110" y="62979"/>
                      <a:pt x="17650" y="66626"/>
                      <a:pt x="20320" y="70143"/>
                    </a:cubicBezTo>
                    <a:cubicBezTo>
                      <a:pt x="43310" y="106224"/>
                      <a:pt x="83560" y="130256"/>
                      <a:pt x="129475" y="130256"/>
                    </a:cubicBezTo>
                    <a:lnTo>
                      <a:pt x="137746" y="130256"/>
                    </a:lnTo>
                    <a:cubicBezTo>
                      <a:pt x="147190" y="130843"/>
                      <a:pt x="156959" y="130777"/>
                      <a:pt x="166924" y="130256"/>
                    </a:cubicBezTo>
                    <a:lnTo>
                      <a:pt x="194082" y="130256"/>
                    </a:lnTo>
                    <a:cubicBezTo>
                      <a:pt x="199878" y="132471"/>
                      <a:pt x="203460" y="138332"/>
                      <a:pt x="202809" y="152726"/>
                    </a:cubicBezTo>
                    <a:cubicBezTo>
                      <a:pt x="201441" y="180014"/>
                      <a:pt x="218505" y="210690"/>
                      <a:pt x="243514" y="210625"/>
                    </a:cubicBezTo>
                    <a:cubicBezTo>
                      <a:pt x="274711" y="210690"/>
                      <a:pt x="477390" y="212122"/>
                      <a:pt x="496733" y="210950"/>
                    </a:cubicBezTo>
                    <a:cubicBezTo>
                      <a:pt x="527278" y="209127"/>
                      <a:pt x="541736" y="194082"/>
                      <a:pt x="542713" y="164449"/>
                    </a:cubicBezTo>
                    <a:cubicBezTo>
                      <a:pt x="543495" y="141328"/>
                      <a:pt x="551050" y="132992"/>
                      <a:pt x="562187" y="130191"/>
                    </a:cubicBezTo>
                    <a:lnTo>
                      <a:pt x="620411" y="130191"/>
                    </a:lnTo>
                    <a:cubicBezTo>
                      <a:pt x="684693" y="130191"/>
                      <a:pt x="737902" y="83299"/>
                      <a:pt x="747998" y="21818"/>
                    </a:cubicBezTo>
                    <a:cubicBezTo>
                      <a:pt x="748779" y="18171"/>
                      <a:pt x="749430" y="14458"/>
                      <a:pt x="749886" y="10746"/>
                    </a:cubicBezTo>
                    <a:cubicBezTo>
                      <a:pt x="749756" y="10486"/>
                      <a:pt x="749561" y="10355"/>
                      <a:pt x="749430" y="10095"/>
                    </a:cubicBezTo>
                    <a:cubicBezTo>
                      <a:pt x="749626" y="6969"/>
                      <a:pt x="749886" y="3843"/>
                      <a:pt x="749886" y="716"/>
                    </a:cubicBezTo>
                    <a:lnTo>
                      <a:pt x="749886" y="0"/>
                    </a:ln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7ED2EFF3-57EA-483E-B17B-4999956DBDC7}"/>
                  </a:ext>
                </a:extLst>
              </p:cNvPr>
              <p:cNvSpPr/>
              <p:nvPr/>
            </p:nvSpPr>
            <p:spPr>
              <a:xfrm>
                <a:off x="6725612" y="2318351"/>
                <a:ext cx="476978" cy="408192"/>
              </a:xfrm>
              <a:custGeom>
                <a:avLst/>
                <a:gdLst>
                  <a:gd name="connsiteX0" fmla="*/ 5298 w 734595"/>
                  <a:gd name="connsiteY0" fmla="*/ 593367 h 628658"/>
                  <a:gd name="connsiteX1" fmla="*/ 4191 w 734595"/>
                  <a:gd name="connsiteY1" fmla="*/ 306347 h 628658"/>
                  <a:gd name="connsiteX2" fmla="*/ 23 w 734595"/>
                  <a:gd name="connsiteY2" fmla="*/ 59902 h 628658"/>
                  <a:gd name="connsiteX3" fmla="*/ 58117 w 734595"/>
                  <a:gd name="connsiteY3" fmla="*/ 49 h 628658"/>
                  <a:gd name="connsiteX4" fmla="*/ 672211 w 734595"/>
                  <a:gd name="connsiteY4" fmla="*/ 49 h 628658"/>
                  <a:gd name="connsiteX5" fmla="*/ 734473 w 734595"/>
                  <a:gd name="connsiteY5" fmla="*/ 63028 h 628658"/>
                  <a:gd name="connsiteX6" fmla="*/ 729459 w 734595"/>
                  <a:gd name="connsiteY6" fmla="*/ 587245 h 628658"/>
                  <a:gd name="connsiteX7" fmla="*/ 710246 w 734595"/>
                  <a:gd name="connsiteY7" fmla="*/ 620721 h 628658"/>
                  <a:gd name="connsiteX8" fmla="*/ 677486 w 734595"/>
                  <a:gd name="connsiteY8" fmla="*/ 628015 h 628658"/>
                  <a:gd name="connsiteX9" fmla="*/ 58182 w 734595"/>
                  <a:gd name="connsiteY9" fmla="*/ 628080 h 628658"/>
                  <a:gd name="connsiteX10" fmla="*/ 28093 w 734595"/>
                  <a:gd name="connsiteY10" fmla="*/ 622544 h 628658"/>
                  <a:gd name="connsiteX11" fmla="*/ 5298 w 734595"/>
                  <a:gd name="connsiteY11" fmla="*/ 593367 h 628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34595" h="628658">
                    <a:moveTo>
                      <a:pt x="5298" y="593367"/>
                    </a:moveTo>
                    <a:cubicBezTo>
                      <a:pt x="5363" y="497694"/>
                      <a:pt x="9271" y="401760"/>
                      <a:pt x="4191" y="306347"/>
                    </a:cubicBezTo>
                    <a:cubicBezTo>
                      <a:pt x="-173" y="224090"/>
                      <a:pt x="1390" y="142028"/>
                      <a:pt x="23" y="59902"/>
                    </a:cubicBezTo>
                    <a:cubicBezTo>
                      <a:pt x="-694" y="15680"/>
                      <a:pt x="15263" y="49"/>
                      <a:pt x="58117" y="49"/>
                    </a:cubicBezTo>
                    <a:cubicBezTo>
                      <a:pt x="262815" y="-16"/>
                      <a:pt x="467513" y="-16"/>
                      <a:pt x="672211" y="49"/>
                    </a:cubicBezTo>
                    <a:cubicBezTo>
                      <a:pt x="719624" y="49"/>
                      <a:pt x="734083" y="15093"/>
                      <a:pt x="734473" y="63028"/>
                    </a:cubicBezTo>
                    <a:cubicBezTo>
                      <a:pt x="735907" y="237832"/>
                      <a:pt x="724118" y="412441"/>
                      <a:pt x="729459" y="587245"/>
                    </a:cubicBezTo>
                    <a:cubicBezTo>
                      <a:pt x="735711" y="605676"/>
                      <a:pt x="722685" y="613361"/>
                      <a:pt x="710246" y="620721"/>
                    </a:cubicBezTo>
                    <a:cubicBezTo>
                      <a:pt x="700346" y="626582"/>
                      <a:pt x="688819" y="627950"/>
                      <a:pt x="677486" y="628015"/>
                    </a:cubicBezTo>
                    <a:cubicBezTo>
                      <a:pt x="471030" y="628927"/>
                      <a:pt x="264574" y="628797"/>
                      <a:pt x="58182" y="628080"/>
                    </a:cubicBezTo>
                    <a:cubicBezTo>
                      <a:pt x="47892" y="628015"/>
                      <a:pt x="37537" y="626973"/>
                      <a:pt x="28093" y="622544"/>
                    </a:cubicBezTo>
                    <a:cubicBezTo>
                      <a:pt x="15719" y="616683"/>
                      <a:pt x="3996" y="610040"/>
                      <a:pt x="5298" y="593367"/>
                    </a:cubicBez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EBA4534A-A364-4F38-9E47-5EC165D66875}"/>
                  </a:ext>
                </a:extLst>
              </p:cNvPr>
              <p:cNvSpPr/>
              <p:nvPr/>
            </p:nvSpPr>
            <p:spPr>
              <a:xfrm>
                <a:off x="6877523" y="2430571"/>
                <a:ext cx="173005" cy="173092"/>
              </a:xfrm>
              <a:custGeom>
                <a:avLst/>
                <a:gdLst>
                  <a:gd name="connsiteX0" fmla="*/ 4 w 266446"/>
                  <a:gd name="connsiteY0" fmla="*/ 131627 h 266580"/>
                  <a:gd name="connsiteX1" fmla="*/ 134298 w 266446"/>
                  <a:gd name="connsiteY1" fmla="*/ 3 h 266580"/>
                  <a:gd name="connsiteX2" fmla="*/ 266443 w 266446"/>
                  <a:gd name="connsiteY2" fmla="*/ 137032 h 266580"/>
                  <a:gd name="connsiteX3" fmla="*/ 130520 w 266446"/>
                  <a:gd name="connsiteY3" fmla="*/ 266572 h 266580"/>
                  <a:gd name="connsiteX4" fmla="*/ 4 w 266446"/>
                  <a:gd name="connsiteY4" fmla="*/ 131627 h 266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446" h="266580">
                    <a:moveTo>
                      <a:pt x="4" y="131627"/>
                    </a:moveTo>
                    <a:cubicBezTo>
                      <a:pt x="525" y="57446"/>
                      <a:pt x="59531" y="-453"/>
                      <a:pt x="134298" y="3"/>
                    </a:cubicBezTo>
                    <a:cubicBezTo>
                      <a:pt x="209391" y="393"/>
                      <a:pt x="266964" y="60116"/>
                      <a:pt x="266443" y="137032"/>
                    </a:cubicBezTo>
                    <a:cubicBezTo>
                      <a:pt x="265922" y="211148"/>
                      <a:pt x="206916" y="267354"/>
                      <a:pt x="130520" y="266572"/>
                    </a:cubicBezTo>
                    <a:cubicBezTo>
                      <a:pt x="55753" y="265856"/>
                      <a:pt x="-518" y="207631"/>
                      <a:pt x="4" y="131627"/>
                    </a:cubicBezTo>
                    <a:close/>
                  </a:path>
                </a:pathLst>
              </a:custGeom>
              <a:solidFill>
                <a:srgbClr val="6E706F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C4EF6E6E-0ED7-4454-B7EE-CF705F2E9919}"/>
                  </a:ext>
                </a:extLst>
              </p:cNvPr>
              <p:cNvSpPr/>
              <p:nvPr/>
            </p:nvSpPr>
            <p:spPr>
              <a:xfrm>
                <a:off x="6893886" y="2449430"/>
                <a:ext cx="140154" cy="138542"/>
              </a:xfrm>
              <a:custGeom>
                <a:avLst/>
                <a:gdLst>
                  <a:gd name="connsiteX0" fmla="*/ 109228 w 215852"/>
                  <a:gd name="connsiteY0" fmla="*/ 213366 h 213369"/>
                  <a:gd name="connsiteX1" fmla="*/ 8 w 215852"/>
                  <a:gd name="connsiteY1" fmla="*/ 108118 h 213369"/>
                  <a:gd name="connsiteX2" fmla="*/ 106427 w 215852"/>
                  <a:gd name="connsiteY2" fmla="*/ 5 h 213369"/>
                  <a:gd name="connsiteX3" fmla="*/ 215843 w 215852"/>
                  <a:gd name="connsiteY3" fmla="*/ 105318 h 213369"/>
                  <a:gd name="connsiteX4" fmla="*/ 109228 w 215852"/>
                  <a:gd name="connsiteY4" fmla="*/ 213366 h 213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852" h="213369">
                    <a:moveTo>
                      <a:pt x="109228" y="213366"/>
                    </a:moveTo>
                    <a:cubicBezTo>
                      <a:pt x="48789" y="213886"/>
                      <a:pt x="724" y="167646"/>
                      <a:pt x="8" y="108118"/>
                    </a:cubicBezTo>
                    <a:cubicBezTo>
                      <a:pt x="-708" y="48266"/>
                      <a:pt x="46184" y="592"/>
                      <a:pt x="106427" y="5"/>
                    </a:cubicBezTo>
                    <a:cubicBezTo>
                      <a:pt x="166801" y="-581"/>
                      <a:pt x="215126" y="45856"/>
                      <a:pt x="215843" y="105318"/>
                    </a:cubicBezTo>
                    <a:cubicBezTo>
                      <a:pt x="216625" y="164454"/>
                      <a:pt x="168951" y="212845"/>
                      <a:pt x="109228" y="21336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90517226-E54A-4F1D-B319-8DFD47F219DB}"/>
                  </a:ext>
                </a:extLst>
              </p:cNvPr>
              <p:cNvSpPr/>
              <p:nvPr/>
            </p:nvSpPr>
            <p:spPr>
              <a:xfrm>
                <a:off x="5090765" y="2008960"/>
                <a:ext cx="330863" cy="285741"/>
              </a:xfrm>
              <a:custGeom>
                <a:avLst/>
                <a:gdLst>
                  <a:gd name="connsiteX0" fmla="*/ 431409 w 509563"/>
                  <a:gd name="connsiteY0" fmla="*/ 440071 h 440071"/>
                  <a:gd name="connsiteX1" fmla="*/ 78154 w 509563"/>
                  <a:gd name="connsiteY1" fmla="*/ 440071 h 440071"/>
                  <a:gd name="connsiteX2" fmla="*/ 0 w 509563"/>
                  <a:gd name="connsiteY2" fmla="*/ 361917 h 440071"/>
                  <a:gd name="connsiteX3" fmla="*/ 0 w 509563"/>
                  <a:gd name="connsiteY3" fmla="*/ 78154 h 440071"/>
                  <a:gd name="connsiteX4" fmla="*/ 78154 w 509563"/>
                  <a:gd name="connsiteY4" fmla="*/ 0 h 440071"/>
                  <a:gd name="connsiteX5" fmla="*/ 431409 w 509563"/>
                  <a:gd name="connsiteY5" fmla="*/ 0 h 440071"/>
                  <a:gd name="connsiteX6" fmla="*/ 509563 w 509563"/>
                  <a:gd name="connsiteY6" fmla="*/ 78154 h 440071"/>
                  <a:gd name="connsiteX7" fmla="*/ 509563 w 509563"/>
                  <a:gd name="connsiteY7" fmla="*/ 361917 h 440071"/>
                  <a:gd name="connsiteX8" fmla="*/ 431409 w 509563"/>
                  <a:gd name="connsiteY8" fmla="*/ 440071 h 440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9563" h="440071">
                    <a:moveTo>
                      <a:pt x="431409" y="440071"/>
                    </a:moveTo>
                    <a:lnTo>
                      <a:pt x="78154" y="440071"/>
                    </a:lnTo>
                    <a:cubicBezTo>
                      <a:pt x="35169" y="440071"/>
                      <a:pt x="0" y="404902"/>
                      <a:pt x="0" y="361917"/>
                    </a:cubicBezTo>
                    <a:lnTo>
                      <a:pt x="0" y="78154"/>
                    </a:lnTo>
                    <a:cubicBezTo>
                      <a:pt x="0" y="35169"/>
                      <a:pt x="35169" y="0"/>
                      <a:pt x="78154" y="0"/>
                    </a:cubicBezTo>
                    <a:lnTo>
                      <a:pt x="431409" y="0"/>
                    </a:lnTo>
                    <a:cubicBezTo>
                      <a:pt x="474394" y="0"/>
                      <a:pt x="509563" y="35169"/>
                      <a:pt x="509563" y="78154"/>
                    </a:cubicBezTo>
                    <a:lnTo>
                      <a:pt x="509563" y="361917"/>
                    </a:lnTo>
                    <a:cubicBezTo>
                      <a:pt x="509563" y="404902"/>
                      <a:pt x="474394" y="440071"/>
                      <a:pt x="431409" y="44007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BD96F207-12DB-4DCB-AD00-CCBD14033B2B}"/>
                  </a:ext>
                </a:extLst>
              </p:cNvPr>
              <p:cNvSpPr/>
              <p:nvPr/>
            </p:nvSpPr>
            <p:spPr>
              <a:xfrm>
                <a:off x="8312914" y="2026932"/>
                <a:ext cx="330862" cy="285741"/>
              </a:xfrm>
              <a:custGeom>
                <a:avLst/>
                <a:gdLst>
                  <a:gd name="connsiteX0" fmla="*/ 431409 w 509562"/>
                  <a:gd name="connsiteY0" fmla="*/ 440071 h 440071"/>
                  <a:gd name="connsiteX1" fmla="*/ 78154 w 509562"/>
                  <a:gd name="connsiteY1" fmla="*/ 440071 h 440071"/>
                  <a:gd name="connsiteX2" fmla="*/ 0 w 509562"/>
                  <a:gd name="connsiteY2" fmla="*/ 361917 h 440071"/>
                  <a:gd name="connsiteX3" fmla="*/ 0 w 509562"/>
                  <a:gd name="connsiteY3" fmla="*/ 78154 h 440071"/>
                  <a:gd name="connsiteX4" fmla="*/ 78154 w 509562"/>
                  <a:gd name="connsiteY4" fmla="*/ 0 h 440071"/>
                  <a:gd name="connsiteX5" fmla="*/ 431409 w 509562"/>
                  <a:gd name="connsiteY5" fmla="*/ 0 h 440071"/>
                  <a:gd name="connsiteX6" fmla="*/ 509563 w 509562"/>
                  <a:gd name="connsiteY6" fmla="*/ 78154 h 440071"/>
                  <a:gd name="connsiteX7" fmla="*/ 509563 w 509562"/>
                  <a:gd name="connsiteY7" fmla="*/ 361917 h 440071"/>
                  <a:gd name="connsiteX8" fmla="*/ 431409 w 509562"/>
                  <a:gd name="connsiteY8" fmla="*/ 440071 h 440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9562" h="440071">
                    <a:moveTo>
                      <a:pt x="431409" y="440071"/>
                    </a:moveTo>
                    <a:lnTo>
                      <a:pt x="78154" y="440071"/>
                    </a:lnTo>
                    <a:cubicBezTo>
                      <a:pt x="35169" y="440071"/>
                      <a:pt x="0" y="404902"/>
                      <a:pt x="0" y="361917"/>
                    </a:cubicBezTo>
                    <a:lnTo>
                      <a:pt x="0" y="78154"/>
                    </a:lnTo>
                    <a:cubicBezTo>
                      <a:pt x="0" y="35169"/>
                      <a:pt x="35169" y="0"/>
                      <a:pt x="78154" y="0"/>
                    </a:cubicBezTo>
                    <a:lnTo>
                      <a:pt x="431409" y="0"/>
                    </a:lnTo>
                    <a:cubicBezTo>
                      <a:pt x="474394" y="0"/>
                      <a:pt x="509563" y="35169"/>
                      <a:pt x="509563" y="78154"/>
                    </a:cubicBezTo>
                    <a:lnTo>
                      <a:pt x="509563" y="361917"/>
                    </a:lnTo>
                    <a:cubicBezTo>
                      <a:pt x="509563" y="404902"/>
                      <a:pt x="474394" y="440071"/>
                      <a:pt x="431409" y="44007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D6C76C6-50BE-4DFD-AE78-1F0FFE681543}"/>
                </a:ext>
              </a:extLst>
            </p:cNvPr>
            <p:cNvGrpSpPr/>
            <p:nvPr/>
          </p:nvGrpSpPr>
          <p:grpSpPr>
            <a:xfrm>
              <a:off x="5757446" y="3942037"/>
              <a:ext cx="737755" cy="421636"/>
              <a:chOff x="-61374" y="3754984"/>
              <a:chExt cx="4220319" cy="2411967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5AAB737-DFE5-432A-B515-C5ED0496BB55}"/>
                  </a:ext>
                </a:extLst>
              </p:cNvPr>
              <p:cNvSpPr txBox="1"/>
              <p:nvPr/>
            </p:nvSpPr>
            <p:spPr>
              <a:xfrm>
                <a:off x="-61374" y="3855749"/>
                <a:ext cx="1846217" cy="2311202"/>
              </a:xfrm>
              <a:custGeom>
                <a:avLst/>
                <a:gdLst/>
                <a:ahLst/>
                <a:cxnLst/>
                <a:rect l="l" t="t" r="r" b="b"/>
                <a:pathLst>
                  <a:path w="720923" h="902494">
                    <a:moveTo>
                      <a:pt x="353020" y="0"/>
                    </a:moveTo>
                    <a:cubicBezTo>
                      <a:pt x="466923" y="0"/>
                      <a:pt x="549275" y="21233"/>
                      <a:pt x="600074" y="63699"/>
                    </a:cubicBezTo>
                    <a:cubicBezTo>
                      <a:pt x="650874" y="106164"/>
                      <a:pt x="676274" y="159544"/>
                      <a:pt x="676274" y="223838"/>
                    </a:cubicBezTo>
                    <a:cubicBezTo>
                      <a:pt x="676274" y="261541"/>
                      <a:pt x="665956" y="295672"/>
                      <a:pt x="645318" y="326232"/>
                    </a:cubicBezTo>
                    <a:cubicBezTo>
                      <a:pt x="624681" y="356791"/>
                      <a:pt x="593526" y="383580"/>
                      <a:pt x="551854" y="406599"/>
                    </a:cubicBezTo>
                    <a:cubicBezTo>
                      <a:pt x="585588" y="414933"/>
                      <a:pt x="611385" y="424657"/>
                      <a:pt x="629245" y="435769"/>
                    </a:cubicBezTo>
                    <a:cubicBezTo>
                      <a:pt x="658217" y="453628"/>
                      <a:pt x="680739" y="477143"/>
                      <a:pt x="696813" y="506314"/>
                    </a:cubicBezTo>
                    <a:cubicBezTo>
                      <a:pt x="712886" y="535484"/>
                      <a:pt x="720923" y="570310"/>
                      <a:pt x="720923" y="610791"/>
                    </a:cubicBezTo>
                    <a:cubicBezTo>
                      <a:pt x="720923" y="661591"/>
                      <a:pt x="707628" y="710307"/>
                      <a:pt x="681037" y="756940"/>
                    </a:cubicBezTo>
                    <a:cubicBezTo>
                      <a:pt x="654446" y="803573"/>
                      <a:pt x="616148" y="839490"/>
                      <a:pt x="566142" y="864692"/>
                    </a:cubicBezTo>
                    <a:cubicBezTo>
                      <a:pt x="516135" y="889893"/>
                      <a:pt x="450453" y="902494"/>
                      <a:pt x="369093" y="902494"/>
                    </a:cubicBezTo>
                    <a:cubicBezTo>
                      <a:pt x="289718" y="902494"/>
                      <a:pt x="227111" y="893167"/>
                      <a:pt x="181272" y="874514"/>
                    </a:cubicBezTo>
                    <a:cubicBezTo>
                      <a:pt x="135433" y="855861"/>
                      <a:pt x="97730" y="828576"/>
                      <a:pt x="68163" y="792659"/>
                    </a:cubicBezTo>
                    <a:cubicBezTo>
                      <a:pt x="38596" y="756742"/>
                      <a:pt x="15875" y="711597"/>
                      <a:pt x="0" y="657225"/>
                    </a:cubicBezTo>
                    <a:lnTo>
                      <a:pt x="242292" y="625078"/>
                    </a:lnTo>
                    <a:cubicBezTo>
                      <a:pt x="251817" y="673894"/>
                      <a:pt x="266600" y="707728"/>
                      <a:pt x="286642" y="726579"/>
                    </a:cubicBezTo>
                    <a:cubicBezTo>
                      <a:pt x="306685" y="745431"/>
                      <a:pt x="332184" y="754856"/>
                      <a:pt x="363140" y="754856"/>
                    </a:cubicBezTo>
                    <a:cubicBezTo>
                      <a:pt x="395684" y="754856"/>
                      <a:pt x="422771" y="742950"/>
                      <a:pt x="444400" y="719138"/>
                    </a:cubicBezTo>
                    <a:cubicBezTo>
                      <a:pt x="466030" y="695325"/>
                      <a:pt x="476845" y="663575"/>
                      <a:pt x="476845" y="623888"/>
                    </a:cubicBezTo>
                    <a:cubicBezTo>
                      <a:pt x="476845" y="583407"/>
                      <a:pt x="466427" y="552053"/>
                      <a:pt x="445591" y="529828"/>
                    </a:cubicBezTo>
                    <a:cubicBezTo>
                      <a:pt x="424755" y="507603"/>
                      <a:pt x="396478" y="496491"/>
                      <a:pt x="360759" y="496491"/>
                    </a:cubicBezTo>
                    <a:cubicBezTo>
                      <a:pt x="341709" y="496491"/>
                      <a:pt x="315515" y="501253"/>
                      <a:pt x="282178" y="510778"/>
                    </a:cubicBezTo>
                    <a:lnTo>
                      <a:pt x="294679" y="337542"/>
                    </a:lnTo>
                    <a:cubicBezTo>
                      <a:pt x="308173" y="339527"/>
                      <a:pt x="318690" y="340519"/>
                      <a:pt x="326231" y="340519"/>
                    </a:cubicBezTo>
                    <a:cubicBezTo>
                      <a:pt x="357981" y="340519"/>
                      <a:pt x="384472" y="330399"/>
                      <a:pt x="405705" y="310158"/>
                    </a:cubicBezTo>
                    <a:cubicBezTo>
                      <a:pt x="426938" y="289917"/>
                      <a:pt x="437554" y="265907"/>
                      <a:pt x="437554" y="238125"/>
                    </a:cubicBezTo>
                    <a:cubicBezTo>
                      <a:pt x="437554" y="211535"/>
                      <a:pt x="429617" y="190302"/>
                      <a:pt x="413742" y="174427"/>
                    </a:cubicBezTo>
                    <a:cubicBezTo>
                      <a:pt x="397867" y="158552"/>
                      <a:pt x="376039" y="150614"/>
                      <a:pt x="348257" y="150614"/>
                    </a:cubicBezTo>
                    <a:cubicBezTo>
                      <a:pt x="319682" y="150614"/>
                      <a:pt x="296465" y="159246"/>
                      <a:pt x="278606" y="176510"/>
                    </a:cubicBezTo>
                    <a:cubicBezTo>
                      <a:pt x="260746" y="193775"/>
                      <a:pt x="248642" y="224036"/>
                      <a:pt x="242292" y="267296"/>
                    </a:cubicBezTo>
                    <a:lnTo>
                      <a:pt x="13097" y="226219"/>
                    </a:lnTo>
                    <a:cubicBezTo>
                      <a:pt x="32147" y="153194"/>
                      <a:pt x="68758" y="97235"/>
                      <a:pt x="122932" y="58341"/>
                    </a:cubicBezTo>
                    <a:cubicBezTo>
                      <a:pt x="177105" y="19447"/>
                      <a:pt x="253801" y="0"/>
                      <a:pt x="353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LeftDown">
                  <a:rot lat="2100000" lon="3000000" rev="0"/>
                </a:camera>
                <a:lightRig rig="threePt" dir="t"/>
              </a:scene3d>
              <a:sp3d extrusionH="101600">
                <a:bevelT h="254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96093DC-B87A-4006-8AFF-856D7A9046DB}"/>
                  </a:ext>
                </a:extLst>
              </p:cNvPr>
              <p:cNvSpPr txBox="1"/>
              <p:nvPr/>
            </p:nvSpPr>
            <p:spPr>
              <a:xfrm>
                <a:off x="1939480" y="3754985"/>
                <a:ext cx="2219466" cy="2411966"/>
              </a:xfrm>
              <a:custGeom>
                <a:avLst/>
                <a:gdLst/>
                <a:ahLst/>
                <a:cxnLst/>
                <a:rect l="l" t="t" r="r" b="b"/>
                <a:pathLst>
                  <a:path w="803076" h="872728">
                    <a:moveTo>
                      <a:pt x="269676" y="197644"/>
                    </a:moveTo>
                    <a:lnTo>
                      <a:pt x="269676" y="674489"/>
                    </a:lnTo>
                    <a:lnTo>
                      <a:pt x="335756" y="674489"/>
                    </a:lnTo>
                    <a:cubicBezTo>
                      <a:pt x="392112" y="674489"/>
                      <a:pt x="432197" y="668238"/>
                      <a:pt x="456009" y="655737"/>
                    </a:cubicBezTo>
                    <a:cubicBezTo>
                      <a:pt x="479822" y="643235"/>
                      <a:pt x="498475" y="621407"/>
                      <a:pt x="511969" y="590252"/>
                    </a:cubicBezTo>
                    <a:cubicBezTo>
                      <a:pt x="525462" y="559098"/>
                      <a:pt x="532209" y="508595"/>
                      <a:pt x="532209" y="438745"/>
                    </a:cubicBezTo>
                    <a:cubicBezTo>
                      <a:pt x="532209" y="346274"/>
                      <a:pt x="517128" y="282972"/>
                      <a:pt x="486965" y="248841"/>
                    </a:cubicBezTo>
                    <a:cubicBezTo>
                      <a:pt x="456803" y="214709"/>
                      <a:pt x="406797" y="197644"/>
                      <a:pt x="336947" y="197644"/>
                    </a:cubicBezTo>
                    <a:close/>
                    <a:moveTo>
                      <a:pt x="0" y="0"/>
                    </a:moveTo>
                    <a:lnTo>
                      <a:pt x="400645" y="0"/>
                    </a:lnTo>
                    <a:cubicBezTo>
                      <a:pt x="479623" y="0"/>
                      <a:pt x="543421" y="10716"/>
                      <a:pt x="592038" y="32147"/>
                    </a:cubicBezTo>
                    <a:cubicBezTo>
                      <a:pt x="640655" y="53578"/>
                      <a:pt x="680839" y="84336"/>
                      <a:pt x="712589" y="124420"/>
                    </a:cubicBezTo>
                    <a:cubicBezTo>
                      <a:pt x="744339" y="164505"/>
                      <a:pt x="767358" y="211138"/>
                      <a:pt x="781645" y="264319"/>
                    </a:cubicBezTo>
                    <a:cubicBezTo>
                      <a:pt x="795933" y="317500"/>
                      <a:pt x="803076" y="373856"/>
                      <a:pt x="803076" y="433388"/>
                    </a:cubicBezTo>
                    <a:cubicBezTo>
                      <a:pt x="803076" y="526653"/>
                      <a:pt x="792460" y="598984"/>
                      <a:pt x="771227" y="650379"/>
                    </a:cubicBezTo>
                    <a:cubicBezTo>
                      <a:pt x="749994" y="701774"/>
                      <a:pt x="720526" y="744835"/>
                      <a:pt x="682823" y="779562"/>
                    </a:cubicBezTo>
                    <a:cubicBezTo>
                      <a:pt x="645120" y="814288"/>
                      <a:pt x="604639" y="837406"/>
                      <a:pt x="561379" y="848916"/>
                    </a:cubicBezTo>
                    <a:cubicBezTo>
                      <a:pt x="502245" y="864791"/>
                      <a:pt x="448667" y="872728"/>
                      <a:pt x="400645" y="872728"/>
                    </a:cubicBezTo>
                    <a:lnTo>
                      <a:pt x="0" y="87272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OffAxis2Right">
                  <a:rot lat="1080000" lon="18600000" rev="0"/>
                </a:camera>
                <a:lightRig rig="threePt" dir="t"/>
              </a:scene3d>
              <a:sp3d extrusionH="101600">
                <a:bevelT h="254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/>
              </a:p>
            </p:txBody>
          </p:sp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999121A-C9BA-4088-A5A4-4F50FEFB43E6}"/>
              </a:ext>
            </a:extLst>
          </p:cNvPr>
          <p:cNvGrpSpPr/>
          <p:nvPr/>
        </p:nvGrpSpPr>
        <p:grpSpPr>
          <a:xfrm rot="3126651">
            <a:off x="634711" y="4344363"/>
            <a:ext cx="1997821" cy="2737647"/>
            <a:chOff x="149043" y="399678"/>
            <a:chExt cx="1877570" cy="2572864"/>
          </a:xfrm>
        </p:grpSpPr>
        <p:sp>
          <p:nvSpPr>
            <p:cNvPr id="74" name="Rounded Rectangle 39">
              <a:extLst>
                <a:ext uri="{FF2B5EF4-FFF2-40B4-BE49-F238E27FC236}">
                  <a16:creationId xmlns:a16="http://schemas.microsoft.com/office/drawing/2014/main" id="{99EAD678-0C2E-4E3F-B6C6-59401A56D53E}"/>
                </a:ext>
              </a:extLst>
            </p:cNvPr>
            <p:cNvSpPr/>
            <p:nvPr/>
          </p:nvSpPr>
          <p:spPr>
            <a:xfrm rot="2483232">
              <a:off x="149043" y="703955"/>
              <a:ext cx="1877570" cy="2268587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0A97C92D-B864-43C2-BFA6-1184FF1CAC00}"/>
                </a:ext>
              </a:extLst>
            </p:cNvPr>
            <p:cNvGrpSpPr/>
            <p:nvPr/>
          </p:nvGrpSpPr>
          <p:grpSpPr>
            <a:xfrm>
              <a:off x="664860" y="399678"/>
              <a:ext cx="1074221" cy="1717693"/>
              <a:chOff x="664860" y="399678"/>
              <a:chExt cx="1074221" cy="1717693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D1605A19-BA28-4B98-BD1B-AB06143D3A14}"/>
                  </a:ext>
                </a:extLst>
              </p:cNvPr>
              <p:cNvGrpSpPr/>
              <p:nvPr/>
            </p:nvGrpSpPr>
            <p:grpSpPr>
              <a:xfrm rot="20671139">
                <a:off x="664860" y="399678"/>
                <a:ext cx="920312" cy="1717693"/>
                <a:chOff x="3501573" y="3178068"/>
                <a:chExt cx="1340594" cy="2737840"/>
              </a:xfrm>
            </p:grpSpPr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F4A906C7-92E9-4D97-8842-40BBA4750BA2}"/>
                    </a:ext>
                  </a:extLst>
                </p:cNvPr>
                <p:cNvSpPr/>
                <p:nvPr/>
              </p:nvSpPr>
              <p:spPr>
                <a:xfrm>
                  <a:off x="3504728" y="3612346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E687576E-19AE-475F-B791-BD1AD5299A48}"/>
                    </a:ext>
                  </a:extLst>
                </p:cNvPr>
                <p:cNvSpPr/>
                <p:nvPr/>
              </p:nvSpPr>
              <p:spPr>
                <a:xfrm>
                  <a:off x="3501573" y="3832632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956AFF3E-127E-4CFD-A1D7-92C74AFF5E7F}"/>
                    </a:ext>
                  </a:extLst>
                </p:cNvPr>
                <p:cNvSpPr/>
                <p:nvPr/>
              </p:nvSpPr>
              <p:spPr>
                <a:xfrm>
                  <a:off x="4776089" y="3829487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9526" y="65246"/>
                        <a:pt x="16669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69831693-305B-4E9A-A8DB-34A8A9E43899}"/>
                    </a:ext>
                  </a:extLst>
                </p:cNvPr>
                <p:cNvSpPr/>
                <p:nvPr/>
              </p:nvSpPr>
              <p:spPr>
                <a:xfrm>
                  <a:off x="3520451" y="3178068"/>
                  <a:ext cx="1321716" cy="2737840"/>
                </a:xfrm>
                <a:custGeom>
                  <a:avLst/>
                  <a:gdLst>
                    <a:gd name="connsiteX0" fmla="*/ 350044 w 400050"/>
                    <a:gd name="connsiteY0" fmla="*/ 7144 h 828675"/>
                    <a:gd name="connsiteX1" fmla="*/ 53816 w 400050"/>
                    <a:gd name="connsiteY1" fmla="*/ 7144 h 828675"/>
                    <a:gd name="connsiteX2" fmla="*/ 7144 w 400050"/>
                    <a:gd name="connsiteY2" fmla="*/ 53816 h 828675"/>
                    <a:gd name="connsiteX3" fmla="*/ 7144 w 400050"/>
                    <a:gd name="connsiteY3" fmla="*/ 781526 h 828675"/>
                    <a:gd name="connsiteX4" fmla="*/ 53816 w 400050"/>
                    <a:gd name="connsiteY4" fmla="*/ 828199 h 828675"/>
                    <a:gd name="connsiteX5" fmla="*/ 350044 w 400050"/>
                    <a:gd name="connsiteY5" fmla="*/ 828199 h 828675"/>
                    <a:gd name="connsiteX6" fmla="*/ 396716 w 400050"/>
                    <a:gd name="connsiteY6" fmla="*/ 781526 h 828675"/>
                    <a:gd name="connsiteX7" fmla="*/ 396716 w 400050"/>
                    <a:gd name="connsiteY7" fmla="*/ 53816 h 828675"/>
                    <a:gd name="connsiteX8" fmla="*/ 350044 w 400050"/>
                    <a:gd name="connsiteY8" fmla="*/ 7144 h 828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0050" h="828675">
                      <a:moveTo>
                        <a:pt x="350044" y="7144"/>
                      </a:moveTo>
                      <a:lnTo>
                        <a:pt x="53816" y="7144"/>
                      </a:lnTo>
                      <a:cubicBezTo>
                        <a:pt x="28099" y="7144"/>
                        <a:pt x="7144" y="28099"/>
                        <a:pt x="7144" y="53816"/>
                      </a:cubicBezTo>
                      <a:lnTo>
                        <a:pt x="7144" y="781526"/>
                      </a:lnTo>
                      <a:cubicBezTo>
                        <a:pt x="7144" y="807244"/>
                        <a:pt x="28099" y="828199"/>
                        <a:pt x="53816" y="828199"/>
                      </a:cubicBezTo>
                      <a:lnTo>
                        <a:pt x="350044" y="828199"/>
                      </a:lnTo>
                      <a:cubicBezTo>
                        <a:pt x="375761" y="828199"/>
                        <a:pt x="396716" y="807244"/>
                        <a:pt x="396716" y="781526"/>
                      </a:cubicBezTo>
                      <a:lnTo>
                        <a:pt x="396716" y="53816"/>
                      </a:lnTo>
                      <a:cubicBezTo>
                        <a:pt x="396716" y="28099"/>
                        <a:pt x="375761" y="7144"/>
                        <a:pt x="350044" y="714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CDF86D42-E933-435A-98BB-08F30BFF4BBA}"/>
                    </a:ext>
                  </a:extLst>
                </p:cNvPr>
                <p:cNvSpPr/>
                <p:nvPr/>
              </p:nvSpPr>
              <p:spPr>
                <a:xfrm>
                  <a:off x="3529897" y="3190652"/>
                  <a:ext cx="1290246" cy="2706371"/>
                </a:xfrm>
                <a:custGeom>
                  <a:avLst/>
                  <a:gdLst>
                    <a:gd name="connsiteX0" fmla="*/ 345281 w 390525"/>
                    <a:gd name="connsiteY0" fmla="*/ 7144 h 819150"/>
                    <a:gd name="connsiteX1" fmla="*/ 52864 w 390525"/>
                    <a:gd name="connsiteY1" fmla="*/ 7144 h 819150"/>
                    <a:gd name="connsiteX2" fmla="*/ 7144 w 390525"/>
                    <a:gd name="connsiteY2" fmla="*/ 52864 h 819150"/>
                    <a:gd name="connsiteX3" fmla="*/ 7144 w 390525"/>
                    <a:gd name="connsiteY3" fmla="*/ 772954 h 819150"/>
                    <a:gd name="connsiteX4" fmla="*/ 52864 w 390525"/>
                    <a:gd name="connsiteY4" fmla="*/ 818674 h 819150"/>
                    <a:gd name="connsiteX5" fmla="*/ 345281 w 390525"/>
                    <a:gd name="connsiteY5" fmla="*/ 818674 h 819150"/>
                    <a:gd name="connsiteX6" fmla="*/ 391001 w 390525"/>
                    <a:gd name="connsiteY6" fmla="*/ 772954 h 819150"/>
                    <a:gd name="connsiteX7" fmla="*/ 391001 w 390525"/>
                    <a:gd name="connsiteY7" fmla="*/ 52864 h 819150"/>
                    <a:gd name="connsiteX8" fmla="*/ 345281 w 390525"/>
                    <a:gd name="connsiteY8" fmla="*/ 7144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0525" h="819150">
                      <a:moveTo>
                        <a:pt x="345281" y="7144"/>
                      </a:moveTo>
                      <a:lnTo>
                        <a:pt x="52864" y="7144"/>
                      </a:lnTo>
                      <a:cubicBezTo>
                        <a:pt x="27146" y="7144"/>
                        <a:pt x="7144" y="27146"/>
                        <a:pt x="7144" y="52864"/>
                      </a:cubicBezTo>
                      <a:lnTo>
                        <a:pt x="7144" y="772954"/>
                      </a:lnTo>
                      <a:cubicBezTo>
                        <a:pt x="7144" y="798671"/>
                        <a:pt x="27146" y="818674"/>
                        <a:pt x="52864" y="818674"/>
                      </a:cubicBezTo>
                      <a:lnTo>
                        <a:pt x="345281" y="818674"/>
                      </a:lnTo>
                      <a:cubicBezTo>
                        <a:pt x="370999" y="818674"/>
                        <a:pt x="391001" y="798671"/>
                        <a:pt x="391001" y="772954"/>
                      </a:cubicBezTo>
                      <a:lnTo>
                        <a:pt x="391001" y="52864"/>
                      </a:lnTo>
                      <a:cubicBezTo>
                        <a:pt x="391001" y="28099"/>
                        <a:pt x="370046" y="7144"/>
                        <a:pt x="345281" y="7144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EB74F4DB-F9E9-4AEF-AD22-284EB3CAEBBF}"/>
                    </a:ext>
                  </a:extLst>
                </p:cNvPr>
                <p:cNvSpPr/>
                <p:nvPr/>
              </p:nvSpPr>
              <p:spPr>
                <a:xfrm>
                  <a:off x="3627447" y="3596610"/>
                  <a:ext cx="1101430" cy="1951104"/>
                </a:xfrm>
                <a:custGeom>
                  <a:avLst/>
                  <a:gdLst>
                    <a:gd name="connsiteX0" fmla="*/ 7144 w 333375"/>
                    <a:gd name="connsiteY0" fmla="*/ 7144 h 590550"/>
                    <a:gd name="connsiteX1" fmla="*/ 331946 w 333375"/>
                    <a:gd name="connsiteY1" fmla="*/ 7144 h 590550"/>
                    <a:gd name="connsiteX2" fmla="*/ 331946 w 333375"/>
                    <a:gd name="connsiteY2" fmla="*/ 586264 h 590550"/>
                    <a:gd name="connsiteX3" fmla="*/ 7144 w 333375"/>
                    <a:gd name="connsiteY3" fmla="*/ 586264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3375" h="590550">
                      <a:moveTo>
                        <a:pt x="7144" y="7144"/>
                      </a:moveTo>
                      <a:lnTo>
                        <a:pt x="331946" y="7144"/>
                      </a:lnTo>
                      <a:lnTo>
                        <a:pt x="331946" y="586264"/>
                      </a:lnTo>
                      <a:lnTo>
                        <a:pt x="7144" y="58626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86" name="Group 85">
                  <a:extLst>
                    <a:ext uri="{FF2B5EF4-FFF2-40B4-BE49-F238E27FC236}">
                      <a16:creationId xmlns:a16="http://schemas.microsoft.com/office/drawing/2014/main" id="{F0A8D2C8-3A24-492B-85C7-F655C1AB773C}"/>
                    </a:ext>
                  </a:extLst>
                </p:cNvPr>
                <p:cNvGrpSpPr/>
                <p:nvPr/>
              </p:nvGrpSpPr>
              <p:grpSpPr>
                <a:xfrm>
                  <a:off x="4088508" y="5635852"/>
                  <a:ext cx="173080" cy="173080"/>
                  <a:chOff x="6768665" y="6038214"/>
                  <a:chExt cx="147968" cy="147968"/>
                </a:xfrm>
              </p:grpSpPr>
              <p:sp>
                <p:nvSpPr>
                  <p:cNvPr id="90" name="Oval 89">
                    <a:extLst>
                      <a:ext uri="{FF2B5EF4-FFF2-40B4-BE49-F238E27FC236}">
                        <a16:creationId xmlns:a16="http://schemas.microsoft.com/office/drawing/2014/main" id="{541A1CA2-6948-4EF3-A073-CC2B05938BF7}"/>
                      </a:ext>
                    </a:extLst>
                  </p:cNvPr>
                  <p:cNvSpPr/>
                  <p:nvPr/>
                </p:nvSpPr>
                <p:spPr>
                  <a:xfrm>
                    <a:off x="6768665" y="6038214"/>
                    <a:ext cx="147968" cy="147968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1" name="Oval 90">
                    <a:extLst>
                      <a:ext uri="{FF2B5EF4-FFF2-40B4-BE49-F238E27FC236}">
                        <a16:creationId xmlns:a16="http://schemas.microsoft.com/office/drawing/2014/main" id="{A41C7D0D-54F6-4C70-B6F8-42BA3C044A30}"/>
                      </a:ext>
                    </a:extLst>
                  </p:cNvPr>
                  <p:cNvSpPr/>
                  <p:nvPr/>
                </p:nvSpPr>
                <p:spPr>
                  <a:xfrm>
                    <a:off x="6802088" y="6071634"/>
                    <a:ext cx="81180" cy="8118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3F10161E-EC26-4EB5-AEE6-3104E3B3489C}"/>
                    </a:ext>
                  </a:extLst>
                </p:cNvPr>
                <p:cNvSpPr/>
                <p:nvPr/>
              </p:nvSpPr>
              <p:spPr>
                <a:xfrm>
                  <a:off x="3821102" y="3628406"/>
                  <a:ext cx="906450" cy="1887518"/>
                </a:xfrm>
                <a:custGeom>
                  <a:avLst/>
                  <a:gdLst>
                    <a:gd name="connsiteX0" fmla="*/ 614149 w 1119116"/>
                    <a:gd name="connsiteY0" fmla="*/ 0 h 2330356"/>
                    <a:gd name="connsiteX1" fmla="*/ 1115704 w 1119116"/>
                    <a:gd name="connsiteY1" fmla="*/ 6824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  <a:gd name="connsiteX0" fmla="*/ 614149 w 1119116"/>
                    <a:gd name="connsiteY0" fmla="*/ 0 h 2330356"/>
                    <a:gd name="connsiteX1" fmla="*/ 1115704 w 1119116"/>
                    <a:gd name="connsiteY1" fmla="*/ 3412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9116" h="2330356">
                      <a:moveTo>
                        <a:pt x="614149" y="0"/>
                      </a:moveTo>
                      <a:lnTo>
                        <a:pt x="1115704" y="3412"/>
                      </a:lnTo>
                      <a:cubicBezTo>
                        <a:pt x="1116841" y="777923"/>
                        <a:pt x="1117979" y="1555845"/>
                        <a:pt x="1119116" y="2330356"/>
                      </a:cubicBezTo>
                      <a:lnTo>
                        <a:pt x="0" y="2330356"/>
                      </a:lnTo>
                      <a:lnTo>
                        <a:pt x="614149" y="0"/>
                      </a:lnTo>
                      <a:close/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8" name="Rectangle: Rounded Corners 87">
                  <a:extLst>
                    <a:ext uri="{FF2B5EF4-FFF2-40B4-BE49-F238E27FC236}">
                      <a16:creationId xmlns:a16="http://schemas.microsoft.com/office/drawing/2014/main" id="{4803A087-BA4D-4215-A0AD-201F2D682217}"/>
                    </a:ext>
                  </a:extLst>
                </p:cNvPr>
                <p:cNvSpPr/>
                <p:nvPr/>
              </p:nvSpPr>
              <p:spPr>
                <a:xfrm>
                  <a:off x="4058661" y="3449093"/>
                  <a:ext cx="254255" cy="5839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866F6696-E52A-4694-9D54-90EF7A68F6C3}"/>
                    </a:ext>
                  </a:extLst>
                </p:cNvPr>
                <p:cNvSpPr/>
                <p:nvPr/>
              </p:nvSpPr>
              <p:spPr>
                <a:xfrm>
                  <a:off x="3922825" y="3449093"/>
                  <a:ext cx="58393" cy="5839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7" name="Rounded Rectangle 51">
                <a:extLst>
                  <a:ext uri="{FF2B5EF4-FFF2-40B4-BE49-F238E27FC236}">
                    <a16:creationId xmlns:a16="http://schemas.microsoft.com/office/drawing/2014/main" id="{1B69954B-DBDF-409C-BF42-265C3B800960}"/>
                  </a:ext>
                </a:extLst>
              </p:cNvPr>
              <p:cNvSpPr/>
              <p:nvPr/>
            </p:nvSpPr>
            <p:spPr>
              <a:xfrm rot="3148397">
                <a:off x="1443651" y="1047331"/>
                <a:ext cx="227781" cy="304797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Rounded Rectangle 52">
                <a:extLst>
                  <a:ext uri="{FF2B5EF4-FFF2-40B4-BE49-F238E27FC236}">
                    <a16:creationId xmlns:a16="http://schemas.microsoft.com/office/drawing/2014/main" id="{16E46BD6-14D6-49E4-BFA3-B6A396798580}"/>
                  </a:ext>
                </a:extLst>
              </p:cNvPr>
              <p:cNvSpPr/>
              <p:nvPr/>
            </p:nvSpPr>
            <p:spPr>
              <a:xfrm rot="3148397">
                <a:off x="1463592" y="1265972"/>
                <a:ext cx="227781" cy="304797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Rounded Rectangle 53">
                <a:extLst>
                  <a:ext uri="{FF2B5EF4-FFF2-40B4-BE49-F238E27FC236}">
                    <a16:creationId xmlns:a16="http://schemas.microsoft.com/office/drawing/2014/main" id="{3555E8D2-4E1A-44E9-9227-B011180F6F8A}"/>
                  </a:ext>
                </a:extLst>
              </p:cNvPr>
              <p:cNvSpPr/>
              <p:nvPr/>
            </p:nvSpPr>
            <p:spPr>
              <a:xfrm rot="3148397">
                <a:off x="1500837" y="1488593"/>
                <a:ext cx="215985" cy="260502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F51E5F4D-9874-443F-B874-AC0EC3AE005A}"/>
              </a:ext>
            </a:extLst>
          </p:cNvPr>
          <p:cNvGrpSpPr/>
          <p:nvPr/>
        </p:nvGrpSpPr>
        <p:grpSpPr>
          <a:xfrm>
            <a:off x="7342047" y="3837654"/>
            <a:ext cx="3535294" cy="2903526"/>
            <a:chOff x="1141427" y="1262129"/>
            <a:chExt cx="4120648" cy="3384276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669D4728-EF06-450D-947B-CBD5A8DEEBCF}"/>
                </a:ext>
              </a:extLst>
            </p:cNvPr>
            <p:cNvGrpSpPr/>
            <p:nvPr/>
          </p:nvGrpSpPr>
          <p:grpSpPr>
            <a:xfrm>
              <a:off x="1141427" y="1262129"/>
              <a:ext cx="4120648" cy="3384276"/>
              <a:chOff x="1141427" y="1262129"/>
              <a:chExt cx="4120648" cy="3384276"/>
            </a:xfrm>
          </p:grpSpPr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A6575011-F630-44EA-B623-4AA2C2941028}"/>
                  </a:ext>
                </a:extLst>
              </p:cNvPr>
              <p:cNvSpPr/>
              <p:nvPr/>
            </p:nvSpPr>
            <p:spPr>
              <a:xfrm>
                <a:off x="2462916" y="1262129"/>
                <a:ext cx="1584975" cy="1918818"/>
              </a:xfrm>
              <a:custGeom>
                <a:avLst/>
                <a:gdLst>
                  <a:gd name="connsiteX0" fmla="*/ 2660333 w 2715559"/>
                  <a:gd name="connsiteY0" fmla="*/ 1901649 h 3287536"/>
                  <a:gd name="connsiteX1" fmla="*/ 2655570 w 2715559"/>
                  <a:gd name="connsiteY1" fmla="*/ 1765441 h 3287536"/>
                  <a:gd name="connsiteX2" fmla="*/ 2713672 w 2715559"/>
                  <a:gd name="connsiteY2" fmla="*/ 1554939 h 3287536"/>
                  <a:gd name="connsiteX3" fmla="*/ 2673668 w 2715559"/>
                  <a:gd name="connsiteY3" fmla="*/ 1450164 h 3287536"/>
                  <a:gd name="connsiteX4" fmla="*/ 2648903 w 2715559"/>
                  <a:gd name="connsiteY4" fmla="*/ 1334911 h 3287536"/>
                  <a:gd name="connsiteX5" fmla="*/ 2655570 w 2715559"/>
                  <a:gd name="connsiteY5" fmla="*/ 1231089 h 3287536"/>
                  <a:gd name="connsiteX6" fmla="*/ 2480310 w 2715559"/>
                  <a:gd name="connsiteY6" fmla="*/ 1001536 h 3287536"/>
                  <a:gd name="connsiteX7" fmla="*/ 1182052 w 2715559"/>
                  <a:gd name="connsiteY7" fmla="*/ 964389 h 3287536"/>
                  <a:gd name="connsiteX8" fmla="*/ 886777 w 2715559"/>
                  <a:gd name="connsiteY8" fmla="*/ 993916 h 3287536"/>
                  <a:gd name="connsiteX9" fmla="*/ 865823 w 2715559"/>
                  <a:gd name="connsiteY9" fmla="*/ 979629 h 3287536"/>
                  <a:gd name="connsiteX10" fmla="*/ 901065 w 2715559"/>
                  <a:gd name="connsiteY10" fmla="*/ 824371 h 3287536"/>
                  <a:gd name="connsiteX11" fmla="*/ 973455 w 2715559"/>
                  <a:gd name="connsiteY11" fmla="*/ 680544 h 3287536"/>
                  <a:gd name="connsiteX12" fmla="*/ 973455 w 2715559"/>
                  <a:gd name="connsiteY12" fmla="*/ 680544 h 3287536"/>
                  <a:gd name="connsiteX13" fmla="*/ 985838 w 2715559"/>
                  <a:gd name="connsiteY13" fmla="*/ 133809 h 3287536"/>
                  <a:gd name="connsiteX14" fmla="*/ 1012508 w 2715559"/>
                  <a:gd name="connsiteY14" fmla="*/ 103329 h 3287536"/>
                  <a:gd name="connsiteX15" fmla="*/ 983933 w 2715559"/>
                  <a:gd name="connsiteY15" fmla="*/ 57609 h 3287536"/>
                  <a:gd name="connsiteX16" fmla="*/ 784860 w 2715559"/>
                  <a:gd name="connsiteY16" fmla="*/ 42369 h 3287536"/>
                  <a:gd name="connsiteX17" fmla="*/ 716280 w 2715559"/>
                  <a:gd name="connsiteY17" fmla="*/ 156669 h 3287536"/>
                  <a:gd name="connsiteX18" fmla="*/ 649605 w 2715559"/>
                  <a:gd name="connsiteY18" fmla="*/ 318594 h 3287536"/>
                  <a:gd name="connsiteX19" fmla="*/ 258127 w 2715559"/>
                  <a:gd name="connsiteY19" fmla="*/ 921526 h 3287536"/>
                  <a:gd name="connsiteX20" fmla="*/ 160020 w 2715559"/>
                  <a:gd name="connsiteY20" fmla="*/ 1078689 h 3287536"/>
                  <a:gd name="connsiteX21" fmla="*/ 40005 w 2715559"/>
                  <a:gd name="connsiteY21" fmla="*/ 1474929 h 3287536"/>
                  <a:gd name="connsiteX22" fmla="*/ 0 w 2715559"/>
                  <a:gd name="connsiteY22" fmla="*/ 1522554 h 3287536"/>
                  <a:gd name="connsiteX23" fmla="*/ 3810 w 2715559"/>
                  <a:gd name="connsiteY23" fmla="*/ 1534936 h 3287536"/>
                  <a:gd name="connsiteX24" fmla="*/ 303848 w 2715559"/>
                  <a:gd name="connsiteY24" fmla="*/ 2331226 h 3287536"/>
                  <a:gd name="connsiteX25" fmla="*/ 664845 w 2715559"/>
                  <a:gd name="connsiteY25" fmla="*/ 3287536 h 3287536"/>
                  <a:gd name="connsiteX26" fmla="*/ 701040 w 2715559"/>
                  <a:gd name="connsiteY26" fmla="*/ 3279916 h 3287536"/>
                  <a:gd name="connsiteX27" fmla="*/ 992505 w 2715559"/>
                  <a:gd name="connsiteY27" fmla="*/ 3169426 h 3287536"/>
                  <a:gd name="connsiteX28" fmla="*/ 1344930 w 2715559"/>
                  <a:gd name="connsiteY28" fmla="*/ 3009406 h 3287536"/>
                  <a:gd name="connsiteX29" fmla="*/ 2436495 w 2715559"/>
                  <a:gd name="connsiteY29" fmla="*/ 2568399 h 3287536"/>
                  <a:gd name="connsiteX30" fmla="*/ 2579370 w 2715559"/>
                  <a:gd name="connsiteY30" fmla="*/ 2518869 h 3287536"/>
                  <a:gd name="connsiteX31" fmla="*/ 2651760 w 2715559"/>
                  <a:gd name="connsiteY31" fmla="*/ 2436001 h 3287536"/>
                  <a:gd name="connsiteX32" fmla="*/ 2594610 w 2715559"/>
                  <a:gd name="connsiteY32" fmla="*/ 2215974 h 3287536"/>
                  <a:gd name="connsiteX33" fmla="*/ 2700338 w 2715559"/>
                  <a:gd name="connsiteY33" fmla="*/ 2056906 h 3287536"/>
                  <a:gd name="connsiteX34" fmla="*/ 2660333 w 2715559"/>
                  <a:gd name="connsiteY34" fmla="*/ 1901649 h 3287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715559" h="3287536">
                    <a:moveTo>
                      <a:pt x="2660333" y="1901649"/>
                    </a:moveTo>
                    <a:cubicBezTo>
                      <a:pt x="2630805" y="1854024"/>
                      <a:pt x="2619375" y="1812114"/>
                      <a:pt x="2655570" y="1765441"/>
                    </a:cubicBezTo>
                    <a:cubicBezTo>
                      <a:pt x="2695575" y="1700671"/>
                      <a:pt x="2723197" y="1633044"/>
                      <a:pt x="2713672" y="1554939"/>
                    </a:cubicBezTo>
                    <a:cubicBezTo>
                      <a:pt x="2707005" y="1506361"/>
                      <a:pt x="2686050" y="1459689"/>
                      <a:pt x="2673668" y="1450164"/>
                    </a:cubicBezTo>
                    <a:cubicBezTo>
                      <a:pt x="2630805" y="1418731"/>
                      <a:pt x="2627947" y="1379679"/>
                      <a:pt x="2648903" y="1334911"/>
                    </a:cubicBezTo>
                    <a:cubicBezTo>
                      <a:pt x="2663190" y="1310146"/>
                      <a:pt x="2662238" y="1257759"/>
                      <a:pt x="2655570" y="1231089"/>
                    </a:cubicBezTo>
                    <a:cubicBezTo>
                      <a:pt x="2627947" y="1131076"/>
                      <a:pt x="2575560" y="1050114"/>
                      <a:pt x="2480310" y="1001536"/>
                    </a:cubicBezTo>
                    <a:cubicBezTo>
                      <a:pt x="2211705" y="870091"/>
                      <a:pt x="1816418" y="870091"/>
                      <a:pt x="1182052" y="964389"/>
                    </a:cubicBezTo>
                    <a:cubicBezTo>
                      <a:pt x="1154430" y="977724"/>
                      <a:pt x="998220" y="981534"/>
                      <a:pt x="886777" y="993916"/>
                    </a:cubicBezTo>
                    <a:cubicBezTo>
                      <a:pt x="867727" y="995821"/>
                      <a:pt x="863918" y="996774"/>
                      <a:pt x="865823" y="979629"/>
                    </a:cubicBezTo>
                    <a:cubicBezTo>
                      <a:pt x="871538" y="927241"/>
                      <a:pt x="869633" y="873901"/>
                      <a:pt x="901065" y="824371"/>
                    </a:cubicBezTo>
                    <a:cubicBezTo>
                      <a:pt x="929640" y="779604"/>
                      <a:pt x="949643" y="729121"/>
                      <a:pt x="973455" y="680544"/>
                    </a:cubicBezTo>
                    <a:cubicBezTo>
                      <a:pt x="973455" y="680544"/>
                      <a:pt x="973455" y="680544"/>
                      <a:pt x="973455" y="680544"/>
                    </a:cubicBezTo>
                    <a:cubicBezTo>
                      <a:pt x="978218" y="498616"/>
                      <a:pt x="982027" y="315736"/>
                      <a:pt x="985838" y="133809"/>
                    </a:cubicBezTo>
                    <a:cubicBezTo>
                      <a:pt x="985838" y="112854"/>
                      <a:pt x="990600" y="101424"/>
                      <a:pt x="1012508" y="103329"/>
                    </a:cubicBezTo>
                    <a:cubicBezTo>
                      <a:pt x="1002983" y="88089"/>
                      <a:pt x="995363" y="71896"/>
                      <a:pt x="983933" y="57609"/>
                    </a:cubicBezTo>
                    <a:cubicBezTo>
                      <a:pt x="929640" y="-12876"/>
                      <a:pt x="848677" y="-19544"/>
                      <a:pt x="784860" y="42369"/>
                    </a:cubicBezTo>
                    <a:cubicBezTo>
                      <a:pt x="751523" y="74754"/>
                      <a:pt x="729615" y="112854"/>
                      <a:pt x="716280" y="156669"/>
                    </a:cubicBezTo>
                    <a:cubicBezTo>
                      <a:pt x="698183" y="211914"/>
                      <a:pt x="681990" y="269064"/>
                      <a:pt x="649605" y="318594"/>
                    </a:cubicBezTo>
                    <a:cubicBezTo>
                      <a:pt x="519113" y="519571"/>
                      <a:pt x="387667" y="719596"/>
                      <a:pt x="258127" y="921526"/>
                    </a:cubicBezTo>
                    <a:cubicBezTo>
                      <a:pt x="224790" y="972961"/>
                      <a:pt x="182880" y="1020586"/>
                      <a:pt x="160020" y="1078689"/>
                    </a:cubicBezTo>
                    <a:cubicBezTo>
                      <a:pt x="109538" y="1207276"/>
                      <a:pt x="78105" y="1342531"/>
                      <a:pt x="40005" y="1474929"/>
                    </a:cubicBezTo>
                    <a:cubicBezTo>
                      <a:pt x="33338" y="1497789"/>
                      <a:pt x="26670" y="1517791"/>
                      <a:pt x="0" y="1522554"/>
                    </a:cubicBezTo>
                    <a:cubicBezTo>
                      <a:pt x="953" y="1526364"/>
                      <a:pt x="1905" y="1531126"/>
                      <a:pt x="3810" y="1534936"/>
                    </a:cubicBezTo>
                    <a:cubicBezTo>
                      <a:pt x="103823" y="1800684"/>
                      <a:pt x="203835" y="2065479"/>
                      <a:pt x="303848" y="2331226"/>
                    </a:cubicBezTo>
                    <a:cubicBezTo>
                      <a:pt x="423863" y="2650314"/>
                      <a:pt x="544830" y="2968449"/>
                      <a:pt x="664845" y="3287536"/>
                    </a:cubicBezTo>
                    <a:cubicBezTo>
                      <a:pt x="677227" y="3284679"/>
                      <a:pt x="688658" y="3282774"/>
                      <a:pt x="701040" y="3279916"/>
                    </a:cubicBezTo>
                    <a:cubicBezTo>
                      <a:pt x="801052" y="3250389"/>
                      <a:pt x="896302" y="3208479"/>
                      <a:pt x="992505" y="3169426"/>
                    </a:cubicBezTo>
                    <a:cubicBezTo>
                      <a:pt x="1109663" y="3121801"/>
                      <a:pt x="1229677" y="3062746"/>
                      <a:pt x="1344930" y="3009406"/>
                    </a:cubicBezTo>
                    <a:cubicBezTo>
                      <a:pt x="1480185" y="2930349"/>
                      <a:pt x="2380298" y="2584591"/>
                      <a:pt x="2436495" y="2568399"/>
                    </a:cubicBezTo>
                    <a:cubicBezTo>
                      <a:pt x="2484120" y="2551254"/>
                      <a:pt x="2536508" y="2534109"/>
                      <a:pt x="2579370" y="2518869"/>
                    </a:cubicBezTo>
                    <a:cubicBezTo>
                      <a:pt x="2617470" y="2505534"/>
                      <a:pt x="2642235" y="2476959"/>
                      <a:pt x="2651760" y="2436001"/>
                    </a:cubicBezTo>
                    <a:cubicBezTo>
                      <a:pt x="2670810" y="2353134"/>
                      <a:pt x="2670810" y="2275029"/>
                      <a:pt x="2594610" y="2215974"/>
                    </a:cubicBezTo>
                    <a:cubicBezTo>
                      <a:pt x="2682240" y="2173111"/>
                      <a:pt x="2707958" y="2135964"/>
                      <a:pt x="2700338" y="2056906"/>
                    </a:cubicBezTo>
                    <a:cubicBezTo>
                      <a:pt x="2696528" y="2003566"/>
                      <a:pt x="2688908" y="1947369"/>
                      <a:pt x="2660333" y="1901649"/>
                    </a:cubicBez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5458A793-1432-4951-9AA3-520115B56EC9}"/>
                  </a:ext>
                </a:extLst>
              </p:cNvPr>
              <p:cNvSpPr/>
              <p:nvPr/>
            </p:nvSpPr>
            <p:spPr>
              <a:xfrm>
                <a:off x="3001056" y="1315202"/>
                <a:ext cx="936778" cy="1719542"/>
              </a:xfrm>
              <a:custGeom>
                <a:avLst/>
                <a:gdLst>
                  <a:gd name="connsiteX0" fmla="*/ 1460199 w 1604995"/>
                  <a:gd name="connsiteY0" fmla="*/ 2946099 h 2946115"/>
                  <a:gd name="connsiteX1" fmla="*/ 92409 w 1604995"/>
                  <a:gd name="connsiteY1" fmla="*/ 2921334 h 2946115"/>
                  <a:gd name="connsiteX2" fmla="*/ 16 w 1604995"/>
                  <a:gd name="connsiteY2" fmla="*/ 2825131 h 2946115"/>
                  <a:gd name="connsiteX3" fmla="*/ 48594 w 1604995"/>
                  <a:gd name="connsiteY3" fmla="*/ 92409 h 2946115"/>
                  <a:gd name="connsiteX4" fmla="*/ 144796 w 1604995"/>
                  <a:gd name="connsiteY4" fmla="*/ 16 h 2946115"/>
                  <a:gd name="connsiteX5" fmla="*/ 1512586 w 1604995"/>
                  <a:gd name="connsiteY5" fmla="*/ 24781 h 2946115"/>
                  <a:gd name="connsiteX6" fmla="*/ 1604979 w 1604995"/>
                  <a:gd name="connsiteY6" fmla="*/ 120984 h 2946115"/>
                  <a:gd name="connsiteX7" fmla="*/ 1555449 w 1604995"/>
                  <a:gd name="connsiteY7" fmla="*/ 2853706 h 2946115"/>
                  <a:gd name="connsiteX8" fmla="*/ 1460199 w 1604995"/>
                  <a:gd name="connsiteY8" fmla="*/ 2946099 h 294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4995" h="2946115">
                    <a:moveTo>
                      <a:pt x="1460199" y="2946099"/>
                    </a:moveTo>
                    <a:lnTo>
                      <a:pt x="92409" y="2921334"/>
                    </a:lnTo>
                    <a:cubicBezTo>
                      <a:pt x="40021" y="2920381"/>
                      <a:pt x="-936" y="2877519"/>
                      <a:pt x="16" y="2825131"/>
                    </a:cubicBezTo>
                    <a:lnTo>
                      <a:pt x="48594" y="92409"/>
                    </a:lnTo>
                    <a:cubicBezTo>
                      <a:pt x="49546" y="40021"/>
                      <a:pt x="92409" y="-936"/>
                      <a:pt x="144796" y="16"/>
                    </a:cubicBezTo>
                    <a:lnTo>
                      <a:pt x="1512586" y="24781"/>
                    </a:lnTo>
                    <a:cubicBezTo>
                      <a:pt x="1564974" y="25734"/>
                      <a:pt x="1605931" y="68596"/>
                      <a:pt x="1604979" y="120984"/>
                    </a:cubicBezTo>
                    <a:lnTo>
                      <a:pt x="1555449" y="2853706"/>
                    </a:lnTo>
                    <a:cubicBezTo>
                      <a:pt x="1554496" y="2906094"/>
                      <a:pt x="1511634" y="2947051"/>
                      <a:pt x="1460199" y="29460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868B9AEB-97DF-4F03-9011-16CDE6B27834}"/>
                  </a:ext>
                </a:extLst>
              </p:cNvPr>
              <p:cNvSpPr/>
              <p:nvPr/>
            </p:nvSpPr>
            <p:spPr>
              <a:xfrm>
                <a:off x="3059995" y="1484773"/>
                <a:ext cx="815008" cy="1323693"/>
              </a:xfrm>
              <a:custGeom>
                <a:avLst/>
                <a:gdLst>
                  <a:gd name="connsiteX0" fmla="*/ 1320165 w 1396365"/>
                  <a:gd name="connsiteY0" fmla="*/ 2267903 h 2267902"/>
                  <a:gd name="connsiteX1" fmla="*/ 36195 w 1396365"/>
                  <a:gd name="connsiteY1" fmla="*/ 2245043 h 2267902"/>
                  <a:gd name="connsiteX2" fmla="*/ 0 w 1396365"/>
                  <a:gd name="connsiteY2" fmla="*/ 2207895 h 2267902"/>
                  <a:gd name="connsiteX3" fmla="*/ 39053 w 1396365"/>
                  <a:gd name="connsiteY3" fmla="*/ 36195 h 2267902"/>
                  <a:gd name="connsiteX4" fmla="*/ 76200 w 1396365"/>
                  <a:gd name="connsiteY4" fmla="*/ 0 h 2267902"/>
                  <a:gd name="connsiteX5" fmla="*/ 1360170 w 1396365"/>
                  <a:gd name="connsiteY5" fmla="*/ 22860 h 2267902"/>
                  <a:gd name="connsiteX6" fmla="*/ 1396365 w 1396365"/>
                  <a:gd name="connsiteY6" fmla="*/ 60007 h 2267902"/>
                  <a:gd name="connsiteX7" fmla="*/ 1357313 w 1396365"/>
                  <a:gd name="connsiteY7" fmla="*/ 2231708 h 2267902"/>
                  <a:gd name="connsiteX8" fmla="*/ 1320165 w 1396365"/>
                  <a:gd name="connsiteY8" fmla="*/ 2267903 h 2267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96365" h="2267902">
                    <a:moveTo>
                      <a:pt x="1320165" y="2267903"/>
                    </a:moveTo>
                    <a:lnTo>
                      <a:pt x="36195" y="2245043"/>
                    </a:lnTo>
                    <a:cubicBezTo>
                      <a:pt x="16192" y="2245043"/>
                      <a:pt x="0" y="2227897"/>
                      <a:pt x="0" y="2207895"/>
                    </a:cubicBezTo>
                    <a:lnTo>
                      <a:pt x="39053" y="36195"/>
                    </a:lnTo>
                    <a:cubicBezTo>
                      <a:pt x="39053" y="16192"/>
                      <a:pt x="56197" y="0"/>
                      <a:pt x="76200" y="0"/>
                    </a:cubicBezTo>
                    <a:lnTo>
                      <a:pt x="1360170" y="22860"/>
                    </a:lnTo>
                    <a:cubicBezTo>
                      <a:pt x="1380173" y="22860"/>
                      <a:pt x="1396365" y="40005"/>
                      <a:pt x="1396365" y="60007"/>
                    </a:cubicBezTo>
                    <a:lnTo>
                      <a:pt x="1357313" y="2231708"/>
                    </a:lnTo>
                    <a:cubicBezTo>
                      <a:pt x="1356360" y="2251710"/>
                      <a:pt x="1340167" y="2267903"/>
                      <a:pt x="1320165" y="2267903"/>
                    </a:cubicBezTo>
                    <a:close/>
                  </a:path>
                </a:pathLst>
              </a:custGeom>
              <a:solidFill>
                <a:srgbClr val="C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68AAF219-E312-4915-A415-922B501D6478}"/>
                  </a:ext>
                </a:extLst>
              </p:cNvPr>
              <p:cNvSpPr/>
              <p:nvPr/>
            </p:nvSpPr>
            <p:spPr>
              <a:xfrm>
                <a:off x="1141427" y="2137041"/>
                <a:ext cx="1738408" cy="1652520"/>
              </a:xfrm>
              <a:custGeom>
                <a:avLst/>
                <a:gdLst>
                  <a:gd name="connsiteX0" fmla="*/ 2219357 w 2978438"/>
                  <a:gd name="connsiteY0" fmla="*/ 5459 h 2831285"/>
                  <a:gd name="connsiteX1" fmla="*/ 2265077 w 2978438"/>
                  <a:gd name="connsiteY1" fmla="*/ 24509 h 2831285"/>
                  <a:gd name="connsiteX2" fmla="*/ 2973737 w 2978438"/>
                  <a:gd name="connsiteY2" fmla="*/ 1905696 h 2831285"/>
                  <a:gd name="connsiteX3" fmla="*/ 2957544 w 2978438"/>
                  <a:gd name="connsiteY3" fmla="*/ 1943796 h 2831285"/>
                  <a:gd name="connsiteX4" fmla="*/ 627729 w 2978438"/>
                  <a:gd name="connsiteY4" fmla="*/ 2822954 h 2831285"/>
                  <a:gd name="connsiteX5" fmla="*/ 588677 w 2978438"/>
                  <a:gd name="connsiteY5" fmla="*/ 2828669 h 2831285"/>
                  <a:gd name="connsiteX6" fmla="*/ 361029 w 2978438"/>
                  <a:gd name="connsiteY6" fmla="*/ 2400996 h 2831285"/>
                  <a:gd name="connsiteX7" fmla="*/ 126714 w 2978438"/>
                  <a:gd name="connsiteY7" fmla="*/ 1732341 h 2831285"/>
                  <a:gd name="connsiteX8" fmla="*/ 36226 w 2978438"/>
                  <a:gd name="connsiteY8" fmla="*/ 1268474 h 2831285"/>
                  <a:gd name="connsiteX9" fmla="*/ 31 w 2978438"/>
                  <a:gd name="connsiteY9" fmla="*/ 826514 h 2831285"/>
                  <a:gd name="connsiteX10" fmla="*/ 7651 w 2978438"/>
                  <a:gd name="connsiteY10" fmla="*/ 794129 h 2831285"/>
                  <a:gd name="connsiteX11" fmla="*/ 40989 w 2978438"/>
                  <a:gd name="connsiteY11" fmla="*/ 773173 h 2831285"/>
                  <a:gd name="connsiteX12" fmla="*/ 2219357 w 2978438"/>
                  <a:gd name="connsiteY12" fmla="*/ 5459 h 2831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78438" h="2831285">
                    <a:moveTo>
                      <a:pt x="2219357" y="5459"/>
                    </a:moveTo>
                    <a:cubicBezTo>
                      <a:pt x="2244122" y="-4066"/>
                      <a:pt x="2258409" y="-3114"/>
                      <a:pt x="2265077" y="24509"/>
                    </a:cubicBezTo>
                    <a:cubicBezTo>
                      <a:pt x="2275554" y="32129"/>
                      <a:pt x="2957544" y="1867596"/>
                      <a:pt x="2973737" y="1905696"/>
                    </a:cubicBezTo>
                    <a:cubicBezTo>
                      <a:pt x="2982309" y="1926651"/>
                      <a:pt x="2980404" y="1935224"/>
                      <a:pt x="2957544" y="1943796"/>
                    </a:cubicBezTo>
                    <a:cubicBezTo>
                      <a:pt x="2807049" y="1998089"/>
                      <a:pt x="850614" y="2742944"/>
                      <a:pt x="627729" y="2822954"/>
                    </a:cubicBezTo>
                    <a:cubicBezTo>
                      <a:pt x="615347" y="2827716"/>
                      <a:pt x="602964" y="2835336"/>
                      <a:pt x="588677" y="2828669"/>
                    </a:cubicBezTo>
                    <a:cubicBezTo>
                      <a:pt x="504857" y="2690556"/>
                      <a:pt x="427704" y="2548634"/>
                      <a:pt x="361029" y="2400996"/>
                    </a:cubicBezTo>
                    <a:cubicBezTo>
                      <a:pt x="263874" y="2184779"/>
                      <a:pt x="184816" y="1962846"/>
                      <a:pt x="126714" y="1732341"/>
                    </a:cubicBezTo>
                    <a:cubicBezTo>
                      <a:pt x="87661" y="1578989"/>
                      <a:pt x="57181" y="1423731"/>
                      <a:pt x="36226" y="1268474"/>
                    </a:cubicBezTo>
                    <a:cubicBezTo>
                      <a:pt x="20986" y="1158936"/>
                      <a:pt x="31" y="863661"/>
                      <a:pt x="31" y="826514"/>
                    </a:cubicBezTo>
                    <a:cubicBezTo>
                      <a:pt x="31" y="815084"/>
                      <a:pt x="-921" y="803654"/>
                      <a:pt x="7651" y="794129"/>
                    </a:cubicBezTo>
                    <a:cubicBezTo>
                      <a:pt x="14319" y="779841"/>
                      <a:pt x="28606" y="777936"/>
                      <a:pt x="40989" y="773173"/>
                    </a:cubicBezTo>
                    <a:cubicBezTo>
                      <a:pt x="314357" y="675066"/>
                      <a:pt x="2105057" y="48321"/>
                      <a:pt x="2219357" y="545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3076190C-456E-4C44-9714-5E1522C2B8F8}"/>
                  </a:ext>
                </a:extLst>
              </p:cNvPr>
              <p:cNvSpPr/>
              <p:nvPr/>
            </p:nvSpPr>
            <p:spPr>
              <a:xfrm>
                <a:off x="4244093" y="3761597"/>
                <a:ext cx="1017982" cy="884808"/>
              </a:xfrm>
              <a:custGeom>
                <a:avLst/>
                <a:gdLst>
                  <a:gd name="connsiteX0" fmla="*/ 603980 w 1744122"/>
                  <a:gd name="connsiteY0" fmla="*/ 1515955 h 1515954"/>
                  <a:gd name="connsiteX1" fmla="*/ 18193 w 1744122"/>
                  <a:gd name="connsiteY1" fmla="*/ 836822 h 1515954"/>
                  <a:gd name="connsiteX2" fmla="*/ 24860 w 1744122"/>
                  <a:gd name="connsiteY2" fmla="*/ 774910 h 1515954"/>
                  <a:gd name="connsiteX3" fmla="*/ 1165003 w 1744122"/>
                  <a:gd name="connsiteY3" fmla="*/ 8147 h 1515954"/>
                  <a:gd name="connsiteX4" fmla="*/ 1203103 w 1744122"/>
                  <a:gd name="connsiteY4" fmla="*/ 11958 h 1515954"/>
                  <a:gd name="connsiteX5" fmla="*/ 1744123 w 1744122"/>
                  <a:gd name="connsiteY5" fmla="*/ 619652 h 1515954"/>
                  <a:gd name="connsiteX6" fmla="*/ 1651730 w 1744122"/>
                  <a:gd name="connsiteY6" fmla="*/ 733000 h 1515954"/>
                  <a:gd name="connsiteX7" fmla="*/ 684943 w 1744122"/>
                  <a:gd name="connsiteY7" fmla="*/ 1478808 h 1515954"/>
                  <a:gd name="connsiteX8" fmla="*/ 603980 w 1744122"/>
                  <a:gd name="connsiteY8" fmla="*/ 1515955 h 1515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44122" h="1515954">
                    <a:moveTo>
                      <a:pt x="603980" y="1515955"/>
                    </a:moveTo>
                    <a:cubicBezTo>
                      <a:pt x="458248" y="1343552"/>
                      <a:pt x="53435" y="876827"/>
                      <a:pt x="18193" y="836822"/>
                    </a:cubicBezTo>
                    <a:cubicBezTo>
                      <a:pt x="-7525" y="807295"/>
                      <a:pt x="-6572" y="797770"/>
                      <a:pt x="24860" y="774910"/>
                    </a:cubicBezTo>
                    <a:cubicBezTo>
                      <a:pt x="86773" y="728238"/>
                      <a:pt x="1084993" y="63392"/>
                      <a:pt x="1165003" y="8147"/>
                    </a:cubicBezTo>
                    <a:cubicBezTo>
                      <a:pt x="1181195" y="-3283"/>
                      <a:pt x="1188816" y="-3283"/>
                      <a:pt x="1203103" y="11958"/>
                    </a:cubicBezTo>
                    <a:cubicBezTo>
                      <a:pt x="1383125" y="214840"/>
                      <a:pt x="1564100" y="416770"/>
                      <a:pt x="1744123" y="619652"/>
                    </a:cubicBezTo>
                    <a:cubicBezTo>
                      <a:pt x="1724120" y="666325"/>
                      <a:pt x="1685068" y="698710"/>
                      <a:pt x="1651730" y="733000"/>
                    </a:cubicBezTo>
                    <a:cubicBezTo>
                      <a:pt x="1365028" y="1027322"/>
                      <a:pt x="1044988" y="1278783"/>
                      <a:pt x="684943" y="1478808"/>
                    </a:cubicBezTo>
                    <a:cubicBezTo>
                      <a:pt x="659225" y="1492142"/>
                      <a:pt x="634460" y="1510240"/>
                      <a:pt x="603980" y="151595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EB61A436-DC8A-4406-B546-EF178A61BAA8}"/>
                  </a:ext>
                </a:extLst>
              </p:cNvPr>
              <p:cNvSpPr/>
              <p:nvPr/>
            </p:nvSpPr>
            <p:spPr>
              <a:xfrm>
                <a:off x="3611769" y="2522266"/>
                <a:ext cx="1170530" cy="1696621"/>
              </a:xfrm>
              <a:custGeom>
                <a:avLst/>
                <a:gdLst>
                  <a:gd name="connsiteX0" fmla="*/ 2005485 w 2005484"/>
                  <a:gd name="connsiteY0" fmla="*/ 2294387 h 2906844"/>
                  <a:gd name="connsiteX1" fmla="*/ 1502564 w 2005484"/>
                  <a:gd name="connsiteY1" fmla="*/ 2638239 h 2906844"/>
                  <a:gd name="connsiteX2" fmla="*/ 1095847 w 2005484"/>
                  <a:gd name="connsiteY2" fmla="*/ 2906845 h 2906844"/>
                  <a:gd name="connsiteX3" fmla="*/ 725324 w 2005484"/>
                  <a:gd name="connsiteY3" fmla="*/ 2624904 h 2906844"/>
                  <a:gd name="connsiteX4" fmla="*/ 351944 w 2005484"/>
                  <a:gd name="connsiteY4" fmla="*/ 2177229 h 2906844"/>
                  <a:gd name="connsiteX5" fmla="*/ 249074 w 2005484"/>
                  <a:gd name="connsiteY5" fmla="*/ 2015304 h 2906844"/>
                  <a:gd name="connsiteX6" fmla="*/ 227167 w 2005484"/>
                  <a:gd name="connsiteY6" fmla="*/ 1910529 h 2906844"/>
                  <a:gd name="connsiteX7" fmla="*/ 220499 w 2005484"/>
                  <a:gd name="connsiteY7" fmla="*/ 1660974 h 2906844"/>
                  <a:gd name="connsiteX8" fmla="*/ 201449 w 2005484"/>
                  <a:gd name="connsiteY8" fmla="*/ 1409514 h 2906844"/>
                  <a:gd name="connsiteX9" fmla="*/ 320512 w 2005484"/>
                  <a:gd name="connsiteY9" fmla="*/ 1135194 h 2906844"/>
                  <a:gd name="connsiteX10" fmla="*/ 329084 w 2005484"/>
                  <a:gd name="connsiteY10" fmla="*/ 1108524 h 2906844"/>
                  <a:gd name="connsiteX11" fmla="*/ 238597 w 2005484"/>
                  <a:gd name="connsiteY11" fmla="*/ 865637 h 2906844"/>
                  <a:gd name="connsiteX12" fmla="*/ 210974 w 2005484"/>
                  <a:gd name="connsiteY12" fmla="*/ 813249 h 2906844"/>
                  <a:gd name="connsiteX13" fmla="*/ 88102 w 2005484"/>
                  <a:gd name="connsiteY13" fmla="*/ 479874 h 2906844"/>
                  <a:gd name="connsiteX14" fmla="*/ 12855 w 2005484"/>
                  <a:gd name="connsiteY14" fmla="*/ 237939 h 2906844"/>
                  <a:gd name="connsiteX15" fmla="*/ 472 w 2005484"/>
                  <a:gd name="connsiteY15" fmla="*/ 117924 h 2906844"/>
                  <a:gd name="connsiteX16" fmla="*/ 108105 w 2005484"/>
                  <a:gd name="connsiteY16" fmla="*/ 3624 h 2906844"/>
                  <a:gd name="connsiteX17" fmla="*/ 188114 w 2005484"/>
                  <a:gd name="connsiteY17" fmla="*/ 767 h 2906844"/>
                  <a:gd name="connsiteX18" fmla="*/ 284317 w 2005484"/>
                  <a:gd name="connsiteY18" fmla="*/ 69347 h 2906844"/>
                  <a:gd name="connsiteX19" fmla="*/ 410999 w 2005484"/>
                  <a:gd name="connsiteY19" fmla="*/ 318902 h 2906844"/>
                  <a:gd name="connsiteX20" fmla="*/ 474817 w 2005484"/>
                  <a:gd name="connsiteY20" fmla="*/ 467492 h 2906844"/>
                  <a:gd name="connsiteX21" fmla="*/ 664364 w 2005484"/>
                  <a:gd name="connsiteY21" fmla="*/ 835157 h 2906844"/>
                  <a:gd name="connsiteX22" fmla="*/ 689130 w 2005484"/>
                  <a:gd name="connsiteY22" fmla="*/ 841824 h 2906844"/>
                  <a:gd name="connsiteX23" fmla="*/ 758662 w 2005484"/>
                  <a:gd name="connsiteY23" fmla="*/ 815154 h 2906844"/>
                  <a:gd name="connsiteX24" fmla="*/ 940589 w 2005484"/>
                  <a:gd name="connsiteY24" fmla="*/ 830394 h 2906844"/>
                  <a:gd name="connsiteX25" fmla="*/ 987262 w 2005484"/>
                  <a:gd name="connsiteY25" fmla="*/ 857064 h 2906844"/>
                  <a:gd name="connsiteX26" fmla="*/ 1163474 w 2005484"/>
                  <a:gd name="connsiteY26" fmla="*/ 918024 h 2906844"/>
                  <a:gd name="connsiteX27" fmla="*/ 1332067 w 2005484"/>
                  <a:gd name="connsiteY27" fmla="*/ 979937 h 2906844"/>
                  <a:gd name="connsiteX28" fmla="*/ 1627342 w 2005484"/>
                  <a:gd name="connsiteY28" fmla="*/ 1078997 h 2906844"/>
                  <a:gd name="connsiteX29" fmla="*/ 1854037 w 2005484"/>
                  <a:gd name="connsiteY29" fmla="*/ 1292357 h 2906844"/>
                  <a:gd name="connsiteX30" fmla="*/ 1879755 w 2005484"/>
                  <a:gd name="connsiteY30" fmla="*/ 1525719 h 2906844"/>
                  <a:gd name="connsiteX31" fmla="*/ 1927380 w 2005484"/>
                  <a:gd name="connsiteY31" fmla="*/ 2072454 h 2906844"/>
                  <a:gd name="connsiteX32" fmla="*/ 2005485 w 2005484"/>
                  <a:gd name="connsiteY32" fmla="*/ 2294387 h 2906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05484" h="2906844">
                    <a:moveTo>
                      <a:pt x="2005485" y="2294387"/>
                    </a:moveTo>
                    <a:cubicBezTo>
                      <a:pt x="1837844" y="2408687"/>
                      <a:pt x="1670205" y="2523939"/>
                      <a:pt x="1502564" y="2638239"/>
                    </a:cubicBezTo>
                    <a:cubicBezTo>
                      <a:pt x="1371119" y="2727775"/>
                      <a:pt x="1229197" y="2818262"/>
                      <a:pt x="1095847" y="2906845"/>
                    </a:cubicBezTo>
                    <a:cubicBezTo>
                      <a:pt x="1025362" y="2854457"/>
                      <a:pt x="855817" y="2739204"/>
                      <a:pt x="725324" y="2624904"/>
                    </a:cubicBezTo>
                    <a:cubicBezTo>
                      <a:pt x="577687" y="2495364"/>
                      <a:pt x="465292" y="2336297"/>
                      <a:pt x="351944" y="2177229"/>
                    </a:cubicBezTo>
                    <a:cubicBezTo>
                      <a:pt x="314797" y="2124842"/>
                      <a:pt x="271934" y="2076264"/>
                      <a:pt x="249074" y="2015304"/>
                    </a:cubicBezTo>
                    <a:cubicBezTo>
                      <a:pt x="235739" y="1981014"/>
                      <a:pt x="229072" y="1945772"/>
                      <a:pt x="227167" y="1910529"/>
                    </a:cubicBezTo>
                    <a:cubicBezTo>
                      <a:pt x="223357" y="1827662"/>
                      <a:pt x="224309" y="1743842"/>
                      <a:pt x="220499" y="1660974"/>
                    </a:cubicBezTo>
                    <a:cubicBezTo>
                      <a:pt x="216689" y="1577154"/>
                      <a:pt x="209069" y="1493334"/>
                      <a:pt x="201449" y="1409514"/>
                    </a:cubicBezTo>
                    <a:cubicBezTo>
                      <a:pt x="191924" y="1296167"/>
                      <a:pt x="209069" y="1195202"/>
                      <a:pt x="320512" y="1135194"/>
                    </a:cubicBezTo>
                    <a:cubicBezTo>
                      <a:pt x="332894" y="1128527"/>
                      <a:pt x="334799" y="1121859"/>
                      <a:pt x="329084" y="1108524"/>
                    </a:cubicBezTo>
                    <a:cubicBezTo>
                      <a:pt x="298605" y="1027562"/>
                      <a:pt x="268124" y="946599"/>
                      <a:pt x="238597" y="865637"/>
                    </a:cubicBezTo>
                    <a:cubicBezTo>
                      <a:pt x="221452" y="852302"/>
                      <a:pt x="217642" y="831347"/>
                      <a:pt x="210974" y="813249"/>
                    </a:cubicBezTo>
                    <a:cubicBezTo>
                      <a:pt x="170017" y="701807"/>
                      <a:pt x="129059" y="591317"/>
                      <a:pt x="88102" y="479874"/>
                    </a:cubicBezTo>
                    <a:cubicBezTo>
                      <a:pt x="62384" y="399864"/>
                      <a:pt x="34762" y="319854"/>
                      <a:pt x="12855" y="237939"/>
                    </a:cubicBezTo>
                    <a:cubicBezTo>
                      <a:pt x="2377" y="198887"/>
                      <a:pt x="-1433" y="157929"/>
                      <a:pt x="472" y="117924"/>
                    </a:cubicBezTo>
                    <a:cubicBezTo>
                      <a:pt x="4282" y="55059"/>
                      <a:pt x="45239" y="10292"/>
                      <a:pt x="108105" y="3624"/>
                    </a:cubicBezTo>
                    <a:cubicBezTo>
                      <a:pt x="134774" y="767"/>
                      <a:pt x="161444" y="-1138"/>
                      <a:pt x="188114" y="767"/>
                    </a:cubicBezTo>
                    <a:cubicBezTo>
                      <a:pt x="236692" y="3624"/>
                      <a:pt x="263362" y="30294"/>
                      <a:pt x="284317" y="69347"/>
                    </a:cubicBezTo>
                    <a:cubicBezTo>
                      <a:pt x="329084" y="151262"/>
                      <a:pt x="370994" y="235082"/>
                      <a:pt x="410999" y="318902"/>
                    </a:cubicBezTo>
                    <a:cubicBezTo>
                      <a:pt x="428144" y="370337"/>
                      <a:pt x="463387" y="413199"/>
                      <a:pt x="474817" y="467492"/>
                    </a:cubicBezTo>
                    <a:cubicBezTo>
                      <a:pt x="527205" y="596079"/>
                      <a:pt x="601499" y="713237"/>
                      <a:pt x="664364" y="835157"/>
                    </a:cubicBezTo>
                    <a:cubicBezTo>
                      <a:pt x="671032" y="847539"/>
                      <a:pt x="677699" y="846587"/>
                      <a:pt x="689130" y="841824"/>
                    </a:cubicBezTo>
                    <a:cubicBezTo>
                      <a:pt x="711989" y="832299"/>
                      <a:pt x="734849" y="823727"/>
                      <a:pt x="758662" y="815154"/>
                    </a:cubicBezTo>
                    <a:cubicBezTo>
                      <a:pt x="821527" y="793247"/>
                      <a:pt x="882487" y="799914"/>
                      <a:pt x="940589" y="830394"/>
                    </a:cubicBezTo>
                    <a:cubicBezTo>
                      <a:pt x="956782" y="838967"/>
                      <a:pt x="973927" y="845634"/>
                      <a:pt x="987262" y="857064"/>
                    </a:cubicBezTo>
                    <a:cubicBezTo>
                      <a:pt x="1038697" y="898974"/>
                      <a:pt x="1096799" y="915167"/>
                      <a:pt x="1163474" y="918024"/>
                    </a:cubicBezTo>
                    <a:cubicBezTo>
                      <a:pt x="1225387" y="919929"/>
                      <a:pt x="1281585" y="947552"/>
                      <a:pt x="1332067" y="979937"/>
                    </a:cubicBezTo>
                    <a:cubicBezTo>
                      <a:pt x="1422555" y="1037087"/>
                      <a:pt x="1520662" y="1066614"/>
                      <a:pt x="1627342" y="1078997"/>
                    </a:cubicBezTo>
                    <a:cubicBezTo>
                      <a:pt x="1758787" y="1093284"/>
                      <a:pt x="1824510" y="1162817"/>
                      <a:pt x="1854037" y="1292357"/>
                    </a:cubicBezTo>
                    <a:cubicBezTo>
                      <a:pt x="1871182" y="1369509"/>
                      <a:pt x="1872135" y="1448567"/>
                      <a:pt x="1879755" y="1525719"/>
                    </a:cubicBezTo>
                    <a:cubicBezTo>
                      <a:pt x="1896899" y="1707647"/>
                      <a:pt x="1902614" y="1890527"/>
                      <a:pt x="1927380" y="2072454"/>
                    </a:cubicBezTo>
                    <a:cubicBezTo>
                      <a:pt x="1940714" y="2151512"/>
                      <a:pt x="1967385" y="2224854"/>
                      <a:pt x="2005485" y="2294387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AB745BA2-9573-4BE4-A816-6F3E26164303}"/>
                  </a:ext>
                </a:extLst>
              </p:cNvPr>
              <p:cNvSpPr/>
              <p:nvPr/>
            </p:nvSpPr>
            <p:spPr>
              <a:xfrm>
                <a:off x="3384102" y="2473784"/>
                <a:ext cx="166256" cy="165683"/>
              </a:xfrm>
              <a:custGeom>
                <a:avLst/>
                <a:gdLst>
                  <a:gd name="connsiteX0" fmla="*/ 11 w 284849"/>
                  <a:gd name="connsiteY0" fmla="*/ 139076 h 283866"/>
                  <a:gd name="connsiteX1" fmla="*/ 142886 w 284849"/>
                  <a:gd name="connsiteY1" fmla="*/ 11 h 283866"/>
                  <a:gd name="connsiteX2" fmla="*/ 284808 w 284849"/>
                  <a:gd name="connsiteY2" fmla="*/ 143838 h 283866"/>
                  <a:gd name="connsiteX3" fmla="*/ 140981 w 284849"/>
                  <a:gd name="connsiteY3" fmla="*/ 283856 h 283866"/>
                  <a:gd name="connsiteX4" fmla="*/ 11 w 284849"/>
                  <a:gd name="connsiteY4" fmla="*/ 139076 h 28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849" h="283866">
                    <a:moveTo>
                      <a:pt x="11" y="139076"/>
                    </a:moveTo>
                    <a:cubicBezTo>
                      <a:pt x="963" y="60019"/>
                      <a:pt x="62876" y="-942"/>
                      <a:pt x="142886" y="11"/>
                    </a:cubicBezTo>
                    <a:cubicBezTo>
                      <a:pt x="222896" y="11"/>
                      <a:pt x="286713" y="65733"/>
                      <a:pt x="284808" y="143838"/>
                    </a:cubicBezTo>
                    <a:cubicBezTo>
                      <a:pt x="282903" y="220991"/>
                      <a:pt x="218133" y="284808"/>
                      <a:pt x="140981" y="283856"/>
                    </a:cubicBezTo>
                    <a:cubicBezTo>
                      <a:pt x="61923" y="282903"/>
                      <a:pt x="-942" y="219086"/>
                      <a:pt x="11" y="1390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ED158BC5-E18E-4B89-A2E1-1C959D815475}"/>
                  </a:ext>
                </a:extLst>
              </p:cNvPr>
              <p:cNvSpPr/>
              <p:nvPr/>
            </p:nvSpPr>
            <p:spPr>
              <a:xfrm>
                <a:off x="3436351" y="2525493"/>
                <a:ext cx="60057" cy="60614"/>
              </a:xfrm>
              <a:custGeom>
                <a:avLst/>
                <a:gdLst>
                  <a:gd name="connsiteX0" fmla="*/ 102898 w 102897"/>
                  <a:gd name="connsiteY0" fmla="*/ 51435 h 103851"/>
                  <a:gd name="connsiteX1" fmla="*/ 53368 w 102897"/>
                  <a:gd name="connsiteY1" fmla="*/ 103822 h 103851"/>
                  <a:gd name="connsiteX2" fmla="*/ 28 w 102897"/>
                  <a:gd name="connsiteY2" fmla="*/ 54292 h 103851"/>
                  <a:gd name="connsiteX3" fmla="*/ 51463 w 102897"/>
                  <a:gd name="connsiteY3" fmla="*/ 0 h 103851"/>
                  <a:gd name="connsiteX4" fmla="*/ 102898 w 102897"/>
                  <a:gd name="connsiteY4" fmla="*/ 51435 h 10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97" h="103851">
                    <a:moveTo>
                      <a:pt x="102898" y="51435"/>
                    </a:moveTo>
                    <a:cubicBezTo>
                      <a:pt x="102898" y="80010"/>
                      <a:pt x="81943" y="102870"/>
                      <a:pt x="53368" y="103822"/>
                    </a:cubicBezTo>
                    <a:cubicBezTo>
                      <a:pt x="25745" y="104775"/>
                      <a:pt x="1933" y="81915"/>
                      <a:pt x="28" y="54292"/>
                    </a:cubicBezTo>
                    <a:cubicBezTo>
                      <a:pt x="-925" y="24765"/>
                      <a:pt x="22888" y="0"/>
                      <a:pt x="51463" y="0"/>
                    </a:cubicBezTo>
                    <a:cubicBezTo>
                      <a:pt x="79085" y="0"/>
                      <a:pt x="102898" y="23813"/>
                      <a:pt x="102898" y="51435"/>
                    </a:cubicBezTo>
                    <a:close/>
                  </a:path>
                </a:pathLst>
              </a:custGeom>
              <a:solidFill>
                <a:srgbClr val="FC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52CAFF0-AEF7-4E45-8C03-1640D0EE0CF1}"/>
                </a:ext>
              </a:extLst>
            </p:cNvPr>
            <p:cNvGrpSpPr/>
            <p:nvPr/>
          </p:nvGrpSpPr>
          <p:grpSpPr>
            <a:xfrm>
              <a:off x="3038909" y="1745482"/>
              <a:ext cx="873919" cy="503190"/>
              <a:chOff x="-61374" y="3825998"/>
              <a:chExt cx="4065685" cy="2340959"/>
            </a:xfrm>
          </p:grpSpPr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78677946-F3A5-4838-9730-BD3DC4B53A14}"/>
                  </a:ext>
                </a:extLst>
              </p:cNvPr>
              <p:cNvSpPr txBox="1"/>
              <p:nvPr/>
            </p:nvSpPr>
            <p:spPr>
              <a:xfrm>
                <a:off x="-61374" y="3855749"/>
                <a:ext cx="1846217" cy="2311202"/>
              </a:xfrm>
              <a:custGeom>
                <a:avLst/>
                <a:gdLst/>
                <a:ahLst/>
                <a:cxnLst/>
                <a:rect l="l" t="t" r="r" b="b"/>
                <a:pathLst>
                  <a:path w="720923" h="902494">
                    <a:moveTo>
                      <a:pt x="353020" y="0"/>
                    </a:moveTo>
                    <a:cubicBezTo>
                      <a:pt x="466923" y="0"/>
                      <a:pt x="549275" y="21233"/>
                      <a:pt x="600074" y="63699"/>
                    </a:cubicBezTo>
                    <a:cubicBezTo>
                      <a:pt x="650874" y="106164"/>
                      <a:pt x="676274" y="159544"/>
                      <a:pt x="676274" y="223838"/>
                    </a:cubicBezTo>
                    <a:cubicBezTo>
                      <a:pt x="676274" y="261541"/>
                      <a:pt x="665956" y="295672"/>
                      <a:pt x="645318" y="326232"/>
                    </a:cubicBezTo>
                    <a:cubicBezTo>
                      <a:pt x="624681" y="356791"/>
                      <a:pt x="593526" y="383580"/>
                      <a:pt x="551854" y="406599"/>
                    </a:cubicBezTo>
                    <a:cubicBezTo>
                      <a:pt x="585588" y="414933"/>
                      <a:pt x="611385" y="424657"/>
                      <a:pt x="629245" y="435769"/>
                    </a:cubicBezTo>
                    <a:cubicBezTo>
                      <a:pt x="658217" y="453628"/>
                      <a:pt x="680739" y="477143"/>
                      <a:pt x="696813" y="506314"/>
                    </a:cubicBezTo>
                    <a:cubicBezTo>
                      <a:pt x="712886" y="535484"/>
                      <a:pt x="720923" y="570310"/>
                      <a:pt x="720923" y="610791"/>
                    </a:cubicBezTo>
                    <a:cubicBezTo>
                      <a:pt x="720923" y="661591"/>
                      <a:pt x="707628" y="710307"/>
                      <a:pt x="681037" y="756940"/>
                    </a:cubicBezTo>
                    <a:cubicBezTo>
                      <a:pt x="654446" y="803573"/>
                      <a:pt x="616148" y="839490"/>
                      <a:pt x="566142" y="864692"/>
                    </a:cubicBezTo>
                    <a:cubicBezTo>
                      <a:pt x="516135" y="889893"/>
                      <a:pt x="450453" y="902494"/>
                      <a:pt x="369093" y="902494"/>
                    </a:cubicBezTo>
                    <a:cubicBezTo>
                      <a:pt x="289718" y="902494"/>
                      <a:pt x="227111" y="893167"/>
                      <a:pt x="181272" y="874514"/>
                    </a:cubicBezTo>
                    <a:cubicBezTo>
                      <a:pt x="135433" y="855861"/>
                      <a:pt x="97730" y="828576"/>
                      <a:pt x="68163" y="792659"/>
                    </a:cubicBezTo>
                    <a:cubicBezTo>
                      <a:pt x="38596" y="756742"/>
                      <a:pt x="15875" y="711597"/>
                      <a:pt x="0" y="657225"/>
                    </a:cubicBezTo>
                    <a:lnTo>
                      <a:pt x="242292" y="625078"/>
                    </a:lnTo>
                    <a:cubicBezTo>
                      <a:pt x="251817" y="673894"/>
                      <a:pt x="266600" y="707728"/>
                      <a:pt x="286642" y="726579"/>
                    </a:cubicBezTo>
                    <a:cubicBezTo>
                      <a:pt x="306685" y="745431"/>
                      <a:pt x="332184" y="754856"/>
                      <a:pt x="363140" y="754856"/>
                    </a:cubicBezTo>
                    <a:cubicBezTo>
                      <a:pt x="395684" y="754856"/>
                      <a:pt x="422771" y="742950"/>
                      <a:pt x="444400" y="719138"/>
                    </a:cubicBezTo>
                    <a:cubicBezTo>
                      <a:pt x="466030" y="695325"/>
                      <a:pt x="476845" y="663575"/>
                      <a:pt x="476845" y="623888"/>
                    </a:cubicBezTo>
                    <a:cubicBezTo>
                      <a:pt x="476845" y="583407"/>
                      <a:pt x="466427" y="552053"/>
                      <a:pt x="445591" y="529828"/>
                    </a:cubicBezTo>
                    <a:cubicBezTo>
                      <a:pt x="424755" y="507603"/>
                      <a:pt x="396478" y="496491"/>
                      <a:pt x="360759" y="496491"/>
                    </a:cubicBezTo>
                    <a:cubicBezTo>
                      <a:pt x="341709" y="496491"/>
                      <a:pt x="315515" y="501253"/>
                      <a:pt x="282178" y="510778"/>
                    </a:cubicBezTo>
                    <a:lnTo>
                      <a:pt x="294679" y="337542"/>
                    </a:lnTo>
                    <a:cubicBezTo>
                      <a:pt x="308173" y="339527"/>
                      <a:pt x="318690" y="340519"/>
                      <a:pt x="326231" y="340519"/>
                    </a:cubicBezTo>
                    <a:cubicBezTo>
                      <a:pt x="357981" y="340519"/>
                      <a:pt x="384472" y="330399"/>
                      <a:pt x="405705" y="310158"/>
                    </a:cubicBezTo>
                    <a:cubicBezTo>
                      <a:pt x="426938" y="289917"/>
                      <a:pt x="437554" y="265907"/>
                      <a:pt x="437554" y="238125"/>
                    </a:cubicBezTo>
                    <a:cubicBezTo>
                      <a:pt x="437554" y="211535"/>
                      <a:pt x="429617" y="190302"/>
                      <a:pt x="413742" y="174427"/>
                    </a:cubicBezTo>
                    <a:cubicBezTo>
                      <a:pt x="397867" y="158552"/>
                      <a:pt x="376039" y="150614"/>
                      <a:pt x="348257" y="150614"/>
                    </a:cubicBezTo>
                    <a:cubicBezTo>
                      <a:pt x="319682" y="150614"/>
                      <a:pt x="296465" y="159246"/>
                      <a:pt x="278606" y="176510"/>
                    </a:cubicBezTo>
                    <a:cubicBezTo>
                      <a:pt x="260746" y="193775"/>
                      <a:pt x="248642" y="224036"/>
                      <a:pt x="242292" y="267296"/>
                    </a:cubicBezTo>
                    <a:lnTo>
                      <a:pt x="13097" y="226219"/>
                    </a:lnTo>
                    <a:cubicBezTo>
                      <a:pt x="32147" y="153194"/>
                      <a:pt x="68758" y="97235"/>
                      <a:pt x="122932" y="58341"/>
                    </a:cubicBezTo>
                    <a:cubicBezTo>
                      <a:pt x="177105" y="19447"/>
                      <a:pt x="253801" y="0"/>
                      <a:pt x="353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LeftDown">
                  <a:rot lat="2100000" lon="3000000" rev="0"/>
                </a:camera>
                <a:lightRig rig="threePt" dir="t"/>
              </a:scene3d>
              <a:sp3d extrusionH="88900">
                <a:bevelT h="635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/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ED9409B9-42F0-4FE4-870C-150839DDA821}"/>
                  </a:ext>
                </a:extLst>
              </p:cNvPr>
              <p:cNvSpPr txBox="1"/>
              <p:nvPr/>
            </p:nvSpPr>
            <p:spPr>
              <a:xfrm>
                <a:off x="1850185" y="3825992"/>
                <a:ext cx="2154126" cy="2340959"/>
              </a:xfrm>
              <a:custGeom>
                <a:avLst/>
                <a:gdLst/>
                <a:ahLst/>
                <a:cxnLst/>
                <a:rect l="l" t="t" r="r" b="b"/>
                <a:pathLst>
                  <a:path w="803076" h="872728">
                    <a:moveTo>
                      <a:pt x="269676" y="197644"/>
                    </a:moveTo>
                    <a:lnTo>
                      <a:pt x="269676" y="674489"/>
                    </a:lnTo>
                    <a:lnTo>
                      <a:pt x="335756" y="674489"/>
                    </a:lnTo>
                    <a:cubicBezTo>
                      <a:pt x="392112" y="674489"/>
                      <a:pt x="432197" y="668238"/>
                      <a:pt x="456009" y="655737"/>
                    </a:cubicBezTo>
                    <a:cubicBezTo>
                      <a:pt x="479822" y="643235"/>
                      <a:pt x="498475" y="621407"/>
                      <a:pt x="511969" y="590252"/>
                    </a:cubicBezTo>
                    <a:cubicBezTo>
                      <a:pt x="525462" y="559098"/>
                      <a:pt x="532209" y="508595"/>
                      <a:pt x="532209" y="438745"/>
                    </a:cubicBezTo>
                    <a:cubicBezTo>
                      <a:pt x="532209" y="346274"/>
                      <a:pt x="517128" y="282972"/>
                      <a:pt x="486965" y="248841"/>
                    </a:cubicBezTo>
                    <a:cubicBezTo>
                      <a:pt x="456803" y="214709"/>
                      <a:pt x="406797" y="197644"/>
                      <a:pt x="336947" y="197644"/>
                    </a:cubicBezTo>
                    <a:close/>
                    <a:moveTo>
                      <a:pt x="0" y="0"/>
                    </a:moveTo>
                    <a:lnTo>
                      <a:pt x="400645" y="0"/>
                    </a:lnTo>
                    <a:cubicBezTo>
                      <a:pt x="479623" y="0"/>
                      <a:pt x="543421" y="10716"/>
                      <a:pt x="592038" y="32147"/>
                    </a:cubicBezTo>
                    <a:cubicBezTo>
                      <a:pt x="640655" y="53578"/>
                      <a:pt x="680839" y="84336"/>
                      <a:pt x="712589" y="124420"/>
                    </a:cubicBezTo>
                    <a:cubicBezTo>
                      <a:pt x="744339" y="164505"/>
                      <a:pt x="767358" y="211138"/>
                      <a:pt x="781645" y="264319"/>
                    </a:cubicBezTo>
                    <a:cubicBezTo>
                      <a:pt x="795933" y="317500"/>
                      <a:pt x="803076" y="373856"/>
                      <a:pt x="803076" y="433388"/>
                    </a:cubicBezTo>
                    <a:cubicBezTo>
                      <a:pt x="803076" y="526653"/>
                      <a:pt x="792460" y="598984"/>
                      <a:pt x="771227" y="650379"/>
                    </a:cubicBezTo>
                    <a:cubicBezTo>
                      <a:pt x="749994" y="701774"/>
                      <a:pt x="720526" y="744835"/>
                      <a:pt x="682823" y="779562"/>
                    </a:cubicBezTo>
                    <a:cubicBezTo>
                      <a:pt x="645120" y="814288"/>
                      <a:pt x="604639" y="837406"/>
                      <a:pt x="561379" y="848916"/>
                    </a:cubicBezTo>
                    <a:cubicBezTo>
                      <a:pt x="502245" y="864791"/>
                      <a:pt x="448667" y="872728"/>
                      <a:pt x="400645" y="872728"/>
                    </a:cubicBezTo>
                    <a:lnTo>
                      <a:pt x="0" y="87272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OffAxis2Right">
                  <a:rot lat="1080000" lon="18600000" rev="0"/>
                </a:camera>
                <a:lightRig rig="threePt" dir="t"/>
              </a:scene3d>
              <a:sp3d extrusionH="76200">
                <a:bevelT h="508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/>
              </a:p>
            </p:txBody>
          </p:sp>
        </p:grp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EA853CEF-1116-488A-BBC4-FEFA21FE140C}"/>
              </a:ext>
            </a:extLst>
          </p:cNvPr>
          <p:cNvGrpSpPr/>
          <p:nvPr/>
        </p:nvGrpSpPr>
        <p:grpSpPr>
          <a:xfrm>
            <a:off x="3574787" y="4049279"/>
            <a:ext cx="2961598" cy="2605598"/>
            <a:chOff x="4075204" y="1700703"/>
            <a:chExt cx="3961307" cy="3485138"/>
          </a:xfrm>
          <a:solidFill>
            <a:schemeClr val="accent1"/>
          </a:solidFill>
        </p:grpSpPr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10C01811-1ED2-455B-9874-C8370D9500B8}"/>
                </a:ext>
              </a:extLst>
            </p:cNvPr>
            <p:cNvSpPr/>
            <p:nvPr/>
          </p:nvSpPr>
          <p:spPr>
            <a:xfrm>
              <a:off x="6491531" y="1764198"/>
              <a:ext cx="581269" cy="1745650"/>
            </a:xfrm>
            <a:custGeom>
              <a:avLst/>
              <a:gdLst>
                <a:gd name="connsiteX0" fmla="*/ 146202 w 581269"/>
                <a:gd name="connsiteY0" fmla="*/ 62084 h 1745650"/>
                <a:gd name="connsiteX1" fmla="*/ 219303 w 581269"/>
                <a:gd name="connsiteY1" fmla="*/ 380 h 1745650"/>
                <a:gd name="connsiteX2" fmla="*/ 294762 w 581269"/>
                <a:gd name="connsiteY2" fmla="*/ 36931 h 1745650"/>
                <a:gd name="connsiteX3" fmla="*/ 267251 w 581269"/>
                <a:gd name="connsiteY3" fmla="*/ 152870 h 1745650"/>
                <a:gd name="connsiteX4" fmla="*/ 152490 w 581269"/>
                <a:gd name="connsiteY4" fmla="*/ 117106 h 1745650"/>
                <a:gd name="connsiteX5" fmla="*/ 128123 w 581269"/>
                <a:gd name="connsiteY5" fmla="*/ 101385 h 1745650"/>
                <a:gd name="connsiteX6" fmla="*/ 40481 w 581269"/>
                <a:gd name="connsiteY6" fmla="*/ 101778 h 1745650"/>
                <a:gd name="connsiteX7" fmla="*/ 40481 w 581269"/>
                <a:gd name="connsiteY7" fmla="*/ 852831 h 1745650"/>
                <a:gd name="connsiteX8" fmla="*/ 63669 w 581269"/>
                <a:gd name="connsiteY8" fmla="*/ 852831 h 1745650"/>
                <a:gd name="connsiteX9" fmla="*/ 545113 w 581269"/>
                <a:gd name="connsiteY9" fmla="*/ 852831 h 1745650"/>
                <a:gd name="connsiteX10" fmla="*/ 581270 w 581269"/>
                <a:gd name="connsiteY10" fmla="*/ 888595 h 1745650"/>
                <a:gd name="connsiteX11" fmla="*/ 581270 w 581269"/>
                <a:gd name="connsiteY11" fmla="*/ 1649080 h 1745650"/>
                <a:gd name="connsiteX12" fmla="*/ 546685 w 581269"/>
                <a:gd name="connsiteY12" fmla="*/ 1684059 h 1745650"/>
                <a:gd name="connsiteX13" fmla="*/ 450396 w 581269"/>
                <a:gd name="connsiteY13" fmla="*/ 1684059 h 1745650"/>
                <a:gd name="connsiteX14" fmla="*/ 429959 w 581269"/>
                <a:gd name="connsiteY14" fmla="*/ 1696635 h 1745650"/>
                <a:gd name="connsiteX15" fmla="*/ 334456 w 581269"/>
                <a:gd name="connsiteY15" fmla="*/ 1743011 h 1745650"/>
                <a:gd name="connsiteX16" fmla="*/ 273932 w 581269"/>
                <a:gd name="connsiteY16" fmla="*/ 1661264 h 1745650"/>
                <a:gd name="connsiteX17" fmla="*/ 336421 w 581269"/>
                <a:gd name="connsiteY17" fmla="*/ 1583447 h 1745650"/>
                <a:gd name="connsiteX18" fmla="*/ 431531 w 581269"/>
                <a:gd name="connsiteY18" fmla="*/ 1632181 h 1745650"/>
                <a:gd name="connsiteX19" fmla="*/ 443714 w 581269"/>
                <a:gd name="connsiteY19" fmla="*/ 1644364 h 1745650"/>
                <a:gd name="connsiteX20" fmla="*/ 455505 w 581269"/>
                <a:gd name="connsiteY20" fmla="*/ 1644757 h 1745650"/>
                <a:gd name="connsiteX21" fmla="*/ 540789 w 581269"/>
                <a:gd name="connsiteY21" fmla="*/ 1644757 h 1745650"/>
                <a:gd name="connsiteX22" fmla="*/ 540789 w 581269"/>
                <a:gd name="connsiteY22" fmla="*/ 892918 h 1745650"/>
                <a:gd name="connsiteX23" fmla="*/ 517994 w 581269"/>
                <a:gd name="connsiteY23" fmla="*/ 892918 h 1745650"/>
                <a:gd name="connsiteX24" fmla="*/ 36550 w 581269"/>
                <a:gd name="connsiteY24" fmla="*/ 892918 h 1745650"/>
                <a:gd name="connsiteX25" fmla="*/ 0 w 581269"/>
                <a:gd name="connsiteY25" fmla="*/ 855582 h 1745650"/>
                <a:gd name="connsiteX26" fmla="*/ 0 w 581269"/>
                <a:gd name="connsiteY26" fmla="*/ 99027 h 1745650"/>
                <a:gd name="connsiteX27" fmla="*/ 37729 w 581269"/>
                <a:gd name="connsiteY27" fmla="*/ 62477 h 1745650"/>
                <a:gd name="connsiteX28" fmla="*/ 146202 w 581269"/>
                <a:gd name="connsiteY28" fmla="*/ 62084 h 1745650"/>
                <a:gd name="connsiteX29" fmla="*/ 227163 w 581269"/>
                <a:gd name="connsiteY29" fmla="*/ 124180 h 1745650"/>
                <a:gd name="connsiteX30" fmla="*/ 268822 w 581269"/>
                <a:gd name="connsiteY30" fmla="*/ 80948 h 1745650"/>
                <a:gd name="connsiteX31" fmla="*/ 225591 w 581269"/>
                <a:gd name="connsiteY31" fmla="*/ 39289 h 1745650"/>
                <a:gd name="connsiteX32" fmla="*/ 183931 w 581269"/>
                <a:gd name="connsiteY32" fmla="*/ 82520 h 1745650"/>
                <a:gd name="connsiteX33" fmla="*/ 227163 w 581269"/>
                <a:gd name="connsiteY33" fmla="*/ 124180 h 1745650"/>
                <a:gd name="connsiteX34" fmla="*/ 396946 w 581269"/>
                <a:gd name="connsiteY34" fmla="*/ 1662836 h 1745650"/>
                <a:gd name="connsiteX35" fmla="*/ 354500 w 581269"/>
                <a:gd name="connsiteY35" fmla="*/ 1621176 h 1745650"/>
                <a:gd name="connsiteX36" fmla="*/ 312840 w 581269"/>
                <a:gd name="connsiteY36" fmla="*/ 1663229 h 1745650"/>
                <a:gd name="connsiteX37" fmla="*/ 354893 w 581269"/>
                <a:gd name="connsiteY37" fmla="*/ 1704496 h 1745650"/>
                <a:gd name="connsiteX38" fmla="*/ 396946 w 581269"/>
                <a:gd name="connsiteY38" fmla="*/ 1662836 h 1745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581269" h="1745650">
                  <a:moveTo>
                    <a:pt x="146202" y="62084"/>
                  </a:moveTo>
                  <a:cubicBezTo>
                    <a:pt x="158385" y="24747"/>
                    <a:pt x="182359" y="3917"/>
                    <a:pt x="219303" y="380"/>
                  </a:cubicBezTo>
                  <a:cubicBezTo>
                    <a:pt x="250744" y="-2371"/>
                    <a:pt x="277076" y="9812"/>
                    <a:pt x="294762" y="36931"/>
                  </a:cubicBezTo>
                  <a:cubicBezTo>
                    <a:pt x="320701" y="76232"/>
                    <a:pt x="307731" y="130075"/>
                    <a:pt x="267251" y="152870"/>
                  </a:cubicBezTo>
                  <a:cubicBezTo>
                    <a:pt x="225198" y="176844"/>
                    <a:pt x="172534" y="161123"/>
                    <a:pt x="152490" y="117106"/>
                  </a:cubicBezTo>
                  <a:cubicBezTo>
                    <a:pt x="146988" y="104922"/>
                    <a:pt x="141092" y="100992"/>
                    <a:pt x="128123" y="101385"/>
                  </a:cubicBezTo>
                  <a:cubicBezTo>
                    <a:pt x="99433" y="102564"/>
                    <a:pt x="70743" y="101778"/>
                    <a:pt x="40481" y="101778"/>
                  </a:cubicBezTo>
                  <a:cubicBezTo>
                    <a:pt x="40481" y="352129"/>
                    <a:pt x="40481" y="601301"/>
                    <a:pt x="40481" y="852831"/>
                  </a:cubicBezTo>
                  <a:cubicBezTo>
                    <a:pt x="48341" y="852831"/>
                    <a:pt x="56201" y="852831"/>
                    <a:pt x="63669" y="852831"/>
                  </a:cubicBezTo>
                  <a:cubicBezTo>
                    <a:pt x="224019" y="852831"/>
                    <a:pt x="384762" y="852831"/>
                    <a:pt x="545113" y="852831"/>
                  </a:cubicBezTo>
                  <a:cubicBezTo>
                    <a:pt x="577733" y="852831"/>
                    <a:pt x="581270" y="855975"/>
                    <a:pt x="581270" y="888595"/>
                  </a:cubicBezTo>
                  <a:cubicBezTo>
                    <a:pt x="581270" y="1142090"/>
                    <a:pt x="581270" y="1395585"/>
                    <a:pt x="581270" y="1649080"/>
                  </a:cubicBezTo>
                  <a:cubicBezTo>
                    <a:pt x="581270" y="1680522"/>
                    <a:pt x="577733" y="1684059"/>
                    <a:pt x="546685" y="1684059"/>
                  </a:cubicBezTo>
                  <a:cubicBezTo>
                    <a:pt x="514457" y="1684059"/>
                    <a:pt x="482623" y="1684452"/>
                    <a:pt x="450396" y="1684059"/>
                  </a:cubicBezTo>
                  <a:cubicBezTo>
                    <a:pt x="440177" y="1684059"/>
                    <a:pt x="434675" y="1686024"/>
                    <a:pt x="429959" y="1696635"/>
                  </a:cubicBezTo>
                  <a:cubicBezTo>
                    <a:pt x="413059" y="1734758"/>
                    <a:pt x="374544" y="1752836"/>
                    <a:pt x="334456" y="1743011"/>
                  </a:cubicBezTo>
                  <a:cubicBezTo>
                    <a:pt x="298299" y="1734365"/>
                    <a:pt x="273539" y="1700958"/>
                    <a:pt x="273932" y="1661264"/>
                  </a:cubicBezTo>
                  <a:cubicBezTo>
                    <a:pt x="274325" y="1623141"/>
                    <a:pt x="299871" y="1591700"/>
                    <a:pt x="336421" y="1583447"/>
                  </a:cubicBezTo>
                  <a:cubicBezTo>
                    <a:pt x="376116" y="1574407"/>
                    <a:pt x="413452" y="1594058"/>
                    <a:pt x="431531" y="1632181"/>
                  </a:cubicBezTo>
                  <a:cubicBezTo>
                    <a:pt x="433889" y="1637290"/>
                    <a:pt x="438998" y="1641220"/>
                    <a:pt x="443714" y="1644364"/>
                  </a:cubicBezTo>
                  <a:cubicBezTo>
                    <a:pt x="446466" y="1645936"/>
                    <a:pt x="451575" y="1644757"/>
                    <a:pt x="455505" y="1644757"/>
                  </a:cubicBezTo>
                  <a:cubicBezTo>
                    <a:pt x="483409" y="1644757"/>
                    <a:pt x="511706" y="1644757"/>
                    <a:pt x="540789" y="1644757"/>
                  </a:cubicBezTo>
                  <a:cubicBezTo>
                    <a:pt x="540789" y="1393620"/>
                    <a:pt x="540789" y="1144841"/>
                    <a:pt x="540789" y="892918"/>
                  </a:cubicBezTo>
                  <a:cubicBezTo>
                    <a:pt x="532929" y="892918"/>
                    <a:pt x="525462" y="892918"/>
                    <a:pt x="517994" y="892918"/>
                  </a:cubicBezTo>
                  <a:cubicBezTo>
                    <a:pt x="357644" y="892918"/>
                    <a:pt x="196901" y="892918"/>
                    <a:pt x="36550" y="892918"/>
                  </a:cubicBezTo>
                  <a:cubicBezTo>
                    <a:pt x="3144" y="892918"/>
                    <a:pt x="0" y="889381"/>
                    <a:pt x="0" y="855582"/>
                  </a:cubicBezTo>
                  <a:cubicBezTo>
                    <a:pt x="0" y="603266"/>
                    <a:pt x="0" y="351343"/>
                    <a:pt x="0" y="99027"/>
                  </a:cubicBezTo>
                  <a:cubicBezTo>
                    <a:pt x="0" y="66407"/>
                    <a:pt x="3930" y="62477"/>
                    <a:pt x="37729" y="62477"/>
                  </a:cubicBezTo>
                  <a:cubicBezTo>
                    <a:pt x="73101" y="62084"/>
                    <a:pt x="109258" y="62084"/>
                    <a:pt x="146202" y="62084"/>
                  </a:cubicBezTo>
                  <a:close/>
                  <a:moveTo>
                    <a:pt x="227163" y="124180"/>
                  </a:moveTo>
                  <a:cubicBezTo>
                    <a:pt x="251137" y="123787"/>
                    <a:pt x="269216" y="104922"/>
                    <a:pt x="268822" y="80948"/>
                  </a:cubicBezTo>
                  <a:cubicBezTo>
                    <a:pt x="268430" y="57367"/>
                    <a:pt x="249172" y="38896"/>
                    <a:pt x="225591" y="39289"/>
                  </a:cubicBezTo>
                  <a:cubicBezTo>
                    <a:pt x="201617" y="39682"/>
                    <a:pt x="183538" y="58546"/>
                    <a:pt x="183931" y="82520"/>
                  </a:cubicBezTo>
                  <a:cubicBezTo>
                    <a:pt x="184717" y="106494"/>
                    <a:pt x="203189" y="124573"/>
                    <a:pt x="227163" y="124180"/>
                  </a:cubicBezTo>
                  <a:close/>
                  <a:moveTo>
                    <a:pt x="396946" y="1662836"/>
                  </a:moveTo>
                  <a:cubicBezTo>
                    <a:pt x="396946" y="1638469"/>
                    <a:pt x="379260" y="1621176"/>
                    <a:pt x="354500" y="1621176"/>
                  </a:cubicBezTo>
                  <a:cubicBezTo>
                    <a:pt x="330133" y="1621176"/>
                    <a:pt x="312840" y="1638862"/>
                    <a:pt x="312840" y="1663229"/>
                  </a:cubicBezTo>
                  <a:cubicBezTo>
                    <a:pt x="312840" y="1687989"/>
                    <a:pt x="330133" y="1704889"/>
                    <a:pt x="354893" y="1704496"/>
                  </a:cubicBezTo>
                  <a:cubicBezTo>
                    <a:pt x="380046" y="1704889"/>
                    <a:pt x="397339" y="1687596"/>
                    <a:pt x="396946" y="1662836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F63357C-5FA6-452D-80FD-8BC25CBF06FD}"/>
                </a:ext>
              </a:extLst>
            </p:cNvPr>
            <p:cNvSpPr/>
            <p:nvPr/>
          </p:nvSpPr>
          <p:spPr>
            <a:xfrm>
              <a:off x="4357439" y="2811716"/>
              <a:ext cx="1622011" cy="443980"/>
            </a:xfrm>
            <a:custGeom>
              <a:avLst/>
              <a:gdLst>
                <a:gd name="connsiteX0" fmla="*/ 1459285 w 1622011"/>
                <a:gd name="connsiteY0" fmla="*/ 63131 h 443980"/>
                <a:gd name="connsiteX1" fmla="*/ 1553216 w 1622011"/>
                <a:gd name="connsiteY1" fmla="*/ 1428 h 443980"/>
                <a:gd name="connsiteX2" fmla="*/ 1621993 w 1622011"/>
                <a:gd name="connsiteY2" fmla="*/ 80424 h 443980"/>
                <a:gd name="connsiteX3" fmla="*/ 1560683 w 1622011"/>
                <a:gd name="connsiteY3" fmla="*/ 161385 h 443980"/>
                <a:gd name="connsiteX4" fmla="*/ 1458892 w 1622011"/>
                <a:gd name="connsiteY4" fmla="*/ 102826 h 443980"/>
                <a:gd name="connsiteX5" fmla="*/ 926356 w 1622011"/>
                <a:gd name="connsiteY5" fmla="*/ 102826 h 443980"/>
                <a:gd name="connsiteX6" fmla="*/ 926356 w 1622011"/>
                <a:gd name="connsiteY6" fmla="*/ 124049 h 443980"/>
                <a:gd name="connsiteX7" fmla="*/ 926356 w 1622011"/>
                <a:gd name="connsiteY7" fmla="*/ 350033 h 443980"/>
                <a:gd name="connsiteX8" fmla="*/ 894522 w 1622011"/>
                <a:gd name="connsiteY8" fmla="*/ 381867 h 443980"/>
                <a:gd name="connsiteX9" fmla="*/ 185128 w 1622011"/>
                <a:gd name="connsiteY9" fmla="*/ 381474 h 443980"/>
                <a:gd name="connsiteX10" fmla="*/ 154080 w 1622011"/>
                <a:gd name="connsiteY10" fmla="*/ 399553 h 443980"/>
                <a:gd name="connsiteX11" fmla="*/ 61722 w 1622011"/>
                <a:gd name="connsiteY11" fmla="*/ 441212 h 443980"/>
                <a:gd name="connsiteX12" fmla="*/ 18 w 1622011"/>
                <a:gd name="connsiteY12" fmla="*/ 360251 h 443980"/>
                <a:gd name="connsiteX13" fmla="*/ 62508 w 1622011"/>
                <a:gd name="connsiteY13" fmla="*/ 282041 h 443980"/>
                <a:gd name="connsiteX14" fmla="*/ 156045 w 1622011"/>
                <a:gd name="connsiteY14" fmla="*/ 326059 h 443980"/>
                <a:gd name="connsiteX15" fmla="*/ 162334 w 1622011"/>
                <a:gd name="connsiteY15" fmla="*/ 340993 h 443980"/>
                <a:gd name="connsiteX16" fmla="*/ 886661 w 1622011"/>
                <a:gd name="connsiteY16" fmla="*/ 340993 h 443980"/>
                <a:gd name="connsiteX17" fmla="*/ 886661 w 1622011"/>
                <a:gd name="connsiteY17" fmla="*/ 318984 h 443980"/>
                <a:gd name="connsiteX18" fmla="*/ 886661 w 1622011"/>
                <a:gd name="connsiteY18" fmla="*/ 93000 h 443980"/>
                <a:gd name="connsiteX19" fmla="*/ 917317 w 1622011"/>
                <a:gd name="connsiteY19" fmla="*/ 61952 h 443980"/>
                <a:gd name="connsiteX20" fmla="*/ 1436097 w 1622011"/>
                <a:gd name="connsiteY20" fmla="*/ 61952 h 443980"/>
                <a:gd name="connsiteX21" fmla="*/ 1459285 w 1622011"/>
                <a:gd name="connsiteY21" fmla="*/ 63131 h 443980"/>
                <a:gd name="connsiteX22" fmla="*/ 1540639 w 1622011"/>
                <a:gd name="connsiteY22" fmla="*/ 39943 h 443980"/>
                <a:gd name="connsiteX23" fmla="*/ 1497800 w 1622011"/>
                <a:gd name="connsiteY23" fmla="*/ 81603 h 443980"/>
                <a:gd name="connsiteX24" fmla="*/ 1539067 w 1622011"/>
                <a:gd name="connsiteY24" fmla="*/ 124835 h 443980"/>
                <a:gd name="connsiteX25" fmla="*/ 1583085 w 1622011"/>
                <a:gd name="connsiteY25" fmla="*/ 81996 h 443980"/>
                <a:gd name="connsiteX26" fmla="*/ 1540639 w 1622011"/>
                <a:gd name="connsiteY26" fmla="*/ 39943 h 443980"/>
                <a:gd name="connsiteX27" fmla="*/ 82158 w 1622011"/>
                <a:gd name="connsiteY27" fmla="*/ 405055 h 443980"/>
                <a:gd name="connsiteX28" fmla="*/ 124997 w 1622011"/>
                <a:gd name="connsiteY28" fmla="*/ 363002 h 443980"/>
                <a:gd name="connsiteX29" fmla="*/ 82944 w 1622011"/>
                <a:gd name="connsiteY29" fmla="*/ 320163 h 443980"/>
                <a:gd name="connsiteX30" fmla="*/ 40499 w 1622011"/>
                <a:gd name="connsiteY30" fmla="*/ 362216 h 443980"/>
                <a:gd name="connsiteX31" fmla="*/ 82158 w 1622011"/>
                <a:gd name="connsiteY31" fmla="*/ 405055 h 443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622011" h="443980">
                  <a:moveTo>
                    <a:pt x="1459285" y="63131"/>
                  </a:moveTo>
                  <a:cubicBezTo>
                    <a:pt x="1478936" y="15969"/>
                    <a:pt x="1513128" y="-6040"/>
                    <a:pt x="1553216" y="1428"/>
                  </a:cubicBezTo>
                  <a:cubicBezTo>
                    <a:pt x="1593696" y="8895"/>
                    <a:pt x="1621207" y="40729"/>
                    <a:pt x="1621993" y="80424"/>
                  </a:cubicBezTo>
                  <a:cubicBezTo>
                    <a:pt x="1622779" y="118939"/>
                    <a:pt x="1597233" y="152739"/>
                    <a:pt x="1560683" y="161385"/>
                  </a:cubicBezTo>
                  <a:cubicBezTo>
                    <a:pt x="1515879" y="171997"/>
                    <a:pt x="1483259" y="153525"/>
                    <a:pt x="1458892" y="102826"/>
                  </a:cubicBezTo>
                  <a:cubicBezTo>
                    <a:pt x="1282428" y="102826"/>
                    <a:pt x="1105571" y="102826"/>
                    <a:pt x="926356" y="102826"/>
                  </a:cubicBezTo>
                  <a:cubicBezTo>
                    <a:pt x="926356" y="110293"/>
                    <a:pt x="926356" y="117367"/>
                    <a:pt x="926356" y="124049"/>
                  </a:cubicBezTo>
                  <a:cubicBezTo>
                    <a:pt x="926356" y="199508"/>
                    <a:pt x="926356" y="274573"/>
                    <a:pt x="926356" y="350033"/>
                  </a:cubicBezTo>
                  <a:cubicBezTo>
                    <a:pt x="926356" y="377937"/>
                    <a:pt x="922426" y="381867"/>
                    <a:pt x="894522" y="381867"/>
                  </a:cubicBezTo>
                  <a:cubicBezTo>
                    <a:pt x="657926" y="381867"/>
                    <a:pt x="421724" y="381867"/>
                    <a:pt x="185128" y="381474"/>
                  </a:cubicBezTo>
                  <a:cubicBezTo>
                    <a:pt x="170194" y="381474"/>
                    <a:pt x="161155" y="383046"/>
                    <a:pt x="154080" y="399553"/>
                  </a:cubicBezTo>
                  <a:cubicBezTo>
                    <a:pt x="139146" y="434138"/>
                    <a:pt x="98272" y="451038"/>
                    <a:pt x="61722" y="441212"/>
                  </a:cubicBezTo>
                  <a:cubicBezTo>
                    <a:pt x="23992" y="431387"/>
                    <a:pt x="-768" y="398766"/>
                    <a:pt x="18" y="360251"/>
                  </a:cubicBezTo>
                  <a:cubicBezTo>
                    <a:pt x="804" y="322128"/>
                    <a:pt x="26350" y="289901"/>
                    <a:pt x="62508" y="282041"/>
                  </a:cubicBezTo>
                  <a:cubicBezTo>
                    <a:pt x="101809" y="273394"/>
                    <a:pt x="139146" y="290687"/>
                    <a:pt x="156045" y="326059"/>
                  </a:cubicBezTo>
                  <a:cubicBezTo>
                    <a:pt x="158403" y="330775"/>
                    <a:pt x="159976" y="335491"/>
                    <a:pt x="162334" y="340993"/>
                  </a:cubicBezTo>
                  <a:cubicBezTo>
                    <a:pt x="403252" y="340993"/>
                    <a:pt x="644171" y="340993"/>
                    <a:pt x="886661" y="340993"/>
                  </a:cubicBezTo>
                  <a:cubicBezTo>
                    <a:pt x="886661" y="333133"/>
                    <a:pt x="886661" y="326059"/>
                    <a:pt x="886661" y="318984"/>
                  </a:cubicBezTo>
                  <a:cubicBezTo>
                    <a:pt x="886661" y="243525"/>
                    <a:pt x="886661" y="168459"/>
                    <a:pt x="886661" y="93000"/>
                  </a:cubicBezTo>
                  <a:cubicBezTo>
                    <a:pt x="886661" y="66668"/>
                    <a:pt x="891377" y="61952"/>
                    <a:pt x="917317" y="61952"/>
                  </a:cubicBezTo>
                  <a:cubicBezTo>
                    <a:pt x="1090243" y="61952"/>
                    <a:pt x="1263170" y="61952"/>
                    <a:pt x="1436097" y="61952"/>
                  </a:cubicBezTo>
                  <a:cubicBezTo>
                    <a:pt x="1443564" y="63131"/>
                    <a:pt x="1451032" y="63131"/>
                    <a:pt x="1459285" y="63131"/>
                  </a:cubicBezTo>
                  <a:close/>
                  <a:moveTo>
                    <a:pt x="1540639" y="39943"/>
                  </a:moveTo>
                  <a:cubicBezTo>
                    <a:pt x="1517451" y="39550"/>
                    <a:pt x="1498194" y="58415"/>
                    <a:pt x="1497800" y="81603"/>
                  </a:cubicBezTo>
                  <a:cubicBezTo>
                    <a:pt x="1497407" y="104398"/>
                    <a:pt x="1516272" y="124049"/>
                    <a:pt x="1539067" y="124835"/>
                  </a:cubicBezTo>
                  <a:cubicBezTo>
                    <a:pt x="1563041" y="125621"/>
                    <a:pt x="1583085" y="105970"/>
                    <a:pt x="1583085" y="81996"/>
                  </a:cubicBezTo>
                  <a:cubicBezTo>
                    <a:pt x="1582692" y="59201"/>
                    <a:pt x="1563827" y="40336"/>
                    <a:pt x="1540639" y="39943"/>
                  </a:cubicBezTo>
                  <a:close/>
                  <a:moveTo>
                    <a:pt x="82158" y="405055"/>
                  </a:moveTo>
                  <a:cubicBezTo>
                    <a:pt x="106132" y="405055"/>
                    <a:pt x="124604" y="386976"/>
                    <a:pt x="124997" y="363002"/>
                  </a:cubicBezTo>
                  <a:cubicBezTo>
                    <a:pt x="125390" y="339421"/>
                    <a:pt x="106918" y="320556"/>
                    <a:pt x="82944" y="320163"/>
                  </a:cubicBezTo>
                  <a:cubicBezTo>
                    <a:pt x="58971" y="319770"/>
                    <a:pt x="40499" y="338242"/>
                    <a:pt x="40499" y="362216"/>
                  </a:cubicBezTo>
                  <a:cubicBezTo>
                    <a:pt x="40499" y="386583"/>
                    <a:pt x="58184" y="405055"/>
                    <a:pt x="82158" y="405055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F19BB824-F4F1-4AB4-BE71-57E0E0C776B3}"/>
                </a:ext>
              </a:extLst>
            </p:cNvPr>
            <p:cNvSpPr/>
            <p:nvPr/>
          </p:nvSpPr>
          <p:spPr>
            <a:xfrm>
              <a:off x="5201257" y="3031454"/>
              <a:ext cx="778568" cy="607069"/>
            </a:xfrm>
            <a:custGeom>
              <a:avLst/>
              <a:gdLst>
                <a:gd name="connsiteX0" fmla="*/ 738481 w 778568"/>
                <a:gd name="connsiteY0" fmla="*/ 504052 h 607069"/>
                <a:gd name="connsiteX1" fmla="*/ 738481 w 778568"/>
                <a:gd name="connsiteY1" fmla="*/ 103569 h 607069"/>
                <a:gd name="connsiteX2" fmla="*/ 719223 w 778568"/>
                <a:gd name="connsiteY2" fmla="*/ 102783 h 607069"/>
                <a:gd name="connsiteX3" fmla="*/ 351754 w 778568"/>
                <a:gd name="connsiteY3" fmla="*/ 102390 h 607069"/>
                <a:gd name="connsiteX4" fmla="*/ 325814 w 778568"/>
                <a:gd name="connsiteY4" fmla="*/ 118897 h 607069"/>
                <a:gd name="connsiteX5" fmla="*/ 231884 w 778568"/>
                <a:gd name="connsiteY5" fmla="*/ 161342 h 607069"/>
                <a:gd name="connsiteX6" fmla="*/ 171752 w 778568"/>
                <a:gd name="connsiteY6" fmla="*/ 81560 h 607069"/>
                <a:gd name="connsiteX7" fmla="*/ 234635 w 778568"/>
                <a:gd name="connsiteY7" fmla="*/ 2171 h 607069"/>
                <a:gd name="connsiteX8" fmla="*/ 326208 w 778568"/>
                <a:gd name="connsiteY8" fmla="*/ 46189 h 607069"/>
                <a:gd name="connsiteX9" fmla="*/ 353719 w 778568"/>
                <a:gd name="connsiteY9" fmla="*/ 63482 h 607069"/>
                <a:gd name="connsiteX10" fmla="*/ 746734 w 778568"/>
                <a:gd name="connsiteY10" fmla="*/ 63088 h 607069"/>
                <a:gd name="connsiteX11" fmla="*/ 778568 w 778568"/>
                <a:gd name="connsiteY11" fmla="*/ 94923 h 607069"/>
                <a:gd name="connsiteX12" fmla="*/ 778568 w 778568"/>
                <a:gd name="connsiteY12" fmla="*/ 511519 h 607069"/>
                <a:gd name="connsiteX13" fmla="*/ 744376 w 778568"/>
                <a:gd name="connsiteY13" fmla="*/ 545712 h 607069"/>
                <a:gd name="connsiteX14" fmla="*/ 182364 w 778568"/>
                <a:gd name="connsiteY14" fmla="*/ 545319 h 607069"/>
                <a:gd name="connsiteX15" fmla="*/ 154067 w 778568"/>
                <a:gd name="connsiteY15" fmla="*/ 561825 h 607069"/>
                <a:gd name="connsiteX16" fmla="*/ 62101 w 778568"/>
                <a:gd name="connsiteY16" fmla="*/ 604664 h 607069"/>
                <a:gd name="connsiteX17" fmla="*/ 5 w 778568"/>
                <a:gd name="connsiteY17" fmla="*/ 524489 h 607069"/>
                <a:gd name="connsiteX18" fmla="*/ 61315 w 778568"/>
                <a:gd name="connsiteY18" fmla="*/ 445493 h 607069"/>
                <a:gd name="connsiteX19" fmla="*/ 155246 w 778568"/>
                <a:gd name="connsiteY19" fmla="*/ 489117 h 607069"/>
                <a:gd name="connsiteX20" fmla="*/ 177255 w 778568"/>
                <a:gd name="connsiteY20" fmla="*/ 506017 h 607069"/>
                <a:gd name="connsiteX21" fmla="*/ 723546 w 778568"/>
                <a:gd name="connsiteY21" fmla="*/ 505624 h 607069"/>
                <a:gd name="connsiteX22" fmla="*/ 738481 w 778568"/>
                <a:gd name="connsiteY22" fmla="*/ 504052 h 607069"/>
                <a:gd name="connsiteX23" fmla="*/ 81752 w 778568"/>
                <a:gd name="connsiteY23" fmla="*/ 483222 h 607069"/>
                <a:gd name="connsiteX24" fmla="*/ 39699 w 778568"/>
                <a:gd name="connsiteY24" fmla="*/ 524882 h 607069"/>
                <a:gd name="connsiteX25" fmla="*/ 81752 w 778568"/>
                <a:gd name="connsiteY25" fmla="*/ 566541 h 607069"/>
                <a:gd name="connsiteX26" fmla="*/ 123805 w 778568"/>
                <a:gd name="connsiteY26" fmla="*/ 524489 h 607069"/>
                <a:gd name="connsiteX27" fmla="*/ 81752 w 778568"/>
                <a:gd name="connsiteY27" fmla="*/ 483222 h 607069"/>
                <a:gd name="connsiteX28" fmla="*/ 295552 w 778568"/>
                <a:gd name="connsiteY28" fmla="*/ 82739 h 607069"/>
                <a:gd name="connsiteX29" fmla="*/ 254286 w 778568"/>
                <a:gd name="connsiteY29" fmla="*/ 39901 h 607069"/>
                <a:gd name="connsiteX30" fmla="*/ 211840 w 778568"/>
                <a:gd name="connsiteY30" fmla="*/ 81167 h 607069"/>
                <a:gd name="connsiteX31" fmla="*/ 252714 w 778568"/>
                <a:gd name="connsiteY31" fmla="*/ 124006 h 607069"/>
                <a:gd name="connsiteX32" fmla="*/ 295552 w 778568"/>
                <a:gd name="connsiteY32" fmla="*/ 82739 h 607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78568" h="607069">
                  <a:moveTo>
                    <a:pt x="738481" y="504052"/>
                  </a:moveTo>
                  <a:cubicBezTo>
                    <a:pt x="738481" y="369641"/>
                    <a:pt x="738481" y="237587"/>
                    <a:pt x="738481" y="103569"/>
                  </a:cubicBezTo>
                  <a:cubicBezTo>
                    <a:pt x="731799" y="103176"/>
                    <a:pt x="725511" y="102783"/>
                    <a:pt x="719223" y="102783"/>
                  </a:cubicBezTo>
                  <a:cubicBezTo>
                    <a:pt x="596602" y="102783"/>
                    <a:pt x="474374" y="102783"/>
                    <a:pt x="351754" y="102390"/>
                  </a:cubicBezTo>
                  <a:cubicBezTo>
                    <a:pt x="338391" y="102390"/>
                    <a:pt x="331710" y="105534"/>
                    <a:pt x="325814" y="118897"/>
                  </a:cubicBezTo>
                  <a:cubicBezTo>
                    <a:pt x="310094" y="154268"/>
                    <a:pt x="270792" y="170775"/>
                    <a:pt x="231884" y="161342"/>
                  </a:cubicBezTo>
                  <a:cubicBezTo>
                    <a:pt x="196512" y="153089"/>
                    <a:pt x="171359" y="119683"/>
                    <a:pt x="171752" y="81560"/>
                  </a:cubicBezTo>
                  <a:cubicBezTo>
                    <a:pt x="171752" y="42259"/>
                    <a:pt x="196905" y="10817"/>
                    <a:pt x="234635" y="2171"/>
                  </a:cubicBezTo>
                  <a:cubicBezTo>
                    <a:pt x="271578" y="-6475"/>
                    <a:pt x="310880" y="11211"/>
                    <a:pt x="326208" y="46189"/>
                  </a:cubicBezTo>
                  <a:cubicBezTo>
                    <a:pt x="332103" y="59944"/>
                    <a:pt x="339177" y="63875"/>
                    <a:pt x="353719" y="63482"/>
                  </a:cubicBezTo>
                  <a:cubicBezTo>
                    <a:pt x="484593" y="62695"/>
                    <a:pt x="615860" y="63088"/>
                    <a:pt x="746734" y="63088"/>
                  </a:cubicBezTo>
                  <a:cubicBezTo>
                    <a:pt x="774638" y="63088"/>
                    <a:pt x="778568" y="67019"/>
                    <a:pt x="778568" y="94923"/>
                  </a:cubicBezTo>
                  <a:cubicBezTo>
                    <a:pt x="778568" y="233657"/>
                    <a:pt x="778568" y="372785"/>
                    <a:pt x="778568" y="511519"/>
                  </a:cubicBezTo>
                  <a:cubicBezTo>
                    <a:pt x="778568" y="540995"/>
                    <a:pt x="773852" y="545712"/>
                    <a:pt x="744376" y="545712"/>
                  </a:cubicBezTo>
                  <a:cubicBezTo>
                    <a:pt x="556908" y="545712"/>
                    <a:pt x="369832" y="545712"/>
                    <a:pt x="182364" y="545319"/>
                  </a:cubicBezTo>
                  <a:cubicBezTo>
                    <a:pt x="168608" y="545319"/>
                    <a:pt x="160355" y="547677"/>
                    <a:pt x="154067" y="561825"/>
                  </a:cubicBezTo>
                  <a:cubicBezTo>
                    <a:pt x="138346" y="596804"/>
                    <a:pt x="99045" y="613703"/>
                    <a:pt x="62101" y="604664"/>
                  </a:cubicBezTo>
                  <a:cubicBezTo>
                    <a:pt x="24372" y="595625"/>
                    <a:pt x="-388" y="563397"/>
                    <a:pt x="5" y="524489"/>
                  </a:cubicBezTo>
                  <a:cubicBezTo>
                    <a:pt x="5" y="486366"/>
                    <a:pt x="25944" y="453353"/>
                    <a:pt x="61315" y="445493"/>
                  </a:cubicBezTo>
                  <a:cubicBezTo>
                    <a:pt x="100617" y="436846"/>
                    <a:pt x="138739" y="454139"/>
                    <a:pt x="155246" y="489117"/>
                  </a:cubicBezTo>
                  <a:cubicBezTo>
                    <a:pt x="159962" y="499336"/>
                    <a:pt x="163499" y="506017"/>
                    <a:pt x="177255" y="506017"/>
                  </a:cubicBezTo>
                  <a:cubicBezTo>
                    <a:pt x="359221" y="505624"/>
                    <a:pt x="541187" y="505624"/>
                    <a:pt x="723546" y="505624"/>
                  </a:cubicBezTo>
                  <a:cubicBezTo>
                    <a:pt x="727869" y="505231"/>
                    <a:pt x="732193" y="504445"/>
                    <a:pt x="738481" y="504052"/>
                  </a:cubicBezTo>
                  <a:close/>
                  <a:moveTo>
                    <a:pt x="81752" y="483222"/>
                  </a:moveTo>
                  <a:cubicBezTo>
                    <a:pt x="56992" y="483222"/>
                    <a:pt x="39699" y="500515"/>
                    <a:pt x="39699" y="524882"/>
                  </a:cubicBezTo>
                  <a:cubicBezTo>
                    <a:pt x="39699" y="548856"/>
                    <a:pt x="57778" y="566934"/>
                    <a:pt x="81752" y="566541"/>
                  </a:cubicBezTo>
                  <a:cubicBezTo>
                    <a:pt x="106119" y="566541"/>
                    <a:pt x="123805" y="548856"/>
                    <a:pt x="123805" y="524489"/>
                  </a:cubicBezTo>
                  <a:cubicBezTo>
                    <a:pt x="123805" y="500515"/>
                    <a:pt x="106119" y="483222"/>
                    <a:pt x="81752" y="483222"/>
                  </a:cubicBezTo>
                  <a:close/>
                  <a:moveTo>
                    <a:pt x="295552" y="82739"/>
                  </a:moveTo>
                  <a:cubicBezTo>
                    <a:pt x="295945" y="58372"/>
                    <a:pt x="278653" y="40294"/>
                    <a:pt x="254286" y="39901"/>
                  </a:cubicBezTo>
                  <a:cubicBezTo>
                    <a:pt x="229526" y="39508"/>
                    <a:pt x="212233" y="56407"/>
                    <a:pt x="211840" y="81167"/>
                  </a:cubicBezTo>
                  <a:cubicBezTo>
                    <a:pt x="211447" y="106320"/>
                    <a:pt x="228347" y="123613"/>
                    <a:pt x="252714" y="124006"/>
                  </a:cubicBezTo>
                  <a:cubicBezTo>
                    <a:pt x="277474" y="124006"/>
                    <a:pt x="295159" y="107106"/>
                    <a:pt x="295552" y="82739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3049B5BB-56BC-4C2C-BFF2-17D0D5F0047C}"/>
                </a:ext>
              </a:extLst>
            </p:cNvPr>
            <p:cNvSpPr/>
            <p:nvPr/>
          </p:nvSpPr>
          <p:spPr>
            <a:xfrm>
              <a:off x="4082346" y="3277979"/>
              <a:ext cx="1739884" cy="170017"/>
            </a:xfrm>
            <a:custGeom>
              <a:avLst/>
              <a:gdLst>
                <a:gd name="connsiteX0" fmla="*/ 162315 w 1739884"/>
                <a:gd name="connsiteY0" fmla="*/ 68094 h 170017"/>
                <a:gd name="connsiteX1" fmla="*/ 419741 w 1739884"/>
                <a:gd name="connsiteY1" fmla="*/ 68094 h 170017"/>
                <a:gd name="connsiteX2" fmla="*/ 1555556 w 1739884"/>
                <a:gd name="connsiteY2" fmla="*/ 62985 h 170017"/>
                <a:gd name="connsiteX3" fmla="*/ 1584639 w 1739884"/>
                <a:gd name="connsiteY3" fmla="*/ 44906 h 170017"/>
                <a:gd name="connsiteX4" fmla="*/ 1676997 w 1739884"/>
                <a:gd name="connsiteY4" fmla="*/ 2067 h 170017"/>
                <a:gd name="connsiteX5" fmla="*/ 1739880 w 1739884"/>
                <a:gd name="connsiteY5" fmla="*/ 82635 h 170017"/>
                <a:gd name="connsiteX6" fmla="*/ 1677783 w 1739884"/>
                <a:gd name="connsiteY6" fmla="*/ 161632 h 170017"/>
                <a:gd name="connsiteX7" fmla="*/ 1585425 w 1739884"/>
                <a:gd name="connsiteY7" fmla="*/ 119579 h 170017"/>
                <a:gd name="connsiteX8" fmla="*/ 1555948 w 1739884"/>
                <a:gd name="connsiteY8" fmla="*/ 102286 h 170017"/>
                <a:gd name="connsiteX9" fmla="*/ 184717 w 1739884"/>
                <a:gd name="connsiteY9" fmla="*/ 107788 h 170017"/>
                <a:gd name="connsiteX10" fmla="*/ 154062 w 1739884"/>
                <a:gd name="connsiteY10" fmla="*/ 126653 h 170017"/>
                <a:gd name="connsiteX11" fmla="*/ 61310 w 1739884"/>
                <a:gd name="connsiteY11" fmla="*/ 167134 h 170017"/>
                <a:gd name="connsiteX12" fmla="*/ 0 w 1739884"/>
                <a:gd name="connsiteY12" fmla="*/ 88138 h 170017"/>
                <a:gd name="connsiteX13" fmla="*/ 61310 w 1739884"/>
                <a:gd name="connsiteY13" fmla="*/ 9141 h 170017"/>
                <a:gd name="connsiteX14" fmla="*/ 155634 w 1739884"/>
                <a:gd name="connsiteY14" fmla="*/ 51587 h 170017"/>
                <a:gd name="connsiteX15" fmla="*/ 162315 w 1739884"/>
                <a:gd name="connsiteY15" fmla="*/ 68094 h 170017"/>
                <a:gd name="connsiteX16" fmla="*/ 124193 w 1739884"/>
                <a:gd name="connsiteY16" fmla="*/ 87745 h 170017"/>
                <a:gd name="connsiteX17" fmla="*/ 81354 w 1739884"/>
                <a:gd name="connsiteY17" fmla="*/ 45692 h 170017"/>
                <a:gd name="connsiteX18" fmla="*/ 38909 w 1739884"/>
                <a:gd name="connsiteY18" fmla="*/ 87745 h 170017"/>
                <a:gd name="connsiteX19" fmla="*/ 82533 w 1739884"/>
                <a:gd name="connsiteY19" fmla="*/ 130583 h 170017"/>
                <a:gd name="connsiteX20" fmla="*/ 124193 w 1739884"/>
                <a:gd name="connsiteY20" fmla="*/ 87745 h 170017"/>
                <a:gd name="connsiteX21" fmla="*/ 1657740 w 1739884"/>
                <a:gd name="connsiteY21" fmla="*/ 123902 h 170017"/>
                <a:gd name="connsiteX22" fmla="*/ 1699792 w 1739884"/>
                <a:gd name="connsiteY22" fmla="*/ 81456 h 170017"/>
                <a:gd name="connsiteX23" fmla="*/ 1656561 w 1739884"/>
                <a:gd name="connsiteY23" fmla="*/ 40190 h 170017"/>
                <a:gd name="connsiteX24" fmla="*/ 1614901 w 1739884"/>
                <a:gd name="connsiteY24" fmla="*/ 82242 h 170017"/>
                <a:gd name="connsiteX25" fmla="*/ 1657740 w 1739884"/>
                <a:gd name="connsiteY25" fmla="*/ 123902 h 170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39884" h="170017">
                  <a:moveTo>
                    <a:pt x="162315" y="68094"/>
                  </a:moveTo>
                  <a:cubicBezTo>
                    <a:pt x="248386" y="68094"/>
                    <a:pt x="334063" y="68487"/>
                    <a:pt x="419741" y="68094"/>
                  </a:cubicBezTo>
                  <a:cubicBezTo>
                    <a:pt x="798215" y="66522"/>
                    <a:pt x="1176689" y="64557"/>
                    <a:pt x="1555556" y="62985"/>
                  </a:cubicBezTo>
                  <a:cubicBezTo>
                    <a:pt x="1570097" y="62985"/>
                    <a:pt x="1577957" y="60233"/>
                    <a:pt x="1584639" y="44906"/>
                  </a:cubicBezTo>
                  <a:cubicBezTo>
                    <a:pt x="1599180" y="10713"/>
                    <a:pt x="1638482" y="-6186"/>
                    <a:pt x="1676997" y="2067"/>
                  </a:cubicBezTo>
                  <a:cubicBezTo>
                    <a:pt x="1712762" y="9928"/>
                    <a:pt x="1740273" y="45299"/>
                    <a:pt x="1739880" y="82635"/>
                  </a:cubicBezTo>
                  <a:cubicBezTo>
                    <a:pt x="1739487" y="119972"/>
                    <a:pt x="1713548" y="152592"/>
                    <a:pt x="1677783" y="161632"/>
                  </a:cubicBezTo>
                  <a:cubicBezTo>
                    <a:pt x="1640840" y="171064"/>
                    <a:pt x="1600359" y="154164"/>
                    <a:pt x="1585425" y="119579"/>
                  </a:cubicBezTo>
                  <a:cubicBezTo>
                    <a:pt x="1578744" y="103858"/>
                    <a:pt x="1570490" y="102286"/>
                    <a:pt x="1555948" y="102286"/>
                  </a:cubicBezTo>
                  <a:cubicBezTo>
                    <a:pt x="1098871" y="104251"/>
                    <a:pt x="641794" y="106216"/>
                    <a:pt x="184717" y="107788"/>
                  </a:cubicBezTo>
                  <a:cubicBezTo>
                    <a:pt x="168997" y="107788"/>
                    <a:pt x="161136" y="112112"/>
                    <a:pt x="154062" y="126653"/>
                  </a:cubicBezTo>
                  <a:cubicBezTo>
                    <a:pt x="137948" y="161239"/>
                    <a:pt x="98647" y="176959"/>
                    <a:pt x="61310" y="167134"/>
                  </a:cubicBezTo>
                  <a:cubicBezTo>
                    <a:pt x="24760" y="157701"/>
                    <a:pt x="0" y="125867"/>
                    <a:pt x="0" y="88138"/>
                  </a:cubicBezTo>
                  <a:cubicBezTo>
                    <a:pt x="0" y="50408"/>
                    <a:pt x="25939" y="17395"/>
                    <a:pt x="61310" y="9141"/>
                  </a:cubicBezTo>
                  <a:cubicBezTo>
                    <a:pt x="100612" y="102"/>
                    <a:pt x="138341" y="17002"/>
                    <a:pt x="155634" y="51587"/>
                  </a:cubicBezTo>
                  <a:cubicBezTo>
                    <a:pt x="157599" y="57089"/>
                    <a:pt x="159957" y="62199"/>
                    <a:pt x="162315" y="68094"/>
                  </a:cubicBezTo>
                  <a:close/>
                  <a:moveTo>
                    <a:pt x="124193" y="87745"/>
                  </a:moveTo>
                  <a:cubicBezTo>
                    <a:pt x="123800" y="64557"/>
                    <a:pt x="104935" y="45692"/>
                    <a:pt x="81354" y="45692"/>
                  </a:cubicBezTo>
                  <a:cubicBezTo>
                    <a:pt x="57773" y="45692"/>
                    <a:pt x="38909" y="64557"/>
                    <a:pt x="38909" y="87745"/>
                  </a:cubicBezTo>
                  <a:cubicBezTo>
                    <a:pt x="38516" y="111719"/>
                    <a:pt x="58559" y="131369"/>
                    <a:pt x="82533" y="130583"/>
                  </a:cubicBezTo>
                  <a:cubicBezTo>
                    <a:pt x="105721" y="130190"/>
                    <a:pt x="124586" y="110932"/>
                    <a:pt x="124193" y="87745"/>
                  </a:cubicBezTo>
                  <a:close/>
                  <a:moveTo>
                    <a:pt x="1657740" y="123902"/>
                  </a:moveTo>
                  <a:cubicBezTo>
                    <a:pt x="1681713" y="123509"/>
                    <a:pt x="1700185" y="105037"/>
                    <a:pt x="1699792" y="81456"/>
                  </a:cubicBezTo>
                  <a:cubicBezTo>
                    <a:pt x="1699399" y="57875"/>
                    <a:pt x="1680928" y="40190"/>
                    <a:pt x="1656561" y="40190"/>
                  </a:cubicBezTo>
                  <a:cubicBezTo>
                    <a:pt x="1632194" y="40583"/>
                    <a:pt x="1614508" y="58268"/>
                    <a:pt x="1614901" y="82242"/>
                  </a:cubicBezTo>
                  <a:cubicBezTo>
                    <a:pt x="1615294" y="106609"/>
                    <a:pt x="1633373" y="124295"/>
                    <a:pt x="1657740" y="12390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0B753931-B22A-4542-AC32-BF97AD7BD07C}"/>
                </a:ext>
              </a:extLst>
            </p:cNvPr>
            <p:cNvSpPr/>
            <p:nvPr/>
          </p:nvSpPr>
          <p:spPr>
            <a:xfrm>
              <a:off x="6035236" y="3659260"/>
              <a:ext cx="1497186" cy="326820"/>
            </a:xfrm>
            <a:custGeom>
              <a:avLst/>
              <a:gdLst>
                <a:gd name="connsiteX0" fmla="*/ 162713 w 1497186"/>
                <a:gd name="connsiteY0" fmla="*/ 264546 h 326820"/>
                <a:gd name="connsiteX1" fmla="*/ 62101 w 1497186"/>
                <a:gd name="connsiteY1" fmla="*/ 323891 h 326820"/>
                <a:gd name="connsiteX2" fmla="*/ 5 w 1497186"/>
                <a:gd name="connsiteY2" fmla="*/ 243323 h 326820"/>
                <a:gd name="connsiteX3" fmla="*/ 64459 w 1497186"/>
                <a:gd name="connsiteY3" fmla="*/ 164720 h 326820"/>
                <a:gd name="connsiteX4" fmla="*/ 154853 w 1497186"/>
                <a:gd name="connsiteY4" fmla="*/ 207166 h 326820"/>
                <a:gd name="connsiteX5" fmla="*/ 183543 w 1497186"/>
                <a:gd name="connsiteY5" fmla="*/ 225245 h 326820"/>
                <a:gd name="connsiteX6" fmla="*/ 1226606 w 1497186"/>
                <a:gd name="connsiteY6" fmla="*/ 225245 h 326820"/>
                <a:gd name="connsiteX7" fmla="*/ 1259226 w 1497186"/>
                <a:gd name="connsiteY7" fmla="*/ 211882 h 326820"/>
                <a:gd name="connsiteX8" fmla="*/ 1334686 w 1497186"/>
                <a:gd name="connsiteY8" fmla="*/ 137209 h 326820"/>
                <a:gd name="connsiteX9" fmla="*/ 1339795 w 1497186"/>
                <a:gd name="connsiteY9" fmla="*/ 114021 h 326820"/>
                <a:gd name="connsiteX10" fmla="*/ 1369271 w 1497186"/>
                <a:gd name="connsiteY10" fmla="*/ 13802 h 326820"/>
                <a:gd name="connsiteX11" fmla="*/ 1470276 w 1497186"/>
                <a:gd name="connsiteY11" fmla="*/ 22448 h 326820"/>
                <a:gd name="connsiteX12" fmla="*/ 1484817 w 1497186"/>
                <a:gd name="connsiteY12" fmla="*/ 124239 h 326820"/>
                <a:gd name="connsiteX13" fmla="*/ 1385778 w 1497186"/>
                <a:gd name="connsiteY13" fmla="*/ 158432 h 326820"/>
                <a:gd name="connsiteX14" fmla="*/ 1363769 w 1497186"/>
                <a:gd name="connsiteY14" fmla="*/ 163148 h 326820"/>
                <a:gd name="connsiteX15" fmla="*/ 1277698 w 1497186"/>
                <a:gd name="connsiteY15" fmla="*/ 249218 h 326820"/>
                <a:gd name="connsiteX16" fmla="*/ 1239576 w 1497186"/>
                <a:gd name="connsiteY16" fmla="*/ 264939 h 326820"/>
                <a:gd name="connsiteX17" fmla="*/ 186687 w 1497186"/>
                <a:gd name="connsiteY17" fmla="*/ 264546 h 326820"/>
                <a:gd name="connsiteX18" fmla="*/ 162713 w 1497186"/>
                <a:gd name="connsiteY18" fmla="*/ 264546 h 326820"/>
                <a:gd name="connsiteX19" fmla="*/ 124591 w 1497186"/>
                <a:gd name="connsiteY19" fmla="*/ 245288 h 326820"/>
                <a:gd name="connsiteX20" fmla="*/ 82931 w 1497186"/>
                <a:gd name="connsiteY20" fmla="*/ 202449 h 326820"/>
                <a:gd name="connsiteX21" fmla="*/ 39699 w 1497186"/>
                <a:gd name="connsiteY21" fmla="*/ 243716 h 326820"/>
                <a:gd name="connsiteX22" fmla="*/ 82538 w 1497186"/>
                <a:gd name="connsiteY22" fmla="*/ 287734 h 326820"/>
                <a:gd name="connsiteX23" fmla="*/ 124591 w 1497186"/>
                <a:gd name="connsiteY23" fmla="*/ 245288 h 326820"/>
                <a:gd name="connsiteX24" fmla="*/ 1416040 w 1497186"/>
                <a:gd name="connsiteY24" fmla="*/ 39741 h 326820"/>
                <a:gd name="connsiteX25" fmla="*/ 1371236 w 1497186"/>
                <a:gd name="connsiteY25" fmla="*/ 80222 h 326820"/>
                <a:gd name="connsiteX26" fmla="*/ 1412110 w 1497186"/>
                <a:gd name="connsiteY26" fmla="*/ 124239 h 326820"/>
                <a:gd name="connsiteX27" fmla="*/ 1456913 w 1497186"/>
                <a:gd name="connsiteY27" fmla="*/ 84152 h 326820"/>
                <a:gd name="connsiteX28" fmla="*/ 1416040 w 1497186"/>
                <a:gd name="connsiteY28" fmla="*/ 39741 h 32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97186" h="326820">
                  <a:moveTo>
                    <a:pt x="162713" y="264546"/>
                  </a:moveTo>
                  <a:cubicBezTo>
                    <a:pt x="141097" y="314852"/>
                    <a:pt x="106119" y="334896"/>
                    <a:pt x="62101" y="323891"/>
                  </a:cubicBezTo>
                  <a:cubicBezTo>
                    <a:pt x="24765" y="314852"/>
                    <a:pt x="-388" y="281839"/>
                    <a:pt x="5" y="243323"/>
                  </a:cubicBezTo>
                  <a:cubicBezTo>
                    <a:pt x="791" y="204808"/>
                    <a:pt x="26337" y="173759"/>
                    <a:pt x="64459" y="164720"/>
                  </a:cubicBezTo>
                  <a:cubicBezTo>
                    <a:pt x="100224" y="156074"/>
                    <a:pt x="139918" y="173366"/>
                    <a:pt x="154853" y="207166"/>
                  </a:cubicBezTo>
                  <a:cubicBezTo>
                    <a:pt x="161141" y="221707"/>
                    <a:pt x="169001" y="225245"/>
                    <a:pt x="183543" y="225245"/>
                  </a:cubicBezTo>
                  <a:cubicBezTo>
                    <a:pt x="531362" y="224851"/>
                    <a:pt x="878787" y="224851"/>
                    <a:pt x="1226606" y="225245"/>
                  </a:cubicBezTo>
                  <a:cubicBezTo>
                    <a:pt x="1240362" y="225245"/>
                    <a:pt x="1249794" y="221314"/>
                    <a:pt x="1259226" y="211882"/>
                  </a:cubicBezTo>
                  <a:cubicBezTo>
                    <a:pt x="1283593" y="186336"/>
                    <a:pt x="1309139" y="161576"/>
                    <a:pt x="1334686" y="137209"/>
                  </a:cubicBezTo>
                  <a:cubicBezTo>
                    <a:pt x="1342546" y="129742"/>
                    <a:pt x="1344118" y="124239"/>
                    <a:pt x="1339795" y="114021"/>
                  </a:cubicBezTo>
                  <a:cubicBezTo>
                    <a:pt x="1323681" y="76292"/>
                    <a:pt x="1335864" y="36597"/>
                    <a:pt x="1369271" y="13802"/>
                  </a:cubicBezTo>
                  <a:cubicBezTo>
                    <a:pt x="1400319" y="-7421"/>
                    <a:pt x="1442765" y="-3884"/>
                    <a:pt x="1470276" y="22448"/>
                  </a:cubicBezTo>
                  <a:cubicBezTo>
                    <a:pt x="1499752" y="50353"/>
                    <a:pt x="1505647" y="90833"/>
                    <a:pt x="1484817" y="124239"/>
                  </a:cubicBezTo>
                  <a:cubicBezTo>
                    <a:pt x="1463987" y="158039"/>
                    <a:pt x="1423900" y="172580"/>
                    <a:pt x="1385778" y="158432"/>
                  </a:cubicBezTo>
                  <a:cubicBezTo>
                    <a:pt x="1376345" y="154895"/>
                    <a:pt x="1370843" y="156074"/>
                    <a:pt x="1363769" y="163148"/>
                  </a:cubicBezTo>
                  <a:cubicBezTo>
                    <a:pt x="1335472" y="192231"/>
                    <a:pt x="1305995" y="220135"/>
                    <a:pt x="1277698" y="249218"/>
                  </a:cubicBezTo>
                  <a:cubicBezTo>
                    <a:pt x="1266694" y="260616"/>
                    <a:pt x="1255296" y="264939"/>
                    <a:pt x="1239576" y="264939"/>
                  </a:cubicBezTo>
                  <a:cubicBezTo>
                    <a:pt x="888613" y="264546"/>
                    <a:pt x="537650" y="264546"/>
                    <a:pt x="186687" y="264546"/>
                  </a:cubicBezTo>
                  <a:cubicBezTo>
                    <a:pt x="179220" y="264546"/>
                    <a:pt x="171359" y="264546"/>
                    <a:pt x="162713" y="264546"/>
                  </a:cubicBezTo>
                  <a:close/>
                  <a:moveTo>
                    <a:pt x="124591" y="245288"/>
                  </a:moveTo>
                  <a:cubicBezTo>
                    <a:pt x="124984" y="222100"/>
                    <a:pt x="106119" y="203236"/>
                    <a:pt x="82931" y="202449"/>
                  </a:cubicBezTo>
                  <a:cubicBezTo>
                    <a:pt x="59350" y="202057"/>
                    <a:pt x="40485" y="220135"/>
                    <a:pt x="39699" y="243716"/>
                  </a:cubicBezTo>
                  <a:cubicBezTo>
                    <a:pt x="38913" y="267297"/>
                    <a:pt x="58957" y="287734"/>
                    <a:pt x="82538" y="287734"/>
                  </a:cubicBezTo>
                  <a:cubicBezTo>
                    <a:pt x="104940" y="287734"/>
                    <a:pt x="124591" y="268476"/>
                    <a:pt x="124591" y="245288"/>
                  </a:cubicBezTo>
                  <a:close/>
                  <a:moveTo>
                    <a:pt x="1416040" y="39741"/>
                  </a:moveTo>
                  <a:cubicBezTo>
                    <a:pt x="1393245" y="38562"/>
                    <a:pt x="1372415" y="57427"/>
                    <a:pt x="1371236" y="80222"/>
                  </a:cubicBezTo>
                  <a:cubicBezTo>
                    <a:pt x="1370057" y="102624"/>
                    <a:pt x="1389315" y="123453"/>
                    <a:pt x="1412110" y="124239"/>
                  </a:cubicBezTo>
                  <a:cubicBezTo>
                    <a:pt x="1435297" y="125026"/>
                    <a:pt x="1455734" y="106947"/>
                    <a:pt x="1456913" y="84152"/>
                  </a:cubicBezTo>
                  <a:cubicBezTo>
                    <a:pt x="1458485" y="62143"/>
                    <a:pt x="1438835" y="40920"/>
                    <a:pt x="1416040" y="39741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B911CC1C-2045-4AFB-9627-252AE3E94934}"/>
                </a:ext>
              </a:extLst>
            </p:cNvPr>
            <p:cNvSpPr/>
            <p:nvPr/>
          </p:nvSpPr>
          <p:spPr>
            <a:xfrm>
              <a:off x="4336229" y="3509502"/>
              <a:ext cx="1387389" cy="316398"/>
            </a:xfrm>
            <a:custGeom>
              <a:avLst/>
              <a:gdLst>
                <a:gd name="connsiteX0" fmla="*/ 671668 w 1387389"/>
                <a:gd name="connsiteY0" fmla="*/ 101857 h 316398"/>
                <a:gd name="connsiteX1" fmla="*/ 652017 w 1387389"/>
                <a:gd name="connsiteY1" fmla="*/ 101857 h 316398"/>
                <a:gd name="connsiteX2" fmla="*/ 180792 w 1387389"/>
                <a:gd name="connsiteY2" fmla="*/ 101464 h 316398"/>
                <a:gd name="connsiteX3" fmla="*/ 154460 w 1387389"/>
                <a:gd name="connsiteY3" fmla="*/ 117970 h 316398"/>
                <a:gd name="connsiteX4" fmla="*/ 62887 w 1387389"/>
                <a:gd name="connsiteY4" fmla="*/ 161988 h 316398"/>
                <a:gd name="connsiteX5" fmla="*/ 5 w 1387389"/>
                <a:gd name="connsiteY5" fmla="*/ 80241 h 316398"/>
                <a:gd name="connsiteX6" fmla="*/ 62101 w 1387389"/>
                <a:gd name="connsiteY6" fmla="*/ 2031 h 316398"/>
                <a:gd name="connsiteX7" fmla="*/ 154853 w 1387389"/>
                <a:gd name="connsiteY7" fmla="*/ 46835 h 316398"/>
                <a:gd name="connsiteX8" fmla="*/ 179613 w 1387389"/>
                <a:gd name="connsiteY8" fmla="*/ 62162 h 316398"/>
                <a:gd name="connsiteX9" fmla="*/ 676384 w 1387389"/>
                <a:gd name="connsiteY9" fmla="*/ 61769 h 316398"/>
                <a:gd name="connsiteX10" fmla="*/ 712935 w 1387389"/>
                <a:gd name="connsiteY10" fmla="*/ 99106 h 316398"/>
                <a:gd name="connsiteX11" fmla="*/ 712935 w 1387389"/>
                <a:gd name="connsiteY11" fmla="*/ 213473 h 316398"/>
                <a:gd name="connsiteX12" fmla="*/ 1223462 w 1387389"/>
                <a:gd name="connsiteY12" fmla="*/ 213473 h 316398"/>
                <a:gd name="connsiteX13" fmla="*/ 1328397 w 1387389"/>
                <a:gd name="connsiteY13" fmla="*/ 155307 h 316398"/>
                <a:gd name="connsiteX14" fmla="*/ 1387349 w 1387389"/>
                <a:gd name="connsiteY14" fmla="*/ 236268 h 316398"/>
                <a:gd name="connsiteX15" fmla="*/ 1321716 w 1387389"/>
                <a:gd name="connsiteY15" fmla="*/ 314085 h 316398"/>
                <a:gd name="connsiteX16" fmla="*/ 1223462 w 1387389"/>
                <a:gd name="connsiteY16" fmla="*/ 253561 h 316398"/>
                <a:gd name="connsiteX17" fmla="*/ 1200667 w 1387389"/>
                <a:gd name="connsiteY17" fmla="*/ 253561 h 316398"/>
                <a:gd name="connsiteX18" fmla="*/ 705860 w 1387389"/>
                <a:gd name="connsiteY18" fmla="*/ 253561 h 316398"/>
                <a:gd name="connsiteX19" fmla="*/ 673240 w 1387389"/>
                <a:gd name="connsiteY19" fmla="*/ 220547 h 316398"/>
                <a:gd name="connsiteX20" fmla="*/ 672847 w 1387389"/>
                <a:gd name="connsiteY20" fmla="*/ 108538 h 316398"/>
                <a:gd name="connsiteX21" fmla="*/ 671668 w 1387389"/>
                <a:gd name="connsiteY21" fmla="*/ 101857 h 316398"/>
                <a:gd name="connsiteX22" fmla="*/ 1348441 w 1387389"/>
                <a:gd name="connsiteY22" fmla="*/ 234303 h 316398"/>
                <a:gd name="connsiteX23" fmla="*/ 1305995 w 1387389"/>
                <a:gd name="connsiteY23" fmla="*/ 191464 h 316398"/>
                <a:gd name="connsiteX24" fmla="*/ 1263157 w 1387389"/>
                <a:gd name="connsiteY24" fmla="*/ 233517 h 316398"/>
                <a:gd name="connsiteX25" fmla="*/ 1305602 w 1387389"/>
                <a:gd name="connsiteY25" fmla="*/ 276355 h 316398"/>
                <a:gd name="connsiteX26" fmla="*/ 1348441 w 1387389"/>
                <a:gd name="connsiteY26" fmla="*/ 234303 h 316398"/>
                <a:gd name="connsiteX27" fmla="*/ 80966 w 1387389"/>
                <a:gd name="connsiteY27" fmla="*/ 39760 h 316398"/>
                <a:gd name="connsiteX28" fmla="*/ 39699 w 1387389"/>
                <a:gd name="connsiteY28" fmla="*/ 82206 h 316398"/>
                <a:gd name="connsiteX29" fmla="*/ 81752 w 1387389"/>
                <a:gd name="connsiteY29" fmla="*/ 124258 h 316398"/>
                <a:gd name="connsiteX30" fmla="*/ 123411 w 1387389"/>
                <a:gd name="connsiteY30" fmla="*/ 81813 h 316398"/>
                <a:gd name="connsiteX31" fmla="*/ 80966 w 1387389"/>
                <a:gd name="connsiteY31" fmla="*/ 39760 h 316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87389" h="316398">
                  <a:moveTo>
                    <a:pt x="671668" y="101857"/>
                  </a:moveTo>
                  <a:cubicBezTo>
                    <a:pt x="664987" y="101857"/>
                    <a:pt x="658699" y="101857"/>
                    <a:pt x="652017" y="101857"/>
                  </a:cubicBezTo>
                  <a:cubicBezTo>
                    <a:pt x="494811" y="101857"/>
                    <a:pt x="337605" y="101857"/>
                    <a:pt x="180792" y="101464"/>
                  </a:cubicBezTo>
                  <a:cubicBezTo>
                    <a:pt x="167429" y="101464"/>
                    <a:pt x="160355" y="104608"/>
                    <a:pt x="154460" y="117970"/>
                  </a:cubicBezTo>
                  <a:cubicBezTo>
                    <a:pt x="138739" y="152949"/>
                    <a:pt x="99830" y="170634"/>
                    <a:pt x="62887" y="161988"/>
                  </a:cubicBezTo>
                  <a:cubicBezTo>
                    <a:pt x="24765" y="152949"/>
                    <a:pt x="-388" y="120721"/>
                    <a:pt x="5" y="80241"/>
                  </a:cubicBezTo>
                  <a:cubicBezTo>
                    <a:pt x="398" y="42118"/>
                    <a:pt x="26337" y="9498"/>
                    <a:pt x="62101" y="2031"/>
                  </a:cubicBezTo>
                  <a:cubicBezTo>
                    <a:pt x="101796" y="-6223"/>
                    <a:pt x="139525" y="11070"/>
                    <a:pt x="154853" y="46835"/>
                  </a:cubicBezTo>
                  <a:cubicBezTo>
                    <a:pt x="160355" y="59411"/>
                    <a:pt x="167036" y="62162"/>
                    <a:pt x="179613" y="62162"/>
                  </a:cubicBezTo>
                  <a:cubicBezTo>
                    <a:pt x="345072" y="61769"/>
                    <a:pt x="510925" y="61769"/>
                    <a:pt x="676384" y="61769"/>
                  </a:cubicBezTo>
                  <a:cubicBezTo>
                    <a:pt x="709791" y="61769"/>
                    <a:pt x="712935" y="65306"/>
                    <a:pt x="712935" y="99106"/>
                  </a:cubicBezTo>
                  <a:cubicBezTo>
                    <a:pt x="712935" y="136835"/>
                    <a:pt x="712935" y="174565"/>
                    <a:pt x="712935" y="213473"/>
                  </a:cubicBezTo>
                  <a:cubicBezTo>
                    <a:pt x="884683" y="213473"/>
                    <a:pt x="1054072" y="213473"/>
                    <a:pt x="1223462" y="213473"/>
                  </a:cubicBezTo>
                  <a:cubicBezTo>
                    <a:pt x="1252938" y="160809"/>
                    <a:pt x="1284379" y="143516"/>
                    <a:pt x="1328397" y="155307"/>
                  </a:cubicBezTo>
                  <a:cubicBezTo>
                    <a:pt x="1363376" y="164739"/>
                    <a:pt x="1388528" y="198931"/>
                    <a:pt x="1387349" y="236268"/>
                  </a:cubicBezTo>
                  <a:cubicBezTo>
                    <a:pt x="1386170" y="274784"/>
                    <a:pt x="1360231" y="305439"/>
                    <a:pt x="1321716" y="314085"/>
                  </a:cubicBezTo>
                  <a:cubicBezTo>
                    <a:pt x="1280842" y="323517"/>
                    <a:pt x="1249401" y="304260"/>
                    <a:pt x="1223462" y="253561"/>
                  </a:cubicBezTo>
                  <a:cubicBezTo>
                    <a:pt x="1215995" y="253561"/>
                    <a:pt x="1208527" y="253561"/>
                    <a:pt x="1200667" y="253561"/>
                  </a:cubicBezTo>
                  <a:cubicBezTo>
                    <a:pt x="1035600" y="253561"/>
                    <a:pt x="870534" y="253561"/>
                    <a:pt x="705860" y="253561"/>
                  </a:cubicBezTo>
                  <a:cubicBezTo>
                    <a:pt x="677563" y="253561"/>
                    <a:pt x="673240" y="249238"/>
                    <a:pt x="673240" y="220547"/>
                  </a:cubicBezTo>
                  <a:cubicBezTo>
                    <a:pt x="673240" y="183211"/>
                    <a:pt x="673240" y="145874"/>
                    <a:pt x="672847" y="108538"/>
                  </a:cubicBezTo>
                  <a:cubicBezTo>
                    <a:pt x="673240" y="107752"/>
                    <a:pt x="672847" y="106573"/>
                    <a:pt x="671668" y="101857"/>
                  </a:cubicBezTo>
                  <a:close/>
                  <a:moveTo>
                    <a:pt x="1348441" y="234303"/>
                  </a:moveTo>
                  <a:cubicBezTo>
                    <a:pt x="1348834" y="211115"/>
                    <a:pt x="1329576" y="191857"/>
                    <a:pt x="1305995" y="191464"/>
                  </a:cubicBezTo>
                  <a:cubicBezTo>
                    <a:pt x="1282414" y="191071"/>
                    <a:pt x="1263549" y="209936"/>
                    <a:pt x="1263157" y="233517"/>
                  </a:cubicBezTo>
                  <a:cubicBezTo>
                    <a:pt x="1263157" y="257098"/>
                    <a:pt x="1282021" y="276355"/>
                    <a:pt x="1305602" y="276355"/>
                  </a:cubicBezTo>
                  <a:cubicBezTo>
                    <a:pt x="1329183" y="276749"/>
                    <a:pt x="1348441" y="257884"/>
                    <a:pt x="1348441" y="234303"/>
                  </a:cubicBezTo>
                  <a:close/>
                  <a:moveTo>
                    <a:pt x="80966" y="39760"/>
                  </a:moveTo>
                  <a:cubicBezTo>
                    <a:pt x="56206" y="39760"/>
                    <a:pt x="39306" y="57053"/>
                    <a:pt x="39699" y="82206"/>
                  </a:cubicBezTo>
                  <a:cubicBezTo>
                    <a:pt x="39699" y="106573"/>
                    <a:pt x="57385" y="124258"/>
                    <a:pt x="81752" y="124258"/>
                  </a:cubicBezTo>
                  <a:cubicBezTo>
                    <a:pt x="106119" y="124258"/>
                    <a:pt x="123411" y="106180"/>
                    <a:pt x="123411" y="81813"/>
                  </a:cubicBezTo>
                  <a:cubicBezTo>
                    <a:pt x="123411" y="57053"/>
                    <a:pt x="105726" y="39760"/>
                    <a:pt x="80966" y="39760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B581F74-9D71-43B9-832D-ADBD0C6269B2}"/>
                </a:ext>
              </a:extLst>
            </p:cNvPr>
            <p:cNvSpPr/>
            <p:nvPr/>
          </p:nvSpPr>
          <p:spPr>
            <a:xfrm>
              <a:off x="6636928" y="4011691"/>
              <a:ext cx="385191" cy="826314"/>
            </a:xfrm>
            <a:custGeom>
              <a:avLst/>
              <a:gdLst>
                <a:gd name="connsiteX0" fmla="*/ 221286 w 385191"/>
                <a:gd name="connsiteY0" fmla="*/ 103120 h 826314"/>
                <a:gd name="connsiteX1" fmla="*/ 117137 w 385191"/>
                <a:gd name="connsiteY1" fmla="*/ 103120 h 826314"/>
                <a:gd name="connsiteX2" fmla="*/ 117137 w 385191"/>
                <a:gd name="connsiteY2" fmla="*/ 393165 h 826314"/>
                <a:gd name="connsiteX3" fmla="*/ 137967 w 385191"/>
                <a:gd name="connsiteY3" fmla="*/ 393165 h 826314"/>
                <a:gd name="connsiteX4" fmla="*/ 279453 w 385191"/>
                <a:gd name="connsiteY4" fmla="*/ 393165 h 826314"/>
                <a:gd name="connsiteX5" fmla="*/ 308143 w 385191"/>
                <a:gd name="connsiteY5" fmla="*/ 421070 h 826314"/>
                <a:gd name="connsiteX6" fmla="*/ 308143 w 385191"/>
                <a:gd name="connsiteY6" fmla="*/ 737447 h 826314"/>
                <a:gd name="connsiteX7" fmla="*/ 279060 w 385191"/>
                <a:gd name="connsiteY7" fmla="*/ 764958 h 826314"/>
                <a:gd name="connsiteX8" fmla="*/ 180806 w 385191"/>
                <a:gd name="connsiteY8" fmla="*/ 764958 h 826314"/>
                <a:gd name="connsiteX9" fmla="*/ 154474 w 385191"/>
                <a:gd name="connsiteY9" fmla="*/ 780679 h 826314"/>
                <a:gd name="connsiteX10" fmla="*/ 60936 w 385191"/>
                <a:gd name="connsiteY10" fmla="*/ 823911 h 826314"/>
                <a:gd name="connsiteX11" fmla="*/ 19 w 385191"/>
                <a:gd name="connsiteY11" fmla="*/ 746486 h 826314"/>
                <a:gd name="connsiteX12" fmla="*/ 60936 w 385191"/>
                <a:gd name="connsiteY12" fmla="*/ 665132 h 826314"/>
                <a:gd name="connsiteX13" fmla="*/ 155653 w 385191"/>
                <a:gd name="connsiteY13" fmla="*/ 709150 h 826314"/>
                <a:gd name="connsiteX14" fmla="*/ 181592 w 385191"/>
                <a:gd name="connsiteY14" fmla="*/ 725264 h 826314"/>
                <a:gd name="connsiteX15" fmla="*/ 267269 w 385191"/>
                <a:gd name="connsiteY15" fmla="*/ 724871 h 826314"/>
                <a:gd name="connsiteX16" fmla="*/ 267269 w 385191"/>
                <a:gd name="connsiteY16" fmla="*/ 433253 h 826314"/>
                <a:gd name="connsiteX17" fmla="*/ 246832 w 385191"/>
                <a:gd name="connsiteY17" fmla="*/ 432467 h 826314"/>
                <a:gd name="connsiteX18" fmla="*/ 105347 w 385191"/>
                <a:gd name="connsiteY18" fmla="*/ 432467 h 826314"/>
                <a:gd name="connsiteX19" fmla="*/ 77050 w 385191"/>
                <a:gd name="connsiteY19" fmla="*/ 404956 h 826314"/>
                <a:gd name="connsiteX20" fmla="*/ 77050 w 385191"/>
                <a:gd name="connsiteY20" fmla="*/ 90543 h 826314"/>
                <a:gd name="connsiteX21" fmla="*/ 106919 w 385191"/>
                <a:gd name="connsiteY21" fmla="*/ 62246 h 826314"/>
                <a:gd name="connsiteX22" fmla="*/ 222073 w 385191"/>
                <a:gd name="connsiteY22" fmla="*/ 62246 h 826314"/>
                <a:gd name="connsiteX23" fmla="*/ 322292 w 385191"/>
                <a:gd name="connsiteY23" fmla="*/ 2508 h 826314"/>
                <a:gd name="connsiteX24" fmla="*/ 385174 w 385191"/>
                <a:gd name="connsiteY24" fmla="*/ 80325 h 826314"/>
                <a:gd name="connsiteX25" fmla="*/ 322292 w 385191"/>
                <a:gd name="connsiteY25" fmla="*/ 162072 h 826314"/>
                <a:gd name="connsiteX26" fmla="*/ 221286 w 385191"/>
                <a:gd name="connsiteY26" fmla="*/ 103120 h 826314"/>
                <a:gd name="connsiteX27" fmla="*/ 301462 w 385191"/>
                <a:gd name="connsiteY27" fmla="*/ 124343 h 826314"/>
                <a:gd name="connsiteX28" fmla="*/ 345086 w 385191"/>
                <a:gd name="connsiteY28" fmla="*/ 83076 h 826314"/>
                <a:gd name="connsiteX29" fmla="*/ 303820 w 385191"/>
                <a:gd name="connsiteY29" fmla="*/ 39451 h 826314"/>
                <a:gd name="connsiteX30" fmla="*/ 260195 w 385191"/>
                <a:gd name="connsiteY30" fmla="*/ 80718 h 826314"/>
                <a:gd name="connsiteX31" fmla="*/ 301462 w 385191"/>
                <a:gd name="connsiteY31" fmla="*/ 124343 h 826314"/>
                <a:gd name="connsiteX32" fmla="*/ 80587 w 385191"/>
                <a:gd name="connsiteY32" fmla="*/ 785788 h 826314"/>
                <a:gd name="connsiteX33" fmla="*/ 123425 w 385191"/>
                <a:gd name="connsiteY33" fmla="*/ 744521 h 826314"/>
                <a:gd name="connsiteX34" fmla="*/ 81373 w 385191"/>
                <a:gd name="connsiteY34" fmla="*/ 702469 h 826314"/>
                <a:gd name="connsiteX35" fmla="*/ 38534 w 385191"/>
                <a:gd name="connsiteY35" fmla="*/ 743735 h 826314"/>
                <a:gd name="connsiteX36" fmla="*/ 80587 w 385191"/>
                <a:gd name="connsiteY36" fmla="*/ 785788 h 826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85191" h="826314">
                  <a:moveTo>
                    <a:pt x="221286" y="103120"/>
                  </a:moveTo>
                  <a:cubicBezTo>
                    <a:pt x="187094" y="103120"/>
                    <a:pt x="152509" y="103120"/>
                    <a:pt x="117137" y="103120"/>
                  </a:cubicBezTo>
                  <a:cubicBezTo>
                    <a:pt x="117137" y="199409"/>
                    <a:pt x="117137" y="294912"/>
                    <a:pt x="117137" y="393165"/>
                  </a:cubicBezTo>
                  <a:cubicBezTo>
                    <a:pt x="124212" y="393165"/>
                    <a:pt x="130893" y="393165"/>
                    <a:pt x="137967" y="393165"/>
                  </a:cubicBezTo>
                  <a:cubicBezTo>
                    <a:pt x="185129" y="393165"/>
                    <a:pt x="232291" y="393165"/>
                    <a:pt x="279453" y="393165"/>
                  </a:cubicBezTo>
                  <a:cubicBezTo>
                    <a:pt x="301462" y="393165"/>
                    <a:pt x="307750" y="399454"/>
                    <a:pt x="308143" y="421070"/>
                  </a:cubicBezTo>
                  <a:cubicBezTo>
                    <a:pt x="308536" y="526398"/>
                    <a:pt x="308536" y="631726"/>
                    <a:pt x="308143" y="737447"/>
                  </a:cubicBezTo>
                  <a:cubicBezTo>
                    <a:pt x="308143" y="758670"/>
                    <a:pt x="301462" y="764565"/>
                    <a:pt x="279060" y="764958"/>
                  </a:cubicBezTo>
                  <a:cubicBezTo>
                    <a:pt x="246440" y="765351"/>
                    <a:pt x="213426" y="765351"/>
                    <a:pt x="180806" y="764958"/>
                  </a:cubicBezTo>
                  <a:cubicBezTo>
                    <a:pt x="167836" y="764565"/>
                    <a:pt x="160369" y="767316"/>
                    <a:pt x="154474" y="780679"/>
                  </a:cubicBezTo>
                  <a:cubicBezTo>
                    <a:pt x="138753" y="816050"/>
                    <a:pt x="99845" y="832950"/>
                    <a:pt x="60936" y="823911"/>
                  </a:cubicBezTo>
                  <a:cubicBezTo>
                    <a:pt x="26351" y="816050"/>
                    <a:pt x="805" y="783037"/>
                    <a:pt x="19" y="746486"/>
                  </a:cubicBezTo>
                  <a:cubicBezTo>
                    <a:pt x="-767" y="707185"/>
                    <a:pt x="23207" y="675351"/>
                    <a:pt x="60936" y="665132"/>
                  </a:cubicBezTo>
                  <a:cubicBezTo>
                    <a:pt x="99452" y="654914"/>
                    <a:pt x="139932" y="672993"/>
                    <a:pt x="155653" y="709150"/>
                  </a:cubicBezTo>
                  <a:cubicBezTo>
                    <a:pt x="161548" y="722512"/>
                    <a:pt x="168622" y="725657"/>
                    <a:pt x="181592" y="725264"/>
                  </a:cubicBezTo>
                  <a:cubicBezTo>
                    <a:pt x="209496" y="724477"/>
                    <a:pt x="237793" y="724871"/>
                    <a:pt x="267269" y="724871"/>
                  </a:cubicBezTo>
                  <a:cubicBezTo>
                    <a:pt x="267269" y="627403"/>
                    <a:pt x="267269" y="531507"/>
                    <a:pt x="267269" y="433253"/>
                  </a:cubicBezTo>
                  <a:cubicBezTo>
                    <a:pt x="260588" y="432860"/>
                    <a:pt x="253514" y="432467"/>
                    <a:pt x="246832" y="432467"/>
                  </a:cubicBezTo>
                  <a:cubicBezTo>
                    <a:pt x="199671" y="432467"/>
                    <a:pt x="152509" y="432467"/>
                    <a:pt x="105347" y="432467"/>
                  </a:cubicBezTo>
                  <a:cubicBezTo>
                    <a:pt x="82159" y="432467"/>
                    <a:pt x="77050" y="427751"/>
                    <a:pt x="77050" y="404956"/>
                  </a:cubicBezTo>
                  <a:cubicBezTo>
                    <a:pt x="77050" y="300021"/>
                    <a:pt x="77050" y="195479"/>
                    <a:pt x="77050" y="90543"/>
                  </a:cubicBezTo>
                  <a:cubicBezTo>
                    <a:pt x="77050" y="67749"/>
                    <a:pt x="83338" y="62246"/>
                    <a:pt x="106919" y="62246"/>
                  </a:cubicBezTo>
                  <a:cubicBezTo>
                    <a:pt x="145435" y="62246"/>
                    <a:pt x="183950" y="62246"/>
                    <a:pt x="222073" y="62246"/>
                  </a:cubicBezTo>
                  <a:cubicBezTo>
                    <a:pt x="246046" y="11547"/>
                    <a:pt x="278274" y="-7317"/>
                    <a:pt x="322292" y="2508"/>
                  </a:cubicBezTo>
                  <a:cubicBezTo>
                    <a:pt x="358842" y="10368"/>
                    <a:pt x="384388" y="42595"/>
                    <a:pt x="385174" y="80325"/>
                  </a:cubicBezTo>
                  <a:cubicBezTo>
                    <a:pt x="385960" y="119627"/>
                    <a:pt x="360807" y="152247"/>
                    <a:pt x="322292" y="162072"/>
                  </a:cubicBezTo>
                  <a:cubicBezTo>
                    <a:pt x="279846" y="172291"/>
                    <a:pt x="246046" y="152247"/>
                    <a:pt x="221286" y="103120"/>
                  </a:cubicBezTo>
                  <a:close/>
                  <a:moveTo>
                    <a:pt x="301462" y="124343"/>
                  </a:moveTo>
                  <a:cubicBezTo>
                    <a:pt x="325043" y="124736"/>
                    <a:pt x="344300" y="106657"/>
                    <a:pt x="345086" y="83076"/>
                  </a:cubicBezTo>
                  <a:cubicBezTo>
                    <a:pt x="345872" y="59495"/>
                    <a:pt x="327401" y="40237"/>
                    <a:pt x="303820" y="39451"/>
                  </a:cubicBezTo>
                  <a:cubicBezTo>
                    <a:pt x="280239" y="38665"/>
                    <a:pt x="260981" y="57137"/>
                    <a:pt x="260195" y="80718"/>
                  </a:cubicBezTo>
                  <a:cubicBezTo>
                    <a:pt x="259409" y="105085"/>
                    <a:pt x="277488" y="123950"/>
                    <a:pt x="301462" y="124343"/>
                  </a:cubicBezTo>
                  <a:close/>
                  <a:moveTo>
                    <a:pt x="80587" y="785788"/>
                  </a:moveTo>
                  <a:cubicBezTo>
                    <a:pt x="104954" y="785788"/>
                    <a:pt x="123033" y="768495"/>
                    <a:pt x="123425" y="744521"/>
                  </a:cubicBezTo>
                  <a:cubicBezTo>
                    <a:pt x="123819" y="720547"/>
                    <a:pt x="105740" y="702469"/>
                    <a:pt x="81373" y="702469"/>
                  </a:cubicBezTo>
                  <a:cubicBezTo>
                    <a:pt x="57006" y="702469"/>
                    <a:pt x="38927" y="720154"/>
                    <a:pt x="38534" y="743735"/>
                  </a:cubicBezTo>
                  <a:cubicBezTo>
                    <a:pt x="38534" y="768102"/>
                    <a:pt x="56220" y="785788"/>
                    <a:pt x="80587" y="785788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E1CAEA2C-EF43-4D63-9088-CAB1984E4CAD}"/>
                </a:ext>
              </a:extLst>
            </p:cNvPr>
            <p:cNvSpPr/>
            <p:nvPr/>
          </p:nvSpPr>
          <p:spPr>
            <a:xfrm>
              <a:off x="5644971" y="2385957"/>
              <a:ext cx="1017129" cy="555480"/>
            </a:xfrm>
            <a:custGeom>
              <a:avLst/>
              <a:gdLst>
                <a:gd name="connsiteX0" fmla="*/ 674812 w 1017129"/>
                <a:gd name="connsiteY0" fmla="*/ 102949 h 555480"/>
                <a:gd name="connsiteX1" fmla="*/ 655161 w 1017129"/>
                <a:gd name="connsiteY1" fmla="*/ 102949 h 555480"/>
                <a:gd name="connsiteX2" fmla="*/ 179613 w 1017129"/>
                <a:gd name="connsiteY2" fmla="*/ 102556 h 555480"/>
                <a:gd name="connsiteX3" fmla="*/ 154460 w 1017129"/>
                <a:gd name="connsiteY3" fmla="*/ 117883 h 555480"/>
                <a:gd name="connsiteX4" fmla="*/ 61315 w 1017129"/>
                <a:gd name="connsiteY4" fmla="*/ 161901 h 555480"/>
                <a:gd name="connsiteX5" fmla="*/ 4 w 1017129"/>
                <a:gd name="connsiteY5" fmla="*/ 80940 h 555480"/>
                <a:gd name="connsiteX6" fmla="*/ 61708 w 1017129"/>
                <a:gd name="connsiteY6" fmla="*/ 2337 h 555480"/>
                <a:gd name="connsiteX7" fmla="*/ 154853 w 1017129"/>
                <a:gd name="connsiteY7" fmla="*/ 46747 h 555480"/>
                <a:gd name="connsiteX8" fmla="*/ 182757 w 1017129"/>
                <a:gd name="connsiteY8" fmla="*/ 63254 h 555480"/>
                <a:gd name="connsiteX9" fmla="*/ 679921 w 1017129"/>
                <a:gd name="connsiteY9" fmla="*/ 62861 h 555480"/>
                <a:gd name="connsiteX10" fmla="*/ 714507 w 1017129"/>
                <a:gd name="connsiteY10" fmla="*/ 97840 h 555480"/>
                <a:gd name="connsiteX11" fmla="*/ 714507 w 1017129"/>
                <a:gd name="connsiteY11" fmla="*/ 427973 h 555480"/>
                <a:gd name="connsiteX12" fmla="*/ 714507 w 1017129"/>
                <a:gd name="connsiteY12" fmla="*/ 453912 h 555480"/>
                <a:gd name="connsiteX13" fmla="*/ 848918 w 1017129"/>
                <a:gd name="connsiteY13" fmla="*/ 453126 h 555480"/>
                <a:gd name="connsiteX14" fmla="*/ 860316 w 1017129"/>
                <a:gd name="connsiteY14" fmla="*/ 440156 h 555480"/>
                <a:gd name="connsiteX15" fmla="*/ 967609 w 1017129"/>
                <a:gd name="connsiteY15" fmla="*/ 398496 h 555480"/>
                <a:gd name="connsiteX16" fmla="*/ 1010841 w 1017129"/>
                <a:gd name="connsiteY16" fmla="*/ 505004 h 555480"/>
                <a:gd name="connsiteX17" fmla="*/ 939705 w 1017129"/>
                <a:gd name="connsiteY17" fmla="*/ 555310 h 555480"/>
                <a:gd name="connsiteX18" fmla="*/ 861888 w 1017129"/>
                <a:gd name="connsiteY18" fmla="*/ 509720 h 555480"/>
                <a:gd name="connsiteX19" fmla="*/ 835556 w 1017129"/>
                <a:gd name="connsiteY19" fmla="*/ 493606 h 555480"/>
                <a:gd name="connsiteX20" fmla="*/ 717651 w 1017129"/>
                <a:gd name="connsiteY20" fmla="*/ 493999 h 555480"/>
                <a:gd name="connsiteX21" fmla="*/ 674419 w 1017129"/>
                <a:gd name="connsiteY21" fmla="*/ 449588 h 555480"/>
                <a:gd name="connsiteX22" fmla="*/ 674419 w 1017129"/>
                <a:gd name="connsiteY22" fmla="*/ 127316 h 555480"/>
                <a:gd name="connsiteX23" fmla="*/ 674812 w 1017129"/>
                <a:gd name="connsiteY23" fmla="*/ 102949 h 555480"/>
                <a:gd name="connsiteX24" fmla="*/ 81359 w 1017129"/>
                <a:gd name="connsiteY24" fmla="*/ 124172 h 555480"/>
                <a:gd name="connsiteX25" fmla="*/ 123411 w 1017129"/>
                <a:gd name="connsiteY25" fmla="*/ 82905 h 555480"/>
                <a:gd name="connsiteX26" fmla="*/ 81752 w 1017129"/>
                <a:gd name="connsiteY26" fmla="*/ 40852 h 555480"/>
                <a:gd name="connsiteX27" fmla="*/ 39699 w 1017129"/>
                <a:gd name="connsiteY27" fmla="*/ 82512 h 555480"/>
                <a:gd name="connsiteX28" fmla="*/ 81359 w 1017129"/>
                <a:gd name="connsiteY28" fmla="*/ 124172 h 555480"/>
                <a:gd name="connsiteX29" fmla="*/ 936168 w 1017129"/>
                <a:gd name="connsiteY29" fmla="*/ 516401 h 555480"/>
                <a:gd name="connsiteX30" fmla="*/ 977827 w 1017129"/>
                <a:gd name="connsiteY30" fmla="*/ 473562 h 555480"/>
                <a:gd name="connsiteX31" fmla="*/ 934595 w 1017129"/>
                <a:gd name="connsiteY31" fmla="*/ 432296 h 555480"/>
                <a:gd name="connsiteX32" fmla="*/ 893329 w 1017129"/>
                <a:gd name="connsiteY32" fmla="*/ 475134 h 555480"/>
                <a:gd name="connsiteX33" fmla="*/ 936168 w 1017129"/>
                <a:gd name="connsiteY33" fmla="*/ 516401 h 555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17129" h="555480">
                  <a:moveTo>
                    <a:pt x="674812" y="102949"/>
                  </a:moveTo>
                  <a:cubicBezTo>
                    <a:pt x="666952" y="102949"/>
                    <a:pt x="661057" y="102949"/>
                    <a:pt x="655161" y="102949"/>
                  </a:cubicBezTo>
                  <a:cubicBezTo>
                    <a:pt x="496776" y="102949"/>
                    <a:pt x="337998" y="102949"/>
                    <a:pt x="179613" y="102556"/>
                  </a:cubicBezTo>
                  <a:cubicBezTo>
                    <a:pt x="167036" y="102556"/>
                    <a:pt x="160355" y="105307"/>
                    <a:pt x="154460" y="117883"/>
                  </a:cubicBezTo>
                  <a:cubicBezTo>
                    <a:pt x="137953" y="153648"/>
                    <a:pt x="100617" y="170547"/>
                    <a:pt x="61315" y="161901"/>
                  </a:cubicBezTo>
                  <a:cubicBezTo>
                    <a:pt x="25158" y="153648"/>
                    <a:pt x="-388" y="120241"/>
                    <a:pt x="4" y="80940"/>
                  </a:cubicBezTo>
                  <a:cubicBezTo>
                    <a:pt x="398" y="42817"/>
                    <a:pt x="25158" y="10983"/>
                    <a:pt x="61708" y="2337"/>
                  </a:cubicBezTo>
                  <a:cubicBezTo>
                    <a:pt x="99831" y="-6703"/>
                    <a:pt x="139525" y="10983"/>
                    <a:pt x="154853" y="46747"/>
                  </a:cubicBezTo>
                  <a:cubicBezTo>
                    <a:pt x="161141" y="61682"/>
                    <a:pt x="169394" y="63254"/>
                    <a:pt x="182757" y="63254"/>
                  </a:cubicBezTo>
                  <a:cubicBezTo>
                    <a:pt x="348609" y="62861"/>
                    <a:pt x="514069" y="62861"/>
                    <a:pt x="679921" y="62861"/>
                  </a:cubicBezTo>
                  <a:cubicBezTo>
                    <a:pt x="710970" y="62861"/>
                    <a:pt x="714507" y="66398"/>
                    <a:pt x="714507" y="97840"/>
                  </a:cubicBezTo>
                  <a:cubicBezTo>
                    <a:pt x="714507" y="207884"/>
                    <a:pt x="714507" y="317928"/>
                    <a:pt x="714507" y="427973"/>
                  </a:cubicBezTo>
                  <a:cubicBezTo>
                    <a:pt x="714507" y="435833"/>
                    <a:pt x="714507" y="443300"/>
                    <a:pt x="714507" y="453912"/>
                  </a:cubicBezTo>
                  <a:cubicBezTo>
                    <a:pt x="760097" y="453912"/>
                    <a:pt x="804507" y="454305"/>
                    <a:pt x="848918" y="453126"/>
                  </a:cubicBezTo>
                  <a:cubicBezTo>
                    <a:pt x="852848" y="453126"/>
                    <a:pt x="857564" y="445265"/>
                    <a:pt x="860316" y="440156"/>
                  </a:cubicBezTo>
                  <a:cubicBezTo>
                    <a:pt x="879966" y="398889"/>
                    <a:pt x="925949" y="380811"/>
                    <a:pt x="967609" y="398496"/>
                  </a:cubicBezTo>
                  <a:cubicBezTo>
                    <a:pt x="1008483" y="415789"/>
                    <a:pt x="1028133" y="463344"/>
                    <a:pt x="1010841" y="505004"/>
                  </a:cubicBezTo>
                  <a:cubicBezTo>
                    <a:pt x="997871" y="536445"/>
                    <a:pt x="973897" y="553345"/>
                    <a:pt x="939705" y="555310"/>
                  </a:cubicBezTo>
                  <a:cubicBezTo>
                    <a:pt x="904333" y="557275"/>
                    <a:pt x="876822" y="542340"/>
                    <a:pt x="861888" y="509720"/>
                  </a:cubicBezTo>
                  <a:cubicBezTo>
                    <a:pt x="855599" y="496357"/>
                    <a:pt x="848918" y="493213"/>
                    <a:pt x="835556" y="493606"/>
                  </a:cubicBezTo>
                  <a:cubicBezTo>
                    <a:pt x="796254" y="494392"/>
                    <a:pt x="756953" y="493999"/>
                    <a:pt x="717651" y="493999"/>
                  </a:cubicBezTo>
                  <a:cubicBezTo>
                    <a:pt x="674419" y="493999"/>
                    <a:pt x="674419" y="493999"/>
                    <a:pt x="674419" y="449588"/>
                  </a:cubicBezTo>
                  <a:cubicBezTo>
                    <a:pt x="674419" y="342295"/>
                    <a:pt x="674419" y="234609"/>
                    <a:pt x="674419" y="127316"/>
                  </a:cubicBezTo>
                  <a:cubicBezTo>
                    <a:pt x="674812" y="120241"/>
                    <a:pt x="674812" y="112381"/>
                    <a:pt x="674812" y="102949"/>
                  </a:cubicBezTo>
                  <a:close/>
                  <a:moveTo>
                    <a:pt x="81359" y="124172"/>
                  </a:moveTo>
                  <a:cubicBezTo>
                    <a:pt x="106119" y="124172"/>
                    <a:pt x="123411" y="107665"/>
                    <a:pt x="123411" y="82905"/>
                  </a:cubicBezTo>
                  <a:cubicBezTo>
                    <a:pt x="123411" y="58145"/>
                    <a:pt x="106512" y="40852"/>
                    <a:pt x="81752" y="40852"/>
                  </a:cubicBezTo>
                  <a:cubicBezTo>
                    <a:pt x="56992" y="40852"/>
                    <a:pt x="39699" y="57752"/>
                    <a:pt x="39699" y="82512"/>
                  </a:cubicBezTo>
                  <a:cubicBezTo>
                    <a:pt x="39699" y="106879"/>
                    <a:pt x="56206" y="124172"/>
                    <a:pt x="81359" y="124172"/>
                  </a:cubicBezTo>
                  <a:close/>
                  <a:moveTo>
                    <a:pt x="936168" y="516401"/>
                  </a:moveTo>
                  <a:cubicBezTo>
                    <a:pt x="960141" y="516008"/>
                    <a:pt x="978220" y="497536"/>
                    <a:pt x="977827" y="473562"/>
                  </a:cubicBezTo>
                  <a:cubicBezTo>
                    <a:pt x="977434" y="449588"/>
                    <a:pt x="958962" y="431903"/>
                    <a:pt x="934595" y="432296"/>
                  </a:cubicBezTo>
                  <a:cubicBezTo>
                    <a:pt x="910229" y="432689"/>
                    <a:pt x="892936" y="450767"/>
                    <a:pt x="893329" y="475134"/>
                  </a:cubicBezTo>
                  <a:cubicBezTo>
                    <a:pt x="893329" y="499108"/>
                    <a:pt x="911801" y="516794"/>
                    <a:pt x="936168" y="516401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D0733CA5-BC40-4C67-BA3D-714D09F2EFC7}"/>
                </a:ext>
              </a:extLst>
            </p:cNvPr>
            <p:cNvSpPr/>
            <p:nvPr/>
          </p:nvSpPr>
          <p:spPr>
            <a:xfrm>
              <a:off x="6225383" y="3030874"/>
              <a:ext cx="798619" cy="763320"/>
            </a:xfrm>
            <a:custGeom>
              <a:avLst/>
              <a:gdLst>
                <a:gd name="connsiteX0" fmla="*/ 101475 w 798619"/>
                <a:gd name="connsiteY0" fmla="*/ 661838 h 763320"/>
                <a:gd name="connsiteX1" fmla="*/ 635976 w 798619"/>
                <a:gd name="connsiteY1" fmla="*/ 661838 h 763320"/>
                <a:gd name="connsiteX2" fmla="*/ 701610 w 798619"/>
                <a:gd name="connsiteY2" fmla="*/ 601314 h 763320"/>
                <a:gd name="connsiteX3" fmla="*/ 795147 w 798619"/>
                <a:gd name="connsiteY3" fmla="*/ 657122 h 763320"/>
                <a:gd name="connsiteX4" fmla="*/ 747593 w 798619"/>
                <a:gd name="connsiteY4" fmla="*/ 757341 h 763320"/>
                <a:gd name="connsiteX5" fmla="*/ 644229 w 798619"/>
                <a:gd name="connsiteY5" fmla="*/ 718825 h 763320"/>
                <a:gd name="connsiteX6" fmla="*/ 615146 w 798619"/>
                <a:gd name="connsiteY6" fmla="*/ 700747 h 763320"/>
                <a:gd name="connsiteX7" fmla="*/ 104226 w 798619"/>
                <a:gd name="connsiteY7" fmla="*/ 701926 h 763320"/>
                <a:gd name="connsiteX8" fmla="*/ 61780 w 798619"/>
                <a:gd name="connsiteY8" fmla="*/ 660266 h 763320"/>
                <a:gd name="connsiteX9" fmla="*/ 62173 w 798619"/>
                <a:gd name="connsiteY9" fmla="*/ 182752 h 763320"/>
                <a:gd name="connsiteX10" fmla="*/ 45667 w 798619"/>
                <a:gd name="connsiteY10" fmla="*/ 154455 h 763320"/>
                <a:gd name="connsiteX11" fmla="*/ 2435 w 798619"/>
                <a:gd name="connsiteY11" fmla="*/ 60917 h 763320"/>
                <a:gd name="connsiteX12" fmla="*/ 81824 w 798619"/>
                <a:gd name="connsiteY12" fmla="*/ 0 h 763320"/>
                <a:gd name="connsiteX13" fmla="*/ 161999 w 798619"/>
                <a:gd name="connsiteY13" fmla="*/ 62489 h 763320"/>
                <a:gd name="connsiteX14" fmla="*/ 118768 w 798619"/>
                <a:gd name="connsiteY14" fmla="*/ 154455 h 763320"/>
                <a:gd name="connsiteX15" fmla="*/ 101475 w 798619"/>
                <a:gd name="connsiteY15" fmla="*/ 181966 h 763320"/>
                <a:gd name="connsiteX16" fmla="*/ 101868 w 798619"/>
                <a:gd name="connsiteY16" fmla="*/ 639829 h 763320"/>
                <a:gd name="connsiteX17" fmla="*/ 101475 w 798619"/>
                <a:gd name="connsiteY17" fmla="*/ 661838 h 763320"/>
                <a:gd name="connsiteX18" fmla="*/ 716151 w 798619"/>
                <a:gd name="connsiteY18" fmla="*/ 639043 h 763320"/>
                <a:gd name="connsiteX19" fmla="*/ 674491 w 798619"/>
                <a:gd name="connsiteY19" fmla="*/ 681882 h 763320"/>
                <a:gd name="connsiteX20" fmla="*/ 717330 w 798619"/>
                <a:gd name="connsiteY20" fmla="*/ 723935 h 763320"/>
                <a:gd name="connsiteX21" fmla="*/ 759383 w 798619"/>
                <a:gd name="connsiteY21" fmla="*/ 680703 h 763320"/>
                <a:gd name="connsiteX22" fmla="*/ 716151 w 798619"/>
                <a:gd name="connsiteY22" fmla="*/ 639043 h 763320"/>
                <a:gd name="connsiteX23" fmla="*/ 39771 w 798619"/>
                <a:gd name="connsiteY23" fmla="*/ 81747 h 763320"/>
                <a:gd name="connsiteX24" fmla="*/ 81431 w 798619"/>
                <a:gd name="connsiteY24" fmla="*/ 124193 h 763320"/>
                <a:gd name="connsiteX25" fmla="*/ 124270 w 798619"/>
                <a:gd name="connsiteY25" fmla="*/ 82926 h 763320"/>
                <a:gd name="connsiteX26" fmla="*/ 82610 w 798619"/>
                <a:gd name="connsiteY26" fmla="*/ 40481 h 763320"/>
                <a:gd name="connsiteX27" fmla="*/ 39771 w 798619"/>
                <a:gd name="connsiteY27" fmla="*/ 81747 h 763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98619" h="763320">
                  <a:moveTo>
                    <a:pt x="101475" y="661838"/>
                  </a:moveTo>
                  <a:cubicBezTo>
                    <a:pt x="281476" y="661838"/>
                    <a:pt x="458333" y="661838"/>
                    <a:pt x="635976" y="661838"/>
                  </a:cubicBezTo>
                  <a:cubicBezTo>
                    <a:pt x="647374" y="630004"/>
                    <a:pt x="667024" y="607602"/>
                    <a:pt x="701610" y="601314"/>
                  </a:cubicBezTo>
                  <a:cubicBezTo>
                    <a:pt x="743269" y="593846"/>
                    <a:pt x="783750" y="617820"/>
                    <a:pt x="795147" y="657122"/>
                  </a:cubicBezTo>
                  <a:cubicBezTo>
                    <a:pt x="807331" y="698389"/>
                    <a:pt x="786501" y="742013"/>
                    <a:pt x="747593" y="757341"/>
                  </a:cubicBezTo>
                  <a:cubicBezTo>
                    <a:pt x="707898" y="773062"/>
                    <a:pt x="661129" y="756948"/>
                    <a:pt x="644229" y="718825"/>
                  </a:cubicBezTo>
                  <a:cubicBezTo>
                    <a:pt x="637548" y="703891"/>
                    <a:pt x="630081" y="700747"/>
                    <a:pt x="615146" y="700747"/>
                  </a:cubicBezTo>
                  <a:cubicBezTo>
                    <a:pt x="444971" y="701533"/>
                    <a:pt x="274795" y="701533"/>
                    <a:pt x="104226" y="701926"/>
                  </a:cubicBezTo>
                  <a:cubicBezTo>
                    <a:pt x="63352" y="701926"/>
                    <a:pt x="61780" y="700354"/>
                    <a:pt x="61780" y="660266"/>
                  </a:cubicBezTo>
                  <a:cubicBezTo>
                    <a:pt x="61780" y="501095"/>
                    <a:pt x="61780" y="341924"/>
                    <a:pt x="62173" y="182752"/>
                  </a:cubicBezTo>
                  <a:cubicBezTo>
                    <a:pt x="62173" y="168997"/>
                    <a:pt x="59815" y="160743"/>
                    <a:pt x="45667" y="154455"/>
                  </a:cubicBezTo>
                  <a:cubicBezTo>
                    <a:pt x="9902" y="138734"/>
                    <a:pt x="-6604" y="99826"/>
                    <a:pt x="2435" y="60917"/>
                  </a:cubicBezTo>
                  <a:cubicBezTo>
                    <a:pt x="11081" y="25153"/>
                    <a:pt x="43309" y="0"/>
                    <a:pt x="81824" y="0"/>
                  </a:cubicBezTo>
                  <a:cubicBezTo>
                    <a:pt x="121126" y="0"/>
                    <a:pt x="152960" y="24760"/>
                    <a:pt x="161999" y="62489"/>
                  </a:cubicBezTo>
                  <a:cubicBezTo>
                    <a:pt x="171039" y="99433"/>
                    <a:pt x="153353" y="138734"/>
                    <a:pt x="118768" y="154455"/>
                  </a:cubicBezTo>
                  <a:cubicBezTo>
                    <a:pt x="105405" y="160743"/>
                    <a:pt x="101475" y="167425"/>
                    <a:pt x="101475" y="181966"/>
                  </a:cubicBezTo>
                  <a:cubicBezTo>
                    <a:pt x="102261" y="334456"/>
                    <a:pt x="101868" y="486946"/>
                    <a:pt x="101868" y="639829"/>
                  </a:cubicBezTo>
                  <a:cubicBezTo>
                    <a:pt x="101475" y="646903"/>
                    <a:pt x="101475" y="653585"/>
                    <a:pt x="101475" y="661838"/>
                  </a:cubicBezTo>
                  <a:close/>
                  <a:moveTo>
                    <a:pt x="716151" y="639043"/>
                  </a:moveTo>
                  <a:cubicBezTo>
                    <a:pt x="692177" y="639436"/>
                    <a:pt x="674099" y="658301"/>
                    <a:pt x="674491" y="681882"/>
                  </a:cubicBezTo>
                  <a:cubicBezTo>
                    <a:pt x="674885" y="705463"/>
                    <a:pt x="693749" y="723935"/>
                    <a:pt x="717330" y="723935"/>
                  </a:cubicBezTo>
                  <a:cubicBezTo>
                    <a:pt x="740911" y="723542"/>
                    <a:pt x="759383" y="704677"/>
                    <a:pt x="759383" y="680703"/>
                  </a:cubicBezTo>
                  <a:cubicBezTo>
                    <a:pt x="758990" y="657515"/>
                    <a:pt x="739732" y="638650"/>
                    <a:pt x="716151" y="639043"/>
                  </a:cubicBezTo>
                  <a:close/>
                  <a:moveTo>
                    <a:pt x="39771" y="81747"/>
                  </a:moveTo>
                  <a:cubicBezTo>
                    <a:pt x="39378" y="105721"/>
                    <a:pt x="57064" y="123800"/>
                    <a:pt x="81431" y="124193"/>
                  </a:cubicBezTo>
                  <a:cubicBezTo>
                    <a:pt x="105798" y="124586"/>
                    <a:pt x="123877" y="107293"/>
                    <a:pt x="124270" y="82926"/>
                  </a:cubicBezTo>
                  <a:cubicBezTo>
                    <a:pt x="124663" y="58952"/>
                    <a:pt x="106977" y="40874"/>
                    <a:pt x="82610" y="40481"/>
                  </a:cubicBezTo>
                  <a:cubicBezTo>
                    <a:pt x="58243" y="40088"/>
                    <a:pt x="40165" y="57773"/>
                    <a:pt x="39771" y="81747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B98C6BB9-8950-433C-A5A4-3CEFE5581BF8}"/>
                </a:ext>
              </a:extLst>
            </p:cNvPr>
            <p:cNvSpPr/>
            <p:nvPr/>
          </p:nvSpPr>
          <p:spPr>
            <a:xfrm>
              <a:off x="6859791" y="1956454"/>
              <a:ext cx="858417" cy="984828"/>
            </a:xfrm>
            <a:custGeom>
              <a:avLst/>
              <a:gdLst>
                <a:gd name="connsiteX0" fmla="*/ 755764 w 858417"/>
                <a:gd name="connsiteY0" fmla="*/ 821711 h 984828"/>
                <a:gd name="connsiteX1" fmla="*/ 755371 w 858417"/>
                <a:gd name="connsiteY1" fmla="*/ 708129 h 984828"/>
                <a:gd name="connsiteX2" fmla="*/ 747118 w 858417"/>
                <a:gd name="connsiteY2" fmla="*/ 691230 h 984828"/>
                <a:gd name="connsiteX3" fmla="*/ 286897 w 858417"/>
                <a:gd name="connsiteY3" fmla="*/ 111532 h 984828"/>
                <a:gd name="connsiteX4" fmla="*/ 267639 w 858417"/>
                <a:gd name="connsiteY4" fmla="*/ 101706 h 984828"/>
                <a:gd name="connsiteX5" fmla="*/ 162704 w 858417"/>
                <a:gd name="connsiteY5" fmla="*/ 101314 h 984828"/>
                <a:gd name="connsiteX6" fmla="*/ 102965 w 858417"/>
                <a:gd name="connsiteY6" fmla="*/ 161052 h 984828"/>
                <a:gd name="connsiteX7" fmla="*/ 4319 w 858417"/>
                <a:gd name="connsiteY7" fmla="*/ 107995 h 984828"/>
                <a:gd name="connsiteX8" fmla="*/ 51088 w 858417"/>
                <a:gd name="connsiteY8" fmla="*/ 6204 h 984828"/>
                <a:gd name="connsiteX9" fmla="*/ 156416 w 858417"/>
                <a:gd name="connsiteY9" fmla="*/ 47863 h 984828"/>
                <a:gd name="connsiteX10" fmla="*/ 179603 w 858417"/>
                <a:gd name="connsiteY10" fmla="*/ 62405 h 984828"/>
                <a:gd name="connsiteX11" fmla="*/ 279822 w 858417"/>
                <a:gd name="connsiteY11" fmla="*/ 62798 h 984828"/>
                <a:gd name="connsiteX12" fmla="*/ 309299 w 858417"/>
                <a:gd name="connsiteY12" fmla="*/ 76947 h 984828"/>
                <a:gd name="connsiteX13" fmla="*/ 785634 w 858417"/>
                <a:gd name="connsiteY13" fmla="*/ 676688 h 984828"/>
                <a:gd name="connsiteX14" fmla="*/ 795066 w 858417"/>
                <a:gd name="connsiteY14" fmla="*/ 703413 h 984828"/>
                <a:gd name="connsiteX15" fmla="*/ 795852 w 858417"/>
                <a:gd name="connsiteY15" fmla="*/ 809527 h 984828"/>
                <a:gd name="connsiteX16" fmla="*/ 806856 w 858417"/>
                <a:gd name="connsiteY16" fmla="*/ 826034 h 984828"/>
                <a:gd name="connsiteX17" fmla="*/ 856377 w 858417"/>
                <a:gd name="connsiteY17" fmla="*/ 920358 h 984828"/>
                <a:gd name="connsiteX18" fmla="*/ 775415 w 858417"/>
                <a:gd name="connsiteY18" fmla="*/ 984812 h 984828"/>
                <a:gd name="connsiteX19" fmla="*/ 696026 w 858417"/>
                <a:gd name="connsiteY19" fmla="*/ 920751 h 984828"/>
                <a:gd name="connsiteX20" fmla="*/ 747118 w 858417"/>
                <a:gd name="connsiteY20" fmla="*/ 825641 h 984828"/>
                <a:gd name="connsiteX21" fmla="*/ 755764 w 858417"/>
                <a:gd name="connsiteY21" fmla="*/ 821711 h 984828"/>
                <a:gd name="connsiteX22" fmla="*/ 39690 w 858417"/>
                <a:gd name="connsiteY22" fmla="*/ 80877 h 984828"/>
                <a:gd name="connsiteX23" fmla="*/ 81350 w 858417"/>
                <a:gd name="connsiteY23" fmla="*/ 124108 h 984828"/>
                <a:gd name="connsiteX24" fmla="*/ 124581 w 858417"/>
                <a:gd name="connsiteY24" fmla="*/ 82056 h 984828"/>
                <a:gd name="connsiteX25" fmla="*/ 82922 w 858417"/>
                <a:gd name="connsiteY25" fmla="*/ 38824 h 984828"/>
                <a:gd name="connsiteX26" fmla="*/ 39690 w 858417"/>
                <a:gd name="connsiteY26" fmla="*/ 80877 h 984828"/>
                <a:gd name="connsiteX27" fmla="*/ 734148 w 858417"/>
                <a:gd name="connsiteY27" fmla="*/ 902672 h 984828"/>
                <a:gd name="connsiteX28" fmla="*/ 776987 w 858417"/>
                <a:gd name="connsiteY28" fmla="*/ 944725 h 984828"/>
                <a:gd name="connsiteX29" fmla="*/ 818254 w 858417"/>
                <a:gd name="connsiteY29" fmla="*/ 901493 h 984828"/>
                <a:gd name="connsiteX30" fmla="*/ 775415 w 858417"/>
                <a:gd name="connsiteY30" fmla="*/ 859834 h 984828"/>
                <a:gd name="connsiteX31" fmla="*/ 734148 w 858417"/>
                <a:gd name="connsiteY31" fmla="*/ 902672 h 984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58417" h="984828">
                  <a:moveTo>
                    <a:pt x="755764" y="821711"/>
                  </a:moveTo>
                  <a:cubicBezTo>
                    <a:pt x="755764" y="783981"/>
                    <a:pt x="756158" y="745859"/>
                    <a:pt x="755371" y="708129"/>
                  </a:cubicBezTo>
                  <a:cubicBezTo>
                    <a:pt x="755371" y="702234"/>
                    <a:pt x="751048" y="695946"/>
                    <a:pt x="747118" y="691230"/>
                  </a:cubicBezTo>
                  <a:cubicBezTo>
                    <a:pt x="593842" y="497866"/>
                    <a:pt x="440566" y="304503"/>
                    <a:pt x="286897" y="111532"/>
                  </a:cubicBezTo>
                  <a:cubicBezTo>
                    <a:pt x="282574" y="106423"/>
                    <a:pt x="274320" y="101706"/>
                    <a:pt x="267639" y="101706"/>
                  </a:cubicBezTo>
                  <a:cubicBezTo>
                    <a:pt x="233054" y="100920"/>
                    <a:pt x="198468" y="101314"/>
                    <a:pt x="162704" y="101314"/>
                  </a:cubicBezTo>
                  <a:cubicBezTo>
                    <a:pt x="152092" y="130790"/>
                    <a:pt x="134800" y="152799"/>
                    <a:pt x="102965" y="161052"/>
                  </a:cubicBezTo>
                  <a:cubicBezTo>
                    <a:pt x="60520" y="171663"/>
                    <a:pt x="17681" y="148868"/>
                    <a:pt x="4319" y="107995"/>
                  </a:cubicBezTo>
                  <a:cubicBezTo>
                    <a:pt x="-9437" y="66335"/>
                    <a:pt x="10607" y="22317"/>
                    <a:pt x="51088" y="6204"/>
                  </a:cubicBezTo>
                  <a:cubicBezTo>
                    <a:pt x="92354" y="-10303"/>
                    <a:pt x="138730" y="6990"/>
                    <a:pt x="156416" y="47863"/>
                  </a:cubicBezTo>
                  <a:cubicBezTo>
                    <a:pt x="161525" y="60047"/>
                    <a:pt x="167813" y="62405"/>
                    <a:pt x="179603" y="62405"/>
                  </a:cubicBezTo>
                  <a:cubicBezTo>
                    <a:pt x="213010" y="61619"/>
                    <a:pt x="246416" y="61226"/>
                    <a:pt x="279822" y="62798"/>
                  </a:cubicBezTo>
                  <a:cubicBezTo>
                    <a:pt x="290041" y="63191"/>
                    <a:pt x="303010" y="69086"/>
                    <a:pt x="309299" y="76947"/>
                  </a:cubicBezTo>
                  <a:cubicBezTo>
                    <a:pt x="468470" y="276205"/>
                    <a:pt x="627248" y="476250"/>
                    <a:pt x="785634" y="676688"/>
                  </a:cubicBezTo>
                  <a:cubicBezTo>
                    <a:pt x="791136" y="683762"/>
                    <a:pt x="794673" y="694374"/>
                    <a:pt x="795066" y="703413"/>
                  </a:cubicBezTo>
                  <a:cubicBezTo>
                    <a:pt x="796245" y="738785"/>
                    <a:pt x="795066" y="774156"/>
                    <a:pt x="795852" y="809527"/>
                  </a:cubicBezTo>
                  <a:cubicBezTo>
                    <a:pt x="795852" y="815423"/>
                    <a:pt x="801354" y="823676"/>
                    <a:pt x="806856" y="826034"/>
                  </a:cubicBezTo>
                  <a:cubicBezTo>
                    <a:pt x="845765" y="844899"/>
                    <a:pt x="865023" y="880663"/>
                    <a:pt x="856377" y="920358"/>
                  </a:cubicBezTo>
                  <a:cubicBezTo>
                    <a:pt x="848516" y="957694"/>
                    <a:pt x="813538" y="985598"/>
                    <a:pt x="775415" y="984812"/>
                  </a:cubicBezTo>
                  <a:cubicBezTo>
                    <a:pt x="737293" y="984026"/>
                    <a:pt x="703100" y="956515"/>
                    <a:pt x="696026" y="920751"/>
                  </a:cubicBezTo>
                  <a:cubicBezTo>
                    <a:pt x="687773" y="878698"/>
                    <a:pt x="707031" y="842934"/>
                    <a:pt x="747118" y="825641"/>
                  </a:cubicBezTo>
                  <a:cubicBezTo>
                    <a:pt x="749476" y="824069"/>
                    <a:pt x="751834" y="823283"/>
                    <a:pt x="755764" y="821711"/>
                  </a:cubicBezTo>
                  <a:close/>
                  <a:moveTo>
                    <a:pt x="39690" y="80877"/>
                  </a:moveTo>
                  <a:cubicBezTo>
                    <a:pt x="39297" y="104458"/>
                    <a:pt x="57769" y="123715"/>
                    <a:pt x="81350" y="124108"/>
                  </a:cubicBezTo>
                  <a:cubicBezTo>
                    <a:pt x="104538" y="124501"/>
                    <a:pt x="123795" y="106030"/>
                    <a:pt x="124581" y="82056"/>
                  </a:cubicBezTo>
                  <a:cubicBezTo>
                    <a:pt x="124974" y="58475"/>
                    <a:pt x="106503" y="39217"/>
                    <a:pt x="82922" y="38824"/>
                  </a:cubicBezTo>
                  <a:cubicBezTo>
                    <a:pt x="59341" y="38431"/>
                    <a:pt x="40083" y="56903"/>
                    <a:pt x="39690" y="80877"/>
                  </a:cubicBezTo>
                  <a:close/>
                  <a:moveTo>
                    <a:pt x="734148" y="902672"/>
                  </a:moveTo>
                  <a:cubicBezTo>
                    <a:pt x="734542" y="926646"/>
                    <a:pt x="753013" y="944725"/>
                    <a:pt x="776987" y="944725"/>
                  </a:cubicBezTo>
                  <a:cubicBezTo>
                    <a:pt x="800568" y="944332"/>
                    <a:pt x="818647" y="925860"/>
                    <a:pt x="818254" y="901493"/>
                  </a:cubicBezTo>
                  <a:cubicBezTo>
                    <a:pt x="817861" y="877519"/>
                    <a:pt x="799782" y="859834"/>
                    <a:pt x="775415" y="859834"/>
                  </a:cubicBezTo>
                  <a:cubicBezTo>
                    <a:pt x="751441" y="859834"/>
                    <a:pt x="734148" y="878305"/>
                    <a:pt x="734148" y="90267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370622CB-5703-4EE2-94D8-C3F5D3684256}"/>
                </a:ext>
              </a:extLst>
            </p:cNvPr>
            <p:cNvSpPr/>
            <p:nvPr/>
          </p:nvSpPr>
          <p:spPr>
            <a:xfrm>
              <a:off x="5307768" y="1953037"/>
              <a:ext cx="1080399" cy="349944"/>
            </a:xfrm>
            <a:custGeom>
              <a:avLst/>
              <a:gdLst>
                <a:gd name="connsiteX0" fmla="*/ 560440 w 1080399"/>
                <a:gd name="connsiteY0" fmla="*/ 104338 h 349944"/>
                <a:gd name="connsiteX1" fmla="*/ 560440 w 1080399"/>
                <a:gd name="connsiteY1" fmla="*/ 238356 h 349944"/>
                <a:gd name="connsiteX2" fmla="*/ 560440 w 1080399"/>
                <a:gd name="connsiteY2" fmla="*/ 261937 h 349944"/>
                <a:gd name="connsiteX3" fmla="*/ 532929 w 1080399"/>
                <a:gd name="connsiteY3" fmla="*/ 288662 h 349944"/>
                <a:gd name="connsiteX4" fmla="*/ 411094 w 1080399"/>
                <a:gd name="connsiteY4" fmla="*/ 288662 h 349944"/>
                <a:gd name="connsiteX5" fmla="*/ 177250 w 1080399"/>
                <a:gd name="connsiteY5" fmla="*/ 288269 h 349944"/>
                <a:gd name="connsiteX6" fmla="*/ 155634 w 1080399"/>
                <a:gd name="connsiteY6" fmla="*/ 302024 h 349944"/>
                <a:gd name="connsiteX7" fmla="*/ 61703 w 1080399"/>
                <a:gd name="connsiteY7" fmla="*/ 347614 h 349944"/>
                <a:gd name="connsiteX8" fmla="*/ 0 w 1080399"/>
                <a:gd name="connsiteY8" fmla="*/ 267046 h 349944"/>
                <a:gd name="connsiteX9" fmla="*/ 65241 w 1080399"/>
                <a:gd name="connsiteY9" fmla="*/ 187264 h 349944"/>
                <a:gd name="connsiteX10" fmla="*/ 156813 w 1080399"/>
                <a:gd name="connsiteY10" fmla="*/ 235605 h 349944"/>
                <a:gd name="connsiteX11" fmla="*/ 162315 w 1080399"/>
                <a:gd name="connsiteY11" fmla="*/ 248181 h 349944"/>
                <a:gd name="connsiteX12" fmla="*/ 519173 w 1080399"/>
                <a:gd name="connsiteY12" fmla="*/ 248181 h 349944"/>
                <a:gd name="connsiteX13" fmla="*/ 520353 w 1080399"/>
                <a:gd name="connsiteY13" fmla="*/ 230496 h 349944"/>
                <a:gd name="connsiteX14" fmla="*/ 520353 w 1080399"/>
                <a:gd name="connsiteY14" fmla="*/ 94905 h 349944"/>
                <a:gd name="connsiteX15" fmla="*/ 552187 w 1080399"/>
                <a:gd name="connsiteY15" fmla="*/ 62678 h 349944"/>
                <a:gd name="connsiteX16" fmla="*/ 898041 w 1080399"/>
                <a:gd name="connsiteY16" fmla="*/ 63071 h 349944"/>
                <a:gd name="connsiteX17" fmla="*/ 925552 w 1080399"/>
                <a:gd name="connsiteY17" fmla="*/ 45778 h 349944"/>
                <a:gd name="connsiteX18" fmla="*/ 1019089 w 1080399"/>
                <a:gd name="connsiteY18" fmla="*/ 2546 h 349944"/>
                <a:gd name="connsiteX19" fmla="*/ 1080400 w 1080399"/>
                <a:gd name="connsiteY19" fmla="*/ 81543 h 349944"/>
                <a:gd name="connsiteX20" fmla="*/ 1017910 w 1080399"/>
                <a:gd name="connsiteY20" fmla="*/ 161718 h 349944"/>
                <a:gd name="connsiteX21" fmla="*/ 925945 w 1080399"/>
                <a:gd name="connsiteY21" fmla="*/ 118879 h 349944"/>
                <a:gd name="connsiteX22" fmla="*/ 900006 w 1080399"/>
                <a:gd name="connsiteY22" fmla="*/ 102372 h 349944"/>
                <a:gd name="connsiteX23" fmla="*/ 581663 w 1080399"/>
                <a:gd name="connsiteY23" fmla="*/ 102765 h 349944"/>
                <a:gd name="connsiteX24" fmla="*/ 560440 w 1080399"/>
                <a:gd name="connsiteY24" fmla="*/ 104338 h 349944"/>
                <a:gd name="connsiteX25" fmla="*/ 123407 w 1080399"/>
                <a:gd name="connsiteY25" fmla="*/ 269011 h 349944"/>
                <a:gd name="connsiteX26" fmla="*/ 82140 w 1080399"/>
                <a:gd name="connsiteY26" fmla="*/ 226172 h 349944"/>
                <a:gd name="connsiteX27" fmla="*/ 39695 w 1080399"/>
                <a:gd name="connsiteY27" fmla="*/ 267832 h 349944"/>
                <a:gd name="connsiteX28" fmla="*/ 80961 w 1080399"/>
                <a:gd name="connsiteY28" fmla="*/ 311064 h 349944"/>
                <a:gd name="connsiteX29" fmla="*/ 123407 w 1080399"/>
                <a:gd name="connsiteY29" fmla="*/ 269011 h 349944"/>
                <a:gd name="connsiteX30" fmla="*/ 999046 w 1080399"/>
                <a:gd name="connsiteY30" fmla="*/ 41062 h 349944"/>
                <a:gd name="connsiteX31" fmla="*/ 956600 w 1080399"/>
                <a:gd name="connsiteY31" fmla="*/ 82722 h 349944"/>
                <a:gd name="connsiteX32" fmla="*/ 999046 w 1080399"/>
                <a:gd name="connsiteY32" fmla="*/ 124381 h 349944"/>
                <a:gd name="connsiteX33" fmla="*/ 1041491 w 1080399"/>
                <a:gd name="connsiteY33" fmla="*/ 82722 h 349944"/>
                <a:gd name="connsiteX34" fmla="*/ 999046 w 1080399"/>
                <a:gd name="connsiteY34" fmla="*/ 41062 h 34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80399" h="349944">
                  <a:moveTo>
                    <a:pt x="560440" y="104338"/>
                  </a:moveTo>
                  <a:cubicBezTo>
                    <a:pt x="560440" y="149927"/>
                    <a:pt x="560440" y="193945"/>
                    <a:pt x="560440" y="238356"/>
                  </a:cubicBezTo>
                  <a:cubicBezTo>
                    <a:pt x="560440" y="246216"/>
                    <a:pt x="560833" y="254076"/>
                    <a:pt x="560440" y="261937"/>
                  </a:cubicBezTo>
                  <a:cubicBezTo>
                    <a:pt x="559654" y="282374"/>
                    <a:pt x="553759" y="288662"/>
                    <a:pt x="532929" y="288662"/>
                  </a:cubicBezTo>
                  <a:cubicBezTo>
                    <a:pt x="492448" y="289055"/>
                    <a:pt x="451575" y="288662"/>
                    <a:pt x="411094" y="288662"/>
                  </a:cubicBezTo>
                  <a:cubicBezTo>
                    <a:pt x="333277" y="288662"/>
                    <a:pt x="255067" y="288662"/>
                    <a:pt x="177250" y="288269"/>
                  </a:cubicBezTo>
                  <a:cubicBezTo>
                    <a:pt x="166246" y="288269"/>
                    <a:pt x="160350" y="291020"/>
                    <a:pt x="155634" y="302024"/>
                  </a:cubicBezTo>
                  <a:cubicBezTo>
                    <a:pt x="139127" y="338968"/>
                    <a:pt x="101398" y="356653"/>
                    <a:pt x="61703" y="347614"/>
                  </a:cubicBezTo>
                  <a:cubicBezTo>
                    <a:pt x="24760" y="339361"/>
                    <a:pt x="0" y="306347"/>
                    <a:pt x="0" y="267046"/>
                  </a:cubicBezTo>
                  <a:cubicBezTo>
                    <a:pt x="393" y="227744"/>
                    <a:pt x="26725" y="195124"/>
                    <a:pt x="65241" y="187264"/>
                  </a:cubicBezTo>
                  <a:cubicBezTo>
                    <a:pt x="102970" y="179796"/>
                    <a:pt x="140307" y="199447"/>
                    <a:pt x="156813" y="235605"/>
                  </a:cubicBezTo>
                  <a:cubicBezTo>
                    <a:pt x="158778" y="239928"/>
                    <a:pt x="160350" y="243858"/>
                    <a:pt x="162315" y="248181"/>
                  </a:cubicBezTo>
                  <a:cubicBezTo>
                    <a:pt x="281006" y="248181"/>
                    <a:pt x="399304" y="248181"/>
                    <a:pt x="519173" y="248181"/>
                  </a:cubicBezTo>
                  <a:cubicBezTo>
                    <a:pt x="519567" y="241893"/>
                    <a:pt x="520353" y="236391"/>
                    <a:pt x="520353" y="230496"/>
                  </a:cubicBezTo>
                  <a:cubicBezTo>
                    <a:pt x="520353" y="185299"/>
                    <a:pt x="520353" y="140102"/>
                    <a:pt x="520353" y="94905"/>
                  </a:cubicBezTo>
                  <a:cubicBezTo>
                    <a:pt x="520353" y="67001"/>
                    <a:pt x="524676" y="62678"/>
                    <a:pt x="552187" y="62678"/>
                  </a:cubicBezTo>
                  <a:cubicBezTo>
                    <a:pt x="667340" y="62678"/>
                    <a:pt x="782494" y="62285"/>
                    <a:pt x="898041" y="63071"/>
                  </a:cubicBezTo>
                  <a:cubicBezTo>
                    <a:pt x="912189" y="63071"/>
                    <a:pt x="919656" y="59927"/>
                    <a:pt x="925552" y="45778"/>
                  </a:cubicBezTo>
                  <a:cubicBezTo>
                    <a:pt x="940879" y="10407"/>
                    <a:pt x="980967" y="-6886"/>
                    <a:pt x="1019089" y="2546"/>
                  </a:cubicBezTo>
                  <a:cubicBezTo>
                    <a:pt x="1055247" y="11193"/>
                    <a:pt x="1080400" y="43813"/>
                    <a:pt x="1080400" y="81543"/>
                  </a:cubicBezTo>
                  <a:cubicBezTo>
                    <a:pt x="1080400" y="120058"/>
                    <a:pt x="1054461" y="153464"/>
                    <a:pt x="1017910" y="161718"/>
                  </a:cubicBezTo>
                  <a:cubicBezTo>
                    <a:pt x="979788" y="170364"/>
                    <a:pt x="941665" y="153464"/>
                    <a:pt x="925945" y="118879"/>
                  </a:cubicBezTo>
                  <a:cubicBezTo>
                    <a:pt x="920049" y="105910"/>
                    <a:pt x="913368" y="102372"/>
                    <a:pt x="900006" y="102372"/>
                  </a:cubicBezTo>
                  <a:cubicBezTo>
                    <a:pt x="793891" y="102765"/>
                    <a:pt x="687777" y="102765"/>
                    <a:pt x="581663" y="102765"/>
                  </a:cubicBezTo>
                  <a:cubicBezTo>
                    <a:pt x="575375" y="103158"/>
                    <a:pt x="569086" y="103944"/>
                    <a:pt x="560440" y="104338"/>
                  </a:cubicBezTo>
                  <a:close/>
                  <a:moveTo>
                    <a:pt x="123407" y="269011"/>
                  </a:moveTo>
                  <a:cubicBezTo>
                    <a:pt x="123800" y="244644"/>
                    <a:pt x="106507" y="226565"/>
                    <a:pt x="82140" y="226172"/>
                  </a:cubicBezTo>
                  <a:cubicBezTo>
                    <a:pt x="58166" y="225779"/>
                    <a:pt x="39695" y="243465"/>
                    <a:pt x="39695" y="267832"/>
                  </a:cubicBezTo>
                  <a:cubicBezTo>
                    <a:pt x="39302" y="291806"/>
                    <a:pt x="57380" y="310671"/>
                    <a:pt x="80961" y="311064"/>
                  </a:cubicBezTo>
                  <a:cubicBezTo>
                    <a:pt x="104542" y="311457"/>
                    <a:pt x="123014" y="293378"/>
                    <a:pt x="123407" y="269011"/>
                  </a:cubicBezTo>
                  <a:close/>
                  <a:moveTo>
                    <a:pt x="999046" y="41062"/>
                  </a:moveTo>
                  <a:cubicBezTo>
                    <a:pt x="974679" y="41062"/>
                    <a:pt x="956207" y="59141"/>
                    <a:pt x="956600" y="82722"/>
                  </a:cubicBezTo>
                  <a:cubicBezTo>
                    <a:pt x="956600" y="106303"/>
                    <a:pt x="975071" y="124381"/>
                    <a:pt x="999046" y="124381"/>
                  </a:cubicBezTo>
                  <a:cubicBezTo>
                    <a:pt x="1023413" y="124381"/>
                    <a:pt x="1041491" y="106303"/>
                    <a:pt x="1041491" y="82722"/>
                  </a:cubicBezTo>
                  <a:cubicBezTo>
                    <a:pt x="1041491" y="58748"/>
                    <a:pt x="1023413" y="41062"/>
                    <a:pt x="999046" y="4106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DC4BB4E-AA03-48AA-BC77-2233A36754A3}"/>
                </a:ext>
              </a:extLst>
            </p:cNvPr>
            <p:cNvSpPr/>
            <p:nvPr/>
          </p:nvSpPr>
          <p:spPr>
            <a:xfrm>
              <a:off x="4931648" y="3662702"/>
              <a:ext cx="1045832" cy="357009"/>
            </a:xfrm>
            <a:custGeom>
              <a:avLst/>
              <a:gdLst>
                <a:gd name="connsiteX0" fmla="*/ 945207 w 1045832"/>
                <a:gd name="connsiteY0" fmla="*/ 251671 h 357009"/>
                <a:gd name="connsiteX1" fmla="*/ 944421 w 1045832"/>
                <a:gd name="connsiteY1" fmla="*/ 171103 h 357009"/>
                <a:gd name="connsiteX2" fmla="*/ 928700 w 1045832"/>
                <a:gd name="connsiteY2" fmla="*/ 155775 h 357009"/>
                <a:gd name="connsiteX3" fmla="*/ 882717 w 1045832"/>
                <a:gd name="connsiteY3" fmla="*/ 70098 h 357009"/>
                <a:gd name="connsiteX4" fmla="*/ 944421 w 1045832"/>
                <a:gd name="connsiteY4" fmla="*/ 2106 h 357009"/>
                <a:gd name="connsiteX5" fmla="*/ 1034028 w 1045832"/>
                <a:gd name="connsiteY5" fmla="*/ 39050 h 357009"/>
                <a:gd name="connsiteX6" fmla="*/ 984115 w 1045832"/>
                <a:gd name="connsiteY6" fmla="*/ 162063 h 357009"/>
                <a:gd name="connsiteX7" fmla="*/ 984115 w 1045832"/>
                <a:gd name="connsiteY7" fmla="*/ 259138 h 357009"/>
                <a:gd name="connsiteX8" fmla="*/ 951102 w 1045832"/>
                <a:gd name="connsiteY8" fmla="*/ 292545 h 357009"/>
                <a:gd name="connsiteX9" fmla="*/ 182757 w 1045832"/>
                <a:gd name="connsiteY9" fmla="*/ 294117 h 357009"/>
                <a:gd name="connsiteX10" fmla="*/ 154853 w 1045832"/>
                <a:gd name="connsiteY10" fmla="*/ 310623 h 357009"/>
                <a:gd name="connsiteX11" fmla="*/ 61708 w 1045832"/>
                <a:gd name="connsiteY11" fmla="*/ 354641 h 357009"/>
                <a:gd name="connsiteX12" fmla="*/ 4 w 1045832"/>
                <a:gd name="connsiteY12" fmla="*/ 275645 h 357009"/>
                <a:gd name="connsiteX13" fmla="*/ 62494 w 1045832"/>
                <a:gd name="connsiteY13" fmla="*/ 195077 h 357009"/>
                <a:gd name="connsiteX14" fmla="*/ 155638 w 1045832"/>
                <a:gd name="connsiteY14" fmla="*/ 239880 h 357009"/>
                <a:gd name="connsiteX15" fmla="*/ 176468 w 1045832"/>
                <a:gd name="connsiteY15" fmla="*/ 254815 h 357009"/>
                <a:gd name="connsiteX16" fmla="*/ 929093 w 1045832"/>
                <a:gd name="connsiteY16" fmla="*/ 252850 h 357009"/>
                <a:gd name="connsiteX17" fmla="*/ 945207 w 1045832"/>
                <a:gd name="connsiteY17" fmla="*/ 251671 h 357009"/>
                <a:gd name="connsiteX18" fmla="*/ 1006124 w 1045832"/>
                <a:gd name="connsiteY18" fmla="*/ 80709 h 357009"/>
                <a:gd name="connsiteX19" fmla="*/ 963286 w 1045832"/>
                <a:gd name="connsiteY19" fmla="*/ 39050 h 357009"/>
                <a:gd name="connsiteX20" fmla="*/ 922019 w 1045832"/>
                <a:gd name="connsiteY20" fmla="*/ 82281 h 357009"/>
                <a:gd name="connsiteX21" fmla="*/ 964857 w 1045832"/>
                <a:gd name="connsiteY21" fmla="*/ 123941 h 357009"/>
                <a:gd name="connsiteX22" fmla="*/ 1006124 w 1045832"/>
                <a:gd name="connsiteY22" fmla="*/ 80709 h 357009"/>
                <a:gd name="connsiteX23" fmla="*/ 82145 w 1045832"/>
                <a:gd name="connsiteY23" fmla="*/ 316911 h 357009"/>
                <a:gd name="connsiteX24" fmla="*/ 124590 w 1045832"/>
                <a:gd name="connsiteY24" fmla="*/ 275252 h 357009"/>
                <a:gd name="connsiteX25" fmla="*/ 82538 w 1045832"/>
                <a:gd name="connsiteY25" fmla="*/ 233199 h 357009"/>
                <a:gd name="connsiteX26" fmla="*/ 40092 w 1045832"/>
                <a:gd name="connsiteY26" fmla="*/ 274859 h 357009"/>
                <a:gd name="connsiteX27" fmla="*/ 82145 w 1045832"/>
                <a:gd name="connsiteY27" fmla="*/ 316911 h 35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45832" h="357009">
                  <a:moveTo>
                    <a:pt x="945207" y="251671"/>
                  </a:moveTo>
                  <a:cubicBezTo>
                    <a:pt x="945207" y="223374"/>
                    <a:pt x="945993" y="197042"/>
                    <a:pt x="944421" y="171103"/>
                  </a:cubicBezTo>
                  <a:cubicBezTo>
                    <a:pt x="944028" y="165600"/>
                    <a:pt x="935381" y="158919"/>
                    <a:pt x="928700" y="155775"/>
                  </a:cubicBezTo>
                  <a:cubicBezTo>
                    <a:pt x="896080" y="139269"/>
                    <a:pt x="878787" y="107827"/>
                    <a:pt x="882717" y="70098"/>
                  </a:cubicBezTo>
                  <a:cubicBezTo>
                    <a:pt x="886254" y="37477"/>
                    <a:pt x="912194" y="8787"/>
                    <a:pt x="944421" y="2106"/>
                  </a:cubicBezTo>
                  <a:cubicBezTo>
                    <a:pt x="980971" y="-5754"/>
                    <a:pt x="1016343" y="8787"/>
                    <a:pt x="1034028" y="39050"/>
                  </a:cubicBezTo>
                  <a:cubicBezTo>
                    <a:pt x="1061146" y="85032"/>
                    <a:pt x="1040316" y="138089"/>
                    <a:pt x="984115" y="162063"/>
                  </a:cubicBezTo>
                  <a:cubicBezTo>
                    <a:pt x="984115" y="193898"/>
                    <a:pt x="984115" y="226518"/>
                    <a:pt x="984115" y="259138"/>
                  </a:cubicBezTo>
                  <a:cubicBezTo>
                    <a:pt x="984115" y="287042"/>
                    <a:pt x="978613" y="292545"/>
                    <a:pt x="951102" y="292545"/>
                  </a:cubicBezTo>
                  <a:cubicBezTo>
                    <a:pt x="694856" y="293330"/>
                    <a:pt x="439003" y="294117"/>
                    <a:pt x="182757" y="294117"/>
                  </a:cubicBezTo>
                  <a:cubicBezTo>
                    <a:pt x="169001" y="294117"/>
                    <a:pt x="161141" y="296082"/>
                    <a:pt x="154853" y="310623"/>
                  </a:cubicBezTo>
                  <a:cubicBezTo>
                    <a:pt x="139525" y="346388"/>
                    <a:pt x="99830" y="363680"/>
                    <a:pt x="61708" y="354641"/>
                  </a:cubicBezTo>
                  <a:cubicBezTo>
                    <a:pt x="25943" y="345995"/>
                    <a:pt x="4" y="312981"/>
                    <a:pt x="4" y="275645"/>
                  </a:cubicBezTo>
                  <a:cubicBezTo>
                    <a:pt x="-389" y="237522"/>
                    <a:pt x="26336" y="203330"/>
                    <a:pt x="62494" y="195077"/>
                  </a:cubicBezTo>
                  <a:cubicBezTo>
                    <a:pt x="101402" y="186430"/>
                    <a:pt x="139525" y="204116"/>
                    <a:pt x="155638" y="239880"/>
                  </a:cubicBezTo>
                  <a:cubicBezTo>
                    <a:pt x="160355" y="249706"/>
                    <a:pt x="164285" y="254815"/>
                    <a:pt x="176468" y="254815"/>
                  </a:cubicBezTo>
                  <a:cubicBezTo>
                    <a:pt x="427212" y="254029"/>
                    <a:pt x="678349" y="253636"/>
                    <a:pt x="929093" y="252850"/>
                  </a:cubicBezTo>
                  <a:cubicBezTo>
                    <a:pt x="934202" y="252850"/>
                    <a:pt x="938525" y="252457"/>
                    <a:pt x="945207" y="251671"/>
                  </a:cubicBezTo>
                  <a:close/>
                  <a:moveTo>
                    <a:pt x="1006124" y="80709"/>
                  </a:moveTo>
                  <a:cubicBezTo>
                    <a:pt x="1005731" y="56735"/>
                    <a:pt x="987652" y="38656"/>
                    <a:pt x="963286" y="39050"/>
                  </a:cubicBezTo>
                  <a:cubicBezTo>
                    <a:pt x="939311" y="39443"/>
                    <a:pt x="921626" y="57914"/>
                    <a:pt x="922019" y="82281"/>
                  </a:cubicBezTo>
                  <a:cubicBezTo>
                    <a:pt x="922412" y="105862"/>
                    <a:pt x="941277" y="124334"/>
                    <a:pt x="964857" y="123941"/>
                  </a:cubicBezTo>
                  <a:cubicBezTo>
                    <a:pt x="988832" y="123548"/>
                    <a:pt x="1006517" y="105076"/>
                    <a:pt x="1006124" y="80709"/>
                  </a:cubicBezTo>
                  <a:close/>
                  <a:moveTo>
                    <a:pt x="82145" y="316911"/>
                  </a:moveTo>
                  <a:cubicBezTo>
                    <a:pt x="106512" y="316911"/>
                    <a:pt x="124197" y="299619"/>
                    <a:pt x="124590" y="275252"/>
                  </a:cubicBezTo>
                  <a:cubicBezTo>
                    <a:pt x="124983" y="250885"/>
                    <a:pt x="107298" y="233592"/>
                    <a:pt x="82538" y="233199"/>
                  </a:cubicBezTo>
                  <a:cubicBezTo>
                    <a:pt x="57778" y="233199"/>
                    <a:pt x="40485" y="250099"/>
                    <a:pt x="40092" y="274859"/>
                  </a:cubicBezTo>
                  <a:cubicBezTo>
                    <a:pt x="40092" y="299226"/>
                    <a:pt x="57778" y="316911"/>
                    <a:pt x="82145" y="316911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B004E9E9-892E-440B-AFF9-8F38AE6C9CAF}"/>
                </a:ext>
              </a:extLst>
            </p:cNvPr>
            <p:cNvSpPr/>
            <p:nvPr/>
          </p:nvSpPr>
          <p:spPr>
            <a:xfrm>
              <a:off x="4676188" y="2335444"/>
              <a:ext cx="449614" cy="606981"/>
            </a:xfrm>
            <a:custGeom>
              <a:avLst/>
              <a:gdLst>
                <a:gd name="connsiteX0" fmla="*/ 408740 w 449614"/>
                <a:gd name="connsiteY0" fmla="*/ 504818 h 606981"/>
                <a:gd name="connsiteX1" fmla="*/ 408740 w 449614"/>
                <a:gd name="connsiteY1" fmla="*/ 102763 h 606981"/>
                <a:gd name="connsiteX2" fmla="*/ 244853 w 449614"/>
                <a:gd name="connsiteY2" fmla="*/ 103549 h 606981"/>
                <a:gd name="connsiteX3" fmla="*/ 230704 w 449614"/>
                <a:gd name="connsiteY3" fmla="*/ 118090 h 606981"/>
                <a:gd name="connsiteX4" fmla="*/ 152494 w 449614"/>
                <a:gd name="connsiteY4" fmla="*/ 163680 h 606981"/>
                <a:gd name="connsiteX5" fmla="*/ 80572 w 449614"/>
                <a:gd name="connsiteY5" fmla="*/ 111802 h 606981"/>
                <a:gd name="connsiteX6" fmla="*/ 99437 w 449614"/>
                <a:gd name="connsiteY6" fmla="*/ 23373 h 606981"/>
                <a:gd name="connsiteX7" fmla="*/ 230704 w 449614"/>
                <a:gd name="connsiteY7" fmla="*/ 48133 h 606981"/>
                <a:gd name="connsiteX8" fmla="*/ 255464 w 449614"/>
                <a:gd name="connsiteY8" fmla="*/ 63461 h 606981"/>
                <a:gd name="connsiteX9" fmla="*/ 420531 w 449614"/>
                <a:gd name="connsiteY9" fmla="*/ 63068 h 606981"/>
                <a:gd name="connsiteX10" fmla="*/ 449614 w 449614"/>
                <a:gd name="connsiteY10" fmla="*/ 91758 h 606981"/>
                <a:gd name="connsiteX11" fmla="*/ 449614 w 449614"/>
                <a:gd name="connsiteY11" fmla="*/ 515822 h 606981"/>
                <a:gd name="connsiteX12" fmla="*/ 420138 w 449614"/>
                <a:gd name="connsiteY12" fmla="*/ 544512 h 606981"/>
                <a:gd name="connsiteX13" fmla="*/ 178433 w 449614"/>
                <a:gd name="connsiteY13" fmla="*/ 544512 h 606981"/>
                <a:gd name="connsiteX14" fmla="*/ 156424 w 449614"/>
                <a:gd name="connsiteY14" fmla="*/ 558268 h 606981"/>
                <a:gd name="connsiteX15" fmla="*/ 64459 w 449614"/>
                <a:gd name="connsiteY15" fmla="*/ 605037 h 606981"/>
                <a:gd name="connsiteX16" fmla="*/ 4 w 449614"/>
                <a:gd name="connsiteY16" fmla="*/ 524075 h 606981"/>
                <a:gd name="connsiteX17" fmla="*/ 61708 w 449614"/>
                <a:gd name="connsiteY17" fmla="*/ 445079 h 606981"/>
                <a:gd name="connsiteX18" fmla="*/ 157603 w 449614"/>
                <a:gd name="connsiteY18" fmla="*/ 491455 h 606981"/>
                <a:gd name="connsiteX19" fmla="*/ 171359 w 449614"/>
                <a:gd name="connsiteY19" fmla="*/ 504031 h 606981"/>
                <a:gd name="connsiteX20" fmla="*/ 408740 w 449614"/>
                <a:gd name="connsiteY20" fmla="*/ 504818 h 606981"/>
                <a:gd name="connsiteX21" fmla="*/ 82931 w 449614"/>
                <a:gd name="connsiteY21" fmla="*/ 482809 h 606981"/>
                <a:gd name="connsiteX22" fmla="*/ 40485 w 449614"/>
                <a:gd name="connsiteY22" fmla="*/ 524468 h 606981"/>
                <a:gd name="connsiteX23" fmla="*/ 82537 w 449614"/>
                <a:gd name="connsiteY23" fmla="*/ 566914 h 606981"/>
                <a:gd name="connsiteX24" fmla="*/ 124983 w 449614"/>
                <a:gd name="connsiteY24" fmla="*/ 525254 h 606981"/>
                <a:gd name="connsiteX25" fmla="*/ 82931 w 449614"/>
                <a:gd name="connsiteY25" fmla="*/ 482809 h 606981"/>
                <a:gd name="connsiteX26" fmla="*/ 156424 w 449614"/>
                <a:gd name="connsiteY26" fmla="*/ 39880 h 606981"/>
                <a:gd name="connsiteX27" fmla="*/ 115158 w 449614"/>
                <a:gd name="connsiteY27" fmla="*/ 82719 h 606981"/>
                <a:gd name="connsiteX28" fmla="*/ 157997 w 449614"/>
                <a:gd name="connsiteY28" fmla="*/ 123985 h 606981"/>
                <a:gd name="connsiteX29" fmla="*/ 199656 w 449614"/>
                <a:gd name="connsiteY29" fmla="*/ 81147 h 606981"/>
                <a:gd name="connsiteX30" fmla="*/ 156424 w 449614"/>
                <a:gd name="connsiteY30" fmla="*/ 39880 h 606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49614" h="606981">
                  <a:moveTo>
                    <a:pt x="408740" y="504818"/>
                  </a:moveTo>
                  <a:cubicBezTo>
                    <a:pt x="408740" y="369620"/>
                    <a:pt x="408740" y="236781"/>
                    <a:pt x="408740" y="102763"/>
                  </a:cubicBezTo>
                  <a:cubicBezTo>
                    <a:pt x="353325" y="102763"/>
                    <a:pt x="299089" y="102370"/>
                    <a:pt x="244853" y="103549"/>
                  </a:cubicBezTo>
                  <a:cubicBezTo>
                    <a:pt x="240137" y="103549"/>
                    <a:pt x="233848" y="112195"/>
                    <a:pt x="230704" y="118090"/>
                  </a:cubicBezTo>
                  <a:cubicBezTo>
                    <a:pt x="215377" y="147959"/>
                    <a:pt x="185901" y="166038"/>
                    <a:pt x="152494" y="163680"/>
                  </a:cubicBezTo>
                  <a:cubicBezTo>
                    <a:pt x="117909" y="161322"/>
                    <a:pt x="92756" y="144422"/>
                    <a:pt x="80572" y="111802"/>
                  </a:cubicBezTo>
                  <a:cubicBezTo>
                    <a:pt x="68389" y="78789"/>
                    <a:pt x="74284" y="48133"/>
                    <a:pt x="99437" y="23373"/>
                  </a:cubicBezTo>
                  <a:cubicBezTo>
                    <a:pt x="139525" y="-16321"/>
                    <a:pt x="207910" y="-3745"/>
                    <a:pt x="230704" y="48133"/>
                  </a:cubicBezTo>
                  <a:cubicBezTo>
                    <a:pt x="236207" y="60710"/>
                    <a:pt x="242888" y="63461"/>
                    <a:pt x="255464" y="63461"/>
                  </a:cubicBezTo>
                  <a:cubicBezTo>
                    <a:pt x="310487" y="62675"/>
                    <a:pt x="365509" y="63068"/>
                    <a:pt x="420531" y="63068"/>
                  </a:cubicBezTo>
                  <a:cubicBezTo>
                    <a:pt x="443719" y="63068"/>
                    <a:pt x="449614" y="68570"/>
                    <a:pt x="449614" y="91758"/>
                  </a:cubicBezTo>
                  <a:cubicBezTo>
                    <a:pt x="449614" y="233244"/>
                    <a:pt x="449614" y="374729"/>
                    <a:pt x="449614" y="515822"/>
                  </a:cubicBezTo>
                  <a:cubicBezTo>
                    <a:pt x="449614" y="539010"/>
                    <a:pt x="443719" y="544512"/>
                    <a:pt x="420138" y="544512"/>
                  </a:cubicBezTo>
                  <a:cubicBezTo>
                    <a:pt x="339570" y="544512"/>
                    <a:pt x="259002" y="544905"/>
                    <a:pt x="178433" y="544512"/>
                  </a:cubicBezTo>
                  <a:cubicBezTo>
                    <a:pt x="167429" y="544512"/>
                    <a:pt x="161534" y="547263"/>
                    <a:pt x="156424" y="558268"/>
                  </a:cubicBezTo>
                  <a:cubicBezTo>
                    <a:pt x="140311" y="594818"/>
                    <a:pt x="102974" y="613290"/>
                    <a:pt x="64459" y="605037"/>
                  </a:cubicBezTo>
                  <a:cubicBezTo>
                    <a:pt x="26729" y="597176"/>
                    <a:pt x="-389" y="562984"/>
                    <a:pt x="4" y="524075"/>
                  </a:cubicBezTo>
                  <a:cubicBezTo>
                    <a:pt x="4" y="486739"/>
                    <a:pt x="26336" y="452939"/>
                    <a:pt x="61708" y="445079"/>
                  </a:cubicBezTo>
                  <a:cubicBezTo>
                    <a:pt x="102581" y="435647"/>
                    <a:pt x="139918" y="454118"/>
                    <a:pt x="157603" y="491455"/>
                  </a:cubicBezTo>
                  <a:cubicBezTo>
                    <a:pt x="159962" y="496564"/>
                    <a:pt x="166643" y="504031"/>
                    <a:pt x="171359" y="504031"/>
                  </a:cubicBezTo>
                  <a:cubicBezTo>
                    <a:pt x="249962" y="505210"/>
                    <a:pt x="328565" y="504818"/>
                    <a:pt x="408740" y="504818"/>
                  </a:cubicBezTo>
                  <a:close/>
                  <a:moveTo>
                    <a:pt x="82931" y="482809"/>
                  </a:moveTo>
                  <a:cubicBezTo>
                    <a:pt x="58564" y="482809"/>
                    <a:pt x="40485" y="500101"/>
                    <a:pt x="40485" y="524468"/>
                  </a:cubicBezTo>
                  <a:cubicBezTo>
                    <a:pt x="40485" y="548835"/>
                    <a:pt x="58171" y="566914"/>
                    <a:pt x="82537" y="566914"/>
                  </a:cubicBezTo>
                  <a:cubicBezTo>
                    <a:pt x="106511" y="566914"/>
                    <a:pt x="124983" y="548835"/>
                    <a:pt x="124983" y="525254"/>
                  </a:cubicBezTo>
                  <a:cubicBezTo>
                    <a:pt x="124983" y="501280"/>
                    <a:pt x="107298" y="483202"/>
                    <a:pt x="82931" y="482809"/>
                  </a:cubicBezTo>
                  <a:close/>
                  <a:moveTo>
                    <a:pt x="156424" y="39880"/>
                  </a:moveTo>
                  <a:cubicBezTo>
                    <a:pt x="132057" y="40273"/>
                    <a:pt x="114765" y="58352"/>
                    <a:pt x="115158" y="82719"/>
                  </a:cubicBezTo>
                  <a:cubicBezTo>
                    <a:pt x="115551" y="107086"/>
                    <a:pt x="133630" y="124378"/>
                    <a:pt x="157997" y="123985"/>
                  </a:cubicBezTo>
                  <a:cubicBezTo>
                    <a:pt x="181970" y="123592"/>
                    <a:pt x="200049" y="105514"/>
                    <a:pt x="199656" y="81147"/>
                  </a:cubicBezTo>
                  <a:cubicBezTo>
                    <a:pt x="198870" y="57566"/>
                    <a:pt x="180398" y="39880"/>
                    <a:pt x="156424" y="39880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81CD5485-EEB3-4263-81CE-25B31474910D}"/>
                </a:ext>
              </a:extLst>
            </p:cNvPr>
            <p:cNvSpPr/>
            <p:nvPr/>
          </p:nvSpPr>
          <p:spPr>
            <a:xfrm>
              <a:off x="5279074" y="1700703"/>
              <a:ext cx="1080631" cy="353922"/>
            </a:xfrm>
            <a:custGeom>
              <a:avLst/>
              <a:gdLst>
                <a:gd name="connsiteX0" fmla="*/ 917696 w 1080631"/>
                <a:gd name="connsiteY0" fmla="*/ 62303 h 353922"/>
                <a:gd name="connsiteX1" fmla="*/ 1025775 w 1080631"/>
                <a:gd name="connsiteY1" fmla="*/ 4923 h 353922"/>
                <a:gd name="connsiteX2" fmla="*/ 1080404 w 1080631"/>
                <a:gd name="connsiteY2" fmla="*/ 86670 h 353922"/>
                <a:gd name="connsiteX3" fmla="*/ 1015163 w 1080631"/>
                <a:gd name="connsiteY3" fmla="*/ 162915 h 353922"/>
                <a:gd name="connsiteX4" fmla="*/ 925556 w 1080631"/>
                <a:gd name="connsiteY4" fmla="*/ 118111 h 353922"/>
                <a:gd name="connsiteX5" fmla="*/ 899617 w 1080631"/>
                <a:gd name="connsiteY5" fmla="*/ 101605 h 353922"/>
                <a:gd name="connsiteX6" fmla="*/ 675598 w 1080631"/>
                <a:gd name="connsiteY6" fmla="*/ 102391 h 353922"/>
                <a:gd name="connsiteX7" fmla="*/ 638655 w 1080631"/>
                <a:gd name="connsiteY7" fmla="*/ 111430 h 353922"/>
                <a:gd name="connsiteX8" fmla="*/ 315203 w 1080631"/>
                <a:gd name="connsiteY8" fmla="*/ 279641 h 353922"/>
                <a:gd name="connsiteX9" fmla="*/ 268827 w 1080631"/>
                <a:gd name="connsiteY9" fmla="*/ 290645 h 353922"/>
                <a:gd name="connsiteX10" fmla="*/ 176468 w 1080631"/>
                <a:gd name="connsiteY10" fmla="*/ 291038 h 353922"/>
                <a:gd name="connsiteX11" fmla="*/ 156424 w 1080631"/>
                <a:gd name="connsiteY11" fmla="*/ 304401 h 353922"/>
                <a:gd name="connsiteX12" fmla="*/ 63280 w 1080631"/>
                <a:gd name="connsiteY12" fmla="*/ 351956 h 353922"/>
                <a:gd name="connsiteX13" fmla="*/ 4 w 1080631"/>
                <a:gd name="connsiteY13" fmla="*/ 272567 h 353922"/>
                <a:gd name="connsiteX14" fmla="*/ 62494 w 1080631"/>
                <a:gd name="connsiteY14" fmla="*/ 192391 h 353922"/>
                <a:gd name="connsiteX15" fmla="*/ 156424 w 1080631"/>
                <a:gd name="connsiteY15" fmla="*/ 238767 h 353922"/>
                <a:gd name="connsiteX16" fmla="*/ 176468 w 1080631"/>
                <a:gd name="connsiteY16" fmla="*/ 252130 h 353922"/>
                <a:gd name="connsiteX17" fmla="*/ 272757 w 1080631"/>
                <a:gd name="connsiteY17" fmla="*/ 251344 h 353922"/>
                <a:gd name="connsiteX18" fmla="*/ 298696 w 1080631"/>
                <a:gd name="connsiteY18" fmla="*/ 243876 h 353922"/>
                <a:gd name="connsiteX19" fmla="*/ 629222 w 1080631"/>
                <a:gd name="connsiteY19" fmla="*/ 71736 h 353922"/>
                <a:gd name="connsiteX20" fmla="*/ 666166 w 1080631"/>
                <a:gd name="connsiteY20" fmla="*/ 62696 h 353922"/>
                <a:gd name="connsiteX21" fmla="*/ 917696 w 1080631"/>
                <a:gd name="connsiteY21" fmla="*/ 62303 h 353922"/>
                <a:gd name="connsiteX22" fmla="*/ 1040316 w 1080631"/>
                <a:gd name="connsiteY22" fmla="*/ 81168 h 353922"/>
                <a:gd name="connsiteX23" fmla="*/ 997085 w 1080631"/>
                <a:gd name="connsiteY23" fmla="*/ 39901 h 353922"/>
                <a:gd name="connsiteX24" fmla="*/ 955818 w 1080631"/>
                <a:gd name="connsiteY24" fmla="*/ 83526 h 353922"/>
                <a:gd name="connsiteX25" fmla="*/ 999050 w 1080631"/>
                <a:gd name="connsiteY25" fmla="*/ 124793 h 353922"/>
                <a:gd name="connsiteX26" fmla="*/ 1040316 w 1080631"/>
                <a:gd name="connsiteY26" fmla="*/ 81168 h 353922"/>
                <a:gd name="connsiteX27" fmla="*/ 123018 w 1080631"/>
                <a:gd name="connsiteY27" fmla="*/ 272174 h 353922"/>
                <a:gd name="connsiteX28" fmla="*/ 80965 w 1080631"/>
                <a:gd name="connsiteY28" fmla="*/ 230514 h 353922"/>
                <a:gd name="connsiteX29" fmla="*/ 38913 w 1080631"/>
                <a:gd name="connsiteY29" fmla="*/ 272174 h 353922"/>
                <a:gd name="connsiteX30" fmla="*/ 80965 w 1080631"/>
                <a:gd name="connsiteY30" fmla="*/ 314226 h 353922"/>
                <a:gd name="connsiteX31" fmla="*/ 123018 w 1080631"/>
                <a:gd name="connsiteY31" fmla="*/ 272174 h 353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80631" h="353922">
                  <a:moveTo>
                    <a:pt x="917696" y="62303"/>
                  </a:moveTo>
                  <a:cubicBezTo>
                    <a:pt x="939704" y="10425"/>
                    <a:pt x="980185" y="-10405"/>
                    <a:pt x="1025775" y="4923"/>
                  </a:cubicBezTo>
                  <a:cubicBezTo>
                    <a:pt x="1060753" y="16713"/>
                    <a:pt x="1083155" y="50513"/>
                    <a:pt x="1080404" y="86670"/>
                  </a:cubicBezTo>
                  <a:cubicBezTo>
                    <a:pt x="1077653" y="125579"/>
                    <a:pt x="1052107" y="155055"/>
                    <a:pt x="1015163" y="162915"/>
                  </a:cubicBezTo>
                  <a:cubicBezTo>
                    <a:pt x="979399" y="170382"/>
                    <a:pt x="940098" y="152304"/>
                    <a:pt x="925556" y="118111"/>
                  </a:cubicBezTo>
                  <a:cubicBezTo>
                    <a:pt x="919661" y="104356"/>
                    <a:pt x="912586" y="101605"/>
                    <a:pt x="899617" y="101605"/>
                  </a:cubicBezTo>
                  <a:cubicBezTo>
                    <a:pt x="824944" y="101998"/>
                    <a:pt x="750271" y="101605"/>
                    <a:pt x="675598" y="102391"/>
                  </a:cubicBezTo>
                  <a:cubicBezTo>
                    <a:pt x="663022" y="102391"/>
                    <a:pt x="649659" y="105535"/>
                    <a:pt x="638655" y="111430"/>
                  </a:cubicBezTo>
                  <a:cubicBezTo>
                    <a:pt x="530575" y="167238"/>
                    <a:pt x="423282" y="224226"/>
                    <a:pt x="315203" y="279641"/>
                  </a:cubicBezTo>
                  <a:cubicBezTo>
                    <a:pt x="301447" y="286715"/>
                    <a:pt x="284547" y="289859"/>
                    <a:pt x="268827" y="290645"/>
                  </a:cubicBezTo>
                  <a:cubicBezTo>
                    <a:pt x="238172" y="292217"/>
                    <a:pt x="207123" y="291431"/>
                    <a:pt x="176468" y="291038"/>
                  </a:cubicBezTo>
                  <a:cubicBezTo>
                    <a:pt x="165464" y="290645"/>
                    <a:pt x="160748" y="294182"/>
                    <a:pt x="156424" y="304401"/>
                  </a:cubicBezTo>
                  <a:cubicBezTo>
                    <a:pt x="139918" y="342130"/>
                    <a:pt x="102974" y="360209"/>
                    <a:pt x="63280" y="351956"/>
                  </a:cubicBezTo>
                  <a:cubicBezTo>
                    <a:pt x="26729" y="344488"/>
                    <a:pt x="4" y="310689"/>
                    <a:pt x="4" y="272567"/>
                  </a:cubicBezTo>
                  <a:cubicBezTo>
                    <a:pt x="-389" y="234051"/>
                    <a:pt x="26336" y="200252"/>
                    <a:pt x="62494" y="192391"/>
                  </a:cubicBezTo>
                  <a:cubicBezTo>
                    <a:pt x="102188" y="183745"/>
                    <a:pt x="139918" y="201824"/>
                    <a:pt x="156424" y="238767"/>
                  </a:cubicBezTo>
                  <a:cubicBezTo>
                    <a:pt x="160748" y="248593"/>
                    <a:pt x="165464" y="252130"/>
                    <a:pt x="176468" y="252130"/>
                  </a:cubicBezTo>
                  <a:cubicBezTo>
                    <a:pt x="208695" y="251344"/>
                    <a:pt x="240530" y="252523"/>
                    <a:pt x="272757" y="251344"/>
                  </a:cubicBezTo>
                  <a:cubicBezTo>
                    <a:pt x="281403" y="250951"/>
                    <a:pt x="290836" y="248200"/>
                    <a:pt x="298696" y="243876"/>
                  </a:cubicBezTo>
                  <a:cubicBezTo>
                    <a:pt x="408740" y="186496"/>
                    <a:pt x="518785" y="128723"/>
                    <a:pt x="629222" y="71736"/>
                  </a:cubicBezTo>
                  <a:cubicBezTo>
                    <a:pt x="640226" y="65840"/>
                    <a:pt x="653982" y="62696"/>
                    <a:pt x="666166" y="62696"/>
                  </a:cubicBezTo>
                  <a:cubicBezTo>
                    <a:pt x="749092" y="61910"/>
                    <a:pt x="832804" y="62303"/>
                    <a:pt x="917696" y="62303"/>
                  </a:cubicBezTo>
                  <a:close/>
                  <a:moveTo>
                    <a:pt x="1040316" y="81168"/>
                  </a:moveTo>
                  <a:cubicBezTo>
                    <a:pt x="1039923" y="57194"/>
                    <a:pt x="1021059" y="39115"/>
                    <a:pt x="997085" y="39901"/>
                  </a:cubicBezTo>
                  <a:cubicBezTo>
                    <a:pt x="973504" y="40687"/>
                    <a:pt x="955425" y="59552"/>
                    <a:pt x="955818" y="83526"/>
                  </a:cubicBezTo>
                  <a:cubicBezTo>
                    <a:pt x="956211" y="107107"/>
                    <a:pt x="975076" y="125186"/>
                    <a:pt x="999050" y="124793"/>
                  </a:cubicBezTo>
                  <a:cubicBezTo>
                    <a:pt x="1023417" y="124007"/>
                    <a:pt x="1040709" y="105928"/>
                    <a:pt x="1040316" y="81168"/>
                  </a:cubicBezTo>
                  <a:close/>
                  <a:moveTo>
                    <a:pt x="123018" y="272174"/>
                  </a:moveTo>
                  <a:cubicBezTo>
                    <a:pt x="123018" y="247807"/>
                    <a:pt x="106118" y="230514"/>
                    <a:pt x="80965" y="230514"/>
                  </a:cubicBezTo>
                  <a:cubicBezTo>
                    <a:pt x="56205" y="230514"/>
                    <a:pt x="38913" y="247414"/>
                    <a:pt x="38913" y="272174"/>
                  </a:cubicBezTo>
                  <a:cubicBezTo>
                    <a:pt x="38913" y="296540"/>
                    <a:pt x="56205" y="313833"/>
                    <a:pt x="80965" y="314226"/>
                  </a:cubicBezTo>
                  <a:cubicBezTo>
                    <a:pt x="105332" y="314226"/>
                    <a:pt x="123018" y="296540"/>
                    <a:pt x="123018" y="272174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965C03FD-BAD6-4FFB-8BB2-F7AC8D2AEC04}"/>
                </a:ext>
              </a:extLst>
            </p:cNvPr>
            <p:cNvSpPr/>
            <p:nvPr/>
          </p:nvSpPr>
          <p:spPr>
            <a:xfrm>
              <a:off x="5782799" y="4201835"/>
              <a:ext cx="671343" cy="857412"/>
            </a:xfrm>
            <a:custGeom>
              <a:avLst/>
              <a:gdLst>
                <a:gd name="connsiteX0" fmla="*/ 208817 w 671343"/>
                <a:gd name="connsiteY0" fmla="*/ 101624 h 857412"/>
                <a:gd name="connsiteX1" fmla="*/ 198991 w 671343"/>
                <a:gd name="connsiteY1" fmla="*/ 101624 h 857412"/>
                <a:gd name="connsiteX2" fmla="*/ 148685 w 671343"/>
                <a:gd name="connsiteY2" fmla="*/ 127170 h 857412"/>
                <a:gd name="connsiteX3" fmla="*/ 56327 w 671343"/>
                <a:gd name="connsiteY3" fmla="*/ 159790 h 857412"/>
                <a:gd name="connsiteX4" fmla="*/ 125 w 671343"/>
                <a:gd name="connsiteY4" fmla="*/ 75292 h 857412"/>
                <a:gd name="connsiteX5" fmla="*/ 63401 w 671343"/>
                <a:gd name="connsiteY5" fmla="*/ 1798 h 857412"/>
                <a:gd name="connsiteX6" fmla="*/ 153794 w 671343"/>
                <a:gd name="connsiteY6" fmla="*/ 44243 h 857412"/>
                <a:gd name="connsiteX7" fmla="*/ 183271 w 671343"/>
                <a:gd name="connsiteY7" fmla="*/ 61536 h 857412"/>
                <a:gd name="connsiteX8" fmla="*/ 257944 w 671343"/>
                <a:gd name="connsiteY8" fmla="*/ 61143 h 857412"/>
                <a:gd name="connsiteX9" fmla="*/ 295673 w 671343"/>
                <a:gd name="connsiteY9" fmla="*/ 84724 h 857412"/>
                <a:gd name="connsiteX10" fmla="*/ 567247 w 671343"/>
                <a:gd name="connsiteY10" fmla="*/ 673854 h 857412"/>
                <a:gd name="connsiteX11" fmla="*/ 595544 w 671343"/>
                <a:gd name="connsiteY11" fmla="*/ 693898 h 857412"/>
                <a:gd name="connsiteX12" fmla="*/ 670610 w 671343"/>
                <a:gd name="connsiteY12" fmla="*/ 766606 h 857412"/>
                <a:gd name="connsiteX13" fmla="*/ 618339 w 671343"/>
                <a:gd name="connsiteY13" fmla="*/ 851890 h 857412"/>
                <a:gd name="connsiteX14" fmla="*/ 521264 w 671343"/>
                <a:gd name="connsiteY14" fmla="*/ 821235 h 857412"/>
                <a:gd name="connsiteX15" fmla="*/ 529124 w 671343"/>
                <a:gd name="connsiteY15" fmla="*/ 720230 h 857412"/>
                <a:gd name="connsiteX16" fmla="*/ 533447 w 671343"/>
                <a:gd name="connsiteY16" fmla="*/ 693505 h 857412"/>
                <a:gd name="connsiteX17" fmla="*/ 267376 w 671343"/>
                <a:gd name="connsiteY17" fmla="*/ 116951 h 857412"/>
                <a:gd name="connsiteX18" fmla="*/ 242223 w 671343"/>
                <a:gd name="connsiteY18" fmla="*/ 100838 h 857412"/>
                <a:gd name="connsiteX19" fmla="*/ 208817 w 671343"/>
                <a:gd name="connsiteY19" fmla="*/ 101624 h 857412"/>
                <a:gd name="connsiteX20" fmla="*/ 546810 w 671343"/>
                <a:gd name="connsiteY20" fmla="*/ 774073 h 857412"/>
                <a:gd name="connsiteX21" fmla="*/ 587291 w 671343"/>
                <a:gd name="connsiteY21" fmla="*/ 818484 h 857412"/>
                <a:gd name="connsiteX22" fmla="*/ 631308 w 671343"/>
                <a:gd name="connsiteY22" fmla="*/ 777610 h 857412"/>
                <a:gd name="connsiteX23" fmla="*/ 590828 w 671343"/>
                <a:gd name="connsiteY23" fmla="*/ 732806 h 857412"/>
                <a:gd name="connsiteX24" fmla="*/ 546810 w 671343"/>
                <a:gd name="connsiteY24" fmla="*/ 774073 h 857412"/>
                <a:gd name="connsiteX25" fmla="*/ 82266 w 671343"/>
                <a:gd name="connsiteY25" fmla="*/ 123632 h 857412"/>
                <a:gd name="connsiteX26" fmla="*/ 123532 w 671343"/>
                <a:gd name="connsiteY26" fmla="*/ 81187 h 857412"/>
                <a:gd name="connsiteX27" fmla="*/ 81087 w 671343"/>
                <a:gd name="connsiteY27" fmla="*/ 39920 h 857412"/>
                <a:gd name="connsiteX28" fmla="*/ 39820 w 671343"/>
                <a:gd name="connsiteY28" fmla="*/ 82366 h 857412"/>
                <a:gd name="connsiteX29" fmla="*/ 82266 w 671343"/>
                <a:gd name="connsiteY29" fmla="*/ 123632 h 857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71343" h="857412">
                  <a:moveTo>
                    <a:pt x="208817" y="101624"/>
                  </a:moveTo>
                  <a:cubicBezTo>
                    <a:pt x="205673" y="101624"/>
                    <a:pt x="202135" y="102017"/>
                    <a:pt x="198991" y="101624"/>
                  </a:cubicBezTo>
                  <a:cubicBezTo>
                    <a:pt x="176589" y="98872"/>
                    <a:pt x="160476" y="102410"/>
                    <a:pt x="148685" y="127170"/>
                  </a:cubicBezTo>
                  <a:cubicBezTo>
                    <a:pt x="133358" y="159397"/>
                    <a:pt x="91305" y="171187"/>
                    <a:pt x="56327" y="159790"/>
                  </a:cubicBezTo>
                  <a:cubicBezTo>
                    <a:pt x="19383" y="147606"/>
                    <a:pt x="-1840" y="116165"/>
                    <a:pt x="125" y="75292"/>
                  </a:cubicBezTo>
                  <a:cubicBezTo>
                    <a:pt x="2091" y="39920"/>
                    <a:pt x="28816" y="8872"/>
                    <a:pt x="63401" y="1798"/>
                  </a:cubicBezTo>
                  <a:cubicBezTo>
                    <a:pt x="101130" y="-5670"/>
                    <a:pt x="138860" y="10444"/>
                    <a:pt x="153794" y="44243"/>
                  </a:cubicBezTo>
                  <a:cubicBezTo>
                    <a:pt x="160476" y="59178"/>
                    <a:pt x="169122" y="62322"/>
                    <a:pt x="183271" y="61536"/>
                  </a:cubicBezTo>
                  <a:cubicBezTo>
                    <a:pt x="208031" y="60750"/>
                    <a:pt x="233184" y="62322"/>
                    <a:pt x="257944" y="61143"/>
                  </a:cubicBezTo>
                  <a:cubicBezTo>
                    <a:pt x="276808" y="60357"/>
                    <a:pt x="287420" y="67038"/>
                    <a:pt x="295673" y="84724"/>
                  </a:cubicBezTo>
                  <a:cubicBezTo>
                    <a:pt x="385674" y="281232"/>
                    <a:pt x="476853" y="477346"/>
                    <a:pt x="567247" y="673854"/>
                  </a:cubicBezTo>
                  <a:cubicBezTo>
                    <a:pt x="573142" y="686431"/>
                    <a:pt x="579037" y="693505"/>
                    <a:pt x="595544" y="693898"/>
                  </a:cubicBezTo>
                  <a:cubicBezTo>
                    <a:pt x="635239" y="695077"/>
                    <a:pt x="664715" y="725732"/>
                    <a:pt x="670610" y="766606"/>
                  </a:cubicBezTo>
                  <a:cubicBezTo>
                    <a:pt x="675719" y="802763"/>
                    <a:pt x="653710" y="838528"/>
                    <a:pt x="618339" y="851890"/>
                  </a:cubicBezTo>
                  <a:cubicBezTo>
                    <a:pt x="582181" y="865646"/>
                    <a:pt x="542880" y="853069"/>
                    <a:pt x="521264" y="821235"/>
                  </a:cubicBezTo>
                  <a:cubicBezTo>
                    <a:pt x="499648" y="789401"/>
                    <a:pt x="502399" y="747348"/>
                    <a:pt x="529124" y="720230"/>
                  </a:cubicBezTo>
                  <a:cubicBezTo>
                    <a:pt x="538164" y="711191"/>
                    <a:pt x="538950" y="704902"/>
                    <a:pt x="533447" y="693505"/>
                  </a:cubicBezTo>
                  <a:cubicBezTo>
                    <a:pt x="444233" y="501320"/>
                    <a:pt x="355805" y="309136"/>
                    <a:pt x="267376" y="116951"/>
                  </a:cubicBezTo>
                  <a:cubicBezTo>
                    <a:pt x="261874" y="105161"/>
                    <a:pt x="255978" y="99266"/>
                    <a:pt x="242223" y="100838"/>
                  </a:cubicBezTo>
                  <a:cubicBezTo>
                    <a:pt x="231219" y="102410"/>
                    <a:pt x="219821" y="101624"/>
                    <a:pt x="208817" y="101624"/>
                  </a:cubicBezTo>
                  <a:close/>
                  <a:moveTo>
                    <a:pt x="546810" y="774073"/>
                  </a:moveTo>
                  <a:cubicBezTo>
                    <a:pt x="546024" y="797654"/>
                    <a:pt x="564496" y="817698"/>
                    <a:pt x="587291" y="818484"/>
                  </a:cubicBezTo>
                  <a:cubicBezTo>
                    <a:pt x="610085" y="819270"/>
                    <a:pt x="630915" y="800405"/>
                    <a:pt x="631308" y="777610"/>
                  </a:cubicBezTo>
                  <a:cubicBezTo>
                    <a:pt x="632094" y="754422"/>
                    <a:pt x="613230" y="733593"/>
                    <a:pt x="590828" y="732806"/>
                  </a:cubicBezTo>
                  <a:cubicBezTo>
                    <a:pt x="567640" y="732021"/>
                    <a:pt x="547203" y="751278"/>
                    <a:pt x="546810" y="774073"/>
                  </a:cubicBezTo>
                  <a:close/>
                  <a:moveTo>
                    <a:pt x="82266" y="123632"/>
                  </a:moveTo>
                  <a:cubicBezTo>
                    <a:pt x="106633" y="123632"/>
                    <a:pt x="123532" y="105947"/>
                    <a:pt x="123532" y="81187"/>
                  </a:cubicBezTo>
                  <a:cubicBezTo>
                    <a:pt x="123532" y="56427"/>
                    <a:pt x="105847" y="39920"/>
                    <a:pt x="81087" y="39920"/>
                  </a:cubicBezTo>
                  <a:cubicBezTo>
                    <a:pt x="56720" y="40313"/>
                    <a:pt x="39427" y="57606"/>
                    <a:pt x="39820" y="82366"/>
                  </a:cubicBezTo>
                  <a:cubicBezTo>
                    <a:pt x="39820" y="106733"/>
                    <a:pt x="57506" y="124026"/>
                    <a:pt x="82266" y="12363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A8B0E06D-D47D-47F2-ABE5-FC222F1C3546}"/>
                </a:ext>
              </a:extLst>
            </p:cNvPr>
            <p:cNvSpPr/>
            <p:nvPr/>
          </p:nvSpPr>
          <p:spPr>
            <a:xfrm>
              <a:off x="7490573" y="3346068"/>
              <a:ext cx="545938" cy="798931"/>
            </a:xfrm>
            <a:custGeom>
              <a:avLst/>
              <a:gdLst>
                <a:gd name="connsiteX0" fmla="*/ 444112 w 545938"/>
                <a:gd name="connsiteY0" fmla="*/ 309701 h 798931"/>
                <a:gd name="connsiteX1" fmla="*/ 444505 w 545938"/>
                <a:gd name="connsiteY1" fmla="*/ 178041 h 798931"/>
                <a:gd name="connsiteX2" fmla="*/ 430356 w 545938"/>
                <a:gd name="connsiteY2" fmla="*/ 156032 h 798931"/>
                <a:gd name="connsiteX3" fmla="*/ 383980 w 545938"/>
                <a:gd name="connsiteY3" fmla="*/ 62101 h 798931"/>
                <a:gd name="connsiteX4" fmla="*/ 462190 w 545938"/>
                <a:gd name="connsiteY4" fmla="*/ 4 h 798931"/>
                <a:gd name="connsiteX5" fmla="*/ 543938 w 545938"/>
                <a:gd name="connsiteY5" fmla="*/ 62887 h 798931"/>
                <a:gd name="connsiteX6" fmla="*/ 498348 w 545938"/>
                <a:gd name="connsiteY6" fmla="*/ 155639 h 798931"/>
                <a:gd name="connsiteX7" fmla="*/ 484199 w 545938"/>
                <a:gd name="connsiteY7" fmla="*/ 179220 h 798931"/>
                <a:gd name="connsiteX8" fmla="*/ 483806 w 545938"/>
                <a:gd name="connsiteY8" fmla="*/ 448042 h 798931"/>
                <a:gd name="connsiteX9" fmla="*/ 472409 w 545938"/>
                <a:gd name="connsiteY9" fmla="*/ 484200 h 798931"/>
                <a:gd name="connsiteX10" fmla="*/ 312452 w 545938"/>
                <a:gd name="connsiteY10" fmla="*/ 717258 h 798931"/>
                <a:gd name="connsiteX11" fmla="*/ 277080 w 545938"/>
                <a:gd name="connsiteY11" fmla="*/ 736123 h 798931"/>
                <a:gd name="connsiteX12" fmla="*/ 178826 w 545938"/>
                <a:gd name="connsiteY12" fmla="*/ 735730 h 798931"/>
                <a:gd name="connsiteX13" fmla="*/ 156818 w 545938"/>
                <a:gd name="connsiteY13" fmla="*/ 749092 h 798931"/>
                <a:gd name="connsiteX14" fmla="*/ 65638 w 545938"/>
                <a:gd name="connsiteY14" fmla="*/ 797040 h 798931"/>
                <a:gd name="connsiteX15" fmla="*/ 4 w 545938"/>
                <a:gd name="connsiteY15" fmla="*/ 717258 h 798931"/>
                <a:gd name="connsiteX16" fmla="*/ 64459 w 545938"/>
                <a:gd name="connsiteY16" fmla="*/ 637083 h 798931"/>
                <a:gd name="connsiteX17" fmla="*/ 157211 w 545938"/>
                <a:gd name="connsiteY17" fmla="*/ 684637 h 798931"/>
                <a:gd name="connsiteX18" fmla="*/ 175682 w 545938"/>
                <a:gd name="connsiteY18" fmla="*/ 696821 h 798931"/>
                <a:gd name="connsiteX19" fmla="*/ 266076 w 545938"/>
                <a:gd name="connsiteY19" fmla="*/ 696035 h 798931"/>
                <a:gd name="connsiteX20" fmla="*/ 284941 w 545938"/>
                <a:gd name="connsiteY20" fmla="*/ 686210 h 798931"/>
                <a:gd name="connsiteX21" fmla="*/ 437824 w 545938"/>
                <a:gd name="connsiteY21" fmla="*/ 465335 h 798931"/>
                <a:gd name="connsiteX22" fmla="*/ 443719 w 545938"/>
                <a:gd name="connsiteY22" fmla="*/ 441361 h 798931"/>
                <a:gd name="connsiteX23" fmla="*/ 444112 w 545938"/>
                <a:gd name="connsiteY23" fmla="*/ 309701 h 798931"/>
                <a:gd name="connsiteX24" fmla="*/ 124197 w 545938"/>
                <a:gd name="connsiteY24" fmla="*/ 715686 h 798931"/>
                <a:gd name="connsiteX25" fmla="*/ 81358 w 545938"/>
                <a:gd name="connsiteY25" fmla="*/ 673633 h 798931"/>
                <a:gd name="connsiteX26" fmla="*/ 39699 w 545938"/>
                <a:gd name="connsiteY26" fmla="*/ 716865 h 798931"/>
                <a:gd name="connsiteX27" fmla="*/ 82538 w 545938"/>
                <a:gd name="connsiteY27" fmla="*/ 758525 h 798931"/>
                <a:gd name="connsiteX28" fmla="*/ 124197 w 545938"/>
                <a:gd name="connsiteY28" fmla="*/ 715686 h 798931"/>
                <a:gd name="connsiteX29" fmla="*/ 505815 w 545938"/>
                <a:gd name="connsiteY29" fmla="*/ 81752 h 798931"/>
                <a:gd name="connsiteX30" fmla="*/ 464156 w 545938"/>
                <a:gd name="connsiteY30" fmla="*/ 39306 h 798931"/>
                <a:gd name="connsiteX31" fmla="*/ 422103 w 545938"/>
                <a:gd name="connsiteY31" fmla="*/ 80966 h 798931"/>
                <a:gd name="connsiteX32" fmla="*/ 463370 w 545938"/>
                <a:gd name="connsiteY32" fmla="*/ 123018 h 798931"/>
                <a:gd name="connsiteX33" fmla="*/ 505815 w 545938"/>
                <a:gd name="connsiteY33" fmla="*/ 81752 h 798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5938" h="798931">
                  <a:moveTo>
                    <a:pt x="444112" y="309701"/>
                  </a:moveTo>
                  <a:cubicBezTo>
                    <a:pt x="444112" y="265683"/>
                    <a:pt x="443719" y="222058"/>
                    <a:pt x="444505" y="178041"/>
                  </a:cubicBezTo>
                  <a:cubicBezTo>
                    <a:pt x="444505" y="167036"/>
                    <a:pt x="441754" y="161141"/>
                    <a:pt x="430356" y="156032"/>
                  </a:cubicBezTo>
                  <a:cubicBezTo>
                    <a:pt x="393020" y="139525"/>
                    <a:pt x="375334" y="102582"/>
                    <a:pt x="383980" y="62101"/>
                  </a:cubicBezTo>
                  <a:cubicBezTo>
                    <a:pt x="391448" y="26337"/>
                    <a:pt x="424461" y="398"/>
                    <a:pt x="462190" y="4"/>
                  </a:cubicBezTo>
                  <a:cubicBezTo>
                    <a:pt x="502671" y="-389"/>
                    <a:pt x="535291" y="25157"/>
                    <a:pt x="543938" y="62887"/>
                  </a:cubicBezTo>
                  <a:cubicBezTo>
                    <a:pt x="552191" y="101010"/>
                    <a:pt x="534505" y="139525"/>
                    <a:pt x="498348" y="155639"/>
                  </a:cubicBezTo>
                  <a:cubicBezTo>
                    <a:pt x="486164" y="161141"/>
                    <a:pt x="483806" y="167822"/>
                    <a:pt x="484199" y="179220"/>
                  </a:cubicBezTo>
                  <a:cubicBezTo>
                    <a:pt x="484592" y="268827"/>
                    <a:pt x="484986" y="358435"/>
                    <a:pt x="483806" y="448042"/>
                  </a:cubicBezTo>
                  <a:cubicBezTo>
                    <a:pt x="483806" y="460226"/>
                    <a:pt x="479483" y="473981"/>
                    <a:pt x="472409" y="484200"/>
                  </a:cubicBezTo>
                  <a:cubicBezTo>
                    <a:pt x="419745" y="562017"/>
                    <a:pt x="365509" y="639441"/>
                    <a:pt x="312452" y="717258"/>
                  </a:cubicBezTo>
                  <a:cubicBezTo>
                    <a:pt x="303412" y="730620"/>
                    <a:pt x="293587" y="736516"/>
                    <a:pt x="277080" y="736123"/>
                  </a:cubicBezTo>
                  <a:cubicBezTo>
                    <a:pt x="244460" y="734944"/>
                    <a:pt x="211446" y="736123"/>
                    <a:pt x="178826" y="735730"/>
                  </a:cubicBezTo>
                  <a:cubicBezTo>
                    <a:pt x="168215" y="735730"/>
                    <a:pt x="161534" y="737302"/>
                    <a:pt x="156818" y="749092"/>
                  </a:cubicBezTo>
                  <a:cubicBezTo>
                    <a:pt x="141097" y="786036"/>
                    <a:pt x="102974" y="805293"/>
                    <a:pt x="65638" y="797040"/>
                  </a:cubicBezTo>
                  <a:cubicBezTo>
                    <a:pt x="26729" y="788394"/>
                    <a:pt x="397" y="756166"/>
                    <a:pt x="4" y="717258"/>
                  </a:cubicBezTo>
                  <a:cubicBezTo>
                    <a:pt x="-389" y="678349"/>
                    <a:pt x="26336" y="645336"/>
                    <a:pt x="64459" y="637083"/>
                  </a:cubicBezTo>
                  <a:cubicBezTo>
                    <a:pt x="104153" y="628436"/>
                    <a:pt x="140704" y="646515"/>
                    <a:pt x="157211" y="684637"/>
                  </a:cubicBezTo>
                  <a:cubicBezTo>
                    <a:pt x="161534" y="694463"/>
                    <a:pt x="166250" y="697214"/>
                    <a:pt x="175682" y="696821"/>
                  </a:cubicBezTo>
                  <a:cubicBezTo>
                    <a:pt x="205945" y="696428"/>
                    <a:pt x="235814" y="697214"/>
                    <a:pt x="266076" y="696035"/>
                  </a:cubicBezTo>
                  <a:cubicBezTo>
                    <a:pt x="272364" y="695642"/>
                    <a:pt x="281010" y="691319"/>
                    <a:pt x="284941" y="686210"/>
                  </a:cubicBezTo>
                  <a:cubicBezTo>
                    <a:pt x="336425" y="612716"/>
                    <a:pt x="387125" y="539222"/>
                    <a:pt x="437824" y="465335"/>
                  </a:cubicBezTo>
                  <a:cubicBezTo>
                    <a:pt x="442147" y="459047"/>
                    <a:pt x="443719" y="449614"/>
                    <a:pt x="443719" y="441361"/>
                  </a:cubicBezTo>
                  <a:cubicBezTo>
                    <a:pt x="444505" y="397343"/>
                    <a:pt x="444112" y="353325"/>
                    <a:pt x="444112" y="309701"/>
                  </a:cubicBezTo>
                  <a:close/>
                  <a:moveTo>
                    <a:pt x="124197" y="715686"/>
                  </a:moveTo>
                  <a:cubicBezTo>
                    <a:pt x="124197" y="692105"/>
                    <a:pt x="105332" y="673240"/>
                    <a:pt x="81358" y="673633"/>
                  </a:cubicBezTo>
                  <a:cubicBezTo>
                    <a:pt x="57777" y="674026"/>
                    <a:pt x="39306" y="692891"/>
                    <a:pt x="39699" y="716865"/>
                  </a:cubicBezTo>
                  <a:cubicBezTo>
                    <a:pt x="40092" y="740446"/>
                    <a:pt x="58564" y="758918"/>
                    <a:pt x="82538" y="758525"/>
                  </a:cubicBezTo>
                  <a:cubicBezTo>
                    <a:pt x="106511" y="758525"/>
                    <a:pt x="124590" y="739660"/>
                    <a:pt x="124197" y="715686"/>
                  </a:cubicBezTo>
                  <a:close/>
                  <a:moveTo>
                    <a:pt x="505815" y="81752"/>
                  </a:moveTo>
                  <a:cubicBezTo>
                    <a:pt x="506208" y="57385"/>
                    <a:pt x="488916" y="39699"/>
                    <a:pt x="464156" y="39306"/>
                  </a:cubicBezTo>
                  <a:cubicBezTo>
                    <a:pt x="439789" y="38913"/>
                    <a:pt x="422103" y="56206"/>
                    <a:pt x="422103" y="80966"/>
                  </a:cubicBezTo>
                  <a:cubicBezTo>
                    <a:pt x="421710" y="105726"/>
                    <a:pt x="438610" y="123018"/>
                    <a:pt x="463370" y="123018"/>
                  </a:cubicBezTo>
                  <a:cubicBezTo>
                    <a:pt x="488129" y="123804"/>
                    <a:pt x="505422" y="106512"/>
                    <a:pt x="505815" y="8175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DE41BAE7-6E5D-49AF-868F-5A4063252CBB}"/>
                </a:ext>
              </a:extLst>
            </p:cNvPr>
            <p:cNvSpPr/>
            <p:nvPr/>
          </p:nvSpPr>
          <p:spPr>
            <a:xfrm>
              <a:off x="6176534" y="4245553"/>
              <a:ext cx="499086" cy="940288"/>
            </a:xfrm>
            <a:custGeom>
              <a:avLst/>
              <a:gdLst>
                <a:gd name="connsiteX0" fmla="*/ 405391 w 499086"/>
                <a:gd name="connsiteY0" fmla="*/ 777124 h 940288"/>
                <a:gd name="connsiteX1" fmla="*/ 496570 w 499086"/>
                <a:gd name="connsiteY1" fmla="*/ 840006 h 940288"/>
                <a:gd name="connsiteX2" fmla="*/ 449801 w 499086"/>
                <a:gd name="connsiteY2" fmla="*/ 933151 h 940288"/>
                <a:gd name="connsiteX3" fmla="*/ 349582 w 499086"/>
                <a:gd name="connsiteY3" fmla="*/ 904068 h 940288"/>
                <a:gd name="connsiteX4" fmla="*/ 368840 w 499086"/>
                <a:gd name="connsiteY4" fmla="*/ 790879 h 940288"/>
                <a:gd name="connsiteX5" fmla="*/ 237966 w 499086"/>
                <a:gd name="connsiteY5" fmla="*/ 491795 h 940288"/>
                <a:gd name="connsiteX6" fmla="*/ 102375 w 499086"/>
                <a:gd name="connsiteY6" fmla="*/ 181312 h 940288"/>
                <a:gd name="connsiteX7" fmla="*/ 78794 w 499086"/>
                <a:gd name="connsiteY7" fmla="*/ 164020 h 940288"/>
                <a:gd name="connsiteX8" fmla="*/ 977 w 499086"/>
                <a:gd name="connsiteY8" fmla="*/ 93670 h 940288"/>
                <a:gd name="connsiteX9" fmla="*/ 52463 w 499086"/>
                <a:gd name="connsiteY9" fmla="*/ 6027 h 940288"/>
                <a:gd name="connsiteX10" fmla="*/ 148358 w 499086"/>
                <a:gd name="connsiteY10" fmla="*/ 33538 h 940288"/>
                <a:gd name="connsiteX11" fmla="*/ 141677 w 499086"/>
                <a:gd name="connsiteY11" fmla="*/ 137687 h 940288"/>
                <a:gd name="connsiteX12" fmla="*/ 138140 w 499086"/>
                <a:gd name="connsiteY12" fmla="*/ 164806 h 940288"/>
                <a:gd name="connsiteX13" fmla="*/ 397530 w 499086"/>
                <a:gd name="connsiteY13" fmla="*/ 757080 h 940288"/>
                <a:gd name="connsiteX14" fmla="*/ 405391 w 499086"/>
                <a:gd name="connsiteY14" fmla="*/ 777124 h 940288"/>
                <a:gd name="connsiteX15" fmla="*/ 82332 w 499086"/>
                <a:gd name="connsiteY15" fmla="*/ 40220 h 940288"/>
                <a:gd name="connsiteX16" fmla="*/ 39100 w 499086"/>
                <a:gd name="connsiteY16" fmla="*/ 82272 h 940288"/>
                <a:gd name="connsiteX17" fmla="*/ 81153 w 499086"/>
                <a:gd name="connsiteY17" fmla="*/ 125504 h 940288"/>
                <a:gd name="connsiteX18" fmla="*/ 124384 w 499086"/>
                <a:gd name="connsiteY18" fmla="*/ 83058 h 940288"/>
                <a:gd name="connsiteX19" fmla="*/ 82332 w 499086"/>
                <a:gd name="connsiteY19" fmla="*/ 40220 h 940288"/>
                <a:gd name="connsiteX20" fmla="*/ 459627 w 499086"/>
                <a:gd name="connsiteY20" fmla="*/ 859264 h 940288"/>
                <a:gd name="connsiteX21" fmla="*/ 417967 w 499086"/>
                <a:gd name="connsiteY21" fmla="*/ 816032 h 940288"/>
                <a:gd name="connsiteX22" fmla="*/ 374735 w 499086"/>
                <a:gd name="connsiteY22" fmla="*/ 857692 h 940288"/>
                <a:gd name="connsiteX23" fmla="*/ 416395 w 499086"/>
                <a:gd name="connsiteY23" fmla="*/ 900924 h 940288"/>
                <a:gd name="connsiteX24" fmla="*/ 459627 w 499086"/>
                <a:gd name="connsiteY24" fmla="*/ 859264 h 94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99086" h="940288">
                  <a:moveTo>
                    <a:pt x="405391" y="777124"/>
                  </a:moveTo>
                  <a:cubicBezTo>
                    <a:pt x="451766" y="773587"/>
                    <a:pt x="485566" y="796775"/>
                    <a:pt x="496570" y="840006"/>
                  </a:cubicBezTo>
                  <a:cubicBezTo>
                    <a:pt x="506396" y="878129"/>
                    <a:pt x="486745" y="917037"/>
                    <a:pt x="449801" y="933151"/>
                  </a:cubicBezTo>
                  <a:cubicBezTo>
                    <a:pt x="412858" y="949265"/>
                    <a:pt x="371591" y="937474"/>
                    <a:pt x="349582" y="904068"/>
                  </a:cubicBezTo>
                  <a:cubicBezTo>
                    <a:pt x="324822" y="867124"/>
                    <a:pt x="331504" y="826251"/>
                    <a:pt x="368840" y="790879"/>
                  </a:cubicBezTo>
                  <a:cubicBezTo>
                    <a:pt x="325215" y="691446"/>
                    <a:pt x="281591" y="591620"/>
                    <a:pt x="237966" y="491795"/>
                  </a:cubicBezTo>
                  <a:cubicBezTo>
                    <a:pt x="192769" y="388431"/>
                    <a:pt x="147179" y="285068"/>
                    <a:pt x="102375" y="181312"/>
                  </a:cubicBezTo>
                  <a:cubicBezTo>
                    <a:pt x="97659" y="169915"/>
                    <a:pt x="92550" y="164412"/>
                    <a:pt x="78794" y="164020"/>
                  </a:cubicBezTo>
                  <a:cubicBezTo>
                    <a:pt x="38707" y="162841"/>
                    <a:pt x="6873" y="132971"/>
                    <a:pt x="977" y="93670"/>
                  </a:cubicBezTo>
                  <a:cubicBezTo>
                    <a:pt x="-4918" y="56333"/>
                    <a:pt x="16305" y="20176"/>
                    <a:pt x="52463" y="6027"/>
                  </a:cubicBezTo>
                  <a:cubicBezTo>
                    <a:pt x="87834" y="-8121"/>
                    <a:pt x="127136" y="3276"/>
                    <a:pt x="148358" y="33538"/>
                  </a:cubicBezTo>
                  <a:cubicBezTo>
                    <a:pt x="171939" y="66945"/>
                    <a:pt x="170367" y="108211"/>
                    <a:pt x="141677" y="137687"/>
                  </a:cubicBezTo>
                  <a:cubicBezTo>
                    <a:pt x="132245" y="147513"/>
                    <a:pt x="133817" y="154587"/>
                    <a:pt x="138140" y="164806"/>
                  </a:cubicBezTo>
                  <a:cubicBezTo>
                    <a:pt x="224603" y="362099"/>
                    <a:pt x="311067" y="559393"/>
                    <a:pt x="397530" y="757080"/>
                  </a:cubicBezTo>
                  <a:cubicBezTo>
                    <a:pt x="399888" y="763761"/>
                    <a:pt x="402246" y="770050"/>
                    <a:pt x="405391" y="777124"/>
                  </a:cubicBezTo>
                  <a:close/>
                  <a:moveTo>
                    <a:pt x="82332" y="40220"/>
                  </a:moveTo>
                  <a:cubicBezTo>
                    <a:pt x="58358" y="40220"/>
                    <a:pt x="39100" y="59084"/>
                    <a:pt x="39100" y="82272"/>
                  </a:cubicBezTo>
                  <a:cubicBezTo>
                    <a:pt x="39100" y="105460"/>
                    <a:pt x="59144" y="125897"/>
                    <a:pt x="81153" y="125504"/>
                  </a:cubicBezTo>
                  <a:cubicBezTo>
                    <a:pt x="103948" y="125504"/>
                    <a:pt x="124777" y="105067"/>
                    <a:pt x="124384" y="83058"/>
                  </a:cubicBezTo>
                  <a:cubicBezTo>
                    <a:pt x="124777" y="59870"/>
                    <a:pt x="105520" y="40220"/>
                    <a:pt x="82332" y="40220"/>
                  </a:cubicBezTo>
                  <a:close/>
                  <a:moveTo>
                    <a:pt x="459627" y="859264"/>
                  </a:moveTo>
                  <a:cubicBezTo>
                    <a:pt x="459627" y="835290"/>
                    <a:pt x="441155" y="816032"/>
                    <a:pt x="417967" y="816032"/>
                  </a:cubicBezTo>
                  <a:cubicBezTo>
                    <a:pt x="393993" y="816032"/>
                    <a:pt x="374735" y="834897"/>
                    <a:pt x="374735" y="857692"/>
                  </a:cubicBezTo>
                  <a:cubicBezTo>
                    <a:pt x="374735" y="881273"/>
                    <a:pt x="393600" y="900924"/>
                    <a:pt x="416395" y="900924"/>
                  </a:cubicBezTo>
                  <a:cubicBezTo>
                    <a:pt x="439976" y="900924"/>
                    <a:pt x="459627" y="882452"/>
                    <a:pt x="459627" y="859264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828AF6C1-3C73-41C3-879C-5687737FD866}"/>
                </a:ext>
              </a:extLst>
            </p:cNvPr>
            <p:cNvSpPr/>
            <p:nvPr/>
          </p:nvSpPr>
          <p:spPr>
            <a:xfrm>
              <a:off x="6034991" y="2651610"/>
              <a:ext cx="166473" cy="1012023"/>
            </a:xfrm>
            <a:custGeom>
              <a:avLst/>
              <a:gdLst>
                <a:gd name="connsiteX0" fmla="*/ 62345 w 166473"/>
                <a:gd name="connsiteY0" fmla="*/ 163499 h 1012023"/>
                <a:gd name="connsiteX1" fmla="*/ 2214 w 166473"/>
                <a:gd name="connsiteY1" fmla="*/ 65638 h 1012023"/>
                <a:gd name="connsiteX2" fmla="*/ 81996 w 166473"/>
                <a:gd name="connsiteY2" fmla="*/ 4 h 1012023"/>
                <a:gd name="connsiteX3" fmla="*/ 162957 w 166473"/>
                <a:gd name="connsiteY3" fmla="*/ 66817 h 1012023"/>
                <a:gd name="connsiteX4" fmla="*/ 103219 w 166473"/>
                <a:gd name="connsiteY4" fmla="*/ 163106 h 1012023"/>
                <a:gd name="connsiteX5" fmla="*/ 102433 w 166473"/>
                <a:gd name="connsiteY5" fmla="*/ 178040 h 1012023"/>
                <a:gd name="connsiteX6" fmla="*/ 103612 w 166473"/>
                <a:gd name="connsiteY6" fmla="*/ 830053 h 1012023"/>
                <a:gd name="connsiteX7" fmla="*/ 119726 w 166473"/>
                <a:gd name="connsiteY7" fmla="*/ 856385 h 1012023"/>
                <a:gd name="connsiteX8" fmla="*/ 164136 w 166473"/>
                <a:gd name="connsiteY8" fmla="*/ 949137 h 1012023"/>
                <a:gd name="connsiteX9" fmla="*/ 83961 w 166473"/>
                <a:gd name="connsiteY9" fmla="*/ 1012019 h 1012023"/>
                <a:gd name="connsiteX10" fmla="*/ 4965 w 166473"/>
                <a:gd name="connsiteY10" fmla="*/ 950316 h 1012023"/>
                <a:gd name="connsiteX11" fmla="*/ 48197 w 166473"/>
                <a:gd name="connsiteY11" fmla="*/ 856778 h 1012023"/>
                <a:gd name="connsiteX12" fmla="*/ 64311 w 166473"/>
                <a:gd name="connsiteY12" fmla="*/ 834769 h 1012023"/>
                <a:gd name="connsiteX13" fmla="*/ 63131 w 166473"/>
                <a:gd name="connsiteY13" fmla="*/ 174896 h 1012023"/>
                <a:gd name="connsiteX14" fmla="*/ 62345 w 166473"/>
                <a:gd name="connsiteY14" fmla="*/ 163499 h 1012023"/>
                <a:gd name="connsiteX15" fmla="*/ 82782 w 166473"/>
                <a:gd name="connsiteY15" fmla="*/ 124590 h 1012023"/>
                <a:gd name="connsiteX16" fmla="*/ 125228 w 166473"/>
                <a:gd name="connsiteY16" fmla="*/ 82144 h 1012023"/>
                <a:gd name="connsiteX17" fmla="*/ 83175 w 166473"/>
                <a:gd name="connsiteY17" fmla="*/ 39306 h 1012023"/>
                <a:gd name="connsiteX18" fmla="*/ 39944 w 166473"/>
                <a:gd name="connsiteY18" fmla="*/ 82537 h 1012023"/>
                <a:gd name="connsiteX19" fmla="*/ 82782 w 166473"/>
                <a:gd name="connsiteY19" fmla="*/ 124590 h 1012023"/>
                <a:gd name="connsiteX20" fmla="*/ 126014 w 166473"/>
                <a:gd name="connsiteY20" fmla="*/ 928700 h 1012023"/>
                <a:gd name="connsiteX21" fmla="*/ 83568 w 166473"/>
                <a:gd name="connsiteY21" fmla="*/ 887433 h 1012023"/>
                <a:gd name="connsiteX22" fmla="*/ 42695 w 166473"/>
                <a:gd name="connsiteY22" fmla="*/ 930665 h 1012023"/>
                <a:gd name="connsiteX23" fmla="*/ 85533 w 166473"/>
                <a:gd name="connsiteY23" fmla="*/ 972325 h 1012023"/>
                <a:gd name="connsiteX24" fmla="*/ 126014 w 166473"/>
                <a:gd name="connsiteY24" fmla="*/ 928700 h 101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6473" h="1012023">
                  <a:moveTo>
                    <a:pt x="62345" y="163499"/>
                  </a:moveTo>
                  <a:cubicBezTo>
                    <a:pt x="13611" y="141097"/>
                    <a:pt x="-7218" y="106904"/>
                    <a:pt x="2214" y="65638"/>
                  </a:cubicBezTo>
                  <a:cubicBezTo>
                    <a:pt x="11253" y="26336"/>
                    <a:pt x="43088" y="397"/>
                    <a:pt x="81996" y="4"/>
                  </a:cubicBezTo>
                  <a:cubicBezTo>
                    <a:pt x="121691" y="-389"/>
                    <a:pt x="154311" y="26729"/>
                    <a:pt x="162957" y="66817"/>
                  </a:cubicBezTo>
                  <a:cubicBezTo>
                    <a:pt x="171604" y="107297"/>
                    <a:pt x="150381" y="141883"/>
                    <a:pt x="103219" y="163106"/>
                  </a:cubicBezTo>
                  <a:cubicBezTo>
                    <a:pt x="102826" y="167822"/>
                    <a:pt x="102433" y="172931"/>
                    <a:pt x="102433" y="178040"/>
                  </a:cubicBezTo>
                  <a:cubicBezTo>
                    <a:pt x="102826" y="395378"/>
                    <a:pt x="103219" y="612715"/>
                    <a:pt x="103612" y="830053"/>
                  </a:cubicBezTo>
                  <a:cubicBezTo>
                    <a:pt x="103612" y="842629"/>
                    <a:pt x="105577" y="850490"/>
                    <a:pt x="119726" y="856385"/>
                  </a:cubicBezTo>
                  <a:cubicBezTo>
                    <a:pt x="155490" y="871320"/>
                    <a:pt x="173176" y="910228"/>
                    <a:pt x="164136" y="949137"/>
                  </a:cubicBezTo>
                  <a:cubicBezTo>
                    <a:pt x="155883" y="985294"/>
                    <a:pt x="121298" y="1012412"/>
                    <a:pt x="83961" y="1012019"/>
                  </a:cubicBezTo>
                  <a:cubicBezTo>
                    <a:pt x="46625" y="1011626"/>
                    <a:pt x="13219" y="985294"/>
                    <a:pt x="4965" y="950316"/>
                  </a:cubicBezTo>
                  <a:cubicBezTo>
                    <a:pt x="-4467" y="912193"/>
                    <a:pt x="13219" y="872892"/>
                    <a:pt x="48197" y="856778"/>
                  </a:cubicBezTo>
                  <a:cubicBezTo>
                    <a:pt x="58415" y="852062"/>
                    <a:pt x="64311" y="847739"/>
                    <a:pt x="64311" y="834769"/>
                  </a:cubicBezTo>
                  <a:cubicBezTo>
                    <a:pt x="63524" y="614681"/>
                    <a:pt x="63131" y="394985"/>
                    <a:pt x="63131" y="174896"/>
                  </a:cubicBezTo>
                  <a:cubicBezTo>
                    <a:pt x="62738" y="170573"/>
                    <a:pt x="62345" y="166643"/>
                    <a:pt x="62345" y="163499"/>
                  </a:cubicBezTo>
                  <a:close/>
                  <a:moveTo>
                    <a:pt x="82782" y="124590"/>
                  </a:moveTo>
                  <a:cubicBezTo>
                    <a:pt x="105970" y="124590"/>
                    <a:pt x="124835" y="105725"/>
                    <a:pt x="125228" y="82144"/>
                  </a:cubicBezTo>
                  <a:cubicBezTo>
                    <a:pt x="125621" y="59349"/>
                    <a:pt x="106363" y="39699"/>
                    <a:pt x="83175" y="39306"/>
                  </a:cubicBezTo>
                  <a:cubicBezTo>
                    <a:pt x="59594" y="38913"/>
                    <a:pt x="39550" y="58957"/>
                    <a:pt x="39944" y="82537"/>
                  </a:cubicBezTo>
                  <a:cubicBezTo>
                    <a:pt x="40336" y="106511"/>
                    <a:pt x="59201" y="124590"/>
                    <a:pt x="82782" y="124590"/>
                  </a:cubicBezTo>
                  <a:close/>
                  <a:moveTo>
                    <a:pt x="126014" y="928700"/>
                  </a:moveTo>
                  <a:cubicBezTo>
                    <a:pt x="125621" y="904333"/>
                    <a:pt x="107542" y="887040"/>
                    <a:pt x="83568" y="887433"/>
                  </a:cubicBezTo>
                  <a:cubicBezTo>
                    <a:pt x="59594" y="887826"/>
                    <a:pt x="42302" y="905905"/>
                    <a:pt x="42695" y="930665"/>
                  </a:cubicBezTo>
                  <a:cubicBezTo>
                    <a:pt x="43088" y="954639"/>
                    <a:pt x="61559" y="972718"/>
                    <a:pt x="85533" y="972325"/>
                  </a:cubicBezTo>
                  <a:cubicBezTo>
                    <a:pt x="109114" y="971932"/>
                    <a:pt x="126407" y="953460"/>
                    <a:pt x="126014" y="928700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B17B3EDD-48DB-4BFA-907C-0F20F1482101}"/>
                </a:ext>
              </a:extLst>
            </p:cNvPr>
            <p:cNvSpPr/>
            <p:nvPr/>
          </p:nvSpPr>
          <p:spPr>
            <a:xfrm>
              <a:off x="7176160" y="2555718"/>
              <a:ext cx="305648" cy="733139"/>
            </a:xfrm>
            <a:custGeom>
              <a:avLst/>
              <a:gdLst>
                <a:gd name="connsiteX0" fmla="*/ 242888 w 305648"/>
                <a:gd name="connsiteY0" fmla="*/ 630397 h 733139"/>
                <a:gd name="connsiteX1" fmla="*/ 115551 w 305648"/>
                <a:gd name="connsiteY1" fmla="*/ 493628 h 733139"/>
                <a:gd name="connsiteX2" fmla="*/ 93149 w 305648"/>
                <a:gd name="connsiteY2" fmla="*/ 436247 h 733139"/>
                <a:gd name="connsiteX3" fmla="*/ 93935 w 305648"/>
                <a:gd name="connsiteY3" fmla="*/ 178822 h 733139"/>
                <a:gd name="connsiteX4" fmla="*/ 79393 w 305648"/>
                <a:gd name="connsiteY4" fmla="*/ 155241 h 733139"/>
                <a:gd name="connsiteX5" fmla="*/ 33803 w 305648"/>
                <a:gd name="connsiteY5" fmla="*/ 60917 h 733139"/>
                <a:gd name="connsiteX6" fmla="*/ 112799 w 305648"/>
                <a:gd name="connsiteY6" fmla="*/ 0 h 733139"/>
                <a:gd name="connsiteX7" fmla="*/ 193368 w 305648"/>
                <a:gd name="connsiteY7" fmla="*/ 61703 h 733139"/>
                <a:gd name="connsiteX8" fmla="*/ 148957 w 305648"/>
                <a:gd name="connsiteY8" fmla="*/ 154848 h 733139"/>
                <a:gd name="connsiteX9" fmla="*/ 133236 w 305648"/>
                <a:gd name="connsiteY9" fmla="*/ 179608 h 733139"/>
                <a:gd name="connsiteX10" fmla="*/ 134022 w 305648"/>
                <a:gd name="connsiteY10" fmla="*/ 435068 h 733139"/>
                <a:gd name="connsiteX11" fmla="*/ 146599 w 305648"/>
                <a:gd name="connsiteY11" fmla="*/ 467688 h 733139"/>
                <a:gd name="connsiteX12" fmla="*/ 295159 w 305648"/>
                <a:gd name="connsiteY12" fmla="*/ 629611 h 733139"/>
                <a:gd name="connsiteX13" fmla="*/ 304984 w 305648"/>
                <a:gd name="connsiteY13" fmla="*/ 657515 h 733139"/>
                <a:gd name="connsiteX14" fmla="*/ 277866 w 305648"/>
                <a:gd name="connsiteY14" fmla="*/ 669306 h 733139"/>
                <a:gd name="connsiteX15" fmla="*/ 175682 w 305648"/>
                <a:gd name="connsiteY15" fmla="*/ 670485 h 733139"/>
                <a:gd name="connsiteX16" fmla="*/ 157996 w 305648"/>
                <a:gd name="connsiteY16" fmla="*/ 682668 h 733139"/>
                <a:gd name="connsiteX17" fmla="*/ 64852 w 305648"/>
                <a:gd name="connsiteY17" fmla="*/ 731402 h 733139"/>
                <a:gd name="connsiteX18" fmla="*/ 4 w 305648"/>
                <a:gd name="connsiteY18" fmla="*/ 650834 h 733139"/>
                <a:gd name="connsiteX19" fmla="*/ 61314 w 305648"/>
                <a:gd name="connsiteY19" fmla="*/ 571445 h 733139"/>
                <a:gd name="connsiteX20" fmla="*/ 158389 w 305648"/>
                <a:gd name="connsiteY20" fmla="*/ 619393 h 733139"/>
                <a:gd name="connsiteX21" fmla="*/ 172931 w 305648"/>
                <a:gd name="connsiteY21" fmla="*/ 630004 h 733139"/>
                <a:gd name="connsiteX22" fmla="*/ 242888 w 305648"/>
                <a:gd name="connsiteY22" fmla="*/ 630397 h 733139"/>
                <a:gd name="connsiteX23" fmla="*/ 156031 w 305648"/>
                <a:gd name="connsiteY23" fmla="*/ 81747 h 733139"/>
                <a:gd name="connsiteX24" fmla="*/ 114372 w 305648"/>
                <a:gd name="connsiteY24" fmla="*/ 39695 h 733139"/>
                <a:gd name="connsiteX25" fmla="*/ 71926 w 305648"/>
                <a:gd name="connsiteY25" fmla="*/ 80961 h 733139"/>
                <a:gd name="connsiteX26" fmla="*/ 113586 w 305648"/>
                <a:gd name="connsiteY26" fmla="*/ 123014 h 733139"/>
                <a:gd name="connsiteX27" fmla="*/ 156031 w 305648"/>
                <a:gd name="connsiteY27" fmla="*/ 81747 h 733139"/>
                <a:gd name="connsiteX28" fmla="*/ 124197 w 305648"/>
                <a:gd name="connsiteY28" fmla="*/ 649655 h 733139"/>
                <a:gd name="connsiteX29" fmla="*/ 80965 w 305648"/>
                <a:gd name="connsiteY29" fmla="*/ 608781 h 733139"/>
                <a:gd name="connsiteX30" fmla="*/ 39699 w 305648"/>
                <a:gd name="connsiteY30" fmla="*/ 651620 h 733139"/>
                <a:gd name="connsiteX31" fmla="*/ 82930 w 305648"/>
                <a:gd name="connsiteY31" fmla="*/ 692493 h 733139"/>
                <a:gd name="connsiteX32" fmla="*/ 124197 w 305648"/>
                <a:gd name="connsiteY32" fmla="*/ 649655 h 73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5648" h="733139">
                  <a:moveTo>
                    <a:pt x="242888" y="630397"/>
                  </a:moveTo>
                  <a:cubicBezTo>
                    <a:pt x="198477" y="582449"/>
                    <a:pt x="157996" y="536859"/>
                    <a:pt x="115551" y="493628"/>
                  </a:cubicBezTo>
                  <a:cubicBezTo>
                    <a:pt x="99044" y="476728"/>
                    <a:pt x="93149" y="459435"/>
                    <a:pt x="93149" y="436247"/>
                  </a:cubicBezTo>
                  <a:cubicBezTo>
                    <a:pt x="94328" y="350570"/>
                    <a:pt x="93542" y="264893"/>
                    <a:pt x="93935" y="178822"/>
                  </a:cubicBezTo>
                  <a:cubicBezTo>
                    <a:pt x="93935" y="167032"/>
                    <a:pt x="91970" y="160743"/>
                    <a:pt x="79393" y="155241"/>
                  </a:cubicBezTo>
                  <a:cubicBezTo>
                    <a:pt x="42450" y="139521"/>
                    <a:pt x="24764" y="101005"/>
                    <a:pt x="33803" y="60917"/>
                  </a:cubicBezTo>
                  <a:cubicBezTo>
                    <a:pt x="42057" y="24760"/>
                    <a:pt x="74284" y="0"/>
                    <a:pt x="112799" y="0"/>
                  </a:cubicBezTo>
                  <a:cubicBezTo>
                    <a:pt x="152494" y="0"/>
                    <a:pt x="184328" y="24367"/>
                    <a:pt x="193368" y="61703"/>
                  </a:cubicBezTo>
                  <a:cubicBezTo>
                    <a:pt x="202407" y="99433"/>
                    <a:pt x="184328" y="139128"/>
                    <a:pt x="148957" y="154848"/>
                  </a:cubicBezTo>
                  <a:cubicBezTo>
                    <a:pt x="136774" y="160350"/>
                    <a:pt x="133236" y="166639"/>
                    <a:pt x="133236" y="179608"/>
                  </a:cubicBezTo>
                  <a:cubicBezTo>
                    <a:pt x="134022" y="264893"/>
                    <a:pt x="133236" y="349784"/>
                    <a:pt x="134022" y="435068"/>
                  </a:cubicBezTo>
                  <a:cubicBezTo>
                    <a:pt x="134022" y="446073"/>
                    <a:pt x="139132" y="459435"/>
                    <a:pt x="146599" y="467688"/>
                  </a:cubicBezTo>
                  <a:cubicBezTo>
                    <a:pt x="195726" y="522318"/>
                    <a:pt x="246032" y="575375"/>
                    <a:pt x="295159" y="629611"/>
                  </a:cubicBezTo>
                  <a:cubicBezTo>
                    <a:pt x="301447" y="636685"/>
                    <a:pt x="307735" y="650834"/>
                    <a:pt x="304984" y="657515"/>
                  </a:cubicBezTo>
                  <a:cubicBezTo>
                    <a:pt x="302233" y="664196"/>
                    <a:pt x="287691" y="668913"/>
                    <a:pt x="277866" y="669306"/>
                  </a:cubicBezTo>
                  <a:cubicBezTo>
                    <a:pt x="244067" y="670878"/>
                    <a:pt x="209874" y="669306"/>
                    <a:pt x="175682" y="670485"/>
                  </a:cubicBezTo>
                  <a:cubicBezTo>
                    <a:pt x="169394" y="670878"/>
                    <a:pt x="160747" y="676773"/>
                    <a:pt x="157996" y="682668"/>
                  </a:cubicBezTo>
                  <a:cubicBezTo>
                    <a:pt x="139918" y="720005"/>
                    <a:pt x="103760" y="739262"/>
                    <a:pt x="64852" y="731402"/>
                  </a:cubicBezTo>
                  <a:cubicBezTo>
                    <a:pt x="27122" y="723542"/>
                    <a:pt x="-389" y="689742"/>
                    <a:pt x="4" y="650834"/>
                  </a:cubicBezTo>
                  <a:cubicBezTo>
                    <a:pt x="4" y="613497"/>
                    <a:pt x="26336" y="579698"/>
                    <a:pt x="61314" y="571445"/>
                  </a:cubicBezTo>
                  <a:cubicBezTo>
                    <a:pt x="102188" y="561619"/>
                    <a:pt x="139525" y="580484"/>
                    <a:pt x="158389" y="619393"/>
                  </a:cubicBezTo>
                  <a:cubicBezTo>
                    <a:pt x="160747" y="624502"/>
                    <a:pt x="167822" y="629611"/>
                    <a:pt x="172931" y="630004"/>
                  </a:cubicBezTo>
                  <a:cubicBezTo>
                    <a:pt x="194547" y="630790"/>
                    <a:pt x="216163" y="630397"/>
                    <a:pt x="242888" y="630397"/>
                  </a:cubicBezTo>
                  <a:close/>
                  <a:moveTo>
                    <a:pt x="156031" y="81747"/>
                  </a:moveTo>
                  <a:cubicBezTo>
                    <a:pt x="156424" y="57380"/>
                    <a:pt x="139132" y="39695"/>
                    <a:pt x="114372" y="39695"/>
                  </a:cubicBezTo>
                  <a:cubicBezTo>
                    <a:pt x="89612" y="39695"/>
                    <a:pt x="72319" y="56594"/>
                    <a:pt x="71926" y="80961"/>
                  </a:cubicBezTo>
                  <a:cubicBezTo>
                    <a:pt x="71533" y="105328"/>
                    <a:pt x="89218" y="123014"/>
                    <a:pt x="113586" y="123014"/>
                  </a:cubicBezTo>
                  <a:cubicBezTo>
                    <a:pt x="137953" y="123407"/>
                    <a:pt x="155638" y="106114"/>
                    <a:pt x="156031" y="81747"/>
                  </a:cubicBezTo>
                  <a:close/>
                  <a:moveTo>
                    <a:pt x="124197" y="649655"/>
                  </a:moveTo>
                  <a:cubicBezTo>
                    <a:pt x="123804" y="625681"/>
                    <a:pt x="105725" y="608388"/>
                    <a:pt x="80965" y="608781"/>
                  </a:cubicBezTo>
                  <a:cubicBezTo>
                    <a:pt x="56598" y="609174"/>
                    <a:pt x="39306" y="627646"/>
                    <a:pt x="39699" y="651620"/>
                  </a:cubicBezTo>
                  <a:cubicBezTo>
                    <a:pt x="40092" y="675594"/>
                    <a:pt x="58563" y="692886"/>
                    <a:pt x="82930" y="692493"/>
                  </a:cubicBezTo>
                  <a:cubicBezTo>
                    <a:pt x="106904" y="692100"/>
                    <a:pt x="124590" y="673629"/>
                    <a:pt x="124197" y="649655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7B82B695-75F8-45DB-AEFE-42A49818175A}"/>
                </a:ext>
              </a:extLst>
            </p:cNvPr>
            <p:cNvSpPr/>
            <p:nvPr/>
          </p:nvSpPr>
          <p:spPr>
            <a:xfrm>
              <a:off x="5250371" y="4034494"/>
              <a:ext cx="950328" cy="173176"/>
            </a:xfrm>
            <a:custGeom>
              <a:avLst/>
              <a:gdLst>
                <a:gd name="connsiteX0" fmla="*/ 161939 w 950328"/>
                <a:gd name="connsiteY0" fmla="*/ 69706 h 173176"/>
                <a:gd name="connsiteX1" fmla="*/ 327006 w 950328"/>
                <a:gd name="connsiteY1" fmla="*/ 69706 h 173176"/>
                <a:gd name="connsiteX2" fmla="*/ 774651 w 950328"/>
                <a:gd name="connsiteY2" fmla="*/ 63024 h 173176"/>
                <a:gd name="connsiteX3" fmla="*/ 793515 w 950328"/>
                <a:gd name="connsiteY3" fmla="*/ 50841 h 173176"/>
                <a:gd name="connsiteX4" fmla="*/ 883909 w 950328"/>
                <a:gd name="connsiteY4" fmla="*/ 1714 h 173176"/>
                <a:gd name="connsiteX5" fmla="*/ 950329 w 950328"/>
                <a:gd name="connsiteY5" fmla="*/ 82282 h 173176"/>
                <a:gd name="connsiteX6" fmla="*/ 885874 w 950328"/>
                <a:gd name="connsiteY6" fmla="*/ 162458 h 173176"/>
                <a:gd name="connsiteX7" fmla="*/ 793515 w 950328"/>
                <a:gd name="connsiteY7" fmla="*/ 113724 h 173176"/>
                <a:gd name="connsiteX8" fmla="*/ 772293 w 950328"/>
                <a:gd name="connsiteY8" fmla="*/ 102326 h 173176"/>
                <a:gd name="connsiteX9" fmla="*/ 417006 w 950328"/>
                <a:gd name="connsiteY9" fmla="*/ 107435 h 173176"/>
                <a:gd name="connsiteX10" fmla="*/ 179232 w 950328"/>
                <a:gd name="connsiteY10" fmla="*/ 110186 h 173176"/>
                <a:gd name="connsiteX11" fmla="*/ 156830 w 950328"/>
                <a:gd name="connsiteY11" fmla="*/ 123156 h 173176"/>
                <a:gd name="connsiteX12" fmla="*/ 64078 w 950328"/>
                <a:gd name="connsiteY12" fmla="*/ 171104 h 173176"/>
                <a:gd name="connsiteX13" fmla="*/ 17 w 950328"/>
                <a:gd name="connsiteY13" fmla="*/ 89750 h 173176"/>
                <a:gd name="connsiteX14" fmla="*/ 64078 w 950328"/>
                <a:gd name="connsiteY14" fmla="*/ 11147 h 173176"/>
                <a:gd name="connsiteX15" fmla="*/ 158402 w 950328"/>
                <a:gd name="connsiteY15" fmla="*/ 60274 h 173176"/>
                <a:gd name="connsiteX16" fmla="*/ 161939 w 950328"/>
                <a:gd name="connsiteY16" fmla="*/ 69706 h 173176"/>
                <a:gd name="connsiteX17" fmla="*/ 124210 w 950328"/>
                <a:gd name="connsiteY17" fmla="*/ 90143 h 173176"/>
                <a:gd name="connsiteX18" fmla="*/ 80978 w 950328"/>
                <a:gd name="connsiteY18" fmla="*/ 48876 h 173176"/>
                <a:gd name="connsiteX19" fmla="*/ 39711 w 950328"/>
                <a:gd name="connsiteY19" fmla="*/ 92108 h 173176"/>
                <a:gd name="connsiteX20" fmla="*/ 82943 w 950328"/>
                <a:gd name="connsiteY20" fmla="*/ 133374 h 173176"/>
                <a:gd name="connsiteX21" fmla="*/ 124210 w 950328"/>
                <a:gd name="connsiteY21" fmla="*/ 90143 h 173176"/>
                <a:gd name="connsiteX22" fmla="*/ 826922 w 950328"/>
                <a:gd name="connsiteY22" fmla="*/ 82675 h 173176"/>
                <a:gd name="connsiteX23" fmla="*/ 868974 w 950328"/>
                <a:gd name="connsiteY23" fmla="*/ 125121 h 173176"/>
                <a:gd name="connsiteX24" fmla="*/ 910634 w 950328"/>
                <a:gd name="connsiteY24" fmla="*/ 82282 h 173176"/>
                <a:gd name="connsiteX25" fmla="*/ 868581 w 950328"/>
                <a:gd name="connsiteY25" fmla="*/ 39837 h 173176"/>
                <a:gd name="connsiteX26" fmla="*/ 826922 w 950328"/>
                <a:gd name="connsiteY26" fmla="*/ 82675 h 17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0328" h="173176">
                  <a:moveTo>
                    <a:pt x="161939" y="69706"/>
                  </a:moveTo>
                  <a:cubicBezTo>
                    <a:pt x="218141" y="69706"/>
                    <a:pt x="272377" y="70492"/>
                    <a:pt x="327006" y="69706"/>
                  </a:cubicBezTo>
                  <a:cubicBezTo>
                    <a:pt x="476352" y="67741"/>
                    <a:pt x="625305" y="65383"/>
                    <a:pt x="774651" y="63024"/>
                  </a:cubicBezTo>
                  <a:cubicBezTo>
                    <a:pt x="784083" y="63024"/>
                    <a:pt x="789192" y="60666"/>
                    <a:pt x="793515" y="50841"/>
                  </a:cubicBezTo>
                  <a:cubicBezTo>
                    <a:pt x="809236" y="13505"/>
                    <a:pt x="846572" y="-6146"/>
                    <a:pt x="883909" y="1714"/>
                  </a:cubicBezTo>
                  <a:cubicBezTo>
                    <a:pt x="924783" y="10361"/>
                    <a:pt x="950329" y="41409"/>
                    <a:pt x="950329" y="82282"/>
                  </a:cubicBezTo>
                  <a:cubicBezTo>
                    <a:pt x="950329" y="122370"/>
                    <a:pt x="925569" y="153025"/>
                    <a:pt x="885874" y="162458"/>
                  </a:cubicBezTo>
                  <a:cubicBezTo>
                    <a:pt x="847751" y="171104"/>
                    <a:pt x="810022" y="152239"/>
                    <a:pt x="793515" y="113724"/>
                  </a:cubicBezTo>
                  <a:cubicBezTo>
                    <a:pt x="788406" y="101933"/>
                    <a:pt x="781725" y="102326"/>
                    <a:pt x="772293" y="102326"/>
                  </a:cubicBezTo>
                  <a:cubicBezTo>
                    <a:pt x="653995" y="104291"/>
                    <a:pt x="535304" y="105863"/>
                    <a:pt x="417006" y="107435"/>
                  </a:cubicBezTo>
                  <a:cubicBezTo>
                    <a:pt x="337617" y="108614"/>
                    <a:pt x="258621" y="109401"/>
                    <a:pt x="179232" y="110186"/>
                  </a:cubicBezTo>
                  <a:cubicBezTo>
                    <a:pt x="168621" y="110186"/>
                    <a:pt x="161939" y="111366"/>
                    <a:pt x="156830" y="123156"/>
                  </a:cubicBezTo>
                  <a:cubicBezTo>
                    <a:pt x="140717" y="160885"/>
                    <a:pt x="101808" y="179750"/>
                    <a:pt x="64078" y="171104"/>
                  </a:cubicBezTo>
                  <a:cubicBezTo>
                    <a:pt x="25956" y="162064"/>
                    <a:pt x="-769" y="128658"/>
                    <a:pt x="17" y="89750"/>
                  </a:cubicBezTo>
                  <a:cubicBezTo>
                    <a:pt x="803" y="50841"/>
                    <a:pt x="27135" y="18614"/>
                    <a:pt x="64078" y="11147"/>
                  </a:cubicBezTo>
                  <a:cubicBezTo>
                    <a:pt x="105345" y="2893"/>
                    <a:pt x="141502" y="21758"/>
                    <a:pt x="158402" y="60274"/>
                  </a:cubicBezTo>
                  <a:cubicBezTo>
                    <a:pt x="159581" y="63418"/>
                    <a:pt x="160760" y="66562"/>
                    <a:pt x="161939" y="69706"/>
                  </a:cubicBezTo>
                  <a:close/>
                  <a:moveTo>
                    <a:pt x="124210" y="90143"/>
                  </a:moveTo>
                  <a:cubicBezTo>
                    <a:pt x="123817" y="66562"/>
                    <a:pt x="104952" y="48483"/>
                    <a:pt x="80978" y="48876"/>
                  </a:cubicBezTo>
                  <a:cubicBezTo>
                    <a:pt x="57004" y="49269"/>
                    <a:pt x="38925" y="68134"/>
                    <a:pt x="39711" y="92108"/>
                  </a:cubicBezTo>
                  <a:cubicBezTo>
                    <a:pt x="40498" y="116082"/>
                    <a:pt x="58969" y="133767"/>
                    <a:pt x="82943" y="133374"/>
                  </a:cubicBezTo>
                  <a:cubicBezTo>
                    <a:pt x="106917" y="132588"/>
                    <a:pt x="124603" y="114117"/>
                    <a:pt x="124210" y="90143"/>
                  </a:cubicBezTo>
                  <a:close/>
                  <a:moveTo>
                    <a:pt x="826922" y="82675"/>
                  </a:moveTo>
                  <a:cubicBezTo>
                    <a:pt x="826922" y="107042"/>
                    <a:pt x="845393" y="125121"/>
                    <a:pt x="868974" y="125121"/>
                  </a:cubicBezTo>
                  <a:cubicBezTo>
                    <a:pt x="892555" y="124728"/>
                    <a:pt x="910634" y="106256"/>
                    <a:pt x="910634" y="82282"/>
                  </a:cubicBezTo>
                  <a:cubicBezTo>
                    <a:pt x="910634" y="58308"/>
                    <a:pt x="892162" y="39837"/>
                    <a:pt x="868581" y="39837"/>
                  </a:cubicBezTo>
                  <a:cubicBezTo>
                    <a:pt x="844607" y="39837"/>
                    <a:pt x="826922" y="58308"/>
                    <a:pt x="826922" y="82675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8B49A1A4-16A4-4127-A7DD-18B66A0DAA81}"/>
                </a:ext>
              </a:extLst>
            </p:cNvPr>
            <p:cNvSpPr/>
            <p:nvPr/>
          </p:nvSpPr>
          <p:spPr>
            <a:xfrm>
              <a:off x="4410942" y="1903216"/>
              <a:ext cx="807860" cy="616911"/>
            </a:xfrm>
            <a:custGeom>
              <a:avLst/>
              <a:gdLst>
                <a:gd name="connsiteX0" fmla="*/ 648048 w 807860"/>
                <a:gd name="connsiteY0" fmla="*/ 112106 h 616911"/>
                <a:gd name="connsiteX1" fmla="*/ 696782 w 807860"/>
                <a:gd name="connsiteY1" fmla="*/ 5599 h 616911"/>
                <a:gd name="connsiteX2" fmla="*/ 794642 w 807860"/>
                <a:gd name="connsiteY2" fmla="*/ 37826 h 616911"/>
                <a:gd name="connsiteX3" fmla="*/ 783245 w 807860"/>
                <a:gd name="connsiteY3" fmla="*/ 140403 h 616911"/>
                <a:gd name="connsiteX4" fmla="*/ 670843 w 807860"/>
                <a:gd name="connsiteY4" fmla="*/ 143940 h 616911"/>
                <a:gd name="connsiteX5" fmla="*/ 175643 w 807860"/>
                <a:gd name="connsiteY5" fmla="*/ 494117 h 616911"/>
                <a:gd name="connsiteX6" fmla="*/ 162673 w 807860"/>
                <a:gd name="connsiteY6" fmla="*/ 522414 h 616911"/>
                <a:gd name="connsiteX7" fmla="*/ 89573 w 807860"/>
                <a:gd name="connsiteY7" fmla="*/ 616345 h 616911"/>
                <a:gd name="connsiteX8" fmla="*/ 358 w 807860"/>
                <a:gd name="connsiteY8" fmla="*/ 543244 h 616911"/>
                <a:gd name="connsiteX9" fmla="*/ 77389 w 807860"/>
                <a:gd name="connsiteY9" fmla="*/ 453244 h 616911"/>
                <a:gd name="connsiteX10" fmla="*/ 143416 w 807860"/>
                <a:gd name="connsiteY10" fmla="*/ 468571 h 616911"/>
                <a:gd name="connsiteX11" fmla="*/ 648048 w 807860"/>
                <a:gd name="connsiteY11" fmla="*/ 112106 h 616911"/>
                <a:gd name="connsiteX12" fmla="*/ 82891 w 807860"/>
                <a:gd name="connsiteY12" fmla="*/ 492152 h 616911"/>
                <a:gd name="connsiteX13" fmla="*/ 39660 w 807860"/>
                <a:gd name="connsiteY13" fmla="*/ 533812 h 616911"/>
                <a:gd name="connsiteX14" fmla="*/ 81319 w 807860"/>
                <a:gd name="connsiteY14" fmla="*/ 577437 h 616911"/>
                <a:gd name="connsiteX15" fmla="*/ 124944 w 807860"/>
                <a:gd name="connsiteY15" fmla="*/ 534991 h 616911"/>
                <a:gd name="connsiteX16" fmla="*/ 82891 w 807860"/>
                <a:gd name="connsiteY16" fmla="*/ 492152 h 616911"/>
                <a:gd name="connsiteX17" fmla="*/ 768310 w 807860"/>
                <a:gd name="connsiteY17" fmla="*/ 81844 h 616911"/>
                <a:gd name="connsiteX18" fmla="*/ 725865 w 807860"/>
                <a:gd name="connsiteY18" fmla="*/ 39791 h 616911"/>
                <a:gd name="connsiteX19" fmla="*/ 684205 w 807860"/>
                <a:gd name="connsiteY19" fmla="*/ 82630 h 616911"/>
                <a:gd name="connsiteX20" fmla="*/ 727044 w 807860"/>
                <a:gd name="connsiteY20" fmla="*/ 125076 h 616911"/>
                <a:gd name="connsiteX21" fmla="*/ 768310 w 807860"/>
                <a:gd name="connsiteY21" fmla="*/ 81844 h 61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7860" h="616911">
                  <a:moveTo>
                    <a:pt x="648048" y="112106"/>
                  </a:moveTo>
                  <a:cubicBezTo>
                    <a:pt x="638222" y="58656"/>
                    <a:pt x="655122" y="22106"/>
                    <a:pt x="696782" y="5599"/>
                  </a:cubicBezTo>
                  <a:cubicBezTo>
                    <a:pt x="732939" y="-8550"/>
                    <a:pt x="773420" y="4813"/>
                    <a:pt x="794642" y="37826"/>
                  </a:cubicBezTo>
                  <a:cubicBezTo>
                    <a:pt x="815865" y="70840"/>
                    <a:pt x="811149" y="112892"/>
                    <a:pt x="783245" y="140403"/>
                  </a:cubicBezTo>
                  <a:cubicBezTo>
                    <a:pt x="751804" y="171451"/>
                    <a:pt x="712109" y="172631"/>
                    <a:pt x="670843" y="143940"/>
                  </a:cubicBezTo>
                  <a:cubicBezTo>
                    <a:pt x="505776" y="260666"/>
                    <a:pt x="340709" y="377392"/>
                    <a:pt x="175643" y="494117"/>
                  </a:cubicBezTo>
                  <a:cubicBezTo>
                    <a:pt x="165031" y="501585"/>
                    <a:pt x="159529" y="507873"/>
                    <a:pt x="162673" y="522414"/>
                  </a:cubicBezTo>
                  <a:cubicBezTo>
                    <a:pt x="171320" y="568004"/>
                    <a:pt x="137913" y="609664"/>
                    <a:pt x="89573" y="616345"/>
                  </a:cubicBezTo>
                  <a:cubicBezTo>
                    <a:pt x="47913" y="621847"/>
                    <a:pt x="4288" y="586476"/>
                    <a:pt x="358" y="543244"/>
                  </a:cubicBezTo>
                  <a:cubicBezTo>
                    <a:pt x="-3965" y="495689"/>
                    <a:pt x="31406" y="452458"/>
                    <a:pt x="77389" y="453244"/>
                  </a:cubicBezTo>
                  <a:cubicBezTo>
                    <a:pt x="97826" y="453637"/>
                    <a:pt x="118263" y="462283"/>
                    <a:pt x="143416" y="468571"/>
                  </a:cubicBezTo>
                  <a:cubicBezTo>
                    <a:pt x="308482" y="352632"/>
                    <a:pt x="478265" y="232369"/>
                    <a:pt x="648048" y="112106"/>
                  </a:cubicBezTo>
                  <a:close/>
                  <a:moveTo>
                    <a:pt x="82891" y="492152"/>
                  </a:moveTo>
                  <a:cubicBezTo>
                    <a:pt x="59310" y="492152"/>
                    <a:pt x="40053" y="511017"/>
                    <a:pt x="39660" y="533812"/>
                  </a:cubicBezTo>
                  <a:cubicBezTo>
                    <a:pt x="39660" y="557000"/>
                    <a:pt x="58917" y="577437"/>
                    <a:pt x="81319" y="577437"/>
                  </a:cubicBezTo>
                  <a:cubicBezTo>
                    <a:pt x="103721" y="577830"/>
                    <a:pt x="124551" y="557393"/>
                    <a:pt x="124944" y="534991"/>
                  </a:cubicBezTo>
                  <a:cubicBezTo>
                    <a:pt x="125337" y="512196"/>
                    <a:pt x="106079" y="492152"/>
                    <a:pt x="82891" y="492152"/>
                  </a:cubicBezTo>
                  <a:close/>
                  <a:moveTo>
                    <a:pt x="768310" y="81844"/>
                  </a:moveTo>
                  <a:cubicBezTo>
                    <a:pt x="767917" y="58263"/>
                    <a:pt x="749053" y="39398"/>
                    <a:pt x="725865" y="39791"/>
                  </a:cubicBezTo>
                  <a:cubicBezTo>
                    <a:pt x="702284" y="40184"/>
                    <a:pt x="683812" y="59442"/>
                    <a:pt x="684205" y="82630"/>
                  </a:cubicBezTo>
                  <a:cubicBezTo>
                    <a:pt x="684598" y="105818"/>
                    <a:pt x="704642" y="125862"/>
                    <a:pt x="727044" y="125076"/>
                  </a:cubicBezTo>
                  <a:cubicBezTo>
                    <a:pt x="749446" y="125076"/>
                    <a:pt x="768310" y="105032"/>
                    <a:pt x="768310" y="81844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ED3D1B05-1332-493B-A636-E4BE5656FBB2}"/>
                </a:ext>
              </a:extLst>
            </p:cNvPr>
            <p:cNvSpPr/>
            <p:nvPr/>
          </p:nvSpPr>
          <p:spPr>
            <a:xfrm>
              <a:off x="7586936" y="3044809"/>
              <a:ext cx="291173" cy="812576"/>
            </a:xfrm>
            <a:custGeom>
              <a:avLst/>
              <a:gdLst>
                <a:gd name="connsiteX0" fmla="*/ 102507 w 291173"/>
                <a:gd name="connsiteY0" fmla="*/ 103184 h 812576"/>
                <a:gd name="connsiteX1" fmla="*/ 102507 w 291173"/>
                <a:gd name="connsiteY1" fmla="*/ 649475 h 812576"/>
                <a:gd name="connsiteX2" fmla="*/ 161852 w 291173"/>
                <a:gd name="connsiteY2" fmla="*/ 749694 h 812576"/>
                <a:gd name="connsiteX3" fmla="*/ 82463 w 291173"/>
                <a:gd name="connsiteY3" fmla="*/ 812577 h 812576"/>
                <a:gd name="connsiteX4" fmla="*/ 2288 w 291173"/>
                <a:gd name="connsiteY4" fmla="*/ 747729 h 812576"/>
                <a:gd name="connsiteX5" fmla="*/ 62812 w 291173"/>
                <a:gd name="connsiteY5" fmla="*/ 649475 h 812576"/>
                <a:gd name="connsiteX6" fmla="*/ 62812 w 291173"/>
                <a:gd name="connsiteY6" fmla="*/ 628646 h 812576"/>
                <a:gd name="connsiteX7" fmla="*/ 61633 w 291173"/>
                <a:gd name="connsiteY7" fmla="*/ 98075 h 812576"/>
                <a:gd name="connsiteX8" fmla="*/ 97397 w 291173"/>
                <a:gd name="connsiteY8" fmla="*/ 62703 h 812576"/>
                <a:gd name="connsiteX9" fmla="*/ 139450 w 291173"/>
                <a:gd name="connsiteY9" fmla="*/ 39908 h 812576"/>
                <a:gd name="connsiteX10" fmla="*/ 232202 w 291173"/>
                <a:gd name="connsiteY10" fmla="*/ 3358 h 812576"/>
                <a:gd name="connsiteX11" fmla="*/ 291154 w 291173"/>
                <a:gd name="connsiteY11" fmla="*/ 84319 h 812576"/>
                <a:gd name="connsiteX12" fmla="*/ 225914 w 291173"/>
                <a:gd name="connsiteY12" fmla="*/ 162136 h 812576"/>
                <a:gd name="connsiteX13" fmla="*/ 137485 w 291173"/>
                <a:gd name="connsiteY13" fmla="*/ 119691 h 812576"/>
                <a:gd name="connsiteX14" fmla="*/ 102507 w 291173"/>
                <a:gd name="connsiteY14" fmla="*/ 103184 h 812576"/>
                <a:gd name="connsiteX15" fmla="*/ 208621 w 291173"/>
                <a:gd name="connsiteY15" fmla="*/ 124014 h 812576"/>
                <a:gd name="connsiteX16" fmla="*/ 251853 w 291173"/>
                <a:gd name="connsiteY16" fmla="*/ 82354 h 812576"/>
                <a:gd name="connsiteX17" fmla="*/ 210979 w 291173"/>
                <a:gd name="connsiteY17" fmla="*/ 38729 h 812576"/>
                <a:gd name="connsiteX18" fmla="*/ 166961 w 291173"/>
                <a:gd name="connsiteY18" fmla="*/ 81175 h 812576"/>
                <a:gd name="connsiteX19" fmla="*/ 208621 w 291173"/>
                <a:gd name="connsiteY19" fmla="*/ 124014 h 812576"/>
                <a:gd name="connsiteX20" fmla="*/ 81677 w 291173"/>
                <a:gd name="connsiteY20" fmla="*/ 688777 h 812576"/>
                <a:gd name="connsiteX21" fmla="*/ 40017 w 291173"/>
                <a:gd name="connsiteY21" fmla="*/ 732009 h 812576"/>
                <a:gd name="connsiteX22" fmla="*/ 83642 w 291173"/>
                <a:gd name="connsiteY22" fmla="*/ 773275 h 812576"/>
                <a:gd name="connsiteX23" fmla="*/ 125302 w 291173"/>
                <a:gd name="connsiteY23" fmla="*/ 730044 h 812576"/>
                <a:gd name="connsiteX24" fmla="*/ 81677 w 291173"/>
                <a:gd name="connsiteY24" fmla="*/ 688777 h 812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91173" h="812576">
                  <a:moveTo>
                    <a:pt x="102507" y="103184"/>
                  </a:moveTo>
                  <a:cubicBezTo>
                    <a:pt x="102507" y="285936"/>
                    <a:pt x="102507" y="467902"/>
                    <a:pt x="102507" y="649475"/>
                  </a:cubicBezTo>
                  <a:cubicBezTo>
                    <a:pt x="153206" y="673842"/>
                    <a:pt x="171677" y="705284"/>
                    <a:pt x="161852" y="749694"/>
                  </a:cubicBezTo>
                  <a:cubicBezTo>
                    <a:pt x="153206" y="787424"/>
                    <a:pt x="121372" y="812577"/>
                    <a:pt x="82463" y="812577"/>
                  </a:cubicBezTo>
                  <a:cubicBezTo>
                    <a:pt x="42769" y="812577"/>
                    <a:pt x="11327" y="787031"/>
                    <a:pt x="2288" y="747729"/>
                  </a:cubicBezTo>
                  <a:cubicBezTo>
                    <a:pt x="-7145" y="706070"/>
                    <a:pt x="12506" y="673449"/>
                    <a:pt x="62812" y="649475"/>
                  </a:cubicBezTo>
                  <a:cubicBezTo>
                    <a:pt x="62812" y="642794"/>
                    <a:pt x="62812" y="635720"/>
                    <a:pt x="62812" y="628646"/>
                  </a:cubicBezTo>
                  <a:cubicBezTo>
                    <a:pt x="62419" y="451789"/>
                    <a:pt x="62026" y="274932"/>
                    <a:pt x="61633" y="98075"/>
                  </a:cubicBezTo>
                  <a:cubicBezTo>
                    <a:pt x="61633" y="65061"/>
                    <a:pt x="64384" y="61524"/>
                    <a:pt x="97397" y="62703"/>
                  </a:cubicBezTo>
                  <a:cubicBezTo>
                    <a:pt x="117048" y="63489"/>
                    <a:pt x="129625" y="60738"/>
                    <a:pt x="139450" y="39908"/>
                  </a:cubicBezTo>
                  <a:cubicBezTo>
                    <a:pt x="154778" y="6502"/>
                    <a:pt x="195651" y="-6861"/>
                    <a:pt x="232202" y="3358"/>
                  </a:cubicBezTo>
                  <a:cubicBezTo>
                    <a:pt x="268359" y="13576"/>
                    <a:pt x="291940" y="46590"/>
                    <a:pt x="291154" y="84319"/>
                  </a:cubicBezTo>
                  <a:cubicBezTo>
                    <a:pt x="289975" y="122835"/>
                    <a:pt x="264429" y="153490"/>
                    <a:pt x="225914" y="162136"/>
                  </a:cubicBezTo>
                  <a:cubicBezTo>
                    <a:pt x="190935" y="169996"/>
                    <a:pt x="152419" y="153097"/>
                    <a:pt x="137485" y="119691"/>
                  </a:cubicBezTo>
                  <a:cubicBezTo>
                    <a:pt x="129625" y="102791"/>
                    <a:pt x="120585" y="98075"/>
                    <a:pt x="102507" y="103184"/>
                  </a:cubicBezTo>
                  <a:close/>
                  <a:moveTo>
                    <a:pt x="208621" y="124014"/>
                  </a:moveTo>
                  <a:cubicBezTo>
                    <a:pt x="231416" y="124407"/>
                    <a:pt x="251067" y="105935"/>
                    <a:pt x="251853" y="82354"/>
                  </a:cubicBezTo>
                  <a:cubicBezTo>
                    <a:pt x="252638" y="59166"/>
                    <a:pt x="234560" y="39908"/>
                    <a:pt x="210979" y="38729"/>
                  </a:cubicBezTo>
                  <a:cubicBezTo>
                    <a:pt x="187398" y="37550"/>
                    <a:pt x="166961" y="56808"/>
                    <a:pt x="166961" y="81175"/>
                  </a:cubicBezTo>
                  <a:cubicBezTo>
                    <a:pt x="166568" y="104363"/>
                    <a:pt x="185040" y="123621"/>
                    <a:pt x="208621" y="124014"/>
                  </a:cubicBezTo>
                  <a:close/>
                  <a:moveTo>
                    <a:pt x="81677" y="688777"/>
                  </a:moveTo>
                  <a:cubicBezTo>
                    <a:pt x="57703" y="689170"/>
                    <a:pt x="39624" y="708428"/>
                    <a:pt x="40017" y="732009"/>
                  </a:cubicBezTo>
                  <a:cubicBezTo>
                    <a:pt x="40803" y="755590"/>
                    <a:pt x="60061" y="773668"/>
                    <a:pt x="83642" y="773275"/>
                  </a:cubicBezTo>
                  <a:cubicBezTo>
                    <a:pt x="107223" y="772882"/>
                    <a:pt x="125695" y="753625"/>
                    <a:pt x="125302" y="730044"/>
                  </a:cubicBezTo>
                  <a:cubicBezTo>
                    <a:pt x="124908" y="706070"/>
                    <a:pt x="105651" y="687991"/>
                    <a:pt x="81677" y="688777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93DDEBB5-73DC-4C05-9EEA-A7DC2AB17363}"/>
                </a:ext>
              </a:extLst>
            </p:cNvPr>
            <p:cNvSpPr/>
            <p:nvPr/>
          </p:nvSpPr>
          <p:spPr>
            <a:xfrm>
              <a:off x="4358113" y="2776802"/>
              <a:ext cx="734275" cy="324079"/>
            </a:xfrm>
            <a:custGeom>
              <a:avLst/>
              <a:gdLst>
                <a:gd name="connsiteX0" fmla="*/ 102707 w 734275"/>
                <a:gd name="connsiteY0" fmla="*/ 221059 h 324079"/>
                <a:gd name="connsiteX1" fmla="*/ 571574 w 734275"/>
                <a:gd name="connsiteY1" fmla="*/ 221059 h 324079"/>
                <a:gd name="connsiteX2" fmla="*/ 652535 w 734275"/>
                <a:gd name="connsiteY2" fmla="*/ 160534 h 324079"/>
                <a:gd name="connsiteX3" fmla="*/ 733103 w 734275"/>
                <a:gd name="connsiteY3" fmla="*/ 227347 h 324079"/>
                <a:gd name="connsiteX4" fmla="*/ 679260 w 734275"/>
                <a:gd name="connsiteY4" fmla="*/ 319313 h 324079"/>
                <a:gd name="connsiteX5" fmla="*/ 580614 w 734275"/>
                <a:gd name="connsiteY5" fmla="*/ 280797 h 324079"/>
                <a:gd name="connsiteX6" fmla="*/ 549565 w 734275"/>
                <a:gd name="connsiteY6" fmla="*/ 262325 h 324079"/>
                <a:gd name="connsiteX7" fmla="*/ 93667 w 734275"/>
                <a:gd name="connsiteY7" fmla="*/ 260360 h 324079"/>
                <a:gd name="connsiteX8" fmla="*/ 62619 w 734275"/>
                <a:gd name="connsiteY8" fmla="*/ 229312 h 324079"/>
                <a:gd name="connsiteX9" fmla="*/ 62619 w 734275"/>
                <a:gd name="connsiteY9" fmla="*/ 209661 h 324079"/>
                <a:gd name="connsiteX10" fmla="*/ 32750 w 734275"/>
                <a:gd name="connsiteY10" fmla="*/ 145207 h 324079"/>
                <a:gd name="connsiteX11" fmla="*/ 5632 w 734275"/>
                <a:gd name="connsiteY11" fmla="*/ 53241 h 324079"/>
                <a:gd name="connsiteX12" fmla="*/ 88558 w 734275"/>
                <a:gd name="connsiteY12" fmla="*/ 184 h 324079"/>
                <a:gd name="connsiteX13" fmla="*/ 161659 w 734275"/>
                <a:gd name="connsiteY13" fmla="*/ 61102 h 324079"/>
                <a:gd name="connsiteX14" fmla="*/ 125501 w 734275"/>
                <a:gd name="connsiteY14" fmla="*/ 150709 h 324079"/>
                <a:gd name="connsiteX15" fmla="*/ 102314 w 734275"/>
                <a:gd name="connsiteY15" fmla="*/ 192762 h 324079"/>
                <a:gd name="connsiteX16" fmla="*/ 102707 w 734275"/>
                <a:gd name="connsiteY16" fmla="*/ 221059 h 324079"/>
                <a:gd name="connsiteX17" fmla="*/ 694195 w 734275"/>
                <a:gd name="connsiteY17" fmla="*/ 241103 h 324079"/>
                <a:gd name="connsiteX18" fmla="*/ 651356 w 734275"/>
                <a:gd name="connsiteY18" fmla="*/ 200229 h 324079"/>
                <a:gd name="connsiteX19" fmla="*/ 609697 w 734275"/>
                <a:gd name="connsiteY19" fmla="*/ 242675 h 324079"/>
                <a:gd name="connsiteX20" fmla="*/ 652928 w 734275"/>
                <a:gd name="connsiteY20" fmla="*/ 283548 h 324079"/>
                <a:gd name="connsiteX21" fmla="*/ 694195 w 734275"/>
                <a:gd name="connsiteY21" fmla="*/ 241103 h 324079"/>
                <a:gd name="connsiteX22" fmla="*/ 124322 w 734275"/>
                <a:gd name="connsiteY22" fmla="*/ 80359 h 324079"/>
                <a:gd name="connsiteX23" fmla="*/ 81484 w 734275"/>
                <a:gd name="connsiteY23" fmla="*/ 39093 h 324079"/>
                <a:gd name="connsiteX24" fmla="*/ 40610 w 734275"/>
                <a:gd name="connsiteY24" fmla="*/ 82324 h 324079"/>
                <a:gd name="connsiteX25" fmla="*/ 83449 w 734275"/>
                <a:gd name="connsiteY25" fmla="*/ 123984 h 324079"/>
                <a:gd name="connsiteX26" fmla="*/ 124322 w 734275"/>
                <a:gd name="connsiteY26" fmla="*/ 80359 h 324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34275" h="324079">
                  <a:moveTo>
                    <a:pt x="102707" y="221059"/>
                  </a:moveTo>
                  <a:cubicBezTo>
                    <a:pt x="260699" y="221059"/>
                    <a:pt x="415547" y="221059"/>
                    <a:pt x="571574" y="221059"/>
                  </a:cubicBezTo>
                  <a:cubicBezTo>
                    <a:pt x="585330" y="184115"/>
                    <a:pt x="610090" y="160534"/>
                    <a:pt x="652535" y="160534"/>
                  </a:cubicBezTo>
                  <a:cubicBezTo>
                    <a:pt x="693016" y="160534"/>
                    <a:pt x="726029" y="188046"/>
                    <a:pt x="733103" y="227347"/>
                  </a:cubicBezTo>
                  <a:cubicBezTo>
                    <a:pt x="739785" y="267435"/>
                    <a:pt x="717383" y="305950"/>
                    <a:pt x="679260" y="319313"/>
                  </a:cubicBezTo>
                  <a:cubicBezTo>
                    <a:pt x="641138" y="332675"/>
                    <a:pt x="597906" y="317348"/>
                    <a:pt x="580614" y="280797"/>
                  </a:cubicBezTo>
                  <a:cubicBezTo>
                    <a:pt x="573539" y="265470"/>
                    <a:pt x="564893" y="262325"/>
                    <a:pt x="549565" y="262325"/>
                  </a:cubicBezTo>
                  <a:cubicBezTo>
                    <a:pt x="397468" y="262325"/>
                    <a:pt x="245764" y="261146"/>
                    <a:pt x="93667" y="260360"/>
                  </a:cubicBezTo>
                  <a:cubicBezTo>
                    <a:pt x="67335" y="260360"/>
                    <a:pt x="63012" y="255644"/>
                    <a:pt x="62619" y="229312"/>
                  </a:cubicBezTo>
                  <a:cubicBezTo>
                    <a:pt x="62619" y="222631"/>
                    <a:pt x="62619" y="216343"/>
                    <a:pt x="62619" y="209661"/>
                  </a:cubicBezTo>
                  <a:cubicBezTo>
                    <a:pt x="63012" y="183329"/>
                    <a:pt x="66156" y="160141"/>
                    <a:pt x="32750" y="145207"/>
                  </a:cubicBezTo>
                  <a:cubicBezTo>
                    <a:pt x="1309" y="131058"/>
                    <a:pt x="-6945" y="87041"/>
                    <a:pt x="5632" y="53241"/>
                  </a:cubicBezTo>
                  <a:cubicBezTo>
                    <a:pt x="18601" y="18263"/>
                    <a:pt x="50435" y="-2174"/>
                    <a:pt x="88558" y="184"/>
                  </a:cubicBezTo>
                  <a:cubicBezTo>
                    <a:pt x="123536" y="2149"/>
                    <a:pt x="152620" y="26516"/>
                    <a:pt x="161659" y="61102"/>
                  </a:cubicBezTo>
                  <a:cubicBezTo>
                    <a:pt x="170698" y="95294"/>
                    <a:pt x="156943" y="136168"/>
                    <a:pt x="125501" y="150709"/>
                  </a:cubicBezTo>
                  <a:cubicBezTo>
                    <a:pt x="104279" y="160534"/>
                    <a:pt x="100348" y="173111"/>
                    <a:pt x="102314" y="192762"/>
                  </a:cubicBezTo>
                  <a:cubicBezTo>
                    <a:pt x="103493" y="201015"/>
                    <a:pt x="102707" y="209268"/>
                    <a:pt x="102707" y="221059"/>
                  </a:cubicBezTo>
                  <a:close/>
                  <a:moveTo>
                    <a:pt x="694195" y="241103"/>
                  </a:moveTo>
                  <a:cubicBezTo>
                    <a:pt x="693802" y="217129"/>
                    <a:pt x="675723" y="199836"/>
                    <a:pt x="651356" y="200229"/>
                  </a:cubicBezTo>
                  <a:cubicBezTo>
                    <a:pt x="626989" y="200622"/>
                    <a:pt x="609304" y="218701"/>
                    <a:pt x="609697" y="242675"/>
                  </a:cubicBezTo>
                  <a:cubicBezTo>
                    <a:pt x="610090" y="266649"/>
                    <a:pt x="628168" y="283941"/>
                    <a:pt x="652928" y="283548"/>
                  </a:cubicBezTo>
                  <a:cubicBezTo>
                    <a:pt x="677295" y="283155"/>
                    <a:pt x="694588" y="265470"/>
                    <a:pt x="694195" y="241103"/>
                  </a:cubicBezTo>
                  <a:close/>
                  <a:moveTo>
                    <a:pt x="124322" y="80359"/>
                  </a:moveTo>
                  <a:cubicBezTo>
                    <a:pt x="123929" y="56385"/>
                    <a:pt x="105458" y="38700"/>
                    <a:pt x="81484" y="39093"/>
                  </a:cubicBezTo>
                  <a:cubicBezTo>
                    <a:pt x="57510" y="39486"/>
                    <a:pt x="40217" y="57564"/>
                    <a:pt x="40610" y="82324"/>
                  </a:cubicBezTo>
                  <a:cubicBezTo>
                    <a:pt x="41003" y="106298"/>
                    <a:pt x="59868" y="124377"/>
                    <a:pt x="83449" y="123984"/>
                  </a:cubicBezTo>
                  <a:cubicBezTo>
                    <a:pt x="107030" y="123591"/>
                    <a:pt x="124715" y="104726"/>
                    <a:pt x="124322" y="80359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DE1C224-C39E-46B4-AE7D-776D0D916708}"/>
                </a:ext>
              </a:extLst>
            </p:cNvPr>
            <p:cNvSpPr/>
            <p:nvPr/>
          </p:nvSpPr>
          <p:spPr>
            <a:xfrm>
              <a:off x="7048357" y="4009827"/>
              <a:ext cx="639210" cy="543589"/>
            </a:xfrm>
            <a:custGeom>
              <a:avLst/>
              <a:gdLst>
                <a:gd name="connsiteX0" fmla="*/ 535758 w 639210"/>
                <a:gd name="connsiteY0" fmla="*/ 380095 h 543589"/>
                <a:gd name="connsiteX1" fmla="*/ 535365 w 639210"/>
                <a:gd name="connsiteY1" fmla="*/ 274767 h 543589"/>
                <a:gd name="connsiteX2" fmla="*/ 526326 w 639210"/>
                <a:gd name="connsiteY2" fmla="*/ 259439 h 543589"/>
                <a:gd name="connsiteX3" fmla="*/ 290909 w 639210"/>
                <a:gd name="connsiteY3" fmla="*/ 106949 h 543589"/>
                <a:gd name="connsiteX4" fmla="*/ 284228 w 639210"/>
                <a:gd name="connsiteY4" fmla="*/ 103412 h 543589"/>
                <a:gd name="connsiteX5" fmla="*/ 166323 w 639210"/>
                <a:gd name="connsiteY5" fmla="*/ 103019 h 543589"/>
                <a:gd name="connsiteX6" fmla="*/ 155712 w 639210"/>
                <a:gd name="connsiteY6" fmla="*/ 117167 h 543589"/>
                <a:gd name="connsiteX7" fmla="*/ 62174 w 639210"/>
                <a:gd name="connsiteY7" fmla="*/ 161578 h 543589"/>
                <a:gd name="connsiteX8" fmla="*/ 78 w 639210"/>
                <a:gd name="connsiteY8" fmla="*/ 87298 h 543589"/>
                <a:gd name="connsiteX9" fmla="*/ 59423 w 639210"/>
                <a:gd name="connsiteY9" fmla="*/ 3193 h 543589"/>
                <a:gd name="connsiteX10" fmla="*/ 155712 w 639210"/>
                <a:gd name="connsiteY10" fmla="*/ 47604 h 543589"/>
                <a:gd name="connsiteX11" fmla="*/ 180472 w 639210"/>
                <a:gd name="connsiteY11" fmla="*/ 62931 h 543589"/>
                <a:gd name="connsiteX12" fmla="*/ 295625 w 639210"/>
                <a:gd name="connsiteY12" fmla="*/ 66468 h 543589"/>
                <a:gd name="connsiteX13" fmla="*/ 392307 w 639210"/>
                <a:gd name="connsiteY13" fmla="*/ 125421 h 543589"/>
                <a:gd name="connsiteX14" fmla="*/ 555802 w 639210"/>
                <a:gd name="connsiteY14" fmla="*/ 230356 h 543589"/>
                <a:gd name="connsiteX15" fmla="*/ 576238 w 639210"/>
                <a:gd name="connsiteY15" fmla="*/ 266906 h 543589"/>
                <a:gd name="connsiteX16" fmla="*/ 575845 w 639210"/>
                <a:gd name="connsiteY16" fmla="*/ 380095 h 543589"/>
                <a:gd name="connsiteX17" fmla="*/ 636763 w 639210"/>
                <a:gd name="connsiteY17" fmla="*/ 480314 h 543589"/>
                <a:gd name="connsiteX18" fmla="*/ 557373 w 639210"/>
                <a:gd name="connsiteY18" fmla="*/ 543589 h 543589"/>
                <a:gd name="connsiteX19" fmla="*/ 477199 w 639210"/>
                <a:gd name="connsiteY19" fmla="*/ 483458 h 543589"/>
                <a:gd name="connsiteX20" fmla="*/ 535758 w 639210"/>
                <a:gd name="connsiteY20" fmla="*/ 380095 h 543589"/>
                <a:gd name="connsiteX21" fmla="*/ 81825 w 639210"/>
                <a:gd name="connsiteY21" fmla="*/ 124242 h 543589"/>
                <a:gd name="connsiteX22" fmla="*/ 123484 w 639210"/>
                <a:gd name="connsiteY22" fmla="*/ 81796 h 543589"/>
                <a:gd name="connsiteX23" fmla="*/ 81432 w 639210"/>
                <a:gd name="connsiteY23" fmla="*/ 40136 h 543589"/>
                <a:gd name="connsiteX24" fmla="*/ 39772 w 639210"/>
                <a:gd name="connsiteY24" fmla="*/ 82582 h 543589"/>
                <a:gd name="connsiteX25" fmla="*/ 81825 w 639210"/>
                <a:gd name="connsiteY25" fmla="*/ 124242 h 543589"/>
                <a:gd name="connsiteX26" fmla="*/ 514142 w 639210"/>
                <a:gd name="connsiteY26" fmla="*/ 459091 h 543589"/>
                <a:gd name="connsiteX27" fmla="*/ 553837 w 639210"/>
                <a:gd name="connsiteY27" fmla="*/ 503895 h 543589"/>
                <a:gd name="connsiteX28" fmla="*/ 598247 w 639210"/>
                <a:gd name="connsiteY28" fmla="*/ 464200 h 543589"/>
                <a:gd name="connsiteX29" fmla="*/ 558553 w 639210"/>
                <a:gd name="connsiteY29" fmla="*/ 419789 h 543589"/>
                <a:gd name="connsiteX30" fmla="*/ 514142 w 639210"/>
                <a:gd name="connsiteY30" fmla="*/ 459091 h 543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9210" h="543589">
                  <a:moveTo>
                    <a:pt x="535758" y="380095"/>
                  </a:moveTo>
                  <a:cubicBezTo>
                    <a:pt x="535758" y="345509"/>
                    <a:pt x="536151" y="310138"/>
                    <a:pt x="535365" y="274767"/>
                  </a:cubicBezTo>
                  <a:cubicBezTo>
                    <a:pt x="535365" y="269658"/>
                    <a:pt x="531042" y="262583"/>
                    <a:pt x="526326" y="259439"/>
                  </a:cubicBezTo>
                  <a:cubicBezTo>
                    <a:pt x="448115" y="208347"/>
                    <a:pt x="369512" y="157648"/>
                    <a:pt x="290909" y="106949"/>
                  </a:cubicBezTo>
                  <a:cubicBezTo>
                    <a:pt x="288551" y="105377"/>
                    <a:pt x="286586" y="103412"/>
                    <a:pt x="284228" y="103412"/>
                  </a:cubicBezTo>
                  <a:cubicBezTo>
                    <a:pt x="244926" y="103019"/>
                    <a:pt x="205625" y="102233"/>
                    <a:pt x="166323" y="103019"/>
                  </a:cubicBezTo>
                  <a:cubicBezTo>
                    <a:pt x="162786" y="103019"/>
                    <a:pt x="158463" y="112058"/>
                    <a:pt x="155712" y="117167"/>
                  </a:cubicBezTo>
                  <a:cubicBezTo>
                    <a:pt x="138419" y="152539"/>
                    <a:pt x="101868" y="170224"/>
                    <a:pt x="62174" y="161578"/>
                  </a:cubicBezTo>
                  <a:cubicBezTo>
                    <a:pt x="27589" y="154111"/>
                    <a:pt x="1650" y="122670"/>
                    <a:pt x="78" y="87298"/>
                  </a:cubicBezTo>
                  <a:cubicBezTo>
                    <a:pt x="-1495" y="46032"/>
                    <a:pt x="20907" y="13804"/>
                    <a:pt x="59423" y="3193"/>
                  </a:cubicBezTo>
                  <a:cubicBezTo>
                    <a:pt x="98331" y="-7812"/>
                    <a:pt x="139991" y="10267"/>
                    <a:pt x="155712" y="47604"/>
                  </a:cubicBezTo>
                  <a:cubicBezTo>
                    <a:pt x="161214" y="60573"/>
                    <a:pt x="167895" y="62931"/>
                    <a:pt x="180472" y="62931"/>
                  </a:cubicBezTo>
                  <a:cubicBezTo>
                    <a:pt x="218987" y="62538"/>
                    <a:pt x="259861" y="55857"/>
                    <a:pt x="295625" y="66468"/>
                  </a:cubicBezTo>
                  <a:cubicBezTo>
                    <a:pt x="330604" y="76687"/>
                    <a:pt x="360080" y="104984"/>
                    <a:pt x="392307" y="125421"/>
                  </a:cubicBezTo>
                  <a:cubicBezTo>
                    <a:pt x="446936" y="160399"/>
                    <a:pt x="500780" y="196164"/>
                    <a:pt x="555802" y="230356"/>
                  </a:cubicBezTo>
                  <a:cubicBezTo>
                    <a:pt x="569950" y="239395"/>
                    <a:pt x="576631" y="249221"/>
                    <a:pt x="576238" y="266906"/>
                  </a:cubicBezTo>
                  <a:cubicBezTo>
                    <a:pt x="575059" y="304636"/>
                    <a:pt x="575845" y="342758"/>
                    <a:pt x="575845" y="380095"/>
                  </a:cubicBezTo>
                  <a:cubicBezTo>
                    <a:pt x="626937" y="405641"/>
                    <a:pt x="646588" y="438261"/>
                    <a:pt x="636763" y="480314"/>
                  </a:cubicBezTo>
                  <a:cubicBezTo>
                    <a:pt x="628116" y="518043"/>
                    <a:pt x="595889" y="543589"/>
                    <a:pt x="557373" y="543589"/>
                  </a:cubicBezTo>
                  <a:cubicBezTo>
                    <a:pt x="519251" y="543589"/>
                    <a:pt x="486238" y="518829"/>
                    <a:pt x="477199" y="483458"/>
                  </a:cubicBezTo>
                  <a:cubicBezTo>
                    <a:pt x="465801" y="439440"/>
                    <a:pt x="484273" y="406820"/>
                    <a:pt x="535758" y="380095"/>
                  </a:cubicBezTo>
                  <a:close/>
                  <a:moveTo>
                    <a:pt x="81825" y="124242"/>
                  </a:moveTo>
                  <a:cubicBezTo>
                    <a:pt x="106192" y="124242"/>
                    <a:pt x="123484" y="106556"/>
                    <a:pt x="123484" y="81796"/>
                  </a:cubicBezTo>
                  <a:cubicBezTo>
                    <a:pt x="123484" y="57429"/>
                    <a:pt x="105799" y="39743"/>
                    <a:pt x="81432" y="40136"/>
                  </a:cubicBezTo>
                  <a:cubicBezTo>
                    <a:pt x="57458" y="40136"/>
                    <a:pt x="39772" y="58215"/>
                    <a:pt x="39772" y="82582"/>
                  </a:cubicBezTo>
                  <a:cubicBezTo>
                    <a:pt x="39379" y="106556"/>
                    <a:pt x="57065" y="124242"/>
                    <a:pt x="81825" y="124242"/>
                  </a:cubicBezTo>
                  <a:close/>
                  <a:moveTo>
                    <a:pt x="514142" y="459091"/>
                  </a:moveTo>
                  <a:cubicBezTo>
                    <a:pt x="512963" y="483458"/>
                    <a:pt x="529862" y="502323"/>
                    <a:pt x="553837" y="503895"/>
                  </a:cubicBezTo>
                  <a:cubicBezTo>
                    <a:pt x="577810" y="505074"/>
                    <a:pt x="597068" y="487781"/>
                    <a:pt x="598247" y="464200"/>
                  </a:cubicBezTo>
                  <a:cubicBezTo>
                    <a:pt x="599426" y="439833"/>
                    <a:pt x="582919" y="420969"/>
                    <a:pt x="558553" y="419789"/>
                  </a:cubicBezTo>
                  <a:cubicBezTo>
                    <a:pt x="534186" y="418217"/>
                    <a:pt x="515321" y="435117"/>
                    <a:pt x="514142" y="459091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BA929DD3-4D48-4367-A755-F2C5889388C0}"/>
                </a:ext>
              </a:extLst>
            </p:cNvPr>
            <p:cNvSpPr/>
            <p:nvPr/>
          </p:nvSpPr>
          <p:spPr>
            <a:xfrm>
              <a:off x="4206712" y="2586692"/>
              <a:ext cx="791364" cy="166574"/>
            </a:xfrm>
            <a:custGeom>
              <a:avLst/>
              <a:gdLst>
                <a:gd name="connsiteX0" fmla="*/ 162535 w 791364"/>
                <a:gd name="connsiteY0" fmla="*/ 63350 h 166574"/>
                <a:gd name="connsiteX1" fmla="*/ 465550 w 791364"/>
                <a:gd name="connsiteY1" fmla="*/ 63350 h 166574"/>
                <a:gd name="connsiteX2" fmla="*/ 614896 w 791364"/>
                <a:gd name="connsiteY2" fmla="*/ 62564 h 166574"/>
                <a:gd name="connsiteX3" fmla="*/ 634940 w 791364"/>
                <a:gd name="connsiteY3" fmla="*/ 49595 h 166574"/>
                <a:gd name="connsiteX4" fmla="*/ 730050 w 791364"/>
                <a:gd name="connsiteY4" fmla="*/ 2433 h 166574"/>
                <a:gd name="connsiteX5" fmla="*/ 791360 w 791364"/>
                <a:gd name="connsiteY5" fmla="*/ 81429 h 166574"/>
                <a:gd name="connsiteX6" fmla="*/ 729657 w 791364"/>
                <a:gd name="connsiteY6" fmla="*/ 161997 h 166574"/>
                <a:gd name="connsiteX7" fmla="*/ 635726 w 791364"/>
                <a:gd name="connsiteY7" fmla="*/ 116014 h 166574"/>
                <a:gd name="connsiteX8" fmla="*/ 615682 w 791364"/>
                <a:gd name="connsiteY8" fmla="*/ 102652 h 166574"/>
                <a:gd name="connsiteX9" fmla="*/ 175505 w 791364"/>
                <a:gd name="connsiteY9" fmla="*/ 104224 h 166574"/>
                <a:gd name="connsiteX10" fmla="*/ 155854 w 791364"/>
                <a:gd name="connsiteY10" fmla="*/ 118372 h 166574"/>
                <a:gd name="connsiteX11" fmla="*/ 61924 w 791364"/>
                <a:gd name="connsiteY11" fmla="*/ 163962 h 166574"/>
                <a:gd name="connsiteX12" fmla="*/ 220 w 791364"/>
                <a:gd name="connsiteY12" fmla="*/ 75927 h 166574"/>
                <a:gd name="connsiteX13" fmla="*/ 72928 w 791364"/>
                <a:gd name="connsiteY13" fmla="*/ 2826 h 166574"/>
                <a:gd name="connsiteX14" fmla="*/ 154282 w 791364"/>
                <a:gd name="connsiteY14" fmla="*/ 46844 h 166574"/>
                <a:gd name="connsiteX15" fmla="*/ 162535 w 791364"/>
                <a:gd name="connsiteY15" fmla="*/ 63350 h 166574"/>
                <a:gd name="connsiteX16" fmla="*/ 709220 w 791364"/>
                <a:gd name="connsiteY16" fmla="*/ 39769 h 166574"/>
                <a:gd name="connsiteX17" fmla="*/ 668346 w 791364"/>
                <a:gd name="connsiteY17" fmla="*/ 82215 h 166574"/>
                <a:gd name="connsiteX18" fmla="*/ 710792 w 791364"/>
                <a:gd name="connsiteY18" fmla="*/ 123482 h 166574"/>
                <a:gd name="connsiteX19" fmla="*/ 751666 w 791364"/>
                <a:gd name="connsiteY19" fmla="*/ 81036 h 166574"/>
                <a:gd name="connsiteX20" fmla="*/ 709220 w 791364"/>
                <a:gd name="connsiteY20" fmla="*/ 39769 h 166574"/>
                <a:gd name="connsiteX21" fmla="*/ 123234 w 791364"/>
                <a:gd name="connsiteY21" fmla="*/ 83394 h 166574"/>
                <a:gd name="connsiteX22" fmla="*/ 80788 w 791364"/>
                <a:gd name="connsiteY22" fmla="*/ 41341 h 166574"/>
                <a:gd name="connsiteX23" fmla="*/ 39522 w 791364"/>
                <a:gd name="connsiteY23" fmla="*/ 84573 h 166574"/>
                <a:gd name="connsiteX24" fmla="*/ 81967 w 791364"/>
                <a:gd name="connsiteY24" fmla="*/ 126626 h 166574"/>
                <a:gd name="connsiteX25" fmla="*/ 123234 w 791364"/>
                <a:gd name="connsiteY25" fmla="*/ 83394 h 166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91364" h="166574">
                  <a:moveTo>
                    <a:pt x="162535" y="63350"/>
                  </a:moveTo>
                  <a:cubicBezTo>
                    <a:pt x="263933" y="63350"/>
                    <a:pt x="364545" y="63350"/>
                    <a:pt x="465550" y="63350"/>
                  </a:cubicBezTo>
                  <a:cubicBezTo>
                    <a:pt x="515463" y="63350"/>
                    <a:pt x="564983" y="62564"/>
                    <a:pt x="614896" y="62564"/>
                  </a:cubicBezTo>
                  <a:cubicBezTo>
                    <a:pt x="625115" y="62564"/>
                    <a:pt x="630617" y="60206"/>
                    <a:pt x="634940" y="49595"/>
                  </a:cubicBezTo>
                  <a:cubicBezTo>
                    <a:pt x="651054" y="11472"/>
                    <a:pt x="689962" y="-7000"/>
                    <a:pt x="730050" y="2433"/>
                  </a:cubicBezTo>
                  <a:cubicBezTo>
                    <a:pt x="765814" y="10686"/>
                    <a:pt x="790967" y="42913"/>
                    <a:pt x="791360" y="81429"/>
                  </a:cubicBezTo>
                  <a:cubicBezTo>
                    <a:pt x="791753" y="120730"/>
                    <a:pt x="766600" y="153351"/>
                    <a:pt x="729657" y="161997"/>
                  </a:cubicBezTo>
                  <a:cubicBezTo>
                    <a:pt x="690748" y="171429"/>
                    <a:pt x="652233" y="152958"/>
                    <a:pt x="635726" y="116014"/>
                  </a:cubicBezTo>
                  <a:cubicBezTo>
                    <a:pt x="631403" y="105796"/>
                    <a:pt x="626294" y="102652"/>
                    <a:pt x="615682" y="102652"/>
                  </a:cubicBezTo>
                  <a:cubicBezTo>
                    <a:pt x="469088" y="103438"/>
                    <a:pt x="322493" y="104224"/>
                    <a:pt x="175505" y="104224"/>
                  </a:cubicBezTo>
                  <a:cubicBezTo>
                    <a:pt x="164108" y="104224"/>
                    <a:pt x="160177" y="108940"/>
                    <a:pt x="155854" y="118372"/>
                  </a:cubicBezTo>
                  <a:cubicBezTo>
                    <a:pt x="139348" y="155316"/>
                    <a:pt x="100439" y="173788"/>
                    <a:pt x="61924" y="163962"/>
                  </a:cubicBezTo>
                  <a:cubicBezTo>
                    <a:pt x="20657" y="153351"/>
                    <a:pt x="-2531" y="119944"/>
                    <a:pt x="220" y="75927"/>
                  </a:cubicBezTo>
                  <a:cubicBezTo>
                    <a:pt x="2578" y="38197"/>
                    <a:pt x="32840" y="7542"/>
                    <a:pt x="72928" y="2826"/>
                  </a:cubicBezTo>
                  <a:cubicBezTo>
                    <a:pt x="105155" y="-1104"/>
                    <a:pt x="138955" y="16974"/>
                    <a:pt x="154282" y="46844"/>
                  </a:cubicBezTo>
                  <a:cubicBezTo>
                    <a:pt x="157426" y="51953"/>
                    <a:pt x="159784" y="57848"/>
                    <a:pt x="162535" y="63350"/>
                  </a:cubicBezTo>
                  <a:close/>
                  <a:moveTo>
                    <a:pt x="709220" y="39769"/>
                  </a:moveTo>
                  <a:cubicBezTo>
                    <a:pt x="684460" y="40162"/>
                    <a:pt x="667953" y="57455"/>
                    <a:pt x="668346" y="82215"/>
                  </a:cubicBezTo>
                  <a:cubicBezTo>
                    <a:pt x="668740" y="106975"/>
                    <a:pt x="686032" y="123482"/>
                    <a:pt x="710792" y="123482"/>
                  </a:cubicBezTo>
                  <a:cubicBezTo>
                    <a:pt x="735159" y="123089"/>
                    <a:pt x="752059" y="105796"/>
                    <a:pt x="751666" y="81036"/>
                  </a:cubicBezTo>
                  <a:cubicBezTo>
                    <a:pt x="751666" y="56276"/>
                    <a:pt x="734373" y="39769"/>
                    <a:pt x="709220" y="39769"/>
                  </a:cubicBezTo>
                  <a:close/>
                  <a:moveTo>
                    <a:pt x="123234" y="83394"/>
                  </a:moveTo>
                  <a:cubicBezTo>
                    <a:pt x="123234" y="59420"/>
                    <a:pt x="104762" y="40948"/>
                    <a:pt x="80788" y="41341"/>
                  </a:cubicBezTo>
                  <a:cubicBezTo>
                    <a:pt x="57207" y="41734"/>
                    <a:pt x="39129" y="60206"/>
                    <a:pt x="39522" y="84573"/>
                  </a:cubicBezTo>
                  <a:cubicBezTo>
                    <a:pt x="39915" y="108547"/>
                    <a:pt x="58386" y="127019"/>
                    <a:pt x="81967" y="126626"/>
                  </a:cubicBezTo>
                  <a:cubicBezTo>
                    <a:pt x="105941" y="126233"/>
                    <a:pt x="123627" y="107761"/>
                    <a:pt x="123234" y="83394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1BF92B8F-F722-4EED-9B63-A739F65F4219}"/>
                </a:ext>
              </a:extLst>
            </p:cNvPr>
            <p:cNvSpPr/>
            <p:nvPr/>
          </p:nvSpPr>
          <p:spPr>
            <a:xfrm>
              <a:off x="6986044" y="4455085"/>
              <a:ext cx="480645" cy="448857"/>
            </a:xfrm>
            <a:custGeom>
              <a:avLst/>
              <a:gdLst>
                <a:gd name="connsiteX0" fmla="*/ 229029 w 480645"/>
                <a:gd name="connsiteY0" fmla="*/ 385626 h 448857"/>
                <a:gd name="connsiteX1" fmla="*/ 203483 w 480645"/>
                <a:gd name="connsiteY1" fmla="*/ 385626 h 448857"/>
                <a:gd name="connsiteX2" fmla="*/ 148068 w 480645"/>
                <a:gd name="connsiteY2" fmla="*/ 413530 h 448857"/>
                <a:gd name="connsiteX3" fmla="*/ 53351 w 480645"/>
                <a:gd name="connsiteY3" fmla="*/ 443399 h 448857"/>
                <a:gd name="connsiteX4" fmla="*/ 294 w 480645"/>
                <a:gd name="connsiteY4" fmla="*/ 360080 h 448857"/>
                <a:gd name="connsiteX5" fmla="*/ 63962 w 480645"/>
                <a:gd name="connsiteY5" fmla="*/ 286979 h 448857"/>
                <a:gd name="connsiteX6" fmla="*/ 155535 w 480645"/>
                <a:gd name="connsiteY6" fmla="*/ 330604 h 448857"/>
                <a:gd name="connsiteX7" fmla="*/ 181474 w 480645"/>
                <a:gd name="connsiteY7" fmla="*/ 346717 h 448857"/>
                <a:gd name="connsiteX8" fmla="*/ 282872 w 480645"/>
                <a:gd name="connsiteY8" fmla="*/ 343573 h 448857"/>
                <a:gd name="connsiteX9" fmla="*/ 365798 w 480645"/>
                <a:gd name="connsiteY9" fmla="*/ 288944 h 448857"/>
                <a:gd name="connsiteX10" fmla="*/ 379554 w 480645"/>
                <a:gd name="connsiteY10" fmla="*/ 261433 h 448857"/>
                <a:gd name="connsiteX11" fmla="*/ 379554 w 480645"/>
                <a:gd name="connsiteY11" fmla="*/ 182830 h 448857"/>
                <a:gd name="connsiteX12" fmla="*/ 362261 w 480645"/>
                <a:gd name="connsiteY12" fmla="*/ 154926 h 448857"/>
                <a:gd name="connsiteX13" fmla="*/ 318636 w 480645"/>
                <a:gd name="connsiteY13" fmla="*/ 63353 h 448857"/>
                <a:gd name="connsiteX14" fmla="*/ 394488 w 480645"/>
                <a:gd name="connsiteY14" fmla="*/ 78 h 448857"/>
                <a:gd name="connsiteX15" fmla="*/ 476628 w 480645"/>
                <a:gd name="connsiteY15" fmla="*/ 57065 h 448857"/>
                <a:gd name="connsiteX16" fmla="*/ 433790 w 480645"/>
                <a:gd name="connsiteY16" fmla="*/ 155712 h 448857"/>
                <a:gd name="connsiteX17" fmla="*/ 418855 w 480645"/>
                <a:gd name="connsiteY17" fmla="*/ 178900 h 448857"/>
                <a:gd name="connsiteX18" fmla="*/ 419641 w 480645"/>
                <a:gd name="connsiteY18" fmla="*/ 269293 h 448857"/>
                <a:gd name="connsiteX19" fmla="*/ 394095 w 480645"/>
                <a:gd name="connsiteY19" fmla="*/ 317634 h 448857"/>
                <a:gd name="connsiteX20" fmla="*/ 323352 w 480645"/>
                <a:gd name="connsiteY20" fmla="*/ 367154 h 448857"/>
                <a:gd name="connsiteX21" fmla="*/ 262042 w 480645"/>
                <a:gd name="connsiteY21" fmla="*/ 386412 h 448857"/>
                <a:gd name="connsiteX22" fmla="*/ 229029 w 480645"/>
                <a:gd name="connsiteY22" fmla="*/ 385626 h 448857"/>
                <a:gd name="connsiteX23" fmla="*/ 82041 w 480645"/>
                <a:gd name="connsiteY23" fmla="*/ 408421 h 448857"/>
                <a:gd name="connsiteX24" fmla="*/ 125273 w 480645"/>
                <a:gd name="connsiteY24" fmla="*/ 367154 h 448857"/>
                <a:gd name="connsiteX25" fmla="*/ 83220 w 480645"/>
                <a:gd name="connsiteY25" fmla="*/ 324709 h 448857"/>
                <a:gd name="connsiteX26" fmla="*/ 39988 w 480645"/>
                <a:gd name="connsiteY26" fmla="*/ 365975 h 448857"/>
                <a:gd name="connsiteX27" fmla="*/ 82041 w 480645"/>
                <a:gd name="connsiteY27" fmla="*/ 408421 h 448857"/>
                <a:gd name="connsiteX28" fmla="*/ 440471 w 480645"/>
                <a:gd name="connsiteY28" fmla="*/ 81039 h 448857"/>
                <a:gd name="connsiteX29" fmla="*/ 398025 w 480645"/>
                <a:gd name="connsiteY29" fmla="*/ 39379 h 448857"/>
                <a:gd name="connsiteX30" fmla="*/ 356759 w 480645"/>
                <a:gd name="connsiteY30" fmla="*/ 82611 h 448857"/>
                <a:gd name="connsiteX31" fmla="*/ 399204 w 480645"/>
                <a:gd name="connsiteY31" fmla="*/ 124664 h 448857"/>
                <a:gd name="connsiteX32" fmla="*/ 440471 w 480645"/>
                <a:gd name="connsiteY32" fmla="*/ 81039 h 44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80645" h="448857">
                  <a:moveTo>
                    <a:pt x="229029" y="385626"/>
                  </a:moveTo>
                  <a:cubicBezTo>
                    <a:pt x="220382" y="385626"/>
                    <a:pt x="211736" y="386412"/>
                    <a:pt x="203483" y="385626"/>
                  </a:cubicBezTo>
                  <a:cubicBezTo>
                    <a:pt x="179116" y="382875"/>
                    <a:pt x="161430" y="386412"/>
                    <a:pt x="148068" y="413530"/>
                  </a:cubicBezTo>
                  <a:cubicBezTo>
                    <a:pt x="131954" y="446150"/>
                    <a:pt x="89115" y="456369"/>
                    <a:pt x="53351" y="443399"/>
                  </a:cubicBezTo>
                  <a:cubicBezTo>
                    <a:pt x="19551" y="431216"/>
                    <a:pt x="-2850" y="395844"/>
                    <a:pt x="294" y="360080"/>
                  </a:cubicBezTo>
                  <a:cubicBezTo>
                    <a:pt x="3438" y="323923"/>
                    <a:pt x="30163" y="293267"/>
                    <a:pt x="63962" y="286979"/>
                  </a:cubicBezTo>
                  <a:cubicBezTo>
                    <a:pt x="103264" y="279512"/>
                    <a:pt x="140993" y="296019"/>
                    <a:pt x="155535" y="330604"/>
                  </a:cubicBezTo>
                  <a:cubicBezTo>
                    <a:pt x="161430" y="344359"/>
                    <a:pt x="168504" y="347111"/>
                    <a:pt x="181474" y="346717"/>
                  </a:cubicBezTo>
                  <a:cubicBezTo>
                    <a:pt x="215273" y="345931"/>
                    <a:pt x="251824" y="353399"/>
                    <a:pt x="282872" y="343573"/>
                  </a:cubicBezTo>
                  <a:cubicBezTo>
                    <a:pt x="313134" y="334141"/>
                    <a:pt x="337894" y="307023"/>
                    <a:pt x="365798" y="288944"/>
                  </a:cubicBezTo>
                  <a:cubicBezTo>
                    <a:pt x="376803" y="281870"/>
                    <a:pt x="379947" y="273617"/>
                    <a:pt x="379554" y="261433"/>
                  </a:cubicBezTo>
                  <a:cubicBezTo>
                    <a:pt x="378768" y="235101"/>
                    <a:pt x="378375" y="209162"/>
                    <a:pt x="379554" y="182830"/>
                  </a:cubicBezTo>
                  <a:cubicBezTo>
                    <a:pt x="380340" y="168681"/>
                    <a:pt x="376410" y="161214"/>
                    <a:pt x="362261" y="154926"/>
                  </a:cubicBezTo>
                  <a:cubicBezTo>
                    <a:pt x="327283" y="139598"/>
                    <a:pt x="310383" y="101476"/>
                    <a:pt x="318636" y="63353"/>
                  </a:cubicBezTo>
                  <a:cubicBezTo>
                    <a:pt x="326104" y="28375"/>
                    <a:pt x="357938" y="2043"/>
                    <a:pt x="394488" y="78"/>
                  </a:cubicBezTo>
                  <a:cubicBezTo>
                    <a:pt x="432611" y="-1494"/>
                    <a:pt x="465231" y="20908"/>
                    <a:pt x="476628" y="57065"/>
                  </a:cubicBezTo>
                  <a:cubicBezTo>
                    <a:pt x="489205" y="96366"/>
                    <a:pt x="471519" y="138419"/>
                    <a:pt x="433790" y="155712"/>
                  </a:cubicBezTo>
                  <a:cubicBezTo>
                    <a:pt x="422392" y="160821"/>
                    <a:pt x="418462" y="166716"/>
                    <a:pt x="418855" y="178900"/>
                  </a:cubicBezTo>
                  <a:cubicBezTo>
                    <a:pt x="419641" y="209162"/>
                    <a:pt x="417676" y="239031"/>
                    <a:pt x="419641" y="269293"/>
                  </a:cubicBezTo>
                  <a:cubicBezTo>
                    <a:pt x="421213" y="291695"/>
                    <a:pt x="412960" y="305844"/>
                    <a:pt x="394095" y="317634"/>
                  </a:cubicBezTo>
                  <a:cubicBezTo>
                    <a:pt x="369728" y="332569"/>
                    <a:pt x="345754" y="349076"/>
                    <a:pt x="323352" y="367154"/>
                  </a:cubicBezTo>
                  <a:cubicBezTo>
                    <a:pt x="304881" y="382089"/>
                    <a:pt x="285623" y="388770"/>
                    <a:pt x="262042" y="386412"/>
                  </a:cubicBezTo>
                  <a:cubicBezTo>
                    <a:pt x="251038" y="384840"/>
                    <a:pt x="240033" y="385626"/>
                    <a:pt x="229029" y="385626"/>
                  </a:cubicBezTo>
                  <a:close/>
                  <a:moveTo>
                    <a:pt x="82041" y="408421"/>
                  </a:moveTo>
                  <a:cubicBezTo>
                    <a:pt x="106015" y="408814"/>
                    <a:pt x="124487" y="390735"/>
                    <a:pt x="125273" y="367154"/>
                  </a:cubicBezTo>
                  <a:cubicBezTo>
                    <a:pt x="126059" y="343573"/>
                    <a:pt x="107587" y="325102"/>
                    <a:pt x="83220" y="324709"/>
                  </a:cubicBezTo>
                  <a:cubicBezTo>
                    <a:pt x="58853" y="324315"/>
                    <a:pt x="40381" y="342001"/>
                    <a:pt x="39988" y="365975"/>
                  </a:cubicBezTo>
                  <a:cubicBezTo>
                    <a:pt x="39595" y="389163"/>
                    <a:pt x="58067" y="408028"/>
                    <a:pt x="82041" y="408421"/>
                  </a:cubicBezTo>
                  <a:close/>
                  <a:moveTo>
                    <a:pt x="440471" y="81039"/>
                  </a:moveTo>
                  <a:cubicBezTo>
                    <a:pt x="440471" y="57065"/>
                    <a:pt x="421999" y="38986"/>
                    <a:pt x="398025" y="39379"/>
                  </a:cubicBezTo>
                  <a:cubicBezTo>
                    <a:pt x="374052" y="39772"/>
                    <a:pt x="356759" y="58244"/>
                    <a:pt x="356759" y="82611"/>
                  </a:cubicBezTo>
                  <a:cubicBezTo>
                    <a:pt x="356759" y="106585"/>
                    <a:pt x="375231" y="124664"/>
                    <a:pt x="399204" y="124664"/>
                  </a:cubicBezTo>
                  <a:cubicBezTo>
                    <a:pt x="423178" y="123878"/>
                    <a:pt x="440864" y="105406"/>
                    <a:pt x="440471" y="81039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06EB1125-60F2-4A96-8468-2D0F79E0A55C}"/>
                </a:ext>
              </a:extLst>
            </p:cNvPr>
            <p:cNvSpPr/>
            <p:nvPr/>
          </p:nvSpPr>
          <p:spPr>
            <a:xfrm>
              <a:off x="5212659" y="2586284"/>
              <a:ext cx="704067" cy="166507"/>
            </a:xfrm>
            <a:custGeom>
              <a:avLst/>
              <a:gdLst>
                <a:gd name="connsiteX0" fmla="*/ 613104 w 704067"/>
                <a:gd name="connsiteY0" fmla="*/ 163584 h 166507"/>
                <a:gd name="connsiteX1" fmla="*/ 547078 w 704067"/>
                <a:gd name="connsiteY1" fmla="*/ 115636 h 166507"/>
                <a:gd name="connsiteX2" fmla="*/ 527034 w 704067"/>
                <a:gd name="connsiteY2" fmla="*/ 102274 h 166507"/>
                <a:gd name="connsiteX3" fmla="*/ 177250 w 704067"/>
                <a:gd name="connsiteY3" fmla="*/ 103846 h 166507"/>
                <a:gd name="connsiteX4" fmla="*/ 155634 w 704067"/>
                <a:gd name="connsiteY4" fmla="*/ 117995 h 166507"/>
                <a:gd name="connsiteX5" fmla="*/ 65634 w 704067"/>
                <a:gd name="connsiteY5" fmla="*/ 164763 h 166507"/>
                <a:gd name="connsiteX6" fmla="*/ 0 w 704067"/>
                <a:gd name="connsiteY6" fmla="*/ 83409 h 166507"/>
                <a:gd name="connsiteX7" fmla="*/ 65241 w 704067"/>
                <a:gd name="connsiteY7" fmla="*/ 4020 h 166507"/>
                <a:gd name="connsiteX8" fmla="*/ 155634 w 704067"/>
                <a:gd name="connsiteY8" fmla="*/ 50003 h 166507"/>
                <a:gd name="connsiteX9" fmla="*/ 178822 w 704067"/>
                <a:gd name="connsiteY9" fmla="*/ 64937 h 166507"/>
                <a:gd name="connsiteX10" fmla="*/ 520746 w 704067"/>
                <a:gd name="connsiteY10" fmla="*/ 63365 h 166507"/>
                <a:gd name="connsiteX11" fmla="*/ 548257 w 704067"/>
                <a:gd name="connsiteY11" fmla="*/ 46073 h 166507"/>
                <a:gd name="connsiteX12" fmla="*/ 645725 w 704067"/>
                <a:gd name="connsiteY12" fmla="*/ 3627 h 166507"/>
                <a:gd name="connsiteX13" fmla="*/ 703105 w 704067"/>
                <a:gd name="connsiteY13" fmla="*/ 93234 h 166507"/>
                <a:gd name="connsiteX14" fmla="*/ 613104 w 704067"/>
                <a:gd name="connsiteY14" fmla="*/ 163584 h 166507"/>
                <a:gd name="connsiteX15" fmla="*/ 621751 w 704067"/>
                <a:gd name="connsiteY15" fmla="*/ 123890 h 166507"/>
                <a:gd name="connsiteX16" fmla="*/ 664589 w 704067"/>
                <a:gd name="connsiteY16" fmla="*/ 82230 h 166507"/>
                <a:gd name="connsiteX17" fmla="*/ 621751 w 704067"/>
                <a:gd name="connsiteY17" fmla="*/ 40570 h 166507"/>
                <a:gd name="connsiteX18" fmla="*/ 579305 w 704067"/>
                <a:gd name="connsiteY18" fmla="*/ 82230 h 166507"/>
                <a:gd name="connsiteX19" fmla="*/ 621751 w 704067"/>
                <a:gd name="connsiteY19" fmla="*/ 123890 h 166507"/>
                <a:gd name="connsiteX20" fmla="*/ 39695 w 704067"/>
                <a:gd name="connsiteY20" fmla="*/ 84588 h 166507"/>
                <a:gd name="connsiteX21" fmla="*/ 81747 w 704067"/>
                <a:gd name="connsiteY21" fmla="*/ 127034 h 166507"/>
                <a:gd name="connsiteX22" fmla="*/ 123407 w 704067"/>
                <a:gd name="connsiteY22" fmla="*/ 84195 h 166507"/>
                <a:gd name="connsiteX23" fmla="*/ 81354 w 704067"/>
                <a:gd name="connsiteY23" fmla="*/ 41750 h 166507"/>
                <a:gd name="connsiteX24" fmla="*/ 39695 w 704067"/>
                <a:gd name="connsiteY24" fmla="*/ 84588 h 166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04067" h="166507">
                  <a:moveTo>
                    <a:pt x="613104" y="163584"/>
                  </a:moveTo>
                  <a:cubicBezTo>
                    <a:pt x="586772" y="162798"/>
                    <a:pt x="561226" y="147471"/>
                    <a:pt x="547078" y="115636"/>
                  </a:cubicBezTo>
                  <a:cubicBezTo>
                    <a:pt x="542755" y="105418"/>
                    <a:pt x="537645" y="102274"/>
                    <a:pt x="527034" y="102274"/>
                  </a:cubicBezTo>
                  <a:cubicBezTo>
                    <a:pt x="410308" y="103060"/>
                    <a:pt x="293976" y="103453"/>
                    <a:pt x="177250" y="103846"/>
                  </a:cubicBezTo>
                  <a:cubicBezTo>
                    <a:pt x="165853" y="103846"/>
                    <a:pt x="160350" y="106990"/>
                    <a:pt x="155634" y="117995"/>
                  </a:cubicBezTo>
                  <a:cubicBezTo>
                    <a:pt x="140307" y="153366"/>
                    <a:pt x="101791" y="172624"/>
                    <a:pt x="65634" y="164763"/>
                  </a:cubicBezTo>
                  <a:cubicBezTo>
                    <a:pt x="25153" y="156117"/>
                    <a:pt x="0" y="124283"/>
                    <a:pt x="0" y="83409"/>
                  </a:cubicBezTo>
                  <a:cubicBezTo>
                    <a:pt x="393" y="43322"/>
                    <a:pt x="25546" y="12666"/>
                    <a:pt x="65241" y="4020"/>
                  </a:cubicBezTo>
                  <a:cubicBezTo>
                    <a:pt x="102184" y="-3840"/>
                    <a:pt x="140307" y="14631"/>
                    <a:pt x="155634" y="50003"/>
                  </a:cubicBezTo>
                  <a:cubicBezTo>
                    <a:pt x="160743" y="61793"/>
                    <a:pt x="166639" y="64937"/>
                    <a:pt x="178822" y="64937"/>
                  </a:cubicBezTo>
                  <a:cubicBezTo>
                    <a:pt x="292797" y="63758"/>
                    <a:pt x="406771" y="63365"/>
                    <a:pt x="520746" y="63365"/>
                  </a:cubicBezTo>
                  <a:cubicBezTo>
                    <a:pt x="534501" y="63365"/>
                    <a:pt x="542361" y="60221"/>
                    <a:pt x="548257" y="46073"/>
                  </a:cubicBezTo>
                  <a:cubicBezTo>
                    <a:pt x="563977" y="9522"/>
                    <a:pt x="606816" y="-8163"/>
                    <a:pt x="645725" y="3627"/>
                  </a:cubicBezTo>
                  <a:cubicBezTo>
                    <a:pt x="684240" y="15417"/>
                    <a:pt x="709393" y="54326"/>
                    <a:pt x="703105" y="93234"/>
                  </a:cubicBezTo>
                  <a:cubicBezTo>
                    <a:pt x="696424" y="135287"/>
                    <a:pt x="663803" y="163584"/>
                    <a:pt x="613104" y="163584"/>
                  </a:cubicBezTo>
                  <a:close/>
                  <a:moveTo>
                    <a:pt x="621751" y="123890"/>
                  </a:moveTo>
                  <a:cubicBezTo>
                    <a:pt x="645725" y="123890"/>
                    <a:pt x="664589" y="105811"/>
                    <a:pt x="664589" y="82230"/>
                  </a:cubicBezTo>
                  <a:cubicBezTo>
                    <a:pt x="664589" y="58649"/>
                    <a:pt x="646118" y="40570"/>
                    <a:pt x="621751" y="40570"/>
                  </a:cubicBezTo>
                  <a:cubicBezTo>
                    <a:pt x="597384" y="40570"/>
                    <a:pt x="578912" y="58649"/>
                    <a:pt x="579305" y="82230"/>
                  </a:cubicBezTo>
                  <a:cubicBezTo>
                    <a:pt x="578912" y="105811"/>
                    <a:pt x="597384" y="123890"/>
                    <a:pt x="621751" y="123890"/>
                  </a:cubicBezTo>
                  <a:close/>
                  <a:moveTo>
                    <a:pt x="39695" y="84588"/>
                  </a:moveTo>
                  <a:cubicBezTo>
                    <a:pt x="39695" y="108955"/>
                    <a:pt x="57773" y="127034"/>
                    <a:pt x="81747" y="127034"/>
                  </a:cubicBezTo>
                  <a:cubicBezTo>
                    <a:pt x="105328" y="127034"/>
                    <a:pt x="123407" y="108562"/>
                    <a:pt x="123407" y="84195"/>
                  </a:cubicBezTo>
                  <a:cubicBezTo>
                    <a:pt x="123407" y="60221"/>
                    <a:pt x="105328" y="41750"/>
                    <a:pt x="81354" y="41750"/>
                  </a:cubicBezTo>
                  <a:cubicBezTo>
                    <a:pt x="57773" y="41750"/>
                    <a:pt x="39695" y="60221"/>
                    <a:pt x="39695" y="84588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F2767CA9-8C45-45B3-A856-F26AC29E03A5}"/>
                </a:ext>
              </a:extLst>
            </p:cNvPr>
            <p:cNvSpPr/>
            <p:nvPr/>
          </p:nvSpPr>
          <p:spPr>
            <a:xfrm>
              <a:off x="7018003" y="4180306"/>
              <a:ext cx="374319" cy="467799"/>
            </a:xfrm>
            <a:custGeom>
              <a:avLst/>
              <a:gdLst>
                <a:gd name="connsiteX0" fmla="*/ 101567 w 374319"/>
                <a:gd name="connsiteY0" fmla="*/ 102716 h 467799"/>
                <a:gd name="connsiteX1" fmla="*/ 102353 w 374319"/>
                <a:gd name="connsiteY1" fmla="*/ 296080 h 467799"/>
                <a:gd name="connsiteX2" fmla="*/ 116108 w 374319"/>
                <a:gd name="connsiteY2" fmla="*/ 310621 h 467799"/>
                <a:gd name="connsiteX3" fmla="*/ 164056 w 374319"/>
                <a:gd name="connsiteY3" fmla="*/ 391582 h 467799"/>
                <a:gd name="connsiteX4" fmla="*/ 107069 w 374319"/>
                <a:gd name="connsiteY4" fmla="*/ 463897 h 467799"/>
                <a:gd name="connsiteX5" fmla="*/ 18641 w 374319"/>
                <a:gd name="connsiteY5" fmla="*/ 437565 h 467799"/>
                <a:gd name="connsiteX6" fmla="*/ 45758 w 374319"/>
                <a:gd name="connsiteY6" fmla="*/ 312979 h 467799"/>
                <a:gd name="connsiteX7" fmla="*/ 62658 w 374319"/>
                <a:gd name="connsiteY7" fmla="*/ 285075 h 467799"/>
                <a:gd name="connsiteX8" fmla="*/ 61872 w 374319"/>
                <a:gd name="connsiteY8" fmla="*/ 92498 h 467799"/>
                <a:gd name="connsiteX9" fmla="*/ 91741 w 374319"/>
                <a:gd name="connsiteY9" fmla="*/ 62235 h 467799"/>
                <a:gd name="connsiteX10" fmla="*/ 195890 w 374319"/>
                <a:gd name="connsiteY10" fmla="*/ 62235 h 467799"/>
                <a:gd name="connsiteX11" fmla="*/ 217899 w 374319"/>
                <a:gd name="connsiteY11" fmla="*/ 48873 h 467799"/>
                <a:gd name="connsiteX12" fmla="*/ 313402 w 374319"/>
                <a:gd name="connsiteY12" fmla="*/ 2497 h 467799"/>
                <a:gd name="connsiteX13" fmla="*/ 374320 w 374319"/>
                <a:gd name="connsiteY13" fmla="*/ 81886 h 467799"/>
                <a:gd name="connsiteX14" fmla="*/ 309865 w 374319"/>
                <a:gd name="connsiteY14" fmla="*/ 162454 h 467799"/>
                <a:gd name="connsiteX15" fmla="*/ 217899 w 374319"/>
                <a:gd name="connsiteY15" fmla="*/ 115292 h 467799"/>
                <a:gd name="connsiteX16" fmla="*/ 197856 w 374319"/>
                <a:gd name="connsiteY16" fmla="*/ 101537 h 467799"/>
                <a:gd name="connsiteX17" fmla="*/ 101567 w 374319"/>
                <a:gd name="connsiteY17" fmla="*/ 102716 h 467799"/>
                <a:gd name="connsiteX18" fmla="*/ 82702 w 374319"/>
                <a:gd name="connsiteY18" fmla="*/ 428133 h 467799"/>
                <a:gd name="connsiteX19" fmla="*/ 124755 w 374319"/>
                <a:gd name="connsiteY19" fmla="*/ 385687 h 467799"/>
                <a:gd name="connsiteX20" fmla="*/ 81523 w 374319"/>
                <a:gd name="connsiteY20" fmla="*/ 344420 h 467799"/>
                <a:gd name="connsiteX21" fmla="*/ 39470 w 374319"/>
                <a:gd name="connsiteY21" fmla="*/ 386866 h 467799"/>
                <a:gd name="connsiteX22" fmla="*/ 82702 w 374319"/>
                <a:gd name="connsiteY22" fmla="*/ 428133 h 467799"/>
                <a:gd name="connsiteX23" fmla="*/ 334232 w 374319"/>
                <a:gd name="connsiteY23" fmla="*/ 82672 h 467799"/>
                <a:gd name="connsiteX24" fmla="*/ 292572 w 374319"/>
                <a:gd name="connsiteY24" fmla="*/ 40227 h 467799"/>
                <a:gd name="connsiteX25" fmla="*/ 250520 w 374319"/>
                <a:gd name="connsiteY25" fmla="*/ 82279 h 467799"/>
                <a:gd name="connsiteX26" fmla="*/ 292179 w 374319"/>
                <a:gd name="connsiteY26" fmla="*/ 124725 h 467799"/>
                <a:gd name="connsiteX27" fmla="*/ 334232 w 374319"/>
                <a:gd name="connsiteY27" fmla="*/ 82672 h 467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4319" h="467799">
                  <a:moveTo>
                    <a:pt x="101567" y="102716"/>
                  </a:moveTo>
                  <a:cubicBezTo>
                    <a:pt x="101567" y="169136"/>
                    <a:pt x="101174" y="232804"/>
                    <a:pt x="102353" y="296080"/>
                  </a:cubicBezTo>
                  <a:cubicBezTo>
                    <a:pt x="102353" y="301189"/>
                    <a:pt x="110213" y="307870"/>
                    <a:pt x="116108" y="310621"/>
                  </a:cubicBezTo>
                  <a:cubicBezTo>
                    <a:pt x="147550" y="325949"/>
                    <a:pt x="166807" y="356997"/>
                    <a:pt x="164056" y="391582"/>
                  </a:cubicBezTo>
                  <a:cubicBezTo>
                    <a:pt x="161698" y="425775"/>
                    <a:pt x="139689" y="453679"/>
                    <a:pt x="107069" y="463897"/>
                  </a:cubicBezTo>
                  <a:cubicBezTo>
                    <a:pt x="74842" y="474116"/>
                    <a:pt x="40256" y="463897"/>
                    <a:pt x="18641" y="437565"/>
                  </a:cubicBezTo>
                  <a:cubicBezTo>
                    <a:pt x="-14766" y="397085"/>
                    <a:pt x="-1796" y="334988"/>
                    <a:pt x="45758" y="312979"/>
                  </a:cubicBezTo>
                  <a:cubicBezTo>
                    <a:pt x="59907" y="306691"/>
                    <a:pt x="62658" y="299224"/>
                    <a:pt x="62658" y="285075"/>
                  </a:cubicBezTo>
                  <a:cubicBezTo>
                    <a:pt x="61872" y="221014"/>
                    <a:pt x="61872" y="156952"/>
                    <a:pt x="61872" y="92498"/>
                  </a:cubicBezTo>
                  <a:cubicBezTo>
                    <a:pt x="61872" y="68131"/>
                    <a:pt x="67374" y="62628"/>
                    <a:pt x="91741" y="62235"/>
                  </a:cubicBezTo>
                  <a:cubicBezTo>
                    <a:pt x="126327" y="62235"/>
                    <a:pt x="161305" y="61842"/>
                    <a:pt x="195890" y="62235"/>
                  </a:cubicBezTo>
                  <a:cubicBezTo>
                    <a:pt x="206502" y="62235"/>
                    <a:pt x="213183" y="60663"/>
                    <a:pt x="217899" y="48873"/>
                  </a:cubicBezTo>
                  <a:cubicBezTo>
                    <a:pt x="234406" y="10750"/>
                    <a:pt x="272136" y="-6935"/>
                    <a:pt x="313402" y="2497"/>
                  </a:cubicBezTo>
                  <a:cubicBezTo>
                    <a:pt x="349167" y="10750"/>
                    <a:pt x="374320" y="43371"/>
                    <a:pt x="374320" y="81886"/>
                  </a:cubicBezTo>
                  <a:cubicBezTo>
                    <a:pt x="374320" y="121974"/>
                    <a:pt x="348774" y="153415"/>
                    <a:pt x="309865" y="162454"/>
                  </a:cubicBezTo>
                  <a:cubicBezTo>
                    <a:pt x="272528" y="170707"/>
                    <a:pt x="234406" y="151843"/>
                    <a:pt x="217899" y="115292"/>
                  </a:cubicBezTo>
                  <a:cubicBezTo>
                    <a:pt x="213576" y="105467"/>
                    <a:pt x="208860" y="101537"/>
                    <a:pt x="197856" y="101537"/>
                  </a:cubicBezTo>
                  <a:cubicBezTo>
                    <a:pt x="166414" y="103109"/>
                    <a:pt x="134973" y="102716"/>
                    <a:pt x="101567" y="102716"/>
                  </a:cubicBezTo>
                  <a:close/>
                  <a:moveTo>
                    <a:pt x="82702" y="428133"/>
                  </a:moveTo>
                  <a:cubicBezTo>
                    <a:pt x="106676" y="428133"/>
                    <a:pt x="124755" y="409268"/>
                    <a:pt x="124755" y="385687"/>
                  </a:cubicBezTo>
                  <a:cubicBezTo>
                    <a:pt x="124755" y="362106"/>
                    <a:pt x="105890" y="344027"/>
                    <a:pt x="81523" y="344420"/>
                  </a:cubicBezTo>
                  <a:cubicBezTo>
                    <a:pt x="57549" y="344420"/>
                    <a:pt x="39077" y="363285"/>
                    <a:pt x="39470" y="386866"/>
                  </a:cubicBezTo>
                  <a:cubicBezTo>
                    <a:pt x="39863" y="410054"/>
                    <a:pt x="58728" y="428133"/>
                    <a:pt x="82702" y="428133"/>
                  </a:cubicBezTo>
                  <a:close/>
                  <a:moveTo>
                    <a:pt x="334232" y="82672"/>
                  </a:moveTo>
                  <a:cubicBezTo>
                    <a:pt x="334232" y="58305"/>
                    <a:pt x="316939" y="40619"/>
                    <a:pt x="292572" y="40227"/>
                  </a:cubicBezTo>
                  <a:cubicBezTo>
                    <a:pt x="268205" y="40227"/>
                    <a:pt x="250520" y="57912"/>
                    <a:pt x="250520" y="82279"/>
                  </a:cubicBezTo>
                  <a:cubicBezTo>
                    <a:pt x="250520" y="106253"/>
                    <a:pt x="268205" y="124725"/>
                    <a:pt x="292179" y="124725"/>
                  </a:cubicBezTo>
                  <a:cubicBezTo>
                    <a:pt x="316153" y="125118"/>
                    <a:pt x="333839" y="107432"/>
                    <a:pt x="334232" y="8267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9A25B9F4-C146-48A8-8A73-9B11C4A28024}"/>
                </a:ext>
              </a:extLst>
            </p:cNvPr>
            <p:cNvSpPr/>
            <p:nvPr/>
          </p:nvSpPr>
          <p:spPr>
            <a:xfrm>
              <a:off x="7143246" y="3359459"/>
              <a:ext cx="374059" cy="467138"/>
            </a:xfrm>
            <a:custGeom>
              <a:avLst/>
              <a:gdLst>
                <a:gd name="connsiteX0" fmla="*/ 102089 w 374059"/>
                <a:gd name="connsiteY0" fmla="*/ 101375 h 467138"/>
                <a:gd name="connsiteX1" fmla="*/ 102089 w 374059"/>
                <a:gd name="connsiteY1" fmla="*/ 304564 h 467138"/>
                <a:gd name="connsiteX2" fmla="*/ 162220 w 374059"/>
                <a:gd name="connsiteY2" fmla="*/ 370983 h 467138"/>
                <a:gd name="connsiteX3" fmla="*/ 105233 w 374059"/>
                <a:gd name="connsiteY3" fmla="*/ 463735 h 467138"/>
                <a:gd name="connsiteX4" fmla="*/ 6586 w 374059"/>
                <a:gd name="connsiteY4" fmla="*/ 417359 h 467138"/>
                <a:gd name="connsiteX5" fmla="*/ 43530 w 374059"/>
                <a:gd name="connsiteY5" fmla="*/ 313603 h 467138"/>
                <a:gd name="connsiteX6" fmla="*/ 62787 w 374059"/>
                <a:gd name="connsiteY6" fmla="*/ 281376 h 467138"/>
                <a:gd name="connsiteX7" fmla="*/ 61215 w 374059"/>
                <a:gd name="connsiteY7" fmla="*/ 94693 h 467138"/>
                <a:gd name="connsiteX8" fmla="*/ 92656 w 374059"/>
                <a:gd name="connsiteY8" fmla="*/ 62466 h 467138"/>
                <a:gd name="connsiteX9" fmla="*/ 196806 w 374059"/>
                <a:gd name="connsiteY9" fmla="*/ 62466 h 467138"/>
                <a:gd name="connsiteX10" fmla="*/ 217242 w 374059"/>
                <a:gd name="connsiteY10" fmla="*/ 49496 h 467138"/>
                <a:gd name="connsiteX11" fmla="*/ 308422 w 374059"/>
                <a:gd name="connsiteY11" fmla="*/ 1942 h 467138"/>
                <a:gd name="connsiteX12" fmla="*/ 374055 w 374059"/>
                <a:gd name="connsiteY12" fmla="*/ 80938 h 467138"/>
                <a:gd name="connsiteX13" fmla="*/ 308815 w 374059"/>
                <a:gd name="connsiteY13" fmla="*/ 162685 h 467138"/>
                <a:gd name="connsiteX14" fmla="*/ 216850 w 374059"/>
                <a:gd name="connsiteY14" fmla="*/ 114737 h 467138"/>
                <a:gd name="connsiteX15" fmla="*/ 203094 w 374059"/>
                <a:gd name="connsiteY15" fmla="*/ 102554 h 467138"/>
                <a:gd name="connsiteX16" fmla="*/ 102089 w 374059"/>
                <a:gd name="connsiteY16" fmla="*/ 101375 h 467138"/>
                <a:gd name="connsiteX17" fmla="*/ 82438 w 374059"/>
                <a:gd name="connsiteY17" fmla="*/ 427184 h 467138"/>
                <a:gd name="connsiteX18" fmla="*/ 124098 w 374059"/>
                <a:gd name="connsiteY18" fmla="*/ 384346 h 467138"/>
                <a:gd name="connsiteX19" fmla="*/ 80866 w 374059"/>
                <a:gd name="connsiteY19" fmla="*/ 343079 h 467138"/>
                <a:gd name="connsiteX20" fmla="*/ 39206 w 374059"/>
                <a:gd name="connsiteY20" fmla="*/ 385525 h 467138"/>
                <a:gd name="connsiteX21" fmla="*/ 82438 w 374059"/>
                <a:gd name="connsiteY21" fmla="*/ 427184 h 467138"/>
                <a:gd name="connsiteX22" fmla="*/ 250256 w 374059"/>
                <a:gd name="connsiteY22" fmla="*/ 80938 h 467138"/>
                <a:gd name="connsiteX23" fmla="*/ 291522 w 374059"/>
                <a:gd name="connsiteY23" fmla="*/ 124170 h 467138"/>
                <a:gd name="connsiteX24" fmla="*/ 334361 w 374059"/>
                <a:gd name="connsiteY24" fmla="*/ 82510 h 467138"/>
                <a:gd name="connsiteX25" fmla="*/ 293094 w 374059"/>
                <a:gd name="connsiteY25" fmla="*/ 39278 h 467138"/>
                <a:gd name="connsiteX26" fmla="*/ 250256 w 374059"/>
                <a:gd name="connsiteY26" fmla="*/ 80938 h 467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74059" h="467138">
                  <a:moveTo>
                    <a:pt x="102089" y="101375"/>
                  </a:moveTo>
                  <a:cubicBezTo>
                    <a:pt x="102089" y="170545"/>
                    <a:pt x="102089" y="236965"/>
                    <a:pt x="102089" y="304564"/>
                  </a:cubicBezTo>
                  <a:cubicBezTo>
                    <a:pt x="134316" y="315961"/>
                    <a:pt x="155932" y="336005"/>
                    <a:pt x="162220" y="370983"/>
                  </a:cubicBezTo>
                  <a:cubicBezTo>
                    <a:pt x="169688" y="412643"/>
                    <a:pt x="145714" y="451551"/>
                    <a:pt x="105233" y="463735"/>
                  </a:cubicBezTo>
                  <a:cubicBezTo>
                    <a:pt x="64752" y="475525"/>
                    <a:pt x="22700" y="455875"/>
                    <a:pt x="6586" y="417359"/>
                  </a:cubicBezTo>
                  <a:cubicBezTo>
                    <a:pt x="-9921" y="377665"/>
                    <a:pt x="5407" y="331682"/>
                    <a:pt x="43530" y="313603"/>
                  </a:cubicBezTo>
                  <a:cubicBezTo>
                    <a:pt x="59250" y="306136"/>
                    <a:pt x="63180" y="297489"/>
                    <a:pt x="62787" y="281376"/>
                  </a:cubicBezTo>
                  <a:cubicBezTo>
                    <a:pt x="61608" y="219279"/>
                    <a:pt x="61608" y="157183"/>
                    <a:pt x="61215" y="94693"/>
                  </a:cubicBezTo>
                  <a:cubicBezTo>
                    <a:pt x="60822" y="67182"/>
                    <a:pt x="65539" y="62466"/>
                    <a:pt x="92656" y="62466"/>
                  </a:cubicBezTo>
                  <a:cubicBezTo>
                    <a:pt x="127242" y="62466"/>
                    <a:pt x="162220" y="62073"/>
                    <a:pt x="196806" y="62466"/>
                  </a:cubicBezTo>
                  <a:cubicBezTo>
                    <a:pt x="207024" y="62466"/>
                    <a:pt x="212526" y="60108"/>
                    <a:pt x="217242" y="49496"/>
                  </a:cubicBezTo>
                  <a:cubicBezTo>
                    <a:pt x="233356" y="12160"/>
                    <a:pt x="270300" y="-6312"/>
                    <a:pt x="308422" y="1942"/>
                  </a:cubicBezTo>
                  <a:cubicBezTo>
                    <a:pt x="348510" y="10588"/>
                    <a:pt x="373663" y="41243"/>
                    <a:pt x="374055" y="80938"/>
                  </a:cubicBezTo>
                  <a:cubicBezTo>
                    <a:pt x="374449" y="121811"/>
                    <a:pt x="348510" y="154039"/>
                    <a:pt x="308815" y="162685"/>
                  </a:cubicBezTo>
                  <a:cubicBezTo>
                    <a:pt x="271872" y="170545"/>
                    <a:pt x="234928" y="150895"/>
                    <a:pt x="216850" y="114737"/>
                  </a:cubicBezTo>
                  <a:cubicBezTo>
                    <a:pt x="214098" y="109628"/>
                    <a:pt x="207810" y="102554"/>
                    <a:pt x="203094" y="102554"/>
                  </a:cubicBezTo>
                  <a:cubicBezTo>
                    <a:pt x="169688" y="100982"/>
                    <a:pt x="137067" y="101375"/>
                    <a:pt x="102089" y="101375"/>
                  </a:cubicBezTo>
                  <a:close/>
                  <a:moveTo>
                    <a:pt x="82438" y="427184"/>
                  </a:moveTo>
                  <a:cubicBezTo>
                    <a:pt x="106412" y="427184"/>
                    <a:pt x="124491" y="408320"/>
                    <a:pt x="124098" y="384346"/>
                  </a:cubicBezTo>
                  <a:cubicBezTo>
                    <a:pt x="124098" y="360765"/>
                    <a:pt x="105233" y="342686"/>
                    <a:pt x="80866" y="343079"/>
                  </a:cubicBezTo>
                  <a:cubicBezTo>
                    <a:pt x="56499" y="343472"/>
                    <a:pt x="38814" y="361158"/>
                    <a:pt x="39206" y="385525"/>
                  </a:cubicBezTo>
                  <a:cubicBezTo>
                    <a:pt x="39599" y="409499"/>
                    <a:pt x="58071" y="427184"/>
                    <a:pt x="82438" y="427184"/>
                  </a:cubicBezTo>
                  <a:close/>
                  <a:moveTo>
                    <a:pt x="250256" y="80938"/>
                  </a:moveTo>
                  <a:cubicBezTo>
                    <a:pt x="249863" y="105305"/>
                    <a:pt x="267548" y="123776"/>
                    <a:pt x="291522" y="124170"/>
                  </a:cubicBezTo>
                  <a:cubicBezTo>
                    <a:pt x="315103" y="124562"/>
                    <a:pt x="333968" y="106484"/>
                    <a:pt x="334361" y="82510"/>
                  </a:cubicBezTo>
                  <a:cubicBezTo>
                    <a:pt x="334754" y="58536"/>
                    <a:pt x="317068" y="39671"/>
                    <a:pt x="293094" y="39278"/>
                  </a:cubicBezTo>
                  <a:cubicBezTo>
                    <a:pt x="269513" y="38492"/>
                    <a:pt x="250256" y="56964"/>
                    <a:pt x="250256" y="80938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2DEE4D89-DB49-4376-B51B-704E994449E7}"/>
                </a:ext>
              </a:extLst>
            </p:cNvPr>
            <p:cNvSpPr/>
            <p:nvPr/>
          </p:nvSpPr>
          <p:spPr>
            <a:xfrm>
              <a:off x="5023168" y="2146256"/>
              <a:ext cx="544796" cy="414816"/>
            </a:xfrm>
            <a:custGeom>
              <a:avLst/>
              <a:gdLst>
                <a:gd name="connsiteX0" fmla="*/ 163944 w 544796"/>
                <a:gd name="connsiteY0" fmla="*/ 80116 h 414816"/>
                <a:gd name="connsiteX1" fmla="*/ 161193 w 544796"/>
                <a:gd name="connsiteY1" fmla="*/ 100946 h 414816"/>
                <a:gd name="connsiteX2" fmla="*/ 172198 w 544796"/>
                <a:gd name="connsiteY2" fmla="*/ 149680 h 414816"/>
                <a:gd name="connsiteX3" fmla="*/ 298749 w 544796"/>
                <a:gd name="connsiteY3" fmla="*/ 297060 h 414816"/>
                <a:gd name="connsiteX4" fmla="*/ 333727 w 544796"/>
                <a:gd name="connsiteY4" fmla="*/ 312781 h 414816"/>
                <a:gd name="connsiteX5" fmla="*/ 353378 w 544796"/>
                <a:gd name="connsiteY5" fmla="*/ 312781 h 414816"/>
                <a:gd name="connsiteX6" fmla="*/ 393859 w 544796"/>
                <a:gd name="connsiteY6" fmla="*/ 290379 h 414816"/>
                <a:gd name="connsiteX7" fmla="*/ 488575 w 544796"/>
                <a:gd name="connsiteY7" fmla="*/ 254222 h 414816"/>
                <a:gd name="connsiteX8" fmla="*/ 544777 w 544796"/>
                <a:gd name="connsiteY8" fmla="*/ 335183 h 414816"/>
                <a:gd name="connsiteX9" fmla="*/ 481894 w 544796"/>
                <a:gd name="connsiteY9" fmla="*/ 412607 h 414816"/>
                <a:gd name="connsiteX10" fmla="*/ 391501 w 544796"/>
                <a:gd name="connsiteY10" fmla="*/ 370554 h 414816"/>
                <a:gd name="connsiteX11" fmla="*/ 362417 w 544796"/>
                <a:gd name="connsiteY11" fmla="*/ 352869 h 414816"/>
                <a:gd name="connsiteX12" fmla="*/ 250408 w 544796"/>
                <a:gd name="connsiteY12" fmla="*/ 302170 h 414816"/>
                <a:gd name="connsiteX13" fmla="*/ 136433 w 544796"/>
                <a:gd name="connsiteY13" fmla="*/ 167365 h 414816"/>
                <a:gd name="connsiteX14" fmla="*/ 104992 w 544796"/>
                <a:gd name="connsiteY14" fmla="*/ 160291 h 414816"/>
                <a:gd name="connsiteX15" fmla="*/ 3594 w 544796"/>
                <a:gd name="connsiteY15" fmla="*/ 106448 h 414816"/>
                <a:gd name="connsiteX16" fmla="*/ 58223 w 544796"/>
                <a:gd name="connsiteY16" fmla="*/ 3478 h 414816"/>
                <a:gd name="connsiteX17" fmla="*/ 160407 w 544796"/>
                <a:gd name="connsiteY17" fmla="*/ 58893 h 414816"/>
                <a:gd name="connsiteX18" fmla="*/ 163944 w 544796"/>
                <a:gd name="connsiteY18" fmla="*/ 80116 h 414816"/>
                <a:gd name="connsiteX19" fmla="*/ 123857 w 544796"/>
                <a:gd name="connsiteY19" fmla="*/ 81295 h 414816"/>
                <a:gd name="connsiteX20" fmla="*/ 81804 w 544796"/>
                <a:gd name="connsiteY20" fmla="*/ 39635 h 414816"/>
                <a:gd name="connsiteX21" fmla="*/ 39752 w 544796"/>
                <a:gd name="connsiteY21" fmla="*/ 81295 h 414816"/>
                <a:gd name="connsiteX22" fmla="*/ 81804 w 544796"/>
                <a:gd name="connsiteY22" fmla="*/ 123348 h 414816"/>
                <a:gd name="connsiteX23" fmla="*/ 123857 w 544796"/>
                <a:gd name="connsiteY23" fmla="*/ 81295 h 414816"/>
                <a:gd name="connsiteX24" fmla="*/ 505082 w 544796"/>
                <a:gd name="connsiteY24" fmla="*/ 332432 h 414816"/>
                <a:gd name="connsiteX25" fmla="*/ 463029 w 544796"/>
                <a:gd name="connsiteY25" fmla="*/ 290772 h 414816"/>
                <a:gd name="connsiteX26" fmla="*/ 421370 w 544796"/>
                <a:gd name="connsiteY26" fmla="*/ 333218 h 414816"/>
                <a:gd name="connsiteX27" fmla="*/ 463422 w 544796"/>
                <a:gd name="connsiteY27" fmla="*/ 375271 h 414816"/>
                <a:gd name="connsiteX28" fmla="*/ 505082 w 544796"/>
                <a:gd name="connsiteY28" fmla="*/ 332432 h 414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44796" h="414816">
                  <a:moveTo>
                    <a:pt x="163944" y="80116"/>
                  </a:moveTo>
                  <a:cubicBezTo>
                    <a:pt x="163159" y="88369"/>
                    <a:pt x="164338" y="95836"/>
                    <a:pt x="161193" y="100946"/>
                  </a:cubicBezTo>
                  <a:cubicBezTo>
                    <a:pt x="148617" y="121382"/>
                    <a:pt x="158835" y="134745"/>
                    <a:pt x="172198" y="149680"/>
                  </a:cubicBezTo>
                  <a:cubicBezTo>
                    <a:pt x="215036" y="198021"/>
                    <a:pt x="257089" y="247540"/>
                    <a:pt x="298749" y="297060"/>
                  </a:cubicBezTo>
                  <a:cubicBezTo>
                    <a:pt x="308574" y="308458"/>
                    <a:pt x="318400" y="315139"/>
                    <a:pt x="333727" y="312781"/>
                  </a:cubicBezTo>
                  <a:cubicBezTo>
                    <a:pt x="340016" y="311995"/>
                    <a:pt x="346697" y="311995"/>
                    <a:pt x="353378" y="312781"/>
                  </a:cubicBezTo>
                  <a:cubicBezTo>
                    <a:pt x="372243" y="314746"/>
                    <a:pt x="384426" y="311209"/>
                    <a:pt x="393859" y="290379"/>
                  </a:cubicBezTo>
                  <a:cubicBezTo>
                    <a:pt x="409579" y="256580"/>
                    <a:pt x="451632" y="242824"/>
                    <a:pt x="488575" y="254222"/>
                  </a:cubicBezTo>
                  <a:cubicBezTo>
                    <a:pt x="523554" y="264833"/>
                    <a:pt x="545563" y="297060"/>
                    <a:pt x="544777" y="335183"/>
                  </a:cubicBezTo>
                  <a:cubicBezTo>
                    <a:pt x="543598" y="373699"/>
                    <a:pt x="519231" y="403568"/>
                    <a:pt x="481894" y="412607"/>
                  </a:cubicBezTo>
                  <a:cubicBezTo>
                    <a:pt x="446130" y="421253"/>
                    <a:pt x="406828" y="403961"/>
                    <a:pt x="391501" y="370554"/>
                  </a:cubicBezTo>
                  <a:cubicBezTo>
                    <a:pt x="384819" y="356406"/>
                    <a:pt x="377352" y="350118"/>
                    <a:pt x="362417" y="352869"/>
                  </a:cubicBezTo>
                  <a:cubicBezTo>
                    <a:pt x="313290" y="361908"/>
                    <a:pt x="279491" y="342257"/>
                    <a:pt x="250408" y="302170"/>
                  </a:cubicBezTo>
                  <a:cubicBezTo>
                    <a:pt x="215823" y="254615"/>
                    <a:pt x="173770" y="212562"/>
                    <a:pt x="136433" y="167365"/>
                  </a:cubicBezTo>
                  <a:cubicBezTo>
                    <a:pt x="126215" y="155182"/>
                    <a:pt x="117962" y="156361"/>
                    <a:pt x="104992" y="160291"/>
                  </a:cubicBezTo>
                  <a:cubicBezTo>
                    <a:pt x="61760" y="173654"/>
                    <a:pt x="16564" y="148894"/>
                    <a:pt x="3594" y="106448"/>
                  </a:cubicBezTo>
                  <a:cubicBezTo>
                    <a:pt x="-9768" y="62823"/>
                    <a:pt x="15385" y="15661"/>
                    <a:pt x="58223" y="3478"/>
                  </a:cubicBezTo>
                  <a:cubicBezTo>
                    <a:pt x="102634" y="-9492"/>
                    <a:pt x="147831" y="14875"/>
                    <a:pt x="160407" y="58893"/>
                  </a:cubicBezTo>
                  <a:cubicBezTo>
                    <a:pt x="162372" y="65967"/>
                    <a:pt x="162765" y="73828"/>
                    <a:pt x="163944" y="80116"/>
                  </a:cubicBezTo>
                  <a:close/>
                  <a:moveTo>
                    <a:pt x="123857" y="81295"/>
                  </a:moveTo>
                  <a:cubicBezTo>
                    <a:pt x="123857" y="56928"/>
                    <a:pt x="106957" y="39635"/>
                    <a:pt x="81804" y="39635"/>
                  </a:cubicBezTo>
                  <a:cubicBezTo>
                    <a:pt x="57044" y="39635"/>
                    <a:pt x="40145" y="56535"/>
                    <a:pt x="39752" y="81295"/>
                  </a:cubicBezTo>
                  <a:cubicBezTo>
                    <a:pt x="39752" y="105662"/>
                    <a:pt x="57044" y="122955"/>
                    <a:pt x="81804" y="123348"/>
                  </a:cubicBezTo>
                  <a:cubicBezTo>
                    <a:pt x="106171" y="123741"/>
                    <a:pt x="123857" y="106055"/>
                    <a:pt x="123857" y="81295"/>
                  </a:cubicBezTo>
                  <a:close/>
                  <a:moveTo>
                    <a:pt x="505082" y="332432"/>
                  </a:moveTo>
                  <a:cubicBezTo>
                    <a:pt x="505082" y="308065"/>
                    <a:pt x="487789" y="290772"/>
                    <a:pt x="463029" y="290772"/>
                  </a:cubicBezTo>
                  <a:cubicBezTo>
                    <a:pt x="438662" y="290772"/>
                    <a:pt x="421370" y="308458"/>
                    <a:pt x="421370" y="333218"/>
                  </a:cubicBezTo>
                  <a:cubicBezTo>
                    <a:pt x="421370" y="357585"/>
                    <a:pt x="439448" y="375271"/>
                    <a:pt x="463422" y="375271"/>
                  </a:cubicBezTo>
                  <a:cubicBezTo>
                    <a:pt x="487789" y="374877"/>
                    <a:pt x="505082" y="356799"/>
                    <a:pt x="505082" y="332432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C063183F-BC82-4421-94E8-E2902E886421}"/>
                </a:ext>
              </a:extLst>
            </p:cNvPr>
            <p:cNvSpPr/>
            <p:nvPr/>
          </p:nvSpPr>
          <p:spPr>
            <a:xfrm>
              <a:off x="6663238" y="2288058"/>
              <a:ext cx="567573" cy="171537"/>
            </a:xfrm>
            <a:custGeom>
              <a:avLst/>
              <a:gdLst>
                <a:gd name="connsiteX0" fmla="*/ 164714 w 567573"/>
                <a:gd name="connsiteY0" fmla="*/ 68009 h 171537"/>
                <a:gd name="connsiteX1" fmla="*/ 394628 w 567573"/>
                <a:gd name="connsiteY1" fmla="*/ 67616 h 171537"/>
                <a:gd name="connsiteX2" fmla="*/ 410742 w 567573"/>
                <a:gd name="connsiteY2" fmla="*/ 56218 h 171537"/>
                <a:gd name="connsiteX3" fmla="*/ 507031 w 567573"/>
                <a:gd name="connsiteY3" fmla="*/ 9843 h 171537"/>
                <a:gd name="connsiteX4" fmla="*/ 567555 w 567573"/>
                <a:gd name="connsiteY4" fmla="*/ 91197 h 171537"/>
                <a:gd name="connsiteX5" fmla="*/ 503494 w 567573"/>
                <a:gd name="connsiteY5" fmla="*/ 169800 h 171537"/>
                <a:gd name="connsiteX6" fmla="*/ 410742 w 567573"/>
                <a:gd name="connsiteY6" fmla="*/ 121066 h 171537"/>
                <a:gd name="connsiteX7" fmla="*/ 391091 w 567573"/>
                <a:gd name="connsiteY7" fmla="*/ 107310 h 171537"/>
                <a:gd name="connsiteX8" fmla="*/ 179256 w 567573"/>
                <a:gd name="connsiteY8" fmla="*/ 103380 h 171537"/>
                <a:gd name="connsiteX9" fmla="*/ 155282 w 567573"/>
                <a:gd name="connsiteY9" fmla="*/ 117136 h 171537"/>
                <a:gd name="connsiteX10" fmla="*/ 60565 w 567573"/>
                <a:gd name="connsiteY10" fmla="*/ 161547 h 171537"/>
                <a:gd name="connsiteX11" fmla="*/ 41 w 567573"/>
                <a:gd name="connsiteY11" fmla="*/ 77834 h 171537"/>
                <a:gd name="connsiteX12" fmla="*/ 64889 w 567573"/>
                <a:gd name="connsiteY12" fmla="*/ 1589 h 171537"/>
                <a:gd name="connsiteX13" fmla="*/ 157640 w 567573"/>
                <a:gd name="connsiteY13" fmla="*/ 50716 h 171537"/>
                <a:gd name="connsiteX14" fmla="*/ 164714 w 567573"/>
                <a:gd name="connsiteY14" fmla="*/ 68009 h 171537"/>
                <a:gd name="connsiteX15" fmla="*/ 485415 w 567573"/>
                <a:gd name="connsiteY15" fmla="*/ 47572 h 171537"/>
                <a:gd name="connsiteX16" fmla="*/ 444149 w 567573"/>
                <a:gd name="connsiteY16" fmla="*/ 90018 h 171537"/>
                <a:gd name="connsiteX17" fmla="*/ 486594 w 567573"/>
                <a:gd name="connsiteY17" fmla="*/ 131284 h 171537"/>
                <a:gd name="connsiteX18" fmla="*/ 527468 w 567573"/>
                <a:gd name="connsiteY18" fmla="*/ 88839 h 171537"/>
                <a:gd name="connsiteX19" fmla="*/ 485415 w 567573"/>
                <a:gd name="connsiteY19" fmla="*/ 47572 h 171537"/>
                <a:gd name="connsiteX20" fmla="*/ 81002 w 567573"/>
                <a:gd name="connsiteY20" fmla="*/ 123817 h 171537"/>
                <a:gd name="connsiteX21" fmla="*/ 123448 w 567573"/>
                <a:gd name="connsiteY21" fmla="*/ 82550 h 171537"/>
                <a:gd name="connsiteX22" fmla="*/ 82181 w 567573"/>
                <a:gd name="connsiteY22" fmla="*/ 40105 h 171537"/>
                <a:gd name="connsiteX23" fmla="*/ 39735 w 567573"/>
                <a:gd name="connsiteY23" fmla="*/ 81371 h 171537"/>
                <a:gd name="connsiteX24" fmla="*/ 81002 w 567573"/>
                <a:gd name="connsiteY24" fmla="*/ 123817 h 17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67573" h="171537">
                  <a:moveTo>
                    <a:pt x="164714" y="68009"/>
                  </a:moveTo>
                  <a:cubicBezTo>
                    <a:pt x="240173" y="68009"/>
                    <a:pt x="317598" y="68402"/>
                    <a:pt x="394628" y="67616"/>
                  </a:cubicBezTo>
                  <a:cubicBezTo>
                    <a:pt x="400131" y="67616"/>
                    <a:pt x="407991" y="61328"/>
                    <a:pt x="410742" y="56218"/>
                  </a:cubicBezTo>
                  <a:cubicBezTo>
                    <a:pt x="429607" y="18882"/>
                    <a:pt x="466550" y="410"/>
                    <a:pt x="507031" y="9843"/>
                  </a:cubicBezTo>
                  <a:cubicBezTo>
                    <a:pt x="543188" y="18096"/>
                    <a:pt x="568341" y="51895"/>
                    <a:pt x="567555" y="91197"/>
                  </a:cubicBezTo>
                  <a:cubicBezTo>
                    <a:pt x="566769" y="130105"/>
                    <a:pt x="540830" y="162333"/>
                    <a:pt x="503494" y="169800"/>
                  </a:cubicBezTo>
                  <a:cubicBezTo>
                    <a:pt x="464192" y="177660"/>
                    <a:pt x="426070" y="158402"/>
                    <a:pt x="410742" y="121066"/>
                  </a:cubicBezTo>
                  <a:cubicBezTo>
                    <a:pt x="406419" y="110848"/>
                    <a:pt x="401703" y="107703"/>
                    <a:pt x="391091" y="107310"/>
                  </a:cubicBezTo>
                  <a:cubicBezTo>
                    <a:pt x="320349" y="106524"/>
                    <a:pt x="249606" y="105345"/>
                    <a:pt x="179256" y="103380"/>
                  </a:cubicBezTo>
                  <a:cubicBezTo>
                    <a:pt x="167858" y="102987"/>
                    <a:pt x="161177" y="104559"/>
                    <a:pt x="155282" y="117136"/>
                  </a:cubicBezTo>
                  <a:cubicBezTo>
                    <a:pt x="139168" y="153686"/>
                    <a:pt x="99474" y="171372"/>
                    <a:pt x="60565" y="161547"/>
                  </a:cubicBezTo>
                  <a:cubicBezTo>
                    <a:pt x="23229" y="152114"/>
                    <a:pt x="-1138" y="118315"/>
                    <a:pt x="41" y="77834"/>
                  </a:cubicBezTo>
                  <a:cubicBezTo>
                    <a:pt x="1220" y="40891"/>
                    <a:pt x="28731" y="8271"/>
                    <a:pt x="64889" y="1589"/>
                  </a:cubicBezTo>
                  <a:cubicBezTo>
                    <a:pt x="105369" y="-5878"/>
                    <a:pt x="141527" y="13380"/>
                    <a:pt x="157640" y="50716"/>
                  </a:cubicBezTo>
                  <a:cubicBezTo>
                    <a:pt x="159212" y="55039"/>
                    <a:pt x="161177" y="58969"/>
                    <a:pt x="164714" y="68009"/>
                  </a:cubicBezTo>
                  <a:close/>
                  <a:moveTo>
                    <a:pt x="485415" y="47572"/>
                  </a:moveTo>
                  <a:cubicBezTo>
                    <a:pt x="460655" y="47965"/>
                    <a:pt x="443755" y="65258"/>
                    <a:pt x="444149" y="90018"/>
                  </a:cubicBezTo>
                  <a:cubicBezTo>
                    <a:pt x="444541" y="114385"/>
                    <a:pt x="462227" y="131284"/>
                    <a:pt x="486594" y="131284"/>
                  </a:cubicBezTo>
                  <a:cubicBezTo>
                    <a:pt x="511354" y="130891"/>
                    <a:pt x="527861" y="113599"/>
                    <a:pt x="527468" y="88839"/>
                  </a:cubicBezTo>
                  <a:cubicBezTo>
                    <a:pt x="527468" y="63686"/>
                    <a:pt x="510568" y="47179"/>
                    <a:pt x="485415" y="47572"/>
                  </a:cubicBezTo>
                  <a:close/>
                  <a:moveTo>
                    <a:pt x="81002" y="123817"/>
                  </a:moveTo>
                  <a:cubicBezTo>
                    <a:pt x="105762" y="124210"/>
                    <a:pt x="123055" y="107310"/>
                    <a:pt x="123448" y="82550"/>
                  </a:cubicBezTo>
                  <a:cubicBezTo>
                    <a:pt x="123841" y="57790"/>
                    <a:pt x="106548" y="40105"/>
                    <a:pt x="82181" y="40105"/>
                  </a:cubicBezTo>
                  <a:cubicBezTo>
                    <a:pt x="57814" y="40105"/>
                    <a:pt x="39735" y="57397"/>
                    <a:pt x="39735" y="81371"/>
                  </a:cubicBezTo>
                  <a:cubicBezTo>
                    <a:pt x="39343" y="105738"/>
                    <a:pt x="56635" y="123424"/>
                    <a:pt x="81002" y="123817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B093E9CE-0F7E-4E5E-A6BC-862168681B81}"/>
                </a:ext>
              </a:extLst>
            </p:cNvPr>
            <p:cNvSpPr/>
            <p:nvPr/>
          </p:nvSpPr>
          <p:spPr>
            <a:xfrm>
              <a:off x="5939949" y="2174820"/>
              <a:ext cx="482613" cy="164088"/>
            </a:xfrm>
            <a:custGeom>
              <a:avLst/>
              <a:gdLst>
                <a:gd name="connsiteX0" fmla="*/ 162890 w 482613"/>
                <a:gd name="connsiteY0" fmla="*/ 62949 h 164088"/>
                <a:gd name="connsiteX1" fmla="*/ 307520 w 482613"/>
                <a:gd name="connsiteY1" fmla="*/ 62556 h 164088"/>
                <a:gd name="connsiteX2" fmla="*/ 323634 w 482613"/>
                <a:gd name="connsiteY2" fmla="*/ 51551 h 164088"/>
                <a:gd name="connsiteX3" fmla="*/ 419922 w 482613"/>
                <a:gd name="connsiteY3" fmla="*/ 2817 h 164088"/>
                <a:gd name="connsiteX4" fmla="*/ 482412 w 482613"/>
                <a:gd name="connsiteY4" fmla="*/ 86530 h 164088"/>
                <a:gd name="connsiteX5" fmla="*/ 407346 w 482613"/>
                <a:gd name="connsiteY5" fmla="*/ 163561 h 164088"/>
                <a:gd name="connsiteX6" fmla="*/ 320490 w 482613"/>
                <a:gd name="connsiteY6" fmla="*/ 102250 h 164088"/>
                <a:gd name="connsiteX7" fmla="*/ 170358 w 482613"/>
                <a:gd name="connsiteY7" fmla="*/ 102643 h 164088"/>
                <a:gd name="connsiteX8" fmla="*/ 156995 w 482613"/>
                <a:gd name="connsiteY8" fmla="*/ 115613 h 164088"/>
                <a:gd name="connsiteX9" fmla="*/ 47737 w 482613"/>
                <a:gd name="connsiteY9" fmla="*/ 156487 h 164088"/>
                <a:gd name="connsiteX10" fmla="*/ 7649 w 482613"/>
                <a:gd name="connsiteY10" fmla="*/ 47228 h 164088"/>
                <a:gd name="connsiteX11" fmla="*/ 78785 w 482613"/>
                <a:gd name="connsiteY11" fmla="*/ 66 h 164088"/>
                <a:gd name="connsiteX12" fmla="*/ 154244 w 482613"/>
                <a:gd name="connsiteY12" fmla="*/ 43298 h 164088"/>
                <a:gd name="connsiteX13" fmla="*/ 162890 w 482613"/>
                <a:gd name="connsiteY13" fmla="*/ 62949 h 164088"/>
                <a:gd name="connsiteX14" fmla="*/ 442717 w 482613"/>
                <a:gd name="connsiteY14" fmla="*/ 82600 h 164088"/>
                <a:gd name="connsiteX15" fmla="*/ 401058 w 482613"/>
                <a:gd name="connsiteY15" fmla="*/ 39761 h 164088"/>
                <a:gd name="connsiteX16" fmla="*/ 358612 w 482613"/>
                <a:gd name="connsiteY16" fmla="*/ 81814 h 164088"/>
                <a:gd name="connsiteX17" fmla="*/ 400272 w 482613"/>
                <a:gd name="connsiteY17" fmla="*/ 124652 h 164088"/>
                <a:gd name="connsiteX18" fmla="*/ 442717 w 482613"/>
                <a:gd name="connsiteY18" fmla="*/ 82600 h 164088"/>
                <a:gd name="connsiteX19" fmla="*/ 123982 w 482613"/>
                <a:gd name="connsiteY19" fmla="*/ 82993 h 164088"/>
                <a:gd name="connsiteX20" fmla="*/ 82715 w 482613"/>
                <a:gd name="connsiteY20" fmla="*/ 39761 h 164088"/>
                <a:gd name="connsiteX21" fmla="*/ 39876 w 482613"/>
                <a:gd name="connsiteY21" fmla="*/ 81421 h 164088"/>
                <a:gd name="connsiteX22" fmla="*/ 81143 w 482613"/>
                <a:gd name="connsiteY22" fmla="*/ 124652 h 164088"/>
                <a:gd name="connsiteX23" fmla="*/ 123982 w 482613"/>
                <a:gd name="connsiteY23" fmla="*/ 82993 h 16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82613" h="164088">
                  <a:moveTo>
                    <a:pt x="162890" y="62949"/>
                  </a:moveTo>
                  <a:cubicBezTo>
                    <a:pt x="212017" y="62949"/>
                    <a:pt x="259572" y="63342"/>
                    <a:pt x="307520" y="62556"/>
                  </a:cubicBezTo>
                  <a:cubicBezTo>
                    <a:pt x="313022" y="62556"/>
                    <a:pt x="321275" y="56661"/>
                    <a:pt x="323634" y="51551"/>
                  </a:cubicBezTo>
                  <a:cubicBezTo>
                    <a:pt x="342105" y="12250"/>
                    <a:pt x="379835" y="-7401"/>
                    <a:pt x="419922" y="2817"/>
                  </a:cubicBezTo>
                  <a:cubicBezTo>
                    <a:pt x="459617" y="13036"/>
                    <a:pt x="485163" y="47621"/>
                    <a:pt x="482412" y="86530"/>
                  </a:cubicBezTo>
                  <a:cubicBezTo>
                    <a:pt x="479268" y="128975"/>
                    <a:pt x="450185" y="158845"/>
                    <a:pt x="407346" y="163561"/>
                  </a:cubicBezTo>
                  <a:cubicBezTo>
                    <a:pt x="369616" y="167884"/>
                    <a:pt x="337389" y="145482"/>
                    <a:pt x="320490" y="102250"/>
                  </a:cubicBezTo>
                  <a:cubicBezTo>
                    <a:pt x="270969" y="102250"/>
                    <a:pt x="220663" y="101857"/>
                    <a:pt x="170358" y="102643"/>
                  </a:cubicBezTo>
                  <a:cubicBezTo>
                    <a:pt x="165641" y="102643"/>
                    <a:pt x="159746" y="110111"/>
                    <a:pt x="156995" y="115613"/>
                  </a:cubicBezTo>
                  <a:cubicBezTo>
                    <a:pt x="136951" y="157273"/>
                    <a:pt x="89003" y="174958"/>
                    <a:pt x="47737" y="156487"/>
                  </a:cubicBezTo>
                  <a:cubicBezTo>
                    <a:pt x="6863" y="138015"/>
                    <a:pt x="-11609" y="88888"/>
                    <a:pt x="7649" y="47228"/>
                  </a:cubicBezTo>
                  <a:cubicBezTo>
                    <a:pt x="21405" y="16966"/>
                    <a:pt x="46164" y="1245"/>
                    <a:pt x="78785" y="66"/>
                  </a:cubicBezTo>
                  <a:cubicBezTo>
                    <a:pt x="112191" y="-1113"/>
                    <a:pt x="138130" y="13429"/>
                    <a:pt x="154244" y="43298"/>
                  </a:cubicBezTo>
                  <a:cubicBezTo>
                    <a:pt x="157388" y="49586"/>
                    <a:pt x="159746" y="55875"/>
                    <a:pt x="162890" y="62949"/>
                  </a:cubicBezTo>
                  <a:close/>
                  <a:moveTo>
                    <a:pt x="442717" y="82600"/>
                  </a:moveTo>
                  <a:cubicBezTo>
                    <a:pt x="443110" y="58626"/>
                    <a:pt x="424639" y="40154"/>
                    <a:pt x="401058" y="39761"/>
                  </a:cubicBezTo>
                  <a:cubicBezTo>
                    <a:pt x="377477" y="39368"/>
                    <a:pt x="358612" y="58233"/>
                    <a:pt x="358612" y="81814"/>
                  </a:cubicBezTo>
                  <a:cubicBezTo>
                    <a:pt x="358612" y="105788"/>
                    <a:pt x="376691" y="124259"/>
                    <a:pt x="400272" y="124652"/>
                  </a:cubicBezTo>
                  <a:cubicBezTo>
                    <a:pt x="423853" y="125045"/>
                    <a:pt x="442324" y="106574"/>
                    <a:pt x="442717" y="82600"/>
                  </a:cubicBezTo>
                  <a:close/>
                  <a:moveTo>
                    <a:pt x="123982" y="82993"/>
                  </a:moveTo>
                  <a:cubicBezTo>
                    <a:pt x="124375" y="59019"/>
                    <a:pt x="106689" y="40547"/>
                    <a:pt x="82715" y="39761"/>
                  </a:cubicBezTo>
                  <a:cubicBezTo>
                    <a:pt x="59134" y="39368"/>
                    <a:pt x="40269" y="57447"/>
                    <a:pt x="39876" y="81421"/>
                  </a:cubicBezTo>
                  <a:cubicBezTo>
                    <a:pt x="39483" y="105395"/>
                    <a:pt x="57562" y="124259"/>
                    <a:pt x="81143" y="124652"/>
                  </a:cubicBezTo>
                  <a:cubicBezTo>
                    <a:pt x="104724" y="125045"/>
                    <a:pt x="123589" y="106967"/>
                    <a:pt x="123982" y="82993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98704FFE-FB96-4725-B61F-69B2F1B8C55A}"/>
                </a:ext>
              </a:extLst>
            </p:cNvPr>
            <p:cNvSpPr/>
            <p:nvPr/>
          </p:nvSpPr>
          <p:spPr>
            <a:xfrm>
              <a:off x="4075204" y="2776944"/>
              <a:ext cx="164347" cy="444050"/>
            </a:xfrm>
            <a:custGeom>
              <a:avLst/>
              <a:gdLst>
                <a:gd name="connsiteX0" fmla="*/ 164348 w 164347"/>
                <a:gd name="connsiteY0" fmla="*/ 78252 h 444050"/>
                <a:gd name="connsiteX1" fmla="*/ 116793 w 164347"/>
                <a:gd name="connsiteY1" fmla="*/ 156069 h 444050"/>
                <a:gd name="connsiteX2" fmla="*/ 102644 w 164347"/>
                <a:gd name="connsiteY2" fmla="*/ 177685 h 444050"/>
                <a:gd name="connsiteX3" fmla="*/ 101858 w 164347"/>
                <a:gd name="connsiteY3" fmla="*/ 262184 h 444050"/>
                <a:gd name="connsiteX4" fmla="*/ 117972 w 164347"/>
                <a:gd name="connsiteY4" fmla="*/ 288516 h 444050"/>
                <a:gd name="connsiteX5" fmla="*/ 162776 w 164347"/>
                <a:gd name="connsiteY5" fmla="*/ 377730 h 444050"/>
                <a:gd name="connsiteX6" fmla="*/ 89282 w 164347"/>
                <a:gd name="connsiteY6" fmla="*/ 443757 h 444050"/>
                <a:gd name="connsiteX7" fmla="*/ 5177 w 164347"/>
                <a:gd name="connsiteY7" fmla="*/ 389521 h 444050"/>
                <a:gd name="connsiteX8" fmla="*/ 48015 w 164347"/>
                <a:gd name="connsiteY8" fmla="*/ 287730 h 444050"/>
                <a:gd name="connsiteX9" fmla="*/ 62164 w 164347"/>
                <a:gd name="connsiteY9" fmla="*/ 266114 h 444050"/>
                <a:gd name="connsiteX10" fmla="*/ 62557 w 164347"/>
                <a:gd name="connsiteY10" fmla="*/ 179650 h 444050"/>
                <a:gd name="connsiteX11" fmla="*/ 46443 w 164347"/>
                <a:gd name="connsiteY11" fmla="*/ 155283 h 444050"/>
                <a:gd name="connsiteX12" fmla="*/ 2032 w 164347"/>
                <a:gd name="connsiteY12" fmla="*/ 62139 h 444050"/>
                <a:gd name="connsiteX13" fmla="*/ 78671 w 164347"/>
                <a:gd name="connsiteY13" fmla="*/ 42 h 444050"/>
                <a:gd name="connsiteX14" fmla="*/ 160811 w 164347"/>
                <a:gd name="connsiteY14" fmla="*/ 59781 h 444050"/>
                <a:gd name="connsiteX15" fmla="*/ 164348 w 164347"/>
                <a:gd name="connsiteY15" fmla="*/ 78252 h 444050"/>
                <a:gd name="connsiteX16" fmla="*/ 124653 w 164347"/>
                <a:gd name="connsiteY16" fmla="*/ 80217 h 444050"/>
                <a:gd name="connsiteX17" fmla="*/ 81815 w 164347"/>
                <a:gd name="connsiteY17" fmla="*/ 39344 h 444050"/>
                <a:gd name="connsiteX18" fmla="*/ 41334 w 164347"/>
                <a:gd name="connsiteY18" fmla="*/ 82576 h 444050"/>
                <a:gd name="connsiteX19" fmla="*/ 84173 w 164347"/>
                <a:gd name="connsiteY19" fmla="*/ 123842 h 444050"/>
                <a:gd name="connsiteX20" fmla="*/ 124653 w 164347"/>
                <a:gd name="connsiteY20" fmla="*/ 80217 h 444050"/>
                <a:gd name="connsiteX21" fmla="*/ 124653 w 164347"/>
                <a:gd name="connsiteY21" fmla="*/ 361617 h 444050"/>
                <a:gd name="connsiteX22" fmla="*/ 82601 w 164347"/>
                <a:gd name="connsiteY22" fmla="*/ 319171 h 444050"/>
                <a:gd name="connsiteX23" fmla="*/ 40941 w 164347"/>
                <a:gd name="connsiteY23" fmla="*/ 361617 h 444050"/>
                <a:gd name="connsiteX24" fmla="*/ 82994 w 164347"/>
                <a:gd name="connsiteY24" fmla="*/ 404062 h 444050"/>
                <a:gd name="connsiteX25" fmla="*/ 124653 w 164347"/>
                <a:gd name="connsiteY25" fmla="*/ 361617 h 44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4347" h="444050">
                  <a:moveTo>
                    <a:pt x="164348" y="78252"/>
                  </a:moveTo>
                  <a:cubicBezTo>
                    <a:pt x="163562" y="115589"/>
                    <a:pt x="148234" y="141528"/>
                    <a:pt x="116793" y="156069"/>
                  </a:cubicBezTo>
                  <a:cubicBezTo>
                    <a:pt x="105789" y="161179"/>
                    <a:pt x="102251" y="166681"/>
                    <a:pt x="102644" y="177685"/>
                  </a:cubicBezTo>
                  <a:cubicBezTo>
                    <a:pt x="103038" y="205982"/>
                    <a:pt x="103038" y="233887"/>
                    <a:pt x="101858" y="262184"/>
                  </a:cubicBezTo>
                  <a:cubicBezTo>
                    <a:pt x="101465" y="275546"/>
                    <a:pt x="104610" y="282620"/>
                    <a:pt x="117972" y="288516"/>
                  </a:cubicBezTo>
                  <a:cubicBezTo>
                    <a:pt x="152164" y="303057"/>
                    <a:pt x="169850" y="340001"/>
                    <a:pt x="162776" y="377730"/>
                  </a:cubicBezTo>
                  <a:cubicBezTo>
                    <a:pt x="156488" y="413102"/>
                    <a:pt x="125832" y="440613"/>
                    <a:pt x="89282" y="443757"/>
                  </a:cubicBezTo>
                  <a:cubicBezTo>
                    <a:pt x="52338" y="446901"/>
                    <a:pt x="17753" y="424499"/>
                    <a:pt x="5177" y="389521"/>
                  </a:cubicBezTo>
                  <a:cubicBezTo>
                    <a:pt x="-9365" y="349040"/>
                    <a:pt x="8714" y="305415"/>
                    <a:pt x="48015" y="287730"/>
                  </a:cubicBezTo>
                  <a:cubicBezTo>
                    <a:pt x="58627" y="283013"/>
                    <a:pt x="62557" y="277511"/>
                    <a:pt x="62164" y="266114"/>
                  </a:cubicBezTo>
                  <a:cubicBezTo>
                    <a:pt x="61378" y="237424"/>
                    <a:pt x="61378" y="208341"/>
                    <a:pt x="62557" y="179650"/>
                  </a:cubicBezTo>
                  <a:cubicBezTo>
                    <a:pt x="62950" y="166681"/>
                    <a:pt x="59020" y="160786"/>
                    <a:pt x="46443" y="155283"/>
                  </a:cubicBezTo>
                  <a:cubicBezTo>
                    <a:pt x="11072" y="139563"/>
                    <a:pt x="-6221" y="101047"/>
                    <a:pt x="2032" y="62139"/>
                  </a:cubicBezTo>
                  <a:cubicBezTo>
                    <a:pt x="9500" y="27553"/>
                    <a:pt x="42120" y="1221"/>
                    <a:pt x="78671" y="42"/>
                  </a:cubicBezTo>
                  <a:cubicBezTo>
                    <a:pt x="117972" y="-1137"/>
                    <a:pt x="150592" y="22444"/>
                    <a:pt x="160811" y="59781"/>
                  </a:cubicBezTo>
                  <a:cubicBezTo>
                    <a:pt x="163169" y="66462"/>
                    <a:pt x="163562" y="73536"/>
                    <a:pt x="164348" y="78252"/>
                  </a:cubicBezTo>
                  <a:close/>
                  <a:moveTo>
                    <a:pt x="124653" y="80217"/>
                  </a:moveTo>
                  <a:cubicBezTo>
                    <a:pt x="124260" y="56243"/>
                    <a:pt x="105789" y="38558"/>
                    <a:pt x="81815" y="39344"/>
                  </a:cubicBezTo>
                  <a:cubicBezTo>
                    <a:pt x="57841" y="39737"/>
                    <a:pt x="40941" y="57815"/>
                    <a:pt x="41334" y="82576"/>
                  </a:cubicBezTo>
                  <a:cubicBezTo>
                    <a:pt x="41727" y="106550"/>
                    <a:pt x="60592" y="124628"/>
                    <a:pt x="84173" y="123842"/>
                  </a:cubicBezTo>
                  <a:cubicBezTo>
                    <a:pt x="107361" y="123449"/>
                    <a:pt x="125046" y="104584"/>
                    <a:pt x="124653" y="80217"/>
                  </a:cubicBezTo>
                  <a:close/>
                  <a:moveTo>
                    <a:pt x="124653" y="361617"/>
                  </a:moveTo>
                  <a:cubicBezTo>
                    <a:pt x="124653" y="337250"/>
                    <a:pt x="106575" y="319171"/>
                    <a:pt x="82601" y="319171"/>
                  </a:cubicBezTo>
                  <a:cubicBezTo>
                    <a:pt x="58627" y="319171"/>
                    <a:pt x="40941" y="337250"/>
                    <a:pt x="40941" y="361617"/>
                  </a:cubicBezTo>
                  <a:cubicBezTo>
                    <a:pt x="40941" y="385591"/>
                    <a:pt x="59020" y="404062"/>
                    <a:pt x="82994" y="404062"/>
                  </a:cubicBezTo>
                  <a:cubicBezTo>
                    <a:pt x="106182" y="404455"/>
                    <a:pt x="124653" y="385591"/>
                    <a:pt x="124653" y="361617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CB0F6B90-BB09-43A6-B0AA-F2AA5C49BFB0}"/>
                </a:ext>
              </a:extLst>
            </p:cNvPr>
            <p:cNvSpPr/>
            <p:nvPr/>
          </p:nvSpPr>
          <p:spPr>
            <a:xfrm>
              <a:off x="6480306" y="3130339"/>
              <a:ext cx="164468" cy="444155"/>
            </a:xfrm>
            <a:custGeom>
              <a:avLst/>
              <a:gdLst>
                <a:gd name="connsiteX0" fmla="*/ 61924 w 164468"/>
                <a:gd name="connsiteY0" fmla="*/ 280974 h 444155"/>
                <a:gd name="connsiteX1" fmla="*/ 61139 w 164468"/>
                <a:gd name="connsiteY1" fmla="*/ 171716 h 444155"/>
                <a:gd name="connsiteX2" fmla="*/ 45811 w 164468"/>
                <a:gd name="connsiteY2" fmla="*/ 156388 h 444155"/>
                <a:gd name="connsiteX3" fmla="*/ 614 w 164468"/>
                <a:gd name="connsiteY3" fmla="*/ 73855 h 444155"/>
                <a:gd name="connsiteX4" fmla="*/ 69392 w 164468"/>
                <a:gd name="connsiteY4" fmla="*/ 1147 h 444155"/>
                <a:gd name="connsiteX5" fmla="*/ 153890 w 164468"/>
                <a:gd name="connsiteY5" fmla="*/ 42414 h 444155"/>
                <a:gd name="connsiteX6" fmla="*/ 116161 w 164468"/>
                <a:gd name="connsiteY6" fmla="*/ 156781 h 444155"/>
                <a:gd name="connsiteX7" fmla="*/ 101226 w 164468"/>
                <a:gd name="connsiteY7" fmla="*/ 179969 h 444155"/>
                <a:gd name="connsiteX8" fmla="*/ 101619 w 164468"/>
                <a:gd name="connsiteY8" fmla="*/ 279795 h 444155"/>
                <a:gd name="connsiteX9" fmla="*/ 159785 w 164468"/>
                <a:gd name="connsiteY9" fmla="*/ 388660 h 444155"/>
                <a:gd name="connsiteX10" fmla="*/ 76466 w 164468"/>
                <a:gd name="connsiteY10" fmla="*/ 444075 h 444155"/>
                <a:gd name="connsiteX11" fmla="*/ 2579 w 164468"/>
                <a:gd name="connsiteY11" fmla="*/ 381979 h 444155"/>
                <a:gd name="connsiteX12" fmla="*/ 61924 w 164468"/>
                <a:gd name="connsiteY12" fmla="*/ 280974 h 444155"/>
                <a:gd name="connsiteX13" fmla="*/ 124414 w 164468"/>
                <a:gd name="connsiteY13" fmla="*/ 81715 h 444155"/>
                <a:gd name="connsiteX14" fmla="*/ 81968 w 164468"/>
                <a:gd name="connsiteY14" fmla="*/ 39662 h 444155"/>
                <a:gd name="connsiteX15" fmla="*/ 39916 w 164468"/>
                <a:gd name="connsiteY15" fmla="*/ 82108 h 444155"/>
                <a:gd name="connsiteX16" fmla="*/ 83540 w 164468"/>
                <a:gd name="connsiteY16" fmla="*/ 124947 h 444155"/>
                <a:gd name="connsiteX17" fmla="*/ 124414 w 164468"/>
                <a:gd name="connsiteY17" fmla="*/ 81715 h 444155"/>
                <a:gd name="connsiteX18" fmla="*/ 81968 w 164468"/>
                <a:gd name="connsiteY18" fmla="*/ 404774 h 444155"/>
                <a:gd name="connsiteX19" fmla="*/ 124414 w 164468"/>
                <a:gd name="connsiteY19" fmla="*/ 362721 h 444155"/>
                <a:gd name="connsiteX20" fmla="*/ 81968 w 164468"/>
                <a:gd name="connsiteY20" fmla="*/ 321062 h 444155"/>
                <a:gd name="connsiteX21" fmla="*/ 39523 w 164468"/>
                <a:gd name="connsiteY21" fmla="*/ 363114 h 444155"/>
                <a:gd name="connsiteX22" fmla="*/ 81968 w 164468"/>
                <a:gd name="connsiteY22" fmla="*/ 404774 h 444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4468" h="444155">
                  <a:moveTo>
                    <a:pt x="61924" y="280974"/>
                  </a:moveTo>
                  <a:cubicBezTo>
                    <a:pt x="61924" y="245210"/>
                    <a:pt x="62710" y="208266"/>
                    <a:pt x="61139" y="171716"/>
                  </a:cubicBezTo>
                  <a:cubicBezTo>
                    <a:pt x="60745" y="166213"/>
                    <a:pt x="52099" y="159532"/>
                    <a:pt x="45811" y="156388"/>
                  </a:cubicBezTo>
                  <a:cubicBezTo>
                    <a:pt x="15156" y="140667"/>
                    <a:pt x="-3709" y="107261"/>
                    <a:pt x="614" y="73855"/>
                  </a:cubicBezTo>
                  <a:cubicBezTo>
                    <a:pt x="5723" y="34553"/>
                    <a:pt x="31269" y="7828"/>
                    <a:pt x="69392" y="1147"/>
                  </a:cubicBezTo>
                  <a:cubicBezTo>
                    <a:pt x="102012" y="-4748"/>
                    <a:pt x="137777" y="12544"/>
                    <a:pt x="153890" y="42414"/>
                  </a:cubicBezTo>
                  <a:cubicBezTo>
                    <a:pt x="177078" y="84466"/>
                    <a:pt x="160178" y="137130"/>
                    <a:pt x="116161" y="156781"/>
                  </a:cubicBezTo>
                  <a:cubicBezTo>
                    <a:pt x="104370" y="161890"/>
                    <a:pt x="101226" y="167786"/>
                    <a:pt x="101226" y="179969"/>
                  </a:cubicBezTo>
                  <a:cubicBezTo>
                    <a:pt x="102012" y="213375"/>
                    <a:pt x="101619" y="246782"/>
                    <a:pt x="101619" y="279795"/>
                  </a:cubicBezTo>
                  <a:cubicBezTo>
                    <a:pt x="157820" y="315166"/>
                    <a:pt x="173541" y="344643"/>
                    <a:pt x="159785" y="388660"/>
                  </a:cubicBezTo>
                  <a:cubicBezTo>
                    <a:pt x="148781" y="424032"/>
                    <a:pt x="115768" y="445648"/>
                    <a:pt x="76466" y="444075"/>
                  </a:cubicBezTo>
                  <a:cubicBezTo>
                    <a:pt x="41095" y="442503"/>
                    <a:pt x="9653" y="416171"/>
                    <a:pt x="2579" y="381979"/>
                  </a:cubicBezTo>
                  <a:cubicBezTo>
                    <a:pt x="-6853" y="337175"/>
                    <a:pt x="10439" y="307306"/>
                    <a:pt x="61924" y="280974"/>
                  </a:cubicBezTo>
                  <a:close/>
                  <a:moveTo>
                    <a:pt x="124414" y="81715"/>
                  </a:moveTo>
                  <a:cubicBezTo>
                    <a:pt x="124021" y="58134"/>
                    <a:pt x="105549" y="39662"/>
                    <a:pt x="81968" y="39662"/>
                  </a:cubicBezTo>
                  <a:cubicBezTo>
                    <a:pt x="58780" y="39662"/>
                    <a:pt x="39916" y="58134"/>
                    <a:pt x="39916" y="82108"/>
                  </a:cubicBezTo>
                  <a:cubicBezTo>
                    <a:pt x="39523" y="106082"/>
                    <a:pt x="59566" y="125733"/>
                    <a:pt x="83540" y="124947"/>
                  </a:cubicBezTo>
                  <a:cubicBezTo>
                    <a:pt x="106335" y="124554"/>
                    <a:pt x="124807" y="105296"/>
                    <a:pt x="124414" y="81715"/>
                  </a:cubicBezTo>
                  <a:close/>
                  <a:moveTo>
                    <a:pt x="81968" y="404774"/>
                  </a:moveTo>
                  <a:cubicBezTo>
                    <a:pt x="105549" y="404774"/>
                    <a:pt x="124021" y="386302"/>
                    <a:pt x="124414" y="362721"/>
                  </a:cubicBezTo>
                  <a:cubicBezTo>
                    <a:pt x="124414" y="338747"/>
                    <a:pt x="106728" y="321062"/>
                    <a:pt x="81968" y="321062"/>
                  </a:cubicBezTo>
                  <a:cubicBezTo>
                    <a:pt x="57601" y="321062"/>
                    <a:pt x="39523" y="338747"/>
                    <a:pt x="39523" y="363114"/>
                  </a:cubicBezTo>
                  <a:cubicBezTo>
                    <a:pt x="39523" y="386695"/>
                    <a:pt x="57994" y="404774"/>
                    <a:pt x="81968" y="404774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52623588-CDF4-49CF-BD75-09C34B33A282}"/>
                </a:ext>
              </a:extLst>
            </p:cNvPr>
            <p:cNvSpPr/>
            <p:nvPr/>
          </p:nvSpPr>
          <p:spPr>
            <a:xfrm>
              <a:off x="6459772" y="4135641"/>
              <a:ext cx="164895" cy="444430"/>
            </a:xfrm>
            <a:custGeom>
              <a:avLst/>
              <a:gdLst>
                <a:gd name="connsiteX0" fmla="*/ 102109 w 164895"/>
                <a:gd name="connsiteY0" fmla="*/ 163888 h 444430"/>
                <a:gd name="connsiteX1" fmla="*/ 101716 w 164895"/>
                <a:gd name="connsiteY1" fmla="*/ 262928 h 444430"/>
                <a:gd name="connsiteX2" fmla="*/ 117829 w 164895"/>
                <a:gd name="connsiteY2" fmla="*/ 288866 h 444430"/>
                <a:gd name="connsiteX3" fmla="*/ 163812 w 164895"/>
                <a:gd name="connsiteY3" fmla="*/ 372186 h 444430"/>
                <a:gd name="connsiteX4" fmla="*/ 95428 w 164895"/>
                <a:gd name="connsiteY4" fmla="*/ 443321 h 444430"/>
                <a:gd name="connsiteX5" fmla="*/ 9750 w 164895"/>
                <a:gd name="connsiteY5" fmla="*/ 400483 h 444430"/>
                <a:gd name="connsiteX6" fmla="*/ 48266 w 164895"/>
                <a:gd name="connsiteY6" fmla="*/ 288080 h 444430"/>
                <a:gd name="connsiteX7" fmla="*/ 62807 w 164895"/>
                <a:gd name="connsiteY7" fmla="*/ 264893 h 444430"/>
                <a:gd name="connsiteX8" fmla="*/ 62414 w 164895"/>
                <a:gd name="connsiteY8" fmla="*/ 163101 h 444430"/>
                <a:gd name="connsiteX9" fmla="*/ 2676 w 164895"/>
                <a:gd name="connsiteY9" fmla="*/ 63276 h 444430"/>
                <a:gd name="connsiteX10" fmla="*/ 82065 w 164895"/>
                <a:gd name="connsiteY10" fmla="*/ 0 h 444430"/>
                <a:gd name="connsiteX11" fmla="*/ 162633 w 164895"/>
                <a:gd name="connsiteY11" fmla="*/ 64455 h 444430"/>
                <a:gd name="connsiteX12" fmla="*/ 102109 w 164895"/>
                <a:gd name="connsiteY12" fmla="*/ 163888 h 444430"/>
                <a:gd name="connsiteX13" fmla="*/ 82065 w 164895"/>
                <a:gd name="connsiteY13" fmla="*/ 320308 h 444430"/>
                <a:gd name="connsiteX14" fmla="*/ 39619 w 164895"/>
                <a:gd name="connsiteY14" fmla="*/ 362360 h 444430"/>
                <a:gd name="connsiteX15" fmla="*/ 83637 w 164895"/>
                <a:gd name="connsiteY15" fmla="*/ 405199 h 444430"/>
                <a:gd name="connsiteX16" fmla="*/ 124904 w 164895"/>
                <a:gd name="connsiteY16" fmla="*/ 361967 h 444430"/>
                <a:gd name="connsiteX17" fmla="*/ 82065 w 164895"/>
                <a:gd name="connsiteY17" fmla="*/ 320308 h 444430"/>
                <a:gd name="connsiteX18" fmla="*/ 81672 w 164895"/>
                <a:gd name="connsiteY18" fmla="*/ 40481 h 444430"/>
                <a:gd name="connsiteX19" fmla="*/ 39619 w 164895"/>
                <a:gd name="connsiteY19" fmla="*/ 82926 h 444430"/>
                <a:gd name="connsiteX20" fmla="*/ 82065 w 164895"/>
                <a:gd name="connsiteY20" fmla="*/ 125372 h 444430"/>
                <a:gd name="connsiteX21" fmla="*/ 124904 w 164895"/>
                <a:gd name="connsiteY21" fmla="*/ 81747 h 444430"/>
                <a:gd name="connsiteX22" fmla="*/ 81672 w 164895"/>
                <a:gd name="connsiteY22" fmla="*/ 40481 h 444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4895" h="444430">
                  <a:moveTo>
                    <a:pt x="102109" y="163888"/>
                  </a:moveTo>
                  <a:cubicBezTo>
                    <a:pt x="102109" y="197687"/>
                    <a:pt x="102502" y="230307"/>
                    <a:pt x="101716" y="262928"/>
                  </a:cubicBezTo>
                  <a:cubicBezTo>
                    <a:pt x="101323" y="275897"/>
                    <a:pt x="104467" y="283364"/>
                    <a:pt x="117829" y="288866"/>
                  </a:cubicBezTo>
                  <a:cubicBezTo>
                    <a:pt x="150057" y="302622"/>
                    <a:pt x="168528" y="337993"/>
                    <a:pt x="163812" y="372186"/>
                  </a:cubicBezTo>
                  <a:cubicBezTo>
                    <a:pt x="159096" y="409129"/>
                    <a:pt x="132371" y="436640"/>
                    <a:pt x="95428" y="443321"/>
                  </a:cubicBezTo>
                  <a:cubicBezTo>
                    <a:pt x="62021" y="449217"/>
                    <a:pt x="25864" y="431138"/>
                    <a:pt x="9750" y="400483"/>
                  </a:cubicBezTo>
                  <a:cubicBezTo>
                    <a:pt x="-12259" y="358430"/>
                    <a:pt x="4248" y="307731"/>
                    <a:pt x="48266" y="288080"/>
                  </a:cubicBezTo>
                  <a:cubicBezTo>
                    <a:pt x="60056" y="282971"/>
                    <a:pt x="63200" y="277076"/>
                    <a:pt x="62807" y="264893"/>
                  </a:cubicBezTo>
                  <a:cubicBezTo>
                    <a:pt x="62021" y="230700"/>
                    <a:pt x="62414" y="196901"/>
                    <a:pt x="62414" y="163101"/>
                  </a:cubicBezTo>
                  <a:cubicBezTo>
                    <a:pt x="11322" y="137555"/>
                    <a:pt x="-7542" y="106114"/>
                    <a:pt x="2676" y="63276"/>
                  </a:cubicBezTo>
                  <a:cubicBezTo>
                    <a:pt x="11715" y="25153"/>
                    <a:pt x="43156" y="0"/>
                    <a:pt x="82065" y="0"/>
                  </a:cubicBezTo>
                  <a:cubicBezTo>
                    <a:pt x="121760" y="0"/>
                    <a:pt x="153594" y="25546"/>
                    <a:pt x="162633" y="64455"/>
                  </a:cubicBezTo>
                  <a:cubicBezTo>
                    <a:pt x="172066" y="106900"/>
                    <a:pt x="152022" y="139914"/>
                    <a:pt x="102109" y="163888"/>
                  </a:cubicBezTo>
                  <a:close/>
                  <a:moveTo>
                    <a:pt x="82065" y="320308"/>
                  </a:moveTo>
                  <a:cubicBezTo>
                    <a:pt x="58877" y="320308"/>
                    <a:pt x="39619" y="339172"/>
                    <a:pt x="39619" y="362360"/>
                  </a:cubicBezTo>
                  <a:cubicBezTo>
                    <a:pt x="39226" y="385941"/>
                    <a:pt x="59663" y="405985"/>
                    <a:pt x="83637" y="405199"/>
                  </a:cubicBezTo>
                  <a:cubicBezTo>
                    <a:pt x="106825" y="404413"/>
                    <a:pt x="125297" y="385155"/>
                    <a:pt x="124904" y="361967"/>
                  </a:cubicBezTo>
                  <a:cubicBezTo>
                    <a:pt x="124511" y="338779"/>
                    <a:pt x="105646" y="320308"/>
                    <a:pt x="82065" y="320308"/>
                  </a:cubicBezTo>
                  <a:close/>
                  <a:moveTo>
                    <a:pt x="81672" y="40481"/>
                  </a:moveTo>
                  <a:cubicBezTo>
                    <a:pt x="58091" y="40874"/>
                    <a:pt x="39619" y="59345"/>
                    <a:pt x="39619" y="82926"/>
                  </a:cubicBezTo>
                  <a:cubicBezTo>
                    <a:pt x="39619" y="105721"/>
                    <a:pt x="58877" y="124979"/>
                    <a:pt x="82065" y="125372"/>
                  </a:cubicBezTo>
                  <a:cubicBezTo>
                    <a:pt x="106039" y="125765"/>
                    <a:pt x="125690" y="105721"/>
                    <a:pt x="124904" y="81747"/>
                  </a:cubicBezTo>
                  <a:cubicBezTo>
                    <a:pt x="124511" y="57773"/>
                    <a:pt x="105646" y="40088"/>
                    <a:pt x="81672" y="40481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0336B306-5906-49F1-91CA-5BFBD6ECE362}"/>
                </a:ext>
              </a:extLst>
            </p:cNvPr>
            <p:cNvSpPr/>
            <p:nvPr/>
          </p:nvSpPr>
          <p:spPr>
            <a:xfrm>
              <a:off x="6762923" y="2776589"/>
              <a:ext cx="164329" cy="443736"/>
            </a:xfrm>
            <a:custGeom>
              <a:avLst/>
              <a:gdLst>
                <a:gd name="connsiteX0" fmla="*/ 61493 w 164329"/>
                <a:gd name="connsiteY0" fmla="*/ 281404 h 443736"/>
                <a:gd name="connsiteX1" fmla="*/ 61493 w 164329"/>
                <a:gd name="connsiteY1" fmla="*/ 162713 h 443736"/>
                <a:gd name="connsiteX2" fmla="*/ 2540 w 164329"/>
                <a:gd name="connsiteY2" fmla="*/ 62494 h 443736"/>
                <a:gd name="connsiteX3" fmla="*/ 80358 w 164329"/>
                <a:gd name="connsiteY3" fmla="*/ 5 h 443736"/>
                <a:gd name="connsiteX4" fmla="*/ 161712 w 164329"/>
                <a:gd name="connsiteY4" fmla="*/ 63280 h 443736"/>
                <a:gd name="connsiteX5" fmla="*/ 101973 w 164329"/>
                <a:gd name="connsiteY5" fmla="*/ 163106 h 443736"/>
                <a:gd name="connsiteX6" fmla="*/ 101973 w 164329"/>
                <a:gd name="connsiteY6" fmla="*/ 280225 h 443736"/>
                <a:gd name="connsiteX7" fmla="*/ 161712 w 164329"/>
                <a:gd name="connsiteY7" fmla="*/ 379658 h 443736"/>
                <a:gd name="connsiteX8" fmla="*/ 80750 w 164329"/>
                <a:gd name="connsiteY8" fmla="*/ 443719 h 443736"/>
                <a:gd name="connsiteX9" fmla="*/ 2147 w 164329"/>
                <a:gd name="connsiteY9" fmla="*/ 379265 h 443736"/>
                <a:gd name="connsiteX10" fmla="*/ 61493 w 164329"/>
                <a:gd name="connsiteY10" fmla="*/ 281404 h 443736"/>
                <a:gd name="connsiteX11" fmla="*/ 83109 w 164329"/>
                <a:gd name="connsiteY11" fmla="*/ 319526 h 443736"/>
                <a:gd name="connsiteX12" fmla="*/ 39484 w 164329"/>
                <a:gd name="connsiteY12" fmla="*/ 360793 h 443736"/>
                <a:gd name="connsiteX13" fmla="*/ 81144 w 164329"/>
                <a:gd name="connsiteY13" fmla="*/ 404418 h 443736"/>
                <a:gd name="connsiteX14" fmla="*/ 124768 w 164329"/>
                <a:gd name="connsiteY14" fmla="*/ 362758 h 443736"/>
                <a:gd name="connsiteX15" fmla="*/ 83109 w 164329"/>
                <a:gd name="connsiteY15" fmla="*/ 319526 h 443736"/>
                <a:gd name="connsiteX16" fmla="*/ 81537 w 164329"/>
                <a:gd name="connsiteY16" fmla="*/ 39699 h 443736"/>
                <a:gd name="connsiteX17" fmla="*/ 39877 w 164329"/>
                <a:gd name="connsiteY17" fmla="*/ 82538 h 443736"/>
                <a:gd name="connsiteX18" fmla="*/ 83109 w 164329"/>
                <a:gd name="connsiteY18" fmla="*/ 124198 h 443736"/>
                <a:gd name="connsiteX19" fmla="*/ 124768 w 164329"/>
                <a:gd name="connsiteY19" fmla="*/ 80966 h 443736"/>
                <a:gd name="connsiteX20" fmla="*/ 81537 w 164329"/>
                <a:gd name="connsiteY20" fmla="*/ 39699 h 44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4329" h="443736">
                  <a:moveTo>
                    <a:pt x="61493" y="281404"/>
                  </a:moveTo>
                  <a:cubicBezTo>
                    <a:pt x="61493" y="240923"/>
                    <a:pt x="61493" y="201622"/>
                    <a:pt x="61493" y="162713"/>
                  </a:cubicBezTo>
                  <a:cubicBezTo>
                    <a:pt x="11187" y="138346"/>
                    <a:pt x="-7285" y="106905"/>
                    <a:pt x="2540" y="62494"/>
                  </a:cubicBezTo>
                  <a:cubicBezTo>
                    <a:pt x="10401" y="26337"/>
                    <a:pt x="42628" y="398"/>
                    <a:pt x="80358" y="5"/>
                  </a:cubicBezTo>
                  <a:cubicBezTo>
                    <a:pt x="120445" y="-388"/>
                    <a:pt x="152279" y="24372"/>
                    <a:pt x="161712" y="63280"/>
                  </a:cubicBezTo>
                  <a:cubicBezTo>
                    <a:pt x="171930" y="104940"/>
                    <a:pt x="152279" y="137953"/>
                    <a:pt x="101973" y="163106"/>
                  </a:cubicBezTo>
                  <a:cubicBezTo>
                    <a:pt x="101973" y="202015"/>
                    <a:pt x="101973" y="241316"/>
                    <a:pt x="101973" y="280225"/>
                  </a:cubicBezTo>
                  <a:cubicBezTo>
                    <a:pt x="152279" y="305378"/>
                    <a:pt x="171930" y="337998"/>
                    <a:pt x="161712" y="379658"/>
                  </a:cubicBezTo>
                  <a:cubicBezTo>
                    <a:pt x="152279" y="418566"/>
                    <a:pt x="120052" y="444505"/>
                    <a:pt x="80750" y="443719"/>
                  </a:cubicBezTo>
                  <a:cubicBezTo>
                    <a:pt x="42235" y="442933"/>
                    <a:pt x="9615" y="416601"/>
                    <a:pt x="2147" y="379265"/>
                  </a:cubicBezTo>
                  <a:cubicBezTo>
                    <a:pt x="-6499" y="335640"/>
                    <a:pt x="12366" y="303413"/>
                    <a:pt x="61493" y="281404"/>
                  </a:cubicBezTo>
                  <a:close/>
                  <a:moveTo>
                    <a:pt x="83109" y="319526"/>
                  </a:moveTo>
                  <a:cubicBezTo>
                    <a:pt x="59528" y="318740"/>
                    <a:pt x="40270" y="337212"/>
                    <a:pt x="39484" y="360793"/>
                  </a:cubicBezTo>
                  <a:cubicBezTo>
                    <a:pt x="38698" y="384374"/>
                    <a:pt x="57170" y="403632"/>
                    <a:pt x="81144" y="404418"/>
                  </a:cubicBezTo>
                  <a:cubicBezTo>
                    <a:pt x="104331" y="405204"/>
                    <a:pt x="123982" y="386732"/>
                    <a:pt x="124768" y="362758"/>
                  </a:cubicBezTo>
                  <a:cubicBezTo>
                    <a:pt x="125554" y="339570"/>
                    <a:pt x="107083" y="320312"/>
                    <a:pt x="83109" y="319526"/>
                  </a:cubicBezTo>
                  <a:close/>
                  <a:moveTo>
                    <a:pt x="81537" y="39699"/>
                  </a:moveTo>
                  <a:cubicBezTo>
                    <a:pt x="57563" y="40092"/>
                    <a:pt x="39484" y="58957"/>
                    <a:pt x="39877" y="82538"/>
                  </a:cubicBezTo>
                  <a:cubicBezTo>
                    <a:pt x="40270" y="105726"/>
                    <a:pt x="59921" y="124591"/>
                    <a:pt x="83109" y="124198"/>
                  </a:cubicBezTo>
                  <a:cubicBezTo>
                    <a:pt x="106296" y="123805"/>
                    <a:pt x="125161" y="104547"/>
                    <a:pt x="124768" y="80966"/>
                  </a:cubicBezTo>
                  <a:cubicBezTo>
                    <a:pt x="124375" y="57385"/>
                    <a:pt x="105510" y="39306"/>
                    <a:pt x="81537" y="39699"/>
                  </a:cubicBezTo>
                  <a:close/>
                </a:path>
              </a:pathLst>
            </a:custGeom>
            <a:grpFill/>
            <a:ln w="39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6" name="Graphic 44">
            <a:extLst>
              <a:ext uri="{FF2B5EF4-FFF2-40B4-BE49-F238E27FC236}">
                <a16:creationId xmlns:a16="http://schemas.microsoft.com/office/drawing/2014/main" id="{8AAA700F-9F0F-42CC-B886-7FF8967C4C04}"/>
              </a:ext>
            </a:extLst>
          </p:cNvPr>
          <p:cNvGrpSpPr/>
          <p:nvPr/>
        </p:nvGrpSpPr>
        <p:grpSpPr>
          <a:xfrm>
            <a:off x="7123825" y="1389357"/>
            <a:ext cx="2396916" cy="2395056"/>
            <a:chOff x="2667005" y="11"/>
            <a:chExt cx="6860400" cy="6855079"/>
          </a:xfrm>
        </p:grpSpPr>
        <p:grpSp>
          <p:nvGrpSpPr>
            <p:cNvPr id="167" name="Graphic 44">
              <a:extLst>
                <a:ext uri="{FF2B5EF4-FFF2-40B4-BE49-F238E27FC236}">
                  <a16:creationId xmlns:a16="http://schemas.microsoft.com/office/drawing/2014/main" id="{7F08F925-8006-493E-93AA-0CC395B4E52A}"/>
                </a:ext>
              </a:extLst>
            </p:cNvPr>
            <p:cNvGrpSpPr/>
            <p:nvPr/>
          </p:nvGrpSpPr>
          <p:grpSpPr>
            <a:xfrm>
              <a:off x="2667005" y="11"/>
              <a:ext cx="6860400" cy="6855079"/>
              <a:chOff x="2667005" y="11"/>
              <a:chExt cx="6860400" cy="6855079"/>
            </a:xfrm>
            <a:solidFill>
              <a:srgbClr val="737373"/>
            </a:solidFill>
          </p:grpSpPr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F7E27441-8233-4C26-A2A1-3661EE943562}"/>
                  </a:ext>
                </a:extLst>
              </p:cNvPr>
              <p:cNvSpPr/>
              <p:nvPr/>
            </p:nvSpPr>
            <p:spPr>
              <a:xfrm>
                <a:off x="2667005" y="11"/>
                <a:ext cx="6860400" cy="6855079"/>
              </a:xfrm>
              <a:custGeom>
                <a:avLst/>
                <a:gdLst>
                  <a:gd name="connsiteX0" fmla="*/ 6842415 w 6860400"/>
                  <a:gd name="connsiteY0" fmla="*/ 3107763 h 6855079"/>
                  <a:gd name="connsiteX1" fmla="*/ 5500703 w 6860400"/>
                  <a:gd name="connsiteY1" fmla="*/ 679946 h 6855079"/>
                  <a:gd name="connsiteX2" fmla="*/ 1048252 w 6860400"/>
                  <a:gd name="connsiteY2" fmla="*/ 943260 h 6855079"/>
                  <a:gd name="connsiteX3" fmla="*/ 552190 w 6860400"/>
                  <a:gd name="connsiteY3" fmla="*/ 5313499 h 6855079"/>
                  <a:gd name="connsiteX4" fmla="*/ 4635579 w 6860400"/>
                  <a:gd name="connsiteY4" fmla="*/ 6646915 h 6855079"/>
                  <a:gd name="connsiteX5" fmla="*/ 6643110 w 6860400"/>
                  <a:gd name="connsiteY5" fmla="*/ 4657841 h 6855079"/>
                  <a:gd name="connsiteX6" fmla="*/ 6842415 w 6860400"/>
                  <a:gd name="connsiteY6" fmla="*/ 3107763 h 6855079"/>
                  <a:gd name="connsiteX7" fmla="*/ 6478095 w 6860400"/>
                  <a:gd name="connsiteY7" fmla="*/ 3504511 h 6855079"/>
                  <a:gd name="connsiteX8" fmla="*/ 5831326 w 6860400"/>
                  <a:gd name="connsiteY8" fmla="*/ 5330941 h 6855079"/>
                  <a:gd name="connsiteX9" fmla="*/ 4949777 w 6860400"/>
                  <a:gd name="connsiteY9" fmla="*/ 6090739 h 6855079"/>
                  <a:gd name="connsiteX10" fmla="*/ 1493176 w 6860400"/>
                  <a:gd name="connsiteY10" fmla="*/ 5808122 h 6855079"/>
                  <a:gd name="connsiteX11" fmla="*/ 673348 w 6860400"/>
                  <a:gd name="connsiteY11" fmla="*/ 4790344 h 6855079"/>
                  <a:gd name="connsiteX12" fmla="*/ 634994 w 6860400"/>
                  <a:gd name="connsiteY12" fmla="*/ 2141124 h 6855079"/>
                  <a:gd name="connsiteX13" fmla="*/ 2433060 w 6860400"/>
                  <a:gd name="connsiteY13" fmla="*/ 516794 h 6855079"/>
                  <a:gd name="connsiteX14" fmla="*/ 4379547 w 6860400"/>
                  <a:gd name="connsiteY14" fmla="*/ 501469 h 6855079"/>
                  <a:gd name="connsiteX15" fmla="*/ 4408588 w 6860400"/>
                  <a:gd name="connsiteY15" fmla="*/ 516286 h 6855079"/>
                  <a:gd name="connsiteX16" fmla="*/ 4383018 w 6860400"/>
                  <a:gd name="connsiteY16" fmla="*/ 536182 h 6855079"/>
                  <a:gd name="connsiteX17" fmla="*/ 3754876 w 6860400"/>
                  <a:gd name="connsiteY17" fmla="*/ 888819 h 6855079"/>
                  <a:gd name="connsiteX18" fmla="*/ 3694424 w 6860400"/>
                  <a:gd name="connsiteY18" fmla="*/ 886364 h 6855079"/>
                  <a:gd name="connsiteX19" fmla="*/ 3212417 w 6860400"/>
                  <a:gd name="connsiteY19" fmla="*/ 888057 h 6855079"/>
                  <a:gd name="connsiteX20" fmla="*/ 3134439 w 6860400"/>
                  <a:gd name="connsiteY20" fmla="*/ 1460827 h 6855079"/>
                  <a:gd name="connsiteX21" fmla="*/ 3193198 w 6860400"/>
                  <a:gd name="connsiteY21" fmla="*/ 1644808 h 6855079"/>
                  <a:gd name="connsiteX22" fmla="*/ 3193113 w 6860400"/>
                  <a:gd name="connsiteY22" fmla="*/ 1663519 h 6855079"/>
                  <a:gd name="connsiteX23" fmla="*/ 3145022 w 6860400"/>
                  <a:gd name="connsiteY23" fmla="*/ 1711864 h 6855079"/>
                  <a:gd name="connsiteX24" fmla="*/ 2467604 w 6860400"/>
                  <a:gd name="connsiteY24" fmla="*/ 1711864 h 6855079"/>
                  <a:gd name="connsiteX25" fmla="*/ 2421884 w 6860400"/>
                  <a:gd name="connsiteY25" fmla="*/ 1757160 h 6855079"/>
                  <a:gd name="connsiteX26" fmla="*/ 2421715 w 6860400"/>
                  <a:gd name="connsiteY26" fmla="*/ 2865616 h 6855079"/>
                  <a:gd name="connsiteX27" fmla="*/ 2467350 w 6860400"/>
                  <a:gd name="connsiteY27" fmla="*/ 2911082 h 6855079"/>
                  <a:gd name="connsiteX28" fmla="*/ 2887720 w 6860400"/>
                  <a:gd name="connsiteY28" fmla="*/ 2911336 h 6855079"/>
                  <a:gd name="connsiteX29" fmla="*/ 2936065 w 6860400"/>
                  <a:gd name="connsiteY29" fmla="*/ 2959512 h 6855079"/>
                  <a:gd name="connsiteX30" fmla="*/ 2936065 w 6860400"/>
                  <a:gd name="connsiteY30" fmla="*/ 3751992 h 6855079"/>
                  <a:gd name="connsiteX31" fmla="*/ 2936404 w 6860400"/>
                  <a:gd name="connsiteY31" fmla="*/ 3784080 h 6855079"/>
                  <a:gd name="connsiteX32" fmla="*/ 2962735 w 6860400"/>
                  <a:gd name="connsiteY32" fmla="*/ 3810666 h 6855079"/>
                  <a:gd name="connsiteX33" fmla="*/ 3005576 w 6860400"/>
                  <a:gd name="connsiteY33" fmla="*/ 3811004 h 6855079"/>
                  <a:gd name="connsiteX34" fmla="*/ 3321552 w 6860400"/>
                  <a:gd name="connsiteY34" fmla="*/ 3811089 h 6855079"/>
                  <a:gd name="connsiteX35" fmla="*/ 3359398 w 6860400"/>
                  <a:gd name="connsiteY35" fmla="*/ 3840468 h 6855079"/>
                  <a:gd name="connsiteX36" fmla="*/ 3375062 w 6860400"/>
                  <a:gd name="connsiteY36" fmla="*/ 4139680 h 6855079"/>
                  <a:gd name="connsiteX37" fmla="*/ 3436784 w 6860400"/>
                  <a:gd name="connsiteY37" fmla="*/ 4197169 h 6855079"/>
                  <a:gd name="connsiteX38" fmla="*/ 3444827 w 6860400"/>
                  <a:gd name="connsiteY38" fmla="*/ 4197000 h 6855079"/>
                  <a:gd name="connsiteX39" fmla="*/ 3496135 w 6860400"/>
                  <a:gd name="connsiteY39" fmla="*/ 4265918 h 6855079"/>
                  <a:gd name="connsiteX40" fmla="*/ 3541601 w 6860400"/>
                  <a:gd name="connsiteY40" fmla="*/ 4266850 h 6855079"/>
                  <a:gd name="connsiteX41" fmla="*/ 3597820 w 6860400"/>
                  <a:gd name="connsiteY41" fmla="*/ 4266850 h 6855079"/>
                  <a:gd name="connsiteX42" fmla="*/ 3503416 w 6860400"/>
                  <a:gd name="connsiteY42" fmla="*/ 4316041 h 6855079"/>
                  <a:gd name="connsiteX43" fmla="*/ 3416463 w 6860400"/>
                  <a:gd name="connsiteY43" fmla="*/ 4368111 h 6855079"/>
                  <a:gd name="connsiteX44" fmla="*/ 3396313 w 6860400"/>
                  <a:gd name="connsiteY44" fmla="*/ 4419080 h 6855079"/>
                  <a:gd name="connsiteX45" fmla="*/ 3443134 w 6860400"/>
                  <a:gd name="connsiteY45" fmla="*/ 4448206 h 6855079"/>
                  <a:gd name="connsiteX46" fmla="*/ 3539484 w 6860400"/>
                  <a:gd name="connsiteY46" fmla="*/ 4447783 h 6855079"/>
                  <a:gd name="connsiteX47" fmla="*/ 3588591 w 6860400"/>
                  <a:gd name="connsiteY47" fmla="*/ 4444565 h 6855079"/>
                  <a:gd name="connsiteX48" fmla="*/ 3507396 w 6860400"/>
                  <a:gd name="connsiteY48" fmla="*/ 4486306 h 6855079"/>
                  <a:gd name="connsiteX49" fmla="*/ 3266434 w 6860400"/>
                  <a:gd name="connsiteY49" fmla="*/ 4486391 h 6855079"/>
                  <a:gd name="connsiteX50" fmla="*/ 3219783 w 6860400"/>
                  <a:gd name="connsiteY50" fmla="*/ 4532703 h 6855079"/>
                  <a:gd name="connsiteX51" fmla="*/ 3223424 w 6860400"/>
                  <a:gd name="connsiteY51" fmla="*/ 5239501 h 6855079"/>
                  <a:gd name="connsiteX52" fmla="*/ 3226302 w 6860400"/>
                  <a:gd name="connsiteY52" fmla="*/ 5999892 h 6855079"/>
                  <a:gd name="connsiteX53" fmla="*/ 3272022 w 6860400"/>
                  <a:gd name="connsiteY53" fmla="*/ 6044680 h 6855079"/>
                  <a:gd name="connsiteX54" fmla="*/ 3882384 w 6860400"/>
                  <a:gd name="connsiteY54" fmla="*/ 6039939 h 6855079"/>
                  <a:gd name="connsiteX55" fmla="*/ 4044013 w 6860400"/>
                  <a:gd name="connsiteY55" fmla="*/ 6019619 h 6855079"/>
                  <a:gd name="connsiteX56" fmla="*/ 4633462 w 6860400"/>
                  <a:gd name="connsiteY56" fmla="*/ 5172614 h 6855079"/>
                  <a:gd name="connsiteX57" fmla="*/ 3815244 w 6860400"/>
                  <a:gd name="connsiteY57" fmla="*/ 4482834 h 6855079"/>
                  <a:gd name="connsiteX58" fmla="*/ 3625251 w 6860400"/>
                  <a:gd name="connsiteY58" fmla="*/ 4485628 h 6855079"/>
                  <a:gd name="connsiteX59" fmla="*/ 3612467 w 6860400"/>
                  <a:gd name="connsiteY59" fmla="*/ 4479194 h 6855079"/>
                  <a:gd name="connsiteX60" fmla="*/ 3620764 w 6860400"/>
                  <a:gd name="connsiteY60" fmla="*/ 4473267 h 6855079"/>
                  <a:gd name="connsiteX61" fmla="*/ 3654716 w 6860400"/>
                  <a:gd name="connsiteY61" fmla="*/ 4428055 h 6855079"/>
                  <a:gd name="connsiteX62" fmla="*/ 3601714 w 6860400"/>
                  <a:gd name="connsiteY62" fmla="*/ 4400877 h 6855079"/>
                  <a:gd name="connsiteX63" fmla="*/ 3588337 w 6860400"/>
                  <a:gd name="connsiteY63" fmla="*/ 4400369 h 6855079"/>
                  <a:gd name="connsiteX64" fmla="*/ 3508158 w 6860400"/>
                  <a:gd name="connsiteY64" fmla="*/ 4393765 h 6855079"/>
                  <a:gd name="connsiteX65" fmla="*/ 3534066 w 6860400"/>
                  <a:gd name="connsiteY65" fmla="*/ 4372175 h 6855079"/>
                  <a:gd name="connsiteX66" fmla="*/ 3691715 w 6860400"/>
                  <a:gd name="connsiteY66" fmla="*/ 4281243 h 6855079"/>
                  <a:gd name="connsiteX67" fmla="*/ 3709749 w 6860400"/>
                  <a:gd name="connsiteY67" fmla="*/ 4240857 h 6855079"/>
                  <a:gd name="connsiteX68" fmla="*/ 3672326 w 6860400"/>
                  <a:gd name="connsiteY68" fmla="*/ 4221384 h 6855079"/>
                  <a:gd name="connsiteX69" fmla="*/ 3621780 w 6860400"/>
                  <a:gd name="connsiteY69" fmla="*/ 4226803 h 6855079"/>
                  <a:gd name="connsiteX70" fmla="*/ 3497066 w 6860400"/>
                  <a:gd name="connsiteY70" fmla="*/ 4242296 h 6855079"/>
                  <a:gd name="connsiteX71" fmla="*/ 3456257 w 6860400"/>
                  <a:gd name="connsiteY71" fmla="*/ 4197423 h 6855079"/>
                  <a:gd name="connsiteX72" fmla="*/ 3519926 w 6860400"/>
                  <a:gd name="connsiteY72" fmla="*/ 4191666 h 6855079"/>
                  <a:gd name="connsiteX73" fmla="*/ 3546681 w 6860400"/>
                  <a:gd name="connsiteY73" fmla="*/ 4163048 h 6855079"/>
                  <a:gd name="connsiteX74" fmla="*/ 3538807 w 6860400"/>
                  <a:gd name="connsiteY74" fmla="*/ 3984148 h 6855079"/>
                  <a:gd name="connsiteX75" fmla="*/ 3531187 w 6860400"/>
                  <a:gd name="connsiteY75" fmla="*/ 3845379 h 6855079"/>
                  <a:gd name="connsiteX76" fmla="*/ 3566493 w 6860400"/>
                  <a:gd name="connsiteY76" fmla="*/ 3811174 h 6855079"/>
                  <a:gd name="connsiteX77" fmla="*/ 3925310 w 6860400"/>
                  <a:gd name="connsiteY77" fmla="*/ 3811343 h 6855079"/>
                  <a:gd name="connsiteX78" fmla="*/ 3969337 w 6860400"/>
                  <a:gd name="connsiteY78" fmla="*/ 3767232 h 6855079"/>
                  <a:gd name="connsiteX79" fmla="*/ 3969760 w 6860400"/>
                  <a:gd name="connsiteY79" fmla="*/ 2961205 h 6855079"/>
                  <a:gd name="connsiteX80" fmla="*/ 4019121 w 6860400"/>
                  <a:gd name="connsiteY80" fmla="*/ 2911675 h 6855079"/>
                  <a:gd name="connsiteX81" fmla="*/ 4434242 w 6860400"/>
                  <a:gd name="connsiteY81" fmla="*/ 2911590 h 6855079"/>
                  <a:gd name="connsiteX82" fmla="*/ 4484365 w 6860400"/>
                  <a:gd name="connsiteY82" fmla="*/ 2862653 h 6855079"/>
                  <a:gd name="connsiteX83" fmla="*/ 4488852 w 6860400"/>
                  <a:gd name="connsiteY83" fmla="*/ 1762071 h 6855079"/>
                  <a:gd name="connsiteX84" fmla="*/ 4439152 w 6860400"/>
                  <a:gd name="connsiteY84" fmla="*/ 1712287 h 6855079"/>
                  <a:gd name="connsiteX85" fmla="*/ 3775027 w 6860400"/>
                  <a:gd name="connsiteY85" fmla="*/ 1711948 h 6855079"/>
                  <a:gd name="connsiteX86" fmla="*/ 3718131 w 6860400"/>
                  <a:gd name="connsiteY86" fmla="*/ 1653782 h 6855079"/>
                  <a:gd name="connsiteX87" fmla="*/ 3717877 w 6860400"/>
                  <a:gd name="connsiteY87" fmla="*/ 1552013 h 6855079"/>
                  <a:gd name="connsiteX88" fmla="*/ 3734048 w 6860400"/>
                  <a:gd name="connsiteY88" fmla="*/ 1514167 h 6855079"/>
                  <a:gd name="connsiteX89" fmla="*/ 3853598 w 6860400"/>
                  <a:gd name="connsiteY89" fmla="*/ 1130458 h 6855079"/>
                  <a:gd name="connsiteX90" fmla="*/ 3877812 w 6860400"/>
                  <a:gd name="connsiteY90" fmla="*/ 1089394 h 6855079"/>
                  <a:gd name="connsiteX91" fmla="*/ 4352199 w 6860400"/>
                  <a:gd name="connsiteY91" fmla="*/ 824049 h 6855079"/>
                  <a:gd name="connsiteX92" fmla="*/ 4671986 w 6860400"/>
                  <a:gd name="connsiteY92" fmla="*/ 644302 h 6855079"/>
                  <a:gd name="connsiteX93" fmla="*/ 4734554 w 6860400"/>
                  <a:gd name="connsiteY93" fmla="*/ 641338 h 6855079"/>
                  <a:gd name="connsiteX94" fmla="*/ 6478095 w 6860400"/>
                  <a:gd name="connsiteY94" fmla="*/ 3504511 h 6855079"/>
                  <a:gd name="connsiteX95" fmla="*/ 3703992 w 6860400"/>
                  <a:gd name="connsiteY95" fmla="*/ 5007599 h 6855079"/>
                  <a:gd name="connsiteX96" fmla="*/ 3741584 w 6860400"/>
                  <a:gd name="connsiteY96" fmla="*/ 4968652 h 6855079"/>
                  <a:gd name="connsiteX97" fmla="*/ 3814058 w 6860400"/>
                  <a:gd name="connsiteY97" fmla="*/ 4968567 h 6855079"/>
                  <a:gd name="connsiteX98" fmla="*/ 4005744 w 6860400"/>
                  <a:gd name="connsiteY98" fmla="*/ 5004296 h 6855079"/>
                  <a:gd name="connsiteX99" fmla="*/ 4150862 w 6860400"/>
                  <a:gd name="connsiteY99" fmla="*/ 5311721 h 6855079"/>
                  <a:gd name="connsiteX100" fmla="*/ 3931406 w 6860400"/>
                  <a:gd name="connsiteY100" fmla="*/ 5548110 h 6855079"/>
                  <a:gd name="connsiteX101" fmla="*/ 3731508 w 6860400"/>
                  <a:gd name="connsiteY101" fmla="*/ 5557424 h 6855079"/>
                  <a:gd name="connsiteX102" fmla="*/ 3707548 w 6860400"/>
                  <a:gd name="connsiteY102" fmla="*/ 5526267 h 6855079"/>
                  <a:gd name="connsiteX103" fmla="*/ 3703992 w 6860400"/>
                  <a:gd name="connsiteY103" fmla="*/ 5007599 h 6855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</a:cxnLst>
                <a:rect l="l" t="t" r="r" b="b"/>
                <a:pathLst>
                  <a:path w="6860400" h="6855079">
                    <a:moveTo>
                      <a:pt x="6842415" y="3107763"/>
                    </a:moveTo>
                    <a:cubicBezTo>
                      <a:pt x="6746742" y="2164746"/>
                      <a:pt x="6272778" y="1263723"/>
                      <a:pt x="5500703" y="679946"/>
                    </a:cubicBezTo>
                    <a:cubicBezTo>
                      <a:pt x="4177532" y="-320475"/>
                      <a:pt x="2241036" y="-203804"/>
                      <a:pt x="1048252" y="943260"/>
                    </a:cubicBezTo>
                    <a:cubicBezTo>
                      <a:pt x="-120910" y="2067464"/>
                      <a:pt x="-349510" y="3954260"/>
                      <a:pt x="552190" y="5313499"/>
                    </a:cubicBezTo>
                    <a:cubicBezTo>
                      <a:pt x="1415536" y="6614910"/>
                      <a:pt x="3169830" y="7200211"/>
                      <a:pt x="4635579" y="6646915"/>
                    </a:cubicBezTo>
                    <a:cubicBezTo>
                      <a:pt x="5547100" y="6302829"/>
                      <a:pt x="6295554" y="5569870"/>
                      <a:pt x="6643110" y="4657841"/>
                    </a:cubicBezTo>
                    <a:cubicBezTo>
                      <a:pt x="6833102" y="4159069"/>
                      <a:pt x="6895078" y="3627108"/>
                      <a:pt x="6842415" y="3107763"/>
                    </a:cubicBezTo>
                    <a:close/>
                    <a:moveTo>
                      <a:pt x="6478095" y="3504511"/>
                    </a:moveTo>
                    <a:cubicBezTo>
                      <a:pt x="6461923" y="4149925"/>
                      <a:pt x="6249326" y="4794238"/>
                      <a:pt x="5831326" y="5330941"/>
                    </a:cubicBezTo>
                    <a:cubicBezTo>
                      <a:pt x="5591212" y="5639296"/>
                      <a:pt x="5291068" y="5899901"/>
                      <a:pt x="4949777" y="6090739"/>
                    </a:cubicBezTo>
                    <a:cubicBezTo>
                      <a:pt x="3863842" y="6697884"/>
                      <a:pt x="2463371" y="6591543"/>
                      <a:pt x="1493176" y="5808122"/>
                    </a:cubicBezTo>
                    <a:cubicBezTo>
                      <a:pt x="1151461" y="5532193"/>
                      <a:pt x="868335" y="5184213"/>
                      <a:pt x="673348" y="4790344"/>
                    </a:cubicBezTo>
                    <a:cubicBezTo>
                      <a:pt x="269742" y="3975088"/>
                      <a:pt x="251708" y="2974413"/>
                      <a:pt x="634994" y="2141124"/>
                    </a:cubicBezTo>
                    <a:cubicBezTo>
                      <a:pt x="983821" y="1382934"/>
                      <a:pt x="1643205" y="786965"/>
                      <a:pt x="2433060" y="516794"/>
                    </a:cubicBezTo>
                    <a:cubicBezTo>
                      <a:pt x="3058916" y="302672"/>
                      <a:pt x="3750389" y="298608"/>
                      <a:pt x="4379547" y="501469"/>
                    </a:cubicBezTo>
                    <a:cubicBezTo>
                      <a:pt x="4390131" y="504856"/>
                      <a:pt x="4407318" y="504517"/>
                      <a:pt x="4408588" y="516286"/>
                    </a:cubicBezTo>
                    <a:cubicBezTo>
                      <a:pt x="4409942" y="528562"/>
                      <a:pt x="4392670" y="530764"/>
                      <a:pt x="4383018" y="536182"/>
                    </a:cubicBezTo>
                    <a:cubicBezTo>
                      <a:pt x="4173638" y="653784"/>
                      <a:pt x="3964003" y="770794"/>
                      <a:pt x="3754876" y="888819"/>
                    </a:cubicBezTo>
                    <a:cubicBezTo>
                      <a:pt x="3732524" y="901434"/>
                      <a:pt x="3715675" y="902450"/>
                      <a:pt x="3694424" y="886364"/>
                    </a:cubicBezTo>
                    <a:cubicBezTo>
                      <a:pt x="3555655" y="780869"/>
                      <a:pt x="3351355" y="785526"/>
                      <a:pt x="3212417" y="888057"/>
                    </a:cubicBezTo>
                    <a:cubicBezTo>
                      <a:pt x="3032585" y="1020814"/>
                      <a:pt x="2989320" y="1287430"/>
                      <a:pt x="3134439" y="1460827"/>
                    </a:cubicBezTo>
                    <a:cubicBezTo>
                      <a:pt x="3183038" y="1518908"/>
                      <a:pt x="3199124" y="1575296"/>
                      <a:pt x="3193198" y="1644808"/>
                    </a:cubicBezTo>
                    <a:cubicBezTo>
                      <a:pt x="3192690" y="1650988"/>
                      <a:pt x="3193198" y="1657338"/>
                      <a:pt x="3193113" y="1663519"/>
                    </a:cubicBezTo>
                    <a:cubicBezTo>
                      <a:pt x="3192944" y="1710170"/>
                      <a:pt x="3191504" y="1711864"/>
                      <a:pt x="3145022" y="1711864"/>
                    </a:cubicBezTo>
                    <a:cubicBezTo>
                      <a:pt x="2919216" y="1711948"/>
                      <a:pt x="2693410" y="1711864"/>
                      <a:pt x="2467604" y="1711864"/>
                    </a:cubicBezTo>
                    <a:cubicBezTo>
                      <a:pt x="2424340" y="1711864"/>
                      <a:pt x="2421884" y="1714319"/>
                      <a:pt x="2421884" y="1757160"/>
                    </a:cubicBezTo>
                    <a:cubicBezTo>
                      <a:pt x="2421800" y="2126646"/>
                      <a:pt x="2421715" y="2496131"/>
                      <a:pt x="2421715" y="2865616"/>
                    </a:cubicBezTo>
                    <a:cubicBezTo>
                      <a:pt x="2421715" y="2908542"/>
                      <a:pt x="2424255" y="2911082"/>
                      <a:pt x="2467350" y="2911082"/>
                    </a:cubicBezTo>
                    <a:cubicBezTo>
                      <a:pt x="2607474" y="2911252"/>
                      <a:pt x="2747597" y="2911167"/>
                      <a:pt x="2887720" y="2911336"/>
                    </a:cubicBezTo>
                    <a:cubicBezTo>
                      <a:pt x="2934287" y="2911421"/>
                      <a:pt x="2936065" y="2913114"/>
                      <a:pt x="2936065" y="2959512"/>
                    </a:cubicBezTo>
                    <a:cubicBezTo>
                      <a:pt x="2936150" y="3223672"/>
                      <a:pt x="2936065" y="3487832"/>
                      <a:pt x="2936065" y="3751992"/>
                    </a:cubicBezTo>
                    <a:cubicBezTo>
                      <a:pt x="2936065" y="3762660"/>
                      <a:pt x="2936319" y="3773412"/>
                      <a:pt x="2936404" y="3784080"/>
                    </a:cubicBezTo>
                    <a:cubicBezTo>
                      <a:pt x="2936488" y="3801606"/>
                      <a:pt x="2945209" y="3810496"/>
                      <a:pt x="2962735" y="3810666"/>
                    </a:cubicBezTo>
                    <a:cubicBezTo>
                      <a:pt x="2977044" y="3810835"/>
                      <a:pt x="2991267" y="3811004"/>
                      <a:pt x="3005576" y="3811004"/>
                    </a:cubicBezTo>
                    <a:cubicBezTo>
                      <a:pt x="3110901" y="3811089"/>
                      <a:pt x="3216227" y="3811258"/>
                      <a:pt x="3321552" y="3811089"/>
                    </a:cubicBezTo>
                    <a:cubicBezTo>
                      <a:pt x="3342296" y="3811089"/>
                      <a:pt x="3358128" y="3813798"/>
                      <a:pt x="3359398" y="3840468"/>
                    </a:cubicBezTo>
                    <a:cubicBezTo>
                      <a:pt x="3364055" y="3940206"/>
                      <a:pt x="3370828" y="4039858"/>
                      <a:pt x="3375062" y="4139680"/>
                    </a:cubicBezTo>
                    <a:cubicBezTo>
                      <a:pt x="3377601" y="4199624"/>
                      <a:pt x="3376332" y="4199794"/>
                      <a:pt x="3436784" y="4197169"/>
                    </a:cubicBezTo>
                    <a:cubicBezTo>
                      <a:pt x="3439493" y="4197084"/>
                      <a:pt x="3442117" y="4197084"/>
                      <a:pt x="3444827" y="4197000"/>
                    </a:cubicBezTo>
                    <a:cubicBezTo>
                      <a:pt x="3435344" y="4242296"/>
                      <a:pt x="3450076" y="4262278"/>
                      <a:pt x="3496135" y="4265918"/>
                    </a:cubicBezTo>
                    <a:cubicBezTo>
                      <a:pt x="3511205" y="4267104"/>
                      <a:pt x="3526446" y="4266765"/>
                      <a:pt x="3541601" y="4266850"/>
                    </a:cubicBezTo>
                    <a:cubicBezTo>
                      <a:pt x="3560312" y="4267019"/>
                      <a:pt x="3579024" y="4266850"/>
                      <a:pt x="3597820" y="4266850"/>
                    </a:cubicBezTo>
                    <a:cubicBezTo>
                      <a:pt x="3566662" y="4287593"/>
                      <a:pt x="3535082" y="4301902"/>
                      <a:pt x="3503416" y="4316041"/>
                    </a:cubicBezTo>
                    <a:cubicBezTo>
                      <a:pt x="3472259" y="4329842"/>
                      <a:pt x="3442371" y="4345844"/>
                      <a:pt x="3416463" y="4368111"/>
                    </a:cubicBezTo>
                    <a:cubicBezTo>
                      <a:pt x="3401054" y="4381319"/>
                      <a:pt x="3388185" y="4396475"/>
                      <a:pt x="3396313" y="4419080"/>
                    </a:cubicBezTo>
                    <a:cubicBezTo>
                      <a:pt x="3404187" y="4440755"/>
                      <a:pt x="3422390" y="4447698"/>
                      <a:pt x="3443134" y="4448206"/>
                    </a:cubicBezTo>
                    <a:cubicBezTo>
                      <a:pt x="3475222" y="4448883"/>
                      <a:pt x="3507396" y="4448460"/>
                      <a:pt x="3539484" y="4447783"/>
                    </a:cubicBezTo>
                    <a:cubicBezTo>
                      <a:pt x="3555909" y="4447444"/>
                      <a:pt x="3572250" y="4445666"/>
                      <a:pt x="3588591" y="4444565"/>
                    </a:cubicBezTo>
                    <a:cubicBezTo>
                      <a:pt x="3564969" y="4467849"/>
                      <a:pt x="3541093" y="4486475"/>
                      <a:pt x="3507396" y="4486306"/>
                    </a:cubicBezTo>
                    <a:cubicBezTo>
                      <a:pt x="3427047" y="4485798"/>
                      <a:pt x="3346783" y="4486221"/>
                      <a:pt x="3266434" y="4486391"/>
                    </a:cubicBezTo>
                    <a:cubicBezTo>
                      <a:pt x="3220545" y="4486475"/>
                      <a:pt x="3219444" y="4487407"/>
                      <a:pt x="3219783" y="4532703"/>
                    </a:cubicBezTo>
                    <a:cubicBezTo>
                      <a:pt x="3221561" y="4768246"/>
                      <a:pt x="3219698" y="5003873"/>
                      <a:pt x="3223424" y="5239501"/>
                    </a:cubicBezTo>
                    <a:cubicBezTo>
                      <a:pt x="3227403" y="5492908"/>
                      <a:pt x="3225540" y="5746400"/>
                      <a:pt x="3226302" y="5999892"/>
                    </a:cubicBezTo>
                    <a:cubicBezTo>
                      <a:pt x="3226471" y="6043495"/>
                      <a:pt x="3227996" y="6045019"/>
                      <a:pt x="3272022" y="6044680"/>
                    </a:cubicBezTo>
                    <a:cubicBezTo>
                      <a:pt x="3475476" y="6043157"/>
                      <a:pt x="3678930" y="6041209"/>
                      <a:pt x="3882384" y="6039939"/>
                    </a:cubicBezTo>
                    <a:cubicBezTo>
                      <a:pt x="3937163" y="6039601"/>
                      <a:pt x="3990758" y="6031557"/>
                      <a:pt x="4044013" y="6019619"/>
                    </a:cubicBezTo>
                    <a:cubicBezTo>
                      <a:pt x="4349152" y="5951378"/>
                      <a:pt x="4682231" y="5633116"/>
                      <a:pt x="4633462" y="5172614"/>
                    </a:cubicBezTo>
                    <a:cubicBezTo>
                      <a:pt x="4595532" y="4814474"/>
                      <a:pt x="4268972" y="4460144"/>
                      <a:pt x="3815244" y="4482834"/>
                    </a:cubicBezTo>
                    <a:cubicBezTo>
                      <a:pt x="3751998" y="4485967"/>
                      <a:pt x="3688582" y="4485036"/>
                      <a:pt x="3625251" y="4485628"/>
                    </a:cubicBezTo>
                    <a:cubicBezTo>
                      <a:pt x="3620849" y="4485713"/>
                      <a:pt x="3614075" y="4488168"/>
                      <a:pt x="3612467" y="4479194"/>
                    </a:cubicBezTo>
                    <a:cubicBezTo>
                      <a:pt x="3615176" y="4477246"/>
                      <a:pt x="3617886" y="4475215"/>
                      <a:pt x="3620764" y="4473267"/>
                    </a:cubicBezTo>
                    <a:cubicBezTo>
                      <a:pt x="3637528" y="4462091"/>
                      <a:pt x="3661235" y="4453625"/>
                      <a:pt x="3654716" y="4428055"/>
                    </a:cubicBezTo>
                    <a:cubicBezTo>
                      <a:pt x="3648112" y="4402317"/>
                      <a:pt x="3622796" y="4403417"/>
                      <a:pt x="3601714" y="4400877"/>
                    </a:cubicBezTo>
                    <a:cubicBezTo>
                      <a:pt x="3597312" y="4400369"/>
                      <a:pt x="3592824" y="4400708"/>
                      <a:pt x="3588337" y="4400369"/>
                    </a:cubicBezTo>
                    <a:cubicBezTo>
                      <a:pt x="3562090" y="4398252"/>
                      <a:pt x="3535844" y="4396051"/>
                      <a:pt x="3508158" y="4393765"/>
                    </a:cubicBezTo>
                    <a:cubicBezTo>
                      <a:pt x="3513915" y="4379626"/>
                      <a:pt x="3525260" y="4377255"/>
                      <a:pt x="3534066" y="4372175"/>
                    </a:cubicBezTo>
                    <a:cubicBezTo>
                      <a:pt x="3586728" y="4342034"/>
                      <a:pt x="3640915" y="4314602"/>
                      <a:pt x="3691715" y="4281243"/>
                    </a:cubicBezTo>
                    <a:cubicBezTo>
                      <a:pt x="3706108" y="4271761"/>
                      <a:pt x="3716184" y="4259145"/>
                      <a:pt x="3709749" y="4240857"/>
                    </a:cubicBezTo>
                    <a:cubicBezTo>
                      <a:pt x="3703653" y="4223585"/>
                      <a:pt x="3688159" y="4220537"/>
                      <a:pt x="3672326" y="4221384"/>
                    </a:cubicBezTo>
                    <a:cubicBezTo>
                      <a:pt x="3655393" y="4222230"/>
                      <a:pt x="3638629" y="4224686"/>
                      <a:pt x="3621780" y="4226803"/>
                    </a:cubicBezTo>
                    <a:cubicBezTo>
                      <a:pt x="3580209" y="4232052"/>
                      <a:pt x="3538807" y="4239333"/>
                      <a:pt x="3497066" y="4242296"/>
                    </a:cubicBezTo>
                    <a:cubicBezTo>
                      <a:pt x="3459559" y="4245006"/>
                      <a:pt x="3448891" y="4231205"/>
                      <a:pt x="3456257" y="4197423"/>
                    </a:cubicBezTo>
                    <a:cubicBezTo>
                      <a:pt x="3477593" y="4196746"/>
                      <a:pt x="3499013" y="4197338"/>
                      <a:pt x="3519926" y="4191666"/>
                    </a:cubicBezTo>
                    <a:cubicBezTo>
                      <a:pt x="3539569" y="4192174"/>
                      <a:pt x="3546173" y="4181167"/>
                      <a:pt x="3546681" y="4163048"/>
                    </a:cubicBezTo>
                    <a:cubicBezTo>
                      <a:pt x="3548374" y="4103189"/>
                      <a:pt x="3541262" y="4043753"/>
                      <a:pt x="3538807" y="3984148"/>
                    </a:cubicBezTo>
                    <a:cubicBezTo>
                      <a:pt x="3536859" y="3937835"/>
                      <a:pt x="3534150" y="3891607"/>
                      <a:pt x="3531187" y="3845379"/>
                    </a:cubicBezTo>
                    <a:cubicBezTo>
                      <a:pt x="3529578" y="3819556"/>
                      <a:pt x="3541855" y="3811004"/>
                      <a:pt x="3566493" y="3811174"/>
                    </a:cubicBezTo>
                    <a:cubicBezTo>
                      <a:pt x="3686127" y="3811766"/>
                      <a:pt x="3805761" y="3811512"/>
                      <a:pt x="3925310" y="3811343"/>
                    </a:cubicBezTo>
                    <a:cubicBezTo>
                      <a:pt x="3966882" y="3811258"/>
                      <a:pt x="3969337" y="3808888"/>
                      <a:pt x="3969337" y="3767232"/>
                    </a:cubicBezTo>
                    <a:cubicBezTo>
                      <a:pt x="3969506" y="3498584"/>
                      <a:pt x="3969591" y="3229852"/>
                      <a:pt x="3969760" y="2961205"/>
                    </a:cubicBezTo>
                    <a:cubicBezTo>
                      <a:pt x="3969760" y="2912437"/>
                      <a:pt x="3970607" y="2911675"/>
                      <a:pt x="4019121" y="2911675"/>
                    </a:cubicBezTo>
                    <a:cubicBezTo>
                      <a:pt x="4157466" y="2911590"/>
                      <a:pt x="4295812" y="2911675"/>
                      <a:pt x="4434242" y="2911590"/>
                    </a:cubicBezTo>
                    <a:cubicBezTo>
                      <a:pt x="4483433" y="2911590"/>
                      <a:pt x="4484280" y="2910744"/>
                      <a:pt x="4484365" y="2862653"/>
                    </a:cubicBezTo>
                    <a:cubicBezTo>
                      <a:pt x="4484534" y="2724308"/>
                      <a:pt x="4488682" y="1990586"/>
                      <a:pt x="4488852" y="1762071"/>
                    </a:cubicBezTo>
                    <a:cubicBezTo>
                      <a:pt x="4488852" y="1714150"/>
                      <a:pt x="4487073" y="1712287"/>
                      <a:pt x="4439152" y="1712287"/>
                    </a:cubicBezTo>
                    <a:cubicBezTo>
                      <a:pt x="4217749" y="1712118"/>
                      <a:pt x="3996430" y="1712033"/>
                      <a:pt x="3775027" y="1711948"/>
                    </a:cubicBezTo>
                    <a:cubicBezTo>
                      <a:pt x="3718216" y="1711948"/>
                      <a:pt x="3718216" y="1711864"/>
                      <a:pt x="3718131" y="1653782"/>
                    </a:cubicBezTo>
                    <a:cubicBezTo>
                      <a:pt x="3718131" y="1619831"/>
                      <a:pt x="3718216" y="1585964"/>
                      <a:pt x="3717877" y="1552013"/>
                    </a:cubicBezTo>
                    <a:cubicBezTo>
                      <a:pt x="3717708" y="1536858"/>
                      <a:pt x="3723042" y="1525174"/>
                      <a:pt x="3734048" y="1514167"/>
                    </a:cubicBezTo>
                    <a:cubicBezTo>
                      <a:pt x="3840898" y="1407318"/>
                      <a:pt x="3883316" y="1279810"/>
                      <a:pt x="3853598" y="1130458"/>
                    </a:cubicBezTo>
                    <a:cubicBezTo>
                      <a:pt x="3848941" y="1107005"/>
                      <a:pt x="3861302" y="1098538"/>
                      <a:pt x="3877812" y="1089394"/>
                    </a:cubicBezTo>
                    <a:cubicBezTo>
                      <a:pt x="4036054" y="1001087"/>
                      <a:pt x="4194127" y="912526"/>
                      <a:pt x="4352199" y="824049"/>
                    </a:cubicBezTo>
                    <a:cubicBezTo>
                      <a:pt x="4458880" y="764274"/>
                      <a:pt x="4565814" y="705008"/>
                      <a:pt x="4671986" y="644302"/>
                    </a:cubicBezTo>
                    <a:cubicBezTo>
                      <a:pt x="4693576" y="631940"/>
                      <a:pt x="4711864" y="630670"/>
                      <a:pt x="4734554" y="641338"/>
                    </a:cubicBezTo>
                    <a:cubicBezTo>
                      <a:pt x="5831919" y="1157636"/>
                      <a:pt x="6508321" y="2297418"/>
                      <a:pt x="6478095" y="3504511"/>
                    </a:cubicBezTo>
                    <a:close/>
                    <a:moveTo>
                      <a:pt x="3703992" y="5007599"/>
                    </a:moveTo>
                    <a:cubicBezTo>
                      <a:pt x="3702383" y="4973562"/>
                      <a:pt x="3707294" y="4969075"/>
                      <a:pt x="3741584" y="4968652"/>
                    </a:cubicBezTo>
                    <a:cubicBezTo>
                      <a:pt x="3763851" y="4968313"/>
                      <a:pt x="3786118" y="4968567"/>
                      <a:pt x="3814058" y="4968567"/>
                    </a:cubicBezTo>
                    <a:cubicBezTo>
                      <a:pt x="3876796" y="4966112"/>
                      <a:pt x="3943683" y="4970007"/>
                      <a:pt x="4005744" y="5004296"/>
                    </a:cubicBezTo>
                    <a:cubicBezTo>
                      <a:pt x="4109206" y="5061616"/>
                      <a:pt x="4168981" y="5187007"/>
                      <a:pt x="4150862" y="5311721"/>
                    </a:cubicBezTo>
                    <a:cubicBezTo>
                      <a:pt x="4134437" y="5424582"/>
                      <a:pt x="4041727" y="5525674"/>
                      <a:pt x="3931406" y="5548110"/>
                    </a:cubicBezTo>
                    <a:cubicBezTo>
                      <a:pt x="3865451" y="5561572"/>
                      <a:pt x="3798310" y="5558186"/>
                      <a:pt x="3731508" y="5557424"/>
                    </a:cubicBezTo>
                    <a:cubicBezTo>
                      <a:pt x="3710680" y="5557170"/>
                      <a:pt x="3707548" y="5543030"/>
                      <a:pt x="3707548" y="5526267"/>
                    </a:cubicBezTo>
                    <a:cubicBezTo>
                      <a:pt x="3707632" y="5460396"/>
                      <a:pt x="3709071" y="5114533"/>
                      <a:pt x="3703992" y="500759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141571B2-43B8-4BCD-9E44-D2CB5CCD8ED5}"/>
                  </a:ext>
                </a:extLst>
              </p:cNvPr>
              <p:cNvSpPr/>
              <p:nvPr/>
            </p:nvSpPr>
            <p:spPr>
              <a:xfrm>
                <a:off x="4933270" y="4492436"/>
                <a:ext cx="896893" cy="1558271"/>
              </a:xfrm>
              <a:custGeom>
                <a:avLst/>
                <a:gdLst>
                  <a:gd name="connsiteX0" fmla="*/ 816781 w 896893"/>
                  <a:gd name="connsiteY0" fmla="*/ 717950 h 1558271"/>
                  <a:gd name="connsiteX1" fmla="*/ 859792 w 896893"/>
                  <a:gd name="connsiteY1" fmla="*/ 418569 h 1558271"/>
                  <a:gd name="connsiteX2" fmla="*/ 367540 w 896893"/>
                  <a:gd name="connsiteY2" fmla="*/ 146 h 1558271"/>
                  <a:gd name="connsiteX3" fmla="*/ 41065 w 896893"/>
                  <a:gd name="connsiteY3" fmla="*/ 3787 h 1558271"/>
                  <a:gd name="connsiteX4" fmla="*/ 2 w 896893"/>
                  <a:gd name="connsiteY4" fmla="*/ 45273 h 1558271"/>
                  <a:gd name="connsiteX5" fmla="*/ 764 w 896893"/>
                  <a:gd name="connsiteY5" fmla="*/ 444138 h 1558271"/>
                  <a:gd name="connsiteX6" fmla="*/ 43520 w 896893"/>
                  <a:gd name="connsiteY6" fmla="*/ 486218 h 1558271"/>
                  <a:gd name="connsiteX7" fmla="*/ 337906 w 896893"/>
                  <a:gd name="connsiteY7" fmla="*/ 483339 h 1558271"/>
                  <a:gd name="connsiteX8" fmla="*/ 378123 w 896893"/>
                  <a:gd name="connsiteY8" fmla="*/ 503151 h 1558271"/>
                  <a:gd name="connsiteX9" fmla="*/ 341039 w 896893"/>
                  <a:gd name="connsiteY9" fmla="*/ 525079 h 1558271"/>
                  <a:gd name="connsiteX10" fmla="*/ 156466 w 896893"/>
                  <a:gd name="connsiteY10" fmla="*/ 529059 h 1558271"/>
                  <a:gd name="connsiteX11" fmla="*/ 119128 w 896893"/>
                  <a:gd name="connsiteY11" fmla="*/ 565974 h 1558271"/>
                  <a:gd name="connsiteX12" fmla="*/ 124038 w 896893"/>
                  <a:gd name="connsiteY12" fmla="*/ 972797 h 1558271"/>
                  <a:gd name="connsiteX13" fmla="*/ 164509 w 896893"/>
                  <a:gd name="connsiteY13" fmla="*/ 1011997 h 1558271"/>
                  <a:gd name="connsiteX14" fmla="*/ 354586 w 896893"/>
                  <a:gd name="connsiteY14" fmla="*/ 1011659 h 1558271"/>
                  <a:gd name="connsiteX15" fmla="*/ 381340 w 896893"/>
                  <a:gd name="connsiteY15" fmla="*/ 1012421 h 1558271"/>
                  <a:gd name="connsiteX16" fmla="*/ 411228 w 896893"/>
                  <a:gd name="connsiteY16" fmla="*/ 1040953 h 1558271"/>
                  <a:gd name="connsiteX17" fmla="*/ 384558 w 896893"/>
                  <a:gd name="connsiteY17" fmla="*/ 1071772 h 1558271"/>
                  <a:gd name="connsiteX18" fmla="*/ 339261 w 896893"/>
                  <a:gd name="connsiteY18" fmla="*/ 1074651 h 1558271"/>
                  <a:gd name="connsiteX19" fmla="*/ 50124 w 896893"/>
                  <a:gd name="connsiteY19" fmla="*/ 1075667 h 1558271"/>
                  <a:gd name="connsiteX20" fmla="*/ 16342 w 896893"/>
                  <a:gd name="connsiteY20" fmla="*/ 1108433 h 1558271"/>
                  <a:gd name="connsiteX21" fmla="*/ 17358 w 896893"/>
                  <a:gd name="connsiteY21" fmla="*/ 1523384 h 1558271"/>
                  <a:gd name="connsiteX22" fmla="*/ 51987 w 896893"/>
                  <a:gd name="connsiteY22" fmla="*/ 1558267 h 1558271"/>
                  <a:gd name="connsiteX23" fmla="*/ 381256 w 896893"/>
                  <a:gd name="connsiteY23" fmla="*/ 1556743 h 1558271"/>
                  <a:gd name="connsiteX24" fmla="*/ 466515 w 896893"/>
                  <a:gd name="connsiteY24" fmla="*/ 1549377 h 1558271"/>
                  <a:gd name="connsiteX25" fmla="*/ 819744 w 896893"/>
                  <a:gd name="connsiteY25" fmla="*/ 774338 h 1558271"/>
                  <a:gd name="connsiteX26" fmla="*/ 816781 w 896893"/>
                  <a:gd name="connsiteY26" fmla="*/ 717950 h 15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96893" h="1558271">
                    <a:moveTo>
                      <a:pt x="816781" y="717950"/>
                    </a:moveTo>
                    <a:cubicBezTo>
                      <a:pt x="864702" y="623293"/>
                      <a:pt x="877656" y="522793"/>
                      <a:pt x="859792" y="418569"/>
                    </a:cubicBezTo>
                    <a:cubicBezTo>
                      <a:pt x="818644" y="178962"/>
                      <a:pt x="611380" y="2093"/>
                      <a:pt x="367540" y="146"/>
                    </a:cubicBezTo>
                    <a:cubicBezTo>
                      <a:pt x="258743" y="-700"/>
                      <a:pt x="149862" y="2347"/>
                      <a:pt x="41065" y="3787"/>
                    </a:cubicBezTo>
                    <a:cubicBezTo>
                      <a:pt x="2542" y="4295"/>
                      <a:pt x="-83" y="6919"/>
                      <a:pt x="2" y="45273"/>
                    </a:cubicBezTo>
                    <a:cubicBezTo>
                      <a:pt x="171" y="178200"/>
                      <a:pt x="425" y="311211"/>
                      <a:pt x="764" y="444138"/>
                    </a:cubicBezTo>
                    <a:cubicBezTo>
                      <a:pt x="848" y="484270"/>
                      <a:pt x="2965" y="486641"/>
                      <a:pt x="43520" y="486218"/>
                    </a:cubicBezTo>
                    <a:cubicBezTo>
                      <a:pt x="141649" y="485201"/>
                      <a:pt x="239778" y="487911"/>
                      <a:pt x="337906" y="483339"/>
                    </a:cubicBezTo>
                    <a:cubicBezTo>
                      <a:pt x="354078" y="482577"/>
                      <a:pt x="376260" y="479444"/>
                      <a:pt x="378123" y="503151"/>
                    </a:cubicBezTo>
                    <a:cubicBezTo>
                      <a:pt x="380155" y="529397"/>
                      <a:pt x="356702" y="524571"/>
                      <a:pt x="341039" y="525079"/>
                    </a:cubicBezTo>
                    <a:cubicBezTo>
                      <a:pt x="279486" y="526942"/>
                      <a:pt x="217934" y="527789"/>
                      <a:pt x="156466" y="529059"/>
                    </a:cubicBezTo>
                    <a:cubicBezTo>
                      <a:pt x="122684" y="529736"/>
                      <a:pt x="119212" y="532784"/>
                      <a:pt x="119128" y="565974"/>
                    </a:cubicBezTo>
                    <a:cubicBezTo>
                      <a:pt x="118874" y="633792"/>
                      <a:pt x="123700" y="904979"/>
                      <a:pt x="124038" y="972797"/>
                    </a:cubicBezTo>
                    <a:cubicBezTo>
                      <a:pt x="124208" y="1009119"/>
                      <a:pt x="127425" y="1011997"/>
                      <a:pt x="164509" y="1011997"/>
                    </a:cubicBezTo>
                    <a:cubicBezTo>
                      <a:pt x="227840" y="1011997"/>
                      <a:pt x="291255" y="1011743"/>
                      <a:pt x="354586" y="1011659"/>
                    </a:cubicBezTo>
                    <a:cubicBezTo>
                      <a:pt x="363476" y="1011659"/>
                      <a:pt x="372450" y="1011659"/>
                      <a:pt x="381340" y="1012421"/>
                    </a:cubicBezTo>
                    <a:cubicBezTo>
                      <a:pt x="398697" y="1013945"/>
                      <a:pt x="409958" y="1023343"/>
                      <a:pt x="411228" y="1040953"/>
                    </a:cubicBezTo>
                    <a:cubicBezTo>
                      <a:pt x="412498" y="1059072"/>
                      <a:pt x="401915" y="1069486"/>
                      <a:pt x="384558" y="1071772"/>
                    </a:cubicBezTo>
                    <a:cubicBezTo>
                      <a:pt x="369572" y="1073719"/>
                      <a:pt x="354332" y="1074566"/>
                      <a:pt x="339261" y="1074651"/>
                    </a:cubicBezTo>
                    <a:cubicBezTo>
                      <a:pt x="242910" y="1075243"/>
                      <a:pt x="146560" y="1076005"/>
                      <a:pt x="50124" y="1075667"/>
                    </a:cubicBezTo>
                    <a:cubicBezTo>
                      <a:pt x="26502" y="1075582"/>
                      <a:pt x="16173" y="1083879"/>
                      <a:pt x="16342" y="1108433"/>
                    </a:cubicBezTo>
                    <a:cubicBezTo>
                      <a:pt x="17274" y="1246693"/>
                      <a:pt x="17612" y="1385039"/>
                      <a:pt x="17358" y="1523384"/>
                    </a:cubicBezTo>
                    <a:cubicBezTo>
                      <a:pt x="17358" y="1548107"/>
                      <a:pt x="26248" y="1558521"/>
                      <a:pt x="51987" y="1558267"/>
                    </a:cubicBezTo>
                    <a:cubicBezTo>
                      <a:pt x="161715" y="1557166"/>
                      <a:pt x="271528" y="1557843"/>
                      <a:pt x="381256" y="1556743"/>
                    </a:cubicBezTo>
                    <a:cubicBezTo>
                      <a:pt x="409704" y="1556489"/>
                      <a:pt x="438406" y="1554034"/>
                      <a:pt x="466515" y="1549377"/>
                    </a:cubicBezTo>
                    <a:cubicBezTo>
                      <a:pt x="827195" y="1489771"/>
                      <a:pt x="1011769" y="1085065"/>
                      <a:pt x="819744" y="774338"/>
                    </a:cubicBezTo>
                    <a:cubicBezTo>
                      <a:pt x="807468" y="754272"/>
                      <a:pt x="806198" y="738947"/>
                      <a:pt x="816781" y="71795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FB22DDB6-FE50-47B3-9B9E-46F268A785A4}"/>
                </a:ext>
              </a:extLst>
            </p:cNvPr>
            <p:cNvSpPr/>
            <p:nvPr/>
          </p:nvSpPr>
          <p:spPr>
            <a:xfrm>
              <a:off x="5241649" y="1917022"/>
              <a:ext cx="934106" cy="792903"/>
            </a:xfrm>
            <a:custGeom>
              <a:avLst/>
              <a:gdLst>
                <a:gd name="connsiteX0" fmla="*/ 891689 w 934106"/>
                <a:gd name="connsiteY0" fmla="*/ 13293 h 792903"/>
                <a:gd name="connsiteX1" fmla="*/ 597218 w 934106"/>
                <a:gd name="connsiteY1" fmla="*/ 14055 h 792903"/>
                <a:gd name="connsiteX2" fmla="*/ 62040 w 934106"/>
                <a:gd name="connsiteY2" fmla="*/ 19050 h 792903"/>
                <a:gd name="connsiteX3" fmla="*/ 234 w 934106"/>
                <a:gd name="connsiteY3" fmla="*/ 80857 h 792903"/>
                <a:gd name="connsiteX4" fmla="*/ 5398 w 934106"/>
                <a:gd name="connsiteY4" fmla="*/ 677587 h 792903"/>
                <a:gd name="connsiteX5" fmla="*/ 11748 w 934106"/>
                <a:gd name="connsiteY5" fmla="*/ 744135 h 792903"/>
                <a:gd name="connsiteX6" fmla="*/ 51457 w 934106"/>
                <a:gd name="connsiteY6" fmla="*/ 783336 h 792903"/>
                <a:gd name="connsiteX7" fmla="*/ 88880 w 934106"/>
                <a:gd name="connsiteY7" fmla="*/ 784691 h 792903"/>
                <a:gd name="connsiteX8" fmla="*/ 549297 w 934106"/>
                <a:gd name="connsiteY8" fmla="*/ 783675 h 792903"/>
                <a:gd name="connsiteX9" fmla="*/ 891689 w 934106"/>
                <a:gd name="connsiteY9" fmla="*/ 779526 h 792903"/>
                <a:gd name="connsiteX10" fmla="*/ 928773 w 934106"/>
                <a:gd name="connsiteY10" fmla="*/ 792903 h 792903"/>
                <a:gd name="connsiteX11" fmla="*/ 928773 w 934106"/>
                <a:gd name="connsiteY11" fmla="*/ 792649 h 792903"/>
                <a:gd name="connsiteX12" fmla="*/ 928773 w 934106"/>
                <a:gd name="connsiteY12" fmla="*/ 55711 h 792903"/>
                <a:gd name="connsiteX13" fmla="*/ 934107 w 934106"/>
                <a:gd name="connsiteY13" fmla="*/ 169 h 792903"/>
                <a:gd name="connsiteX14" fmla="*/ 928688 w 934106"/>
                <a:gd name="connsiteY14" fmla="*/ 0 h 792903"/>
                <a:gd name="connsiteX15" fmla="*/ 928688 w 934106"/>
                <a:gd name="connsiteY15" fmla="*/ 0 h 792903"/>
                <a:gd name="connsiteX16" fmla="*/ 891689 w 934106"/>
                <a:gd name="connsiteY16" fmla="*/ 13293 h 79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34106" h="792903">
                  <a:moveTo>
                    <a:pt x="891689" y="13293"/>
                  </a:moveTo>
                  <a:cubicBezTo>
                    <a:pt x="793560" y="13547"/>
                    <a:pt x="695262" y="10499"/>
                    <a:pt x="597218" y="14055"/>
                  </a:cubicBezTo>
                  <a:cubicBezTo>
                    <a:pt x="418826" y="20489"/>
                    <a:pt x="240433" y="17611"/>
                    <a:pt x="62040" y="19050"/>
                  </a:cubicBezTo>
                  <a:cubicBezTo>
                    <a:pt x="12002" y="19473"/>
                    <a:pt x="-2052" y="31496"/>
                    <a:pt x="234" y="80857"/>
                  </a:cubicBezTo>
                  <a:cubicBezTo>
                    <a:pt x="9716" y="279739"/>
                    <a:pt x="2265" y="478705"/>
                    <a:pt x="5398" y="677587"/>
                  </a:cubicBezTo>
                  <a:cubicBezTo>
                    <a:pt x="5737" y="699939"/>
                    <a:pt x="9293" y="722037"/>
                    <a:pt x="11748" y="744135"/>
                  </a:cubicBezTo>
                  <a:cubicBezTo>
                    <a:pt x="14627" y="769451"/>
                    <a:pt x="26057" y="779865"/>
                    <a:pt x="51457" y="783336"/>
                  </a:cubicBezTo>
                  <a:cubicBezTo>
                    <a:pt x="63903" y="785030"/>
                    <a:pt x="76434" y="784691"/>
                    <a:pt x="88880" y="784691"/>
                  </a:cubicBezTo>
                  <a:cubicBezTo>
                    <a:pt x="242380" y="784691"/>
                    <a:pt x="395881" y="787823"/>
                    <a:pt x="549297" y="783675"/>
                  </a:cubicBezTo>
                  <a:cubicBezTo>
                    <a:pt x="663428" y="780627"/>
                    <a:pt x="777558" y="779865"/>
                    <a:pt x="891689" y="779526"/>
                  </a:cubicBezTo>
                  <a:cubicBezTo>
                    <a:pt x="905320" y="779441"/>
                    <a:pt x="920730" y="776563"/>
                    <a:pt x="928773" y="792903"/>
                  </a:cubicBezTo>
                  <a:lnTo>
                    <a:pt x="928773" y="792649"/>
                  </a:lnTo>
                  <a:cubicBezTo>
                    <a:pt x="928773" y="547031"/>
                    <a:pt x="928773" y="301329"/>
                    <a:pt x="928773" y="55711"/>
                  </a:cubicBezTo>
                  <a:cubicBezTo>
                    <a:pt x="928773" y="37084"/>
                    <a:pt x="927842" y="18288"/>
                    <a:pt x="934107" y="169"/>
                  </a:cubicBezTo>
                  <a:cubicBezTo>
                    <a:pt x="932329" y="85"/>
                    <a:pt x="930466" y="85"/>
                    <a:pt x="928688" y="0"/>
                  </a:cubicBezTo>
                  <a:cubicBezTo>
                    <a:pt x="928688" y="0"/>
                    <a:pt x="928688" y="0"/>
                    <a:pt x="928688" y="0"/>
                  </a:cubicBezTo>
                  <a:cubicBezTo>
                    <a:pt x="920814" y="16256"/>
                    <a:pt x="905320" y="13208"/>
                    <a:pt x="891689" y="13293"/>
                  </a:cubicBezTo>
                  <a:close/>
                </a:path>
              </a:pathLst>
            </a:custGeom>
            <a:solidFill>
              <a:schemeClr val="accent4"/>
            </a:solidFill>
            <a:ln w="8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BFB490C4-F7EE-44DC-B3AD-6842DE87C21C}"/>
                </a:ext>
              </a:extLst>
            </p:cNvPr>
            <p:cNvSpPr/>
            <p:nvPr/>
          </p:nvSpPr>
          <p:spPr>
            <a:xfrm>
              <a:off x="6160911" y="1911597"/>
              <a:ext cx="782104" cy="798894"/>
            </a:xfrm>
            <a:custGeom>
              <a:avLst/>
              <a:gdLst>
                <a:gd name="connsiteX0" fmla="*/ 13208 w 782104"/>
                <a:gd name="connsiteY0" fmla="*/ 41155 h 798895"/>
                <a:gd name="connsiteX1" fmla="*/ 13293 w 782104"/>
                <a:gd name="connsiteY1" fmla="*/ 758451 h 798895"/>
                <a:gd name="connsiteX2" fmla="*/ 0 w 782104"/>
                <a:gd name="connsiteY2" fmla="*/ 797906 h 798895"/>
                <a:gd name="connsiteX3" fmla="*/ 733383 w 782104"/>
                <a:gd name="connsiteY3" fmla="*/ 792657 h 798895"/>
                <a:gd name="connsiteX4" fmla="*/ 781981 w 782104"/>
                <a:gd name="connsiteY4" fmla="*/ 744143 h 798895"/>
                <a:gd name="connsiteX5" fmla="*/ 776478 w 782104"/>
                <a:gd name="connsiteY5" fmla="*/ 200921 h 798895"/>
                <a:gd name="connsiteX6" fmla="*/ 776563 w 782104"/>
                <a:gd name="connsiteY6" fmla="*/ 45643 h 798895"/>
                <a:gd name="connsiteX7" fmla="*/ 730419 w 782104"/>
                <a:gd name="connsiteY7" fmla="*/ 92 h 798895"/>
                <a:gd name="connsiteX8" fmla="*/ 388197 w 782104"/>
                <a:gd name="connsiteY8" fmla="*/ 4833 h 798895"/>
                <a:gd name="connsiteX9" fmla="*/ 5334 w 782104"/>
                <a:gd name="connsiteY9" fmla="*/ 5511 h 798895"/>
                <a:gd name="connsiteX10" fmla="*/ 5334 w 782104"/>
                <a:gd name="connsiteY10" fmla="*/ 5511 h 798895"/>
                <a:gd name="connsiteX11" fmla="*/ 5334 w 782104"/>
                <a:gd name="connsiteY11" fmla="*/ 5511 h 798895"/>
                <a:gd name="connsiteX12" fmla="*/ 13208 w 782104"/>
                <a:gd name="connsiteY12" fmla="*/ 41155 h 79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2104" h="798895">
                  <a:moveTo>
                    <a:pt x="13208" y="41155"/>
                  </a:moveTo>
                  <a:cubicBezTo>
                    <a:pt x="13547" y="280254"/>
                    <a:pt x="13293" y="519353"/>
                    <a:pt x="13293" y="758451"/>
                  </a:cubicBezTo>
                  <a:cubicBezTo>
                    <a:pt x="13293" y="773014"/>
                    <a:pt x="13970" y="788000"/>
                    <a:pt x="0" y="797906"/>
                  </a:cubicBezTo>
                  <a:cubicBezTo>
                    <a:pt x="244517" y="801885"/>
                    <a:pt x="488865" y="792572"/>
                    <a:pt x="733383" y="792657"/>
                  </a:cubicBezTo>
                  <a:cubicBezTo>
                    <a:pt x="779187" y="792657"/>
                    <a:pt x="781643" y="789947"/>
                    <a:pt x="781981" y="744143"/>
                  </a:cubicBezTo>
                  <a:cubicBezTo>
                    <a:pt x="783336" y="563041"/>
                    <a:pt x="773007" y="382023"/>
                    <a:pt x="776478" y="200921"/>
                  </a:cubicBezTo>
                  <a:cubicBezTo>
                    <a:pt x="777494" y="149190"/>
                    <a:pt x="776732" y="97374"/>
                    <a:pt x="776563" y="45643"/>
                  </a:cubicBezTo>
                  <a:cubicBezTo>
                    <a:pt x="776393" y="3648"/>
                    <a:pt x="772922" y="346"/>
                    <a:pt x="730419" y="92"/>
                  </a:cubicBezTo>
                  <a:cubicBezTo>
                    <a:pt x="616289" y="-585"/>
                    <a:pt x="502327" y="2632"/>
                    <a:pt x="388197" y="4833"/>
                  </a:cubicBezTo>
                  <a:cubicBezTo>
                    <a:pt x="260604" y="7204"/>
                    <a:pt x="132927" y="5426"/>
                    <a:pt x="5334" y="5511"/>
                  </a:cubicBezTo>
                  <a:cubicBezTo>
                    <a:pt x="5334" y="5511"/>
                    <a:pt x="5334" y="5511"/>
                    <a:pt x="5334" y="5511"/>
                  </a:cubicBezTo>
                  <a:cubicBezTo>
                    <a:pt x="5334" y="5511"/>
                    <a:pt x="5334" y="5511"/>
                    <a:pt x="5334" y="5511"/>
                  </a:cubicBezTo>
                  <a:cubicBezTo>
                    <a:pt x="13462" y="16179"/>
                    <a:pt x="13123" y="28625"/>
                    <a:pt x="13208" y="41155"/>
                  </a:cubicBezTo>
                  <a:close/>
                </a:path>
              </a:pathLst>
            </a:custGeom>
            <a:solidFill>
              <a:schemeClr val="accent5"/>
            </a:solidFill>
            <a:ln w="8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C4C46C06-6517-4BE3-9560-A54B82984D18}"/>
                </a:ext>
              </a:extLst>
            </p:cNvPr>
            <p:cNvSpPr/>
            <p:nvPr/>
          </p:nvSpPr>
          <p:spPr>
            <a:xfrm>
              <a:off x="5792940" y="2934546"/>
              <a:ext cx="382984" cy="798152"/>
            </a:xfrm>
            <a:custGeom>
              <a:avLst/>
              <a:gdLst>
                <a:gd name="connsiteX0" fmla="*/ 340482 w 382984"/>
                <a:gd name="connsiteY0" fmla="*/ 13377 h 798152"/>
                <a:gd name="connsiteX1" fmla="*/ 80979 w 382984"/>
                <a:gd name="connsiteY1" fmla="*/ 13547 h 798152"/>
                <a:gd name="connsiteX2" fmla="*/ 46181 w 382984"/>
                <a:gd name="connsiteY2" fmla="*/ 14309 h 798152"/>
                <a:gd name="connsiteX3" fmla="*/ 800 w 382984"/>
                <a:gd name="connsiteY3" fmla="*/ 59436 h 798152"/>
                <a:gd name="connsiteX4" fmla="*/ 38 w 382984"/>
                <a:gd name="connsiteY4" fmla="*/ 88815 h 798152"/>
                <a:gd name="connsiteX5" fmla="*/ 38 w 382984"/>
                <a:gd name="connsiteY5" fmla="*/ 709422 h 798152"/>
                <a:gd name="connsiteX6" fmla="*/ 75560 w 382984"/>
                <a:gd name="connsiteY6" fmla="*/ 784691 h 798152"/>
                <a:gd name="connsiteX7" fmla="*/ 340398 w 382984"/>
                <a:gd name="connsiteY7" fmla="*/ 784860 h 798152"/>
                <a:gd name="connsiteX8" fmla="*/ 377566 w 382984"/>
                <a:gd name="connsiteY8" fmla="*/ 798153 h 798152"/>
                <a:gd name="connsiteX9" fmla="*/ 382985 w 382984"/>
                <a:gd name="connsiteY9" fmla="*/ 797899 h 798152"/>
                <a:gd name="connsiteX10" fmla="*/ 377566 w 382984"/>
                <a:gd name="connsiteY10" fmla="*/ 750401 h 798152"/>
                <a:gd name="connsiteX11" fmla="*/ 377566 w 382984"/>
                <a:gd name="connsiteY11" fmla="*/ 47752 h 798152"/>
                <a:gd name="connsiteX12" fmla="*/ 382900 w 382984"/>
                <a:gd name="connsiteY12" fmla="*/ 254 h 798152"/>
                <a:gd name="connsiteX13" fmla="*/ 377482 w 382984"/>
                <a:gd name="connsiteY13" fmla="*/ 0 h 798152"/>
                <a:gd name="connsiteX14" fmla="*/ 377482 w 382984"/>
                <a:gd name="connsiteY14" fmla="*/ 0 h 798152"/>
                <a:gd name="connsiteX15" fmla="*/ 340482 w 382984"/>
                <a:gd name="connsiteY15" fmla="*/ 13377 h 79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2984" h="798152">
                  <a:moveTo>
                    <a:pt x="340482" y="13377"/>
                  </a:moveTo>
                  <a:cubicBezTo>
                    <a:pt x="253953" y="13716"/>
                    <a:pt x="167508" y="13547"/>
                    <a:pt x="80979" y="13547"/>
                  </a:cubicBezTo>
                  <a:cubicBezTo>
                    <a:pt x="69380" y="13547"/>
                    <a:pt x="57780" y="13293"/>
                    <a:pt x="46181" y="14309"/>
                  </a:cubicBezTo>
                  <a:cubicBezTo>
                    <a:pt x="14939" y="17103"/>
                    <a:pt x="3594" y="28448"/>
                    <a:pt x="800" y="59436"/>
                  </a:cubicBezTo>
                  <a:cubicBezTo>
                    <a:pt x="-132" y="69173"/>
                    <a:pt x="38" y="78994"/>
                    <a:pt x="38" y="88815"/>
                  </a:cubicBezTo>
                  <a:cubicBezTo>
                    <a:pt x="38" y="295656"/>
                    <a:pt x="-47" y="502581"/>
                    <a:pt x="38" y="709422"/>
                  </a:cubicBezTo>
                  <a:cubicBezTo>
                    <a:pt x="122" y="776817"/>
                    <a:pt x="7912" y="784606"/>
                    <a:pt x="75560" y="784691"/>
                  </a:cubicBezTo>
                  <a:cubicBezTo>
                    <a:pt x="163868" y="784860"/>
                    <a:pt x="252090" y="784606"/>
                    <a:pt x="340398" y="784860"/>
                  </a:cubicBezTo>
                  <a:cubicBezTo>
                    <a:pt x="354029" y="784945"/>
                    <a:pt x="369354" y="781981"/>
                    <a:pt x="377566" y="798153"/>
                  </a:cubicBezTo>
                  <a:cubicBezTo>
                    <a:pt x="379344" y="798068"/>
                    <a:pt x="381207" y="797983"/>
                    <a:pt x="382985" y="797899"/>
                  </a:cubicBezTo>
                  <a:cubicBezTo>
                    <a:pt x="377566" y="782489"/>
                    <a:pt x="377566" y="766403"/>
                    <a:pt x="377566" y="750401"/>
                  </a:cubicBezTo>
                  <a:cubicBezTo>
                    <a:pt x="377566" y="516213"/>
                    <a:pt x="377566" y="281940"/>
                    <a:pt x="377566" y="47752"/>
                  </a:cubicBezTo>
                  <a:cubicBezTo>
                    <a:pt x="377566" y="31665"/>
                    <a:pt x="377566" y="15663"/>
                    <a:pt x="382900" y="254"/>
                  </a:cubicBezTo>
                  <a:cubicBezTo>
                    <a:pt x="381122" y="169"/>
                    <a:pt x="379260" y="84"/>
                    <a:pt x="377482" y="0"/>
                  </a:cubicBezTo>
                  <a:cubicBezTo>
                    <a:pt x="377482" y="0"/>
                    <a:pt x="377482" y="0"/>
                    <a:pt x="377482" y="0"/>
                  </a:cubicBezTo>
                  <a:cubicBezTo>
                    <a:pt x="369523" y="16171"/>
                    <a:pt x="354114" y="13293"/>
                    <a:pt x="340482" y="13377"/>
                  </a:cubicBezTo>
                  <a:close/>
                </a:path>
              </a:pathLst>
            </a:custGeom>
            <a:solidFill>
              <a:schemeClr val="accent4"/>
            </a:solidFill>
            <a:ln w="8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3EE30E48-4AFC-4C6A-843C-BAB279BE767E}"/>
                </a:ext>
              </a:extLst>
            </p:cNvPr>
            <p:cNvSpPr/>
            <p:nvPr/>
          </p:nvSpPr>
          <p:spPr>
            <a:xfrm>
              <a:off x="6166161" y="2934666"/>
              <a:ext cx="257055" cy="797976"/>
            </a:xfrm>
            <a:custGeom>
              <a:avLst/>
              <a:gdLst>
                <a:gd name="connsiteX0" fmla="*/ 7959 w 257055"/>
                <a:gd name="connsiteY0" fmla="*/ 35610 h 797976"/>
                <a:gd name="connsiteX1" fmla="*/ 7959 w 257055"/>
                <a:gd name="connsiteY1" fmla="*/ 762303 h 797976"/>
                <a:gd name="connsiteX2" fmla="*/ 85 w 257055"/>
                <a:gd name="connsiteY2" fmla="*/ 797864 h 797976"/>
                <a:gd name="connsiteX3" fmla="*/ 216747 w 257055"/>
                <a:gd name="connsiteY3" fmla="*/ 797864 h 797976"/>
                <a:gd name="connsiteX4" fmla="*/ 256879 w 257055"/>
                <a:gd name="connsiteY4" fmla="*/ 757308 h 797976"/>
                <a:gd name="connsiteX5" fmla="*/ 256963 w 257055"/>
                <a:gd name="connsiteY5" fmla="*/ 40520 h 797976"/>
                <a:gd name="connsiteX6" fmla="*/ 216662 w 257055"/>
                <a:gd name="connsiteY6" fmla="*/ 134 h 797976"/>
                <a:gd name="connsiteX7" fmla="*/ 0 w 257055"/>
                <a:gd name="connsiteY7" fmla="*/ 134 h 797976"/>
                <a:gd name="connsiteX8" fmla="*/ 0 w 257055"/>
                <a:gd name="connsiteY8" fmla="*/ 134 h 797976"/>
                <a:gd name="connsiteX9" fmla="*/ 0 w 257055"/>
                <a:gd name="connsiteY9" fmla="*/ 134 h 797976"/>
                <a:gd name="connsiteX10" fmla="*/ 7959 w 257055"/>
                <a:gd name="connsiteY10" fmla="*/ 35610 h 79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055" h="797976">
                  <a:moveTo>
                    <a:pt x="7959" y="35610"/>
                  </a:moveTo>
                  <a:cubicBezTo>
                    <a:pt x="8213" y="277841"/>
                    <a:pt x="8213" y="520072"/>
                    <a:pt x="7959" y="762303"/>
                  </a:cubicBezTo>
                  <a:cubicBezTo>
                    <a:pt x="7959" y="774749"/>
                    <a:pt x="8213" y="787195"/>
                    <a:pt x="85" y="797864"/>
                  </a:cubicBezTo>
                  <a:cubicBezTo>
                    <a:pt x="72305" y="797864"/>
                    <a:pt x="144526" y="798118"/>
                    <a:pt x="216747" y="797864"/>
                  </a:cubicBezTo>
                  <a:cubicBezTo>
                    <a:pt x="252053" y="797694"/>
                    <a:pt x="256879" y="792953"/>
                    <a:pt x="256879" y="757308"/>
                  </a:cubicBezTo>
                  <a:cubicBezTo>
                    <a:pt x="257048" y="518379"/>
                    <a:pt x="257133" y="279449"/>
                    <a:pt x="256963" y="40520"/>
                  </a:cubicBezTo>
                  <a:cubicBezTo>
                    <a:pt x="256963" y="5045"/>
                    <a:pt x="252053" y="219"/>
                    <a:pt x="216662" y="134"/>
                  </a:cubicBezTo>
                  <a:cubicBezTo>
                    <a:pt x="144441" y="-120"/>
                    <a:pt x="72221" y="49"/>
                    <a:pt x="0" y="134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8213" y="10718"/>
                    <a:pt x="7959" y="23164"/>
                    <a:pt x="7959" y="35610"/>
                  </a:cubicBezTo>
                  <a:close/>
                </a:path>
              </a:pathLst>
            </a:custGeom>
            <a:solidFill>
              <a:schemeClr val="accent5"/>
            </a:solidFill>
            <a:ln w="8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15E4561C-F5D1-4246-B816-31769988B5A5}"/>
                </a:ext>
              </a:extLst>
            </p:cNvPr>
            <p:cNvSpPr/>
            <p:nvPr/>
          </p:nvSpPr>
          <p:spPr>
            <a:xfrm>
              <a:off x="5896118" y="979762"/>
              <a:ext cx="274641" cy="476419"/>
            </a:xfrm>
            <a:custGeom>
              <a:avLst/>
              <a:gdLst>
                <a:gd name="connsiteX0" fmla="*/ 229261 w 274641"/>
                <a:gd name="connsiteY0" fmla="*/ 13208 h 476419"/>
                <a:gd name="connsiteX1" fmla="*/ 79316 w 274641"/>
                <a:gd name="connsiteY1" fmla="*/ 68072 h 476419"/>
                <a:gd name="connsiteX2" fmla="*/ 15816 w 274641"/>
                <a:gd name="connsiteY2" fmla="*/ 320717 h 476419"/>
                <a:gd name="connsiteX3" fmla="*/ 226551 w 274641"/>
                <a:gd name="connsiteY3" fmla="*/ 463465 h 476419"/>
                <a:gd name="connsiteX4" fmla="*/ 268885 w 274641"/>
                <a:gd name="connsiteY4" fmla="*/ 476419 h 476419"/>
                <a:gd name="connsiteX5" fmla="*/ 274557 w 274641"/>
                <a:gd name="connsiteY5" fmla="*/ 471170 h 476419"/>
                <a:gd name="connsiteX6" fmla="*/ 274642 w 274641"/>
                <a:gd name="connsiteY6" fmla="*/ 5503 h 476419"/>
                <a:gd name="connsiteX7" fmla="*/ 263720 w 274641"/>
                <a:gd name="connsiteY7" fmla="*/ 0 h 476419"/>
                <a:gd name="connsiteX8" fmla="*/ 263720 w 274641"/>
                <a:gd name="connsiteY8" fmla="*/ 0 h 476419"/>
                <a:gd name="connsiteX9" fmla="*/ 263720 w 274641"/>
                <a:gd name="connsiteY9" fmla="*/ 0 h 476419"/>
                <a:gd name="connsiteX10" fmla="*/ 229261 w 274641"/>
                <a:gd name="connsiteY10" fmla="*/ 13208 h 47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4641" h="476419">
                  <a:moveTo>
                    <a:pt x="229261" y="13208"/>
                  </a:moveTo>
                  <a:cubicBezTo>
                    <a:pt x="172788" y="14055"/>
                    <a:pt x="122073" y="30480"/>
                    <a:pt x="79316" y="68072"/>
                  </a:cubicBezTo>
                  <a:cubicBezTo>
                    <a:pt x="4471" y="133943"/>
                    <a:pt x="-19067" y="228515"/>
                    <a:pt x="15816" y="320717"/>
                  </a:cubicBezTo>
                  <a:cubicBezTo>
                    <a:pt x="47650" y="404961"/>
                    <a:pt x="132148" y="461687"/>
                    <a:pt x="226551" y="463465"/>
                  </a:cubicBezTo>
                  <a:cubicBezTo>
                    <a:pt x="241283" y="463719"/>
                    <a:pt x="259656" y="456269"/>
                    <a:pt x="268885" y="476419"/>
                  </a:cubicBezTo>
                  <a:cubicBezTo>
                    <a:pt x="270747" y="474641"/>
                    <a:pt x="272695" y="472948"/>
                    <a:pt x="274557" y="471170"/>
                  </a:cubicBezTo>
                  <a:cubicBezTo>
                    <a:pt x="274557" y="315976"/>
                    <a:pt x="274557" y="160697"/>
                    <a:pt x="274642" y="5503"/>
                  </a:cubicBezTo>
                  <a:cubicBezTo>
                    <a:pt x="271001" y="3641"/>
                    <a:pt x="267361" y="1863"/>
                    <a:pt x="263720" y="0"/>
                  </a:cubicBezTo>
                  <a:cubicBezTo>
                    <a:pt x="263720" y="0"/>
                    <a:pt x="263720" y="0"/>
                    <a:pt x="263720" y="0"/>
                  </a:cubicBezTo>
                  <a:lnTo>
                    <a:pt x="263720" y="0"/>
                  </a:lnTo>
                  <a:cubicBezTo>
                    <a:pt x="257031" y="16933"/>
                    <a:pt x="242045" y="13039"/>
                    <a:pt x="229261" y="13208"/>
                  </a:cubicBezTo>
                  <a:close/>
                </a:path>
              </a:pathLst>
            </a:custGeom>
            <a:solidFill>
              <a:schemeClr val="accent4"/>
            </a:solidFill>
            <a:ln w="8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E13E5783-6D18-452D-84A2-485A62A6125B}"/>
                </a:ext>
              </a:extLst>
            </p:cNvPr>
            <p:cNvSpPr/>
            <p:nvPr/>
          </p:nvSpPr>
          <p:spPr>
            <a:xfrm>
              <a:off x="6160911" y="985265"/>
              <a:ext cx="191674" cy="465665"/>
            </a:xfrm>
            <a:custGeom>
              <a:avLst/>
              <a:gdLst>
                <a:gd name="connsiteX0" fmla="*/ 13208 w 191673"/>
                <a:gd name="connsiteY0" fmla="*/ 38354 h 465666"/>
                <a:gd name="connsiteX1" fmla="*/ 13293 w 191673"/>
                <a:gd name="connsiteY1" fmla="*/ 429091 h 465666"/>
                <a:gd name="connsiteX2" fmla="*/ 0 w 191673"/>
                <a:gd name="connsiteY2" fmla="*/ 465667 h 465666"/>
                <a:gd name="connsiteX3" fmla="*/ 53594 w 191673"/>
                <a:gd name="connsiteY3" fmla="*/ 449665 h 465666"/>
                <a:gd name="connsiteX4" fmla="*/ 190669 w 191673"/>
                <a:gd name="connsiteY4" fmla="*/ 219795 h 465666"/>
                <a:gd name="connsiteX5" fmla="*/ 0 w 191673"/>
                <a:gd name="connsiteY5" fmla="*/ 0 h 465666"/>
                <a:gd name="connsiteX6" fmla="*/ 0 w 191673"/>
                <a:gd name="connsiteY6" fmla="*/ 0 h 465666"/>
                <a:gd name="connsiteX7" fmla="*/ 0 w 191673"/>
                <a:gd name="connsiteY7" fmla="*/ 0 h 465666"/>
                <a:gd name="connsiteX8" fmla="*/ 13208 w 191673"/>
                <a:gd name="connsiteY8" fmla="*/ 38354 h 465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673" h="465666">
                  <a:moveTo>
                    <a:pt x="13208" y="38354"/>
                  </a:moveTo>
                  <a:cubicBezTo>
                    <a:pt x="13462" y="168571"/>
                    <a:pt x="13293" y="298873"/>
                    <a:pt x="13293" y="429091"/>
                  </a:cubicBezTo>
                  <a:cubicBezTo>
                    <a:pt x="13293" y="442976"/>
                    <a:pt x="12023" y="456269"/>
                    <a:pt x="0" y="465667"/>
                  </a:cubicBezTo>
                  <a:cubicBezTo>
                    <a:pt x="18796" y="463296"/>
                    <a:pt x="36576" y="457793"/>
                    <a:pt x="53594" y="449665"/>
                  </a:cubicBezTo>
                  <a:cubicBezTo>
                    <a:pt x="140462" y="408178"/>
                    <a:pt x="200237" y="307933"/>
                    <a:pt x="190669" y="219795"/>
                  </a:cubicBezTo>
                  <a:cubicBezTo>
                    <a:pt x="178054" y="103124"/>
                    <a:pt x="112099" y="271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414" y="10753"/>
                    <a:pt x="13208" y="23961"/>
                    <a:pt x="13208" y="38354"/>
                  </a:cubicBezTo>
                  <a:close/>
                </a:path>
              </a:pathLst>
            </a:custGeom>
            <a:solidFill>
              <a:schemeClr val="accent5"/>
            </a:solidFill>
            <a:ln w="8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6" name="Freeform: Shape 175">
            <a:extLst>
              <a:ext uri="{FF2B5EF4-FFF2-40B4-BE49-F238E27FC236}">
                <a16:creationId xmlns:a16="http://schemas.microsoft.com/office/drawing/2014/main" id="{4D650DCB-A025-4D86-8DE3-5BF625835E99}"/>
              </a:ext>
            </a:extLst>
          </p:cNvPr>
          <p:cNvSpPr/>
          <p:nvPr/>
        </p:nvSpPr>
        <p:spPr>
          <a:xfrm>
            <a:off x="10367276" y="1672987"/>
            <a:ext cx="990603" cy="2131475"/>
          </a:xfrm>
          <a:custGeom>
            <a:avLst/>
            <a:gdLst>
              <a:gd name="connsiteX0" fmla="*/ 506974 w 734061"/>
              <a:gd name="connsiteY0" fmla="*/ 1265215 h 1579475"/>
              <a:gd name="connsiteX1" fmla="*/ 475404 w 734061"/>
              <a:gd name="connsiteY1" fmla="*/ 1315499 h 1579475"/>
              <a:gd name="connsiteX2" fmla="*/ 475785 w 734061"/>
              <a:gd name="connsiteY2" fmla="*/ 1381888 h 1579475"/>
              <a:gd name="connsiteX3" fmla="*/ 476166 w 734061"/>
              <a:gd name="connsiteY3" fmla="*/ 1381888 h 1579475"/>
              <a:gd name="connsiteX4" fmla="*/ 476166 w 734061"/>
              <a:gd name="connsiteY4" fmla="*/ 1467327 h 1579475"/>
              <a:gd name="connsiteX5" fmla="*/ 502740 w 734061"/>
              <a:gd name="connsiteY5" fmla="*/ 1499712 h 1579475"/>
              <a:gd name="connsiteX6" fmla="*/ 635424 w 734061"/>
              <a:gd name="connsiteY6" fmla="*/ 1398557 h 1579475"/>
              <a:gd name="connsiteX7" fmla="*/ 532839 w 734061"/>
              <a:gd name="connsiteY7" fmla="*/ 1265492 h 1579475"/>
              <a:gd name="connsiteX8" fmla="*/ 506974 w 734061"/>
              <a:gd name="connsiteY8" fmla="*/ 1265215 h 1579475"/>
              <a:gd name="connsiteX9" fmla="*/ 422254 w 734061"/>
              <a:gd name="connsiteY9" fmla="*/ 1189388 h 1579475"/>
              <a:gd name="connsiteX10" fmla="*/ 592561 w 734061"/>
              <a:gd name="connsiteY10" fmla="*/ 1200246 h 1579475"/>
              <a:gd name="connsiteX11" fmla="*/ 733626 w 734061"/>
              <a:gd name="connsiteY11" fmla="*/ 1361790 h 1579475"/>
              <a:gd name="connsiteX12" fmla="*/ 608373 w 734061"/>
              <a:gd name="connsiteY12" fmla="*/ 1559339 h 1579475"/>
              <a:gd name="connsiteX13" fmla="*/ 409872 w 734061"/>
              <a:gd name="connsiteY13" fmla="*/ 1569340 h 1579475"/>
              <a:gd name="connsiteX14" fmla="*/ 379773 w 734061"/>
              <a:gd name="connsiteY14" fmla="*/ 1530383 h 1579475"/>
              <a:gd name="connsiteX15" fmla="*/ 379773 w 734061"/>
              <a:gd name="connsiteY15" fmla="*/ 1378554 h 1579475"/>
              <a:gd name="connsiteX16" fmla="*/ 379582 w 734061"/>
              <a:gd name="connsiteY16" fmla="*/ 1378554 h 1579475"/>
              <a:gd name="connsiteX17" fmla="*/ 379201 w 734061"/>
              <a:gd name="connsiteY17" fmla="*/ 1236251 h 1579475"/>
              <a:gd name="connsiteX18" fmla="*/ 422254 w 734061"/>
              <a:gd name="connsiteY18" fmla="*/ 1189388 h 1579475"/>
              <a:gd name="connsiteX19" fmla="*/ 128218 w 734061"/>
              <a:gd name="connsiteY19" fmla="*/ 1187006 h 1579475"/>
              <a:gd name="connsiteX20" fmla="*/ 208323 w 734061"/>
              <a:gd name="connsiteY20" fmla="*/ 1194531 h 1579475"/>
              <a:gd name="connsiteX21" fmla="*/ 244423 w 734061"/>
              <a:gd name="connsiteY21" fmla="*/ 1349979 h 1579475"/>
              <a:gd name="connsiteX22" fmla="*/ 245376 w 734061"/>
              <a:gd name="connsiteY22" fmla="*/ 1383793 h 1579475"/>
              <a:gd name="connsiteX23" fmla="*/ 283571 w 734061"/>
              <a:gd name="connsiteY23" fmla="*/ 1488472 h 1579475"/>
              <a:gd name="connsiteX24" fmla="*/ 203751 w 734061"/>
              <a:gd name="connsiteY24" fmla="*/ 1567911 h 1579475"/>
              <a:gd name="connsiteX25" fmla="*/ 34683 w 734061"/>
              <a:gd name="connsiteY25" fmla="*/ 1568959 h 1579475"/>
              <a:gd name="connsiteX26" fmla="*/ 12 w 734061"/>
              <a:gd name="connsiteY26" fmla="*/ 1520762 h 1579475"/>
              <a:gd name="connsiteX27" fmla="*/ 31825 w 734061"/>
              <a:gd name="connsiteY27" fmla="*/ 1498569 h 1579475"/>
              <a:gd name="connsiteX28" fmla="*/ 134505 w 734061"/>
              <a:gd name="connsiteY28" fmla="*/ 1510380 h 1579475"/>
              <a:gd name="connsiteX29" fmla="*/ 188035 w 734061"/>
              <a:gd name="connsiteY29" fmla="*/ 1460278 h 1579475"/>
              <a:gd name="connsiteX30" fmla="*/ 134981 w 734061"/>
              <a:gd name="connsiteY30" fmla="*/ 1409224 h 1579475"/>
              <a:gd name="connsiteX31" fmla="*/ 68020 w 734061"/>
              <a:gd name="connsiteY31" fmla="*/ 1373220 h 1579475"/>
              <a:gd name="connsiteX32" fmla="*/ 134124 w 734061"/>
              <a:gd name="connsiteY32" fmla="*/ 1341406 h 1579475"/>
              <a:gd name="connsiteX33" fmla="*/ 178701 w 734061"/>
              <a:gd name="connsiteY33" fmla="*/ 1295782 h 1579475"/>
              <a:gd name="connsiteX34" fmla="*/ 134314 w 734061"/>
              <a:gd name="connsiteY34" fmla="*/ 1255205 h 1579475"/>
              <a:gd name="connsiteX35" fmla="*/ 53923 w 734061"/>
              <a:gd name="connsiteY35" fmla="*/ 1259015 h 1579475"/>
              <a:gd name="connsiteX36" fmla="*/ 20490 w 734061"/>
              <a:gd name="connsiteY36" fmla="*/ 1245204 h 1579475"/>
              <a:gd name="connsiteX37" fmla="*/ 38969 w 734061"/>
              <a:gd name="connsiteY37" fmla="*/ 1197388 h 1579475"/>
              <a:gd name="connsiteX38" fmla="*/ 128218 w 734061"/>
              <a:gd name="connsiteY38" fmla="*/ 1187006 h 1579475"/>
              <a:gd name="connsiteX39" fmla="*/ 322051 w 734061"/>
              <a:gd name="connsiteY39" fmla="*/ 796958 h 1579475"/>
              <a:gd name="connsiteX40" fmla="*/ 349769 w 734061"/>
              <a:gd name="connsiteY40" fmla="*/ 843154 h 1579475"/>
              <a:gd name="connsiteX41" fmla="*/ 266711 w 734061"/>
              <a:gd name="connsiteY41" fmla="*/ 934118 h 1579475"/>
              <a:gd name="connsiteX42" fmla="*/ 100309 w 734061"/>
              <a:gd name="connsiteY42" fmla="*/ 934594 h 1579475"/>
              <a:gd name="connsiteX43" fmla="*/ 62781 w 734061"/>
              <a:gd name="connsiteY43" fmla="*/ 952025 h 1579475"/>
              <a:gd name="connsiteX44" fmla="*/ 100309 w 734061"/>
              <a:gd name="connsiteY44" fmla="*/ 968979 h 1579475"/>
              <a:gd name="connsiteX45" fmla="*/ 537697 w 734061"/>
              <a:gd name="connsiteY45" fmla="*/ 969456 h 1579475"/>
              <a:gd name="connsiteX46" fmla="*/ 608754 w 734061"/>
              <a:gd name="connsiteY46" fmla="*/ 1047465 h 1579475"/>
              <a:gd name="connsiteX47" fmla="*/ 569320 w 734061"/>
              <a:gd name="connsiteY47" fmla="*/ 1084899 h 1579475"/>
              <a:gd name="connsiteX48" fmla="*/ 440828 w 734061"/>
              <a:gd name="connsiteY48" fmla="*/ 1087470 h 1579475"/>
              <a:gd name="connsiteX49" fmla="*/ 414444 w 734061"/>
              <a:gd name="connsiteY49" fmla="*/ 1113664 h 1579475"/>
              <a:gd name="connsiteX50" fmla="*/ 391489 w 734061"/>
              <a:gd name="connsiteY50" fmla="*/ 1137953 h 1579475"/>
              <a:gd name="connsiteX51" fmla="*/ 370152 w 734061"/>
              <a:gd name="connsiteY51" fmla="*/ 1113664 h 1579475"/>
              <a:gd name="connsiteX52" fmla="*/ 417873 w 734061"/>
              <a:gd name="connsiteY52" fmla="*/ 1047180 h 1579475"/>
              <a:gd name="connsiteX53" fmla="*/ 546841 w 734061"/>
              <a:gd name="connsiteY53" fmla="*/ 1045465 h 1579475"/>
              <a:gd name="connsiteX54" fmla="*/ 546936 w 734061"/>
              <a:gd name="connsiteY54" fmla="*/ 1017938 h 1579475"/>
              <a:gd name="connsiteX55" fmla="*/ 415110 w 734061"/>
              <a:gd name="connsiteY55" fmla="*/ 1017938 h 1579475"/>
              <a:gd name="connsiteX56" fmla="*/ 72877 w 734061"/>
              <a:gd name="connsiteY56" fmla="*/ 1017747 h 1579475"/>
              <a:gd name="connsiteX57" fmla="*/ 7821 w 734061"/>
              <a:gd name="connsiteY57" fmla="*/ 953263 h 1579475"/>
              <a:gd name="connsiteX58" fmla="*/ 75163 w 734061"/>
              <a:gd name="connsiteY58" fmla="*/ 885540 h 1579475"/>
              <a:gd name="connsiteX59" fmla="*/ 246327 w 734061"/>
              <a:gd name="connsiteY59" fmla="*/ 885731 h 1579475"/>
              <a:gd name="connsiteX60" fmla="*/ 296619 w 734061"/>
              <a:gd name="connsiteY60" fmla="*/ 840392 h 1579475"/>
              <a:gd name="connsiteX61" fmla="*/ 322051 w 734061"/>
              <a:gd name="connsiteY61" fmla="*/ 796958 h 1579475"/>
              <a:gd name="connsiteX62" fmla="*/ 486548 w 734061"/>
              <a:gd name="connsiteY62" fmla="*/ 0 h 1579475"/>
              <a:gd name="connsiteX63" fmla="*/ 522552 w 734061"/>
              <a:gd name="connsiteY63" fmla="*/ 33338 h 1579475"/>
              <a:gd name="connsiteX64" fmla="*/ 522552 w 734061"/>
              <a:gd name="connsiteY64" fmla="*/ 565119 h 1579475"/>
              <a:gd name="connsiteX65" fmla="*/ 488262 w 734061"/>
              <a:gd name="connsiteY65" fmla="*/ 600838 h 1579475"/>
              <a:gd name="connsiteX66" fmla="*/ 398061 w 734061"/>
              <a:gd name="connsiteY66" fmla="*/ 600171 h 1579475"/>
              <a:gd name="connsiteX67" fmla="*/ 397013 w 734061"/>
              <a:gd name="connsiteY67" fmla="*/ 686086 h 1579475"/>
              <a:gd name="connsiteX68" fmla="*/ 317193 w 734061"/>
              <a:gd name="connsiteY68" fmla="*/ 758762 h 1579475"/>
              <a:gd name="connsiteX69" fmla="*/ 247280 w 734061"/>
              <a:gd name="connsiteY69" fmla="*/ 677609 h 1579475"/>
              <a:gd name="connsiteX70" fmla="*/ 247375 w 734061"/>
              <a:gd name="connsiteY70" fmla="*/ 601695 h 1579475"/>
              <a:gd name="connsiteX71" fmla="*/ 165555 w 734061"/>
              <a:gd name="connsiteY71" fmla="*/ 601504 h 1579475"/>
              <a:gd name="connsiteX72" fmla="*/ 127646 w 734061"/>
              <a:gd name="connsiteY72" fmla="*/ 560928 h 1579475"/>
              <a:gd name="connsiteX73" fmla="*/ 122883 w 734061"/>
              <a:gd name="connsiteY73" fmla="*/ 55341 h 1579475"/>
              <a:gd name="connsiteX74" fmla="*/ 153459 w 734061"/>
              <a:gd name="connsiteY74" fmla="*/ 1144 h 157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734061" h="1579475">
                <a:moveTo>
                  <a:pt x="506974" y="1265215"/>
                </a:moveTo>
                <a:cubicBezTo>
                  <a:pt x="484369" y="1268153"/>
                  <a:pt x="472118" y="1281781"/>
                  <a:pt x="475404" y="1315499"/>
                </a:cubicBezTo>
                <a:cubicBezTo>
                  <a:pt x="477594" y="1337406"/>
                  <a:pt x="475785" y="1359695"/>
                  <a:pt x="475785" y="1381888"/>
                </a:cubicBezTo>
                <a:cubicBezTo>
                  <a:pt x="475975" y="1381888"/>
                  <a:pt x="476070" y="1381888"/>
                  <a:pt x="476166" y="1381888"/>
                </a:cubicBezTo>
                <a:cubicBezTo>
                  <a:pt x="476166" y="1410368"/>
                  <a:pt x="476166" y="1438847"/>
                  <a:pt x="476166" y="1467327"/>
                </a:cubicBezTo>
                <a:cubicBezTo>
                  <a:pt x="476166" y="1485425"/>
                  <a:pt x="482738" y="1496569"/>
                  <a:pt x="502740" y="1499712"/>
                </a:cubicBezTo>
                <a:cubicBezTo>
                  <a:pt x="565796" y="1509618"/>
                  <a:pt x="627709" y="1462946"/>
                  <a:pt x="635424" y="1398557"/>
                </a:cubicBezTo>
                <a:cubicBezTo>
                  <a:pt x="644187" y="1325595"/>
                  <a:pt x="602943" y="1273017"/>
                  <a:pt x="532839" y="1265492"/>
                </a:cubicBezTo>
                <a:cubicBezTo>
                  <a:pt x="523195" y="1264444"/>
                  <a:pt x="514509" y="1264236"/>
                  <a:pt x="506974" y="1265215"/>
                </a:cubicBezTo>
                <a:close/>
                <a:moveTo>
                  <a:pt x="422254" y="1189388"/>
                </a:moveTo>
                <a:cubicBezTo>
                  <a:pt x="479404" y="1188721"/>
                  <a:pt x="536364" y="1190912"/>
                  <a:pt x="592561" y="1200246"/>
                </a:cubicBezTo>
                <a:cubicBezTo>
                  <a:pt x="674286" y="1213867"/>
                  <a:pt x="729340" y="1278446"/>
                  <a:pt x="733626" y="1361790"/>
                </a:cubicBezTo>
                <a:cubicBezTo>
                  <a:pt x="738960" y="1465708"/>
                  <a:pt x="695241" y="1535907"/>
                  <a:pt x="608373" y="1559339"/>
                </a:cubicBezTo>
                <a:cubicBezTo>
                  <a:pt x="543126" y="1577055"/>
                  <a:pt x="476166" y="1569149"/>
                  <a:pt x="409872" y="1569340"/>
                </a:cubicBezTo>
                <a:cubicBezTo>
                  <a:pt x="383773" y="1569435"/>
                  <a:pt x="379773" y="1551052"/>
                  <a:pt x="379773" y="1530383"/>
                </a:cubicBezTo>
                <a:cubicBezTo>
                  <a:pt x="379773" y="1479805"/>
                  <a:pt x="379773" y="1429132"/>
                  <a:pt x="379773" y="1378554"/>
                </a:cubicBezTo>
                <a:cubicBezTo>
                  <a:pt x="379677" y="1378554"/>
                  <a:pt x="379677" y="1378554"/>
                  <a:pt x="379582" y="1378554"/>
                </a:cubicBezTo>
                <a:cubicBezTo>
                  <a:pt x="379582" y="1331120"/>
                  <a:pt x="380630" y="1283685"/>
                  <a:pt x="379201" y="1236251"/>
                </a:cubicBezTo>
                <a:cubicBezTo>
                  <a:pt x="378249" y="1205009"/>
                  <a:pt x="388631" y="1189769"/>
                  <a:pt x="422254" y="1189388"/>
                </a:cubicBezTo>
                <a:close/>
                <a:moveTo>
                  <a:pt x="128218" y="1187006"/>
                </a:moveTo>
                <a:cubicBezTo>
                  <a:pt x="155079" y="1187768"/>
                  <a:pt x="182130" y="1186244"/>
                  <a:pt x="208323" y="1194531"/>
                </a:cubicBezTo>
                <a:cubicBezTo>
                  <a:pt x="283095" y="1218153"/>
                  <a:pt x="302430" y="1297020"/>
                  <a:pt x="244423" y="1349979"/>
                </a:cubicBezTo>
                <a:cubicBezTo>
                  <a:pt x="227469" y="1365409"/>
                  <a:pt x="226611" y="1371410"/>
                  <a:pt x="245376" y="1383793"/>
                </a:cubicBezTo>
                <a:cubicBezTo>
                  <a:pt x="283285" y="1408843"/>
                  <a:pt x="291762" y="1446848"/>
                  <a:pt x="283571" y="1488472"/>
                </a:cubicBezTo>
                <a:cubicBezTo>
                  <a:pt x="274998" y="1531811"/>
                  <a:pt x="244518" y="1556100"/>
                  <a:pt x="203751" y="1567911"/>
                </a:cubicBezTo>
                <a:cubicBezTo>
                  <a:pt x="147649" y="1584199"/>
                  <a:pt x="91261" y="1582103"/>
                  <a:pt x="34683" y="1568959"/>
                </a:cubicBezTo>
                <a:cubicBezTo>
                  <a:pt x="7822" y="1562767"/>
                  <a:pt x="-369" y="1546289"/>
                  <a:pt x="12" y="1520762"/>
                </a:cubicBezTo>
                <a:cubicBezTo>
                  <a:pt x="297" y="1496759"/>
                  <a:pt x="8489" y="1488853"/>
                  <a:pt x="31825" y="1498569"/>
                </a:cubicBezTo>
                <a:cubicBezTo>
                  <a:pt x="64782" y="1512190"/>
                  <a:pt x="99548" y="1515809"/>
                  <a:pt x="134505" y="1510380"/>
                </a:cubicBezTo>
                <a:cubicBezTo>
                  <a:pt x="162889" y="1505998"/>
                  <a:pt x="187845" y="1493711"/>
                  <a:pt x="188035" y="1460278"/>
                </a:cubicBezTo>
                <a:cubicBezTo>
                  <a:pt x="188321" y="1426560"/>
                  <a:pt x="162318" y="1417130"/>
                  <a:pt x="134981" y="1409224"/>
                </a:cubicBezTo>
                <a:cubicBezTo>
                  <a:pt x="110216" y="1402081"/>
                  <a:pt x="66306" y="1424655"/>
                  <a:pt x="68020" y="1373220"/>
                </a:cubicBezTo>
                <a:cubicBezTo>
                  <a:pt x="69544" y="1326452"/>
                  <a:pt x="109930" y="1346836"/>
                  <a:pt x="134124" y="1341406"/>
                </a:cubicBezTo>
                <a:cubicBezTo>
                  <a:pt x="160127" y="1335596"/>
                  <a:pt x="179844" y="1325404"/>
                  <a:pt x="178701" y="1295782"/>
                </a:cubicBezTo>
                <a:cubicBezTo>
                  <a:pt x="177653" y="1268635"/>
                  <a:pt x="158603" y="1257967"/>
                  <a:pt x="134314" y="1255205"/>
                </a:cubicBezTo>
                <a:cubicBezTo>
                  <a:pt x="107358" y="1252157"/>
                  <a:pt x="80498" y="1253967"/>
                  <a:pt x="53923" y="1259015"/>
                </a:cubicBezTo>
                <a:cubicBezTo>
                  <a:pt x="39731" y="1261682"/>
                  <a:pt x="23729" y="1266064"/>
                  <a:pt x="20490" y="1245204"/>
                </a:cubicBezTo>
                <a:cubicBezTo>
                  <a:pt x="17538" y="1226440"/>
                  <a:pt x="14871" y="1206437"/>
                  <a:pt x="38969" y="1197388"/>
                </a:cubicBezTo>
                <a:cubicBezTo>
                  <a:pt x="67925" y="1186435"/>
                  <a:pt x="98214" y="1188149"/>
                  <a:pt x="128218" y="1187006"/>
                </a:cubicBezTo>
                <a:close/>
                <a:moveTo>
                  <a:pt x="322051" y="796958"/>
                </a:moveTo>
                <a:cubicBezTo>
                  <a:pt x="351293" y="796672"/>
                  <a:pt x="349483" y="818103"/>
                  <a:pt x="349769" y="843154"/>
                </a:cubicBezTo>
                <a:cubicBezTo>
                  <a:pt x="349483" y="944405"/>
                  <a:pt x="366057" y="931451"/>
                  <a:pt x="266711" y="934118"/>
                </a:cubicBezTo>
                <a:cubicBezTo>
                  <a:pt x="211276" y="934213"/>
                  <a:pt x="155745" y="933737"/>
                  <a:pt x="100309" y="934594"/>
                </a:cubicBezTo>
                <a:cubicBezTo>
                  <a:pt x="85736" y="934785"/>
                  <a:pt x="62781" y="930022"/>
                  <a:pt x="62781" y="952025"/>
                </a:cubicBezTo>
                <a:cubicBezTo>
                  <a:pt x="62781" y="974504"/>
                  <a:pt x="85926" y="968979"/>
                  <a:pt x="100309" y="968979"/>
                </a:cubicBezTo>
                <a:cubicBezTo>
                  <a:pt x="246137" y="969551"/>
                  <a:pt x="391869" y="968789"/>
                  <a:pt x="537697" y="969456"/>
                </a:cubicBezTo>
                <a:cubicBezTo>
                  <a:pt x="613326" y="969837"/>
                  <a:pt x="608468" y="967360"/>
                  <a:pt x="608754" y="1047465"/>
                </a:cubicBezTo>
                <a:cubicBezTo>
                  <a:pt x="608849" y="1085946"/>
                  <a:pt x="603610" y="1083279"/>
                  <a:pt x="569320" y="1084899"/>
                </a:cubicBezTo>
                <a:cubicBezTo>
                  <a:pt x="537697" y="1086423"/>
                  <a:pt x="472546" y="1087566"/>
                  <a:pt x="440828" y="1087470"/>
                </a:cubicBezTo>
                <a:cubicBezTo>
                  <a:pt x="413301" y="1087470"/>
                  <a:pt x="415968" y="1083184"/>
                  <a:pt x="414444" y="1113664"/>
                </a:cubicBezTo>
                <a:cubicBezTo>
                  <a:pt x="413872" y="1125094"/>
                  <a:pt x="406728" y="1138239"/>
                  <a:pt x="391489" y="1137953"/>
                </a:cubicBezTo>
                <a:cubicBezTo>
                  <a:pt x="378153" y="1137667"/>
                  <a:pt x="370438" y="1128809"/>
                  <a:pt x="370152" y="1113664"/>
                </a:cubicBezTo>
                <a:cubicBezTo>
                  <a:pt x="370438" y="1032416"/>
                  <a:pt x="360437" y="1049180"/>
                  <a:pt x="417873" y="1047180"/>
                </a:cubicBezTo>
                <a:cubicBezTo>
                  <a:pt x="456354" y="1045846"/>
                  <a:pt x="507122" y="1046513"/>
                  <a:pt x="546841" y="1045465"/>
                </a:cubicBezTo>
                <a:cubicBezTo>
                  <a:pt x="546556" y="1041084"/>
                  <a:pt x="547127" y="1022510"/>
                  <a:pt x="546936" y="1017938"/>
                </a:cubicBezTo>
                <a:cubicBezTo>
                  <a:pt x="503026" y="1017938"/>
                  <a:pt x="459116" y="1017938"/>
                  <a:pt x="415110" y="1017938"/>
                </a:cubicBezTo>
                <a:cubicBezTo>
                  <a:pt x="301001" y="1017938"/>
                  <a:pt x="186892" y="1017747"/>
                  <a:pt x="72877" y="1017747"/>
                </a:cubicBezTo>
                <a:cubicBezTo>
                  <a:pt x="-1989" y="1017747"/>
                  <a:pt x="5155" y="1023558"/>
                  <a:pt x="7821" y="953263"/>
                </a:cubicBezTo>
                <a:cubicBezTo>
                  <a:pt x="7631" y="877063"/>
                  <a:pt x="2106" y="884683"/>
                  <a:pt x="75163" y="885540"/>
                </a:cubicBezTo>
                <a:cubicBezTo>
                  <a:pt x="132218" y="885159"/>
                  <a:pt x="189273" y="886874"/>
                  <a:pt x="246327" y="885731"/>
                </a:cubicBezTo>
                <a:cubicBezTo>
                  <a:pt x="303097" y="884588"/>
                  <a:pt x="296810" y="885540"/>
                  <a:pt x="296619" y="840392"/>
                </a:cubicBezTo>
                <a:cubicBezTo>
                  <a:pt x="296048" y="821818"/>
                  <a:pt x="296429" y="797244"/>
                  <a:pt x="322051" y="796958"/>
                </a:cubicBezTo>
                <a:close/>
                <a:moveTo>
                  <a:pt x="486548" y="0"/>
                </a:moveTo>
                <a:cubicBezTo>
                  <a:pt x="515454" y="11180"/>
                  <a:pt x="522552" y="8859"/>
                  <a:pt x="522552" y="33338"/>
                </a:cubicBezTo>
                <a:cubicBezTo>
                  <a:pt x="522457" y="210598"/>
                  <a:pt x="522457" y="387859"/>
                  <a:pt x="522552" y="565119"/>
                </a:cubicBezTo>
                <a:cubicBezTo>
                  <a:pt x="522552" y="588360"/>
                  <a:pt x="511789" y="601028"/>
                  <a:pt x="488262" y="600838"/>
                </a:cubicBezTo>
                <a:lnTo>
                  <a:pt x="398061" y="600171"/>
                </a:lnTo>
                <a:cubicBezTo>
                  <a:pt x="398727" y="622840"/>
                  <a:pt x="398727" y="631794"/>
                  <a:pt x="397013" y="686086"/>
                </a:cubicBezTo>
                <a:cubicBezTo>
                  <a:pt x="395679" y="730663"/>
                  <a:pt x="355579" y="761524"/>
                  <a:pt x="317193" y="758762"/>
                </a:cubicBezTo>
                <a:cubicBezTo>
                  <a:pt x="275855" y="755809"/>
                  <a:pt x="249280" y="725710"/>
                  <a:pt x="247280" y="677609"/>
                </a:cubicBezTo>
                <a:cubicBezTo>
                  <a:pt x="246232" y="652368"/>
                  <a:pt x="247280" y="627031"/>
                  <a:pt x="247375" y="601695"/>
                </a:cubicBezTo>
                <a:cubicBezTo>
                  <a:pt x="224039" y="600647"/>
                  <a:pt x="198607" y="600076"/>
                  <a:pt x="165555" y="601504"/>
                </a:cubicBezTo>
                <a:cubicBezTo>
                  <a:pt x="131456" y="602552"/>
                  <a:pt x="127932" y="595980"/>
                  <a:pt x="127646" y="560928"/>
                </a:cubicBezTo>
                <a:cubicBezTo>
                  <a:pt x="124598" y="484728"/>
                  <a:pt x="124312" y="193930"/>
                  <a:pt x="122883" y="55341"/>
                </a:cubicBezTo>
                <a:cubicBezTo>
                  <a:pt x="122502" y="20289"/>
                  <a:pt x="122693" y="1239"/>
                  <a:pt x="153459" y="114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2573B7A4-57A4-45FA-8B08-47A8D58E0540}"/>
              </a:ext>
            </a:extLst>
          </p:cNvPr>
          <p:cNvGrpSpPr/>
          <p:nvPr/>
        </p:nvGrpSpPr>
        <p:grpSpPr>
          <a:xfrm>
            <a:off x="7906123" y="2905781"/>
            <a:ext cx="3597899" cy="2829809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920B358-ACF6-47FB-934E-700619D952C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6518D53-04AE-4096-855E-F46055AE294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35B2E93-16CD-453E-9C9B-3D5752561A7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3ACA5C6-F234-402C-AAA1-230F86D7565E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BA67EF3-23F8-45C8-8A2B-16B6FDAFF13A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F967313-0613-4B4E-B939-C7B804AD08C1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632BE92-D4F8-4E97-BA1A-03A4493A8383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88645B7-1DD3-4BF3-8090-F79FAD117BE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Group 5">
            <a:extLst>
              <a:ext uri="{FF2B5EF4-FFF2-40B4-BE49-F238E27FC236}">
                <a16:creationId xmlns:a16="http://schemas.microsoft.com/office/drawing/2014/main" id="{D007FD14-ECEA-457F-A0D1-9944B717B6EB}"/>
              </a:ext>
            </a:extLst>
          </p:cNvPr>
          <p:cNvGrpSpPr/>
          <p:nvPr/>
        </p:nvGrpSpPr>
        <p:grpSpPr>
          <a:xfrm>
            <a:off x="5234346" y="2075630"/>
            <a:ext cx="2304289" cy="3980137"/>
            <a:chOff x="1438761" y="2033015"/>
            <a:chExt cx="1980000" cy="3420000"/>
          </a:xfrm>
        </p:grpSpPr>
        <p:sp>
          <p:nvSpPr>
            <p:cNvPr id="13" name="Rounded Rectangle 41">
              <a:extLst>
                <a:ext uri="{FF2B5EF4-FFF2-40B4-BE49-F238E27FC236}">
                  <a16:creationId xmlns:a16="http://schemas.microsoft.com/office/drawing/2014/main" id="{08705E81-5FEC-4F63-8B0B-D0D12BDCA66F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42">
              <a:extLst>
                <a:ext uri="{FF2B5EF4-FFF2-40B4-BE49-F238E27FC236}">
                  <a16:creationId xmlns:a16="http://schemas.microsoft.com/office/drawing/2014/main" id="{47A46DF5-73C9-4B50-B77D-5D089EB159A1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5" name="Group 6">
              <a:extLst>
                <a:ext uri="{FF2B5EF4-FFF2-40B4-BE49-F238E27FC236}">
                  <a16:creationId xmlns:a16="http://schemas.microsoft.com/office/drawing/2014/main" id="{A8F4F44D-D1D6-4C36-82A0-EB44777B452F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6" name="Oval 44">
                <a:extLst>
                  <a:ext uri="{FF2B5EF4-FFF2-40B4-BE49-F238E27FC236}">
                    <a16:creationId xmlns:a16="http://schemas.microsoft.com/office/drawing/2014/main" id="{AAA6C987-9CEC-4706-9E60-F621BAD9F082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Rounded Rectangle 45">
                <a:extLst>
                  <a:ext uri="{FF2B5EF4-FFF2-40B4-BE49-F238E27FC236}">
                    <a16:creationId xmlns:a16="http://schemas.microsoft.com/office/drawing/2014/main" id="{E0C5A108-6F79-4DD1-9405-04D8D797A794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9CFB8B4-5F59-4508-8181-636FA3004C69}"/>
              </a:ext>
            </a:extLst>
          </p:cNvPr>
          <p:cNvGrpSpPr/>
          <p:nvPr/>
        </p:nvGrpSpPr>
        <p:grpSpPr>
          <a:xfrm>
            <a:off x="5364794" y="2435960"/>
            <a:ext cx="2073848" cy="3176027"/>
            <a:chOff x="5097687" y="2506670"/>
            <a:chExt cx="3298521" cy="1860151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2622AD0-4C0E-4E49-8835-9CB05A0AE52D}"/>
                </a:ext>
              </a:extLst>
            </p:cNvPr>
            <p:cNvSpPr/>
            <p:nvPr/>
          </p:nvSpPr>
          <p:spPr>
            <a:xfrm>
              <a:off x="5097687" y="2506670"/>
              <a:ext cx="3298521" cy="1859589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BCAEBA0-D5D4-41D3-B92E-0403CA64F9C0}"/>
                </a:ext>
              </a:extLst>
            </p:cNvPr>
            <p:cNvSpPr/>
            <p:nvPr/>
          </p:nvSpPr>
          <p:spPr>
            <a:xfrm>
              <a:off x="6533910" y="2520777"/>
              <a:ext cx="1862298" cy="184604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900EBEE-3FD8-45E0-BF8E-9DC81420C6EE}"/>
              </a:ext>
            </a:extLst>
          </p:cNvPr>
          <p:cNvGrpSpPr/>
          <p:nvPr/>
        </p:nvGrpSpPr>
        <p:grpSpPr>
          <a:xfrm>
            <a:off x="135298" y="1925136"/>
            <a:ext cx="4595395" cy="4073540"/>
            <a:chOff x="448297" y="3382832"/>
            <a:chExt cx="3934575" cy="3487762"/>
          </a:xfrm>
        </p:grpSpPr>
        <p:grpSp>
          <p:nvGrpSpPr>
            <p:cNvPr id="22" name="Graphic 55">
              <a:extLst>
                <a:ext uri="{FF2B5EF4-FFF2-40B4-BE49-F238E27FC236}">
                  <a16:creationId xmlns:a16="http://schemas.microsoft.com/office/drawing/2014/main" id="{4723DA92-BE3D-4F3F-B430-6C822CDFD638}"/>
                </a:ext>
              </a:extLst>
            </p:cNvPr>
            <p:cNvGrpSpPr/>
            <p:nvPr/>
          </p:nvGrpSpPr>
          <p:grpSpPr>
            <a:xfrm>
              <a:off x="2183368" y="3751806"/>
              <a:ext cx="2199504" cy="3118788"/>
              <a:chOff x="3351910" y="0"/>
              <a:chExt cx="5485320" cy="7777911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5C98F448-4AC8-46EC-A1C6-18A087FB3E4B}"/>
                  </a:ext>
                </a:extLst>
              </p:cNvPr>
              <p:cNvSpPr/>
              <p:nvPr/>
            </p:nvSpPr>
            <p:spPr>
              <a:xfrm>
                <a:off x="4542119" y="5478523"/>
                <a:ext cx="3201170" cy="2267981"/>
              </a:xfrm>
              <a:custGeom>
                <a:avLst/>
                <a:gdLst>
                  <a:gd name="connsiteX0" fmla="*/ 0 w 3201170"/>
                  <a:gd name="connsiteY0" fmla="*/ 0 h 1362524"/>
                  <a:gd name="connsiteX1" fmla="*/ 3201171 w 3201170"/>
                  <a:gd name="connsiteY1" fmla="*/ 0 h 1362524"/>
                  <a:gd name="connsiteX2" fmla="*/ 3201171 w 3201170"/>
                  <a:gd name="connsiteY2" fmla="*/ 1362525 h 1362524"/>
                  <a:gd name="connsiteX3" fmla="*/ 0 w 3201170"/>
                  <a:gd name="connsiteY3" fmla="*/ 1362525 h 1362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01170" h="1362524">
                    <a:moveTo>
                      <a:pt x="0" y="0"/>
                    </a:moveTo>
                    <a:lnTo>
                      <a:pt x="3201171" y="0"/>
                    </a:lnTo>
                    <a:lnTo>
                      <a:pt x="3201171" y="1362525"/>
                    </a:lnTo>
                    <a:lnTo>
                      <a:pt x="0" y="136252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09B65DD-CA93-4F1B-AD1B-14F637FCEAA7}"/>
                  </a:ext>
                </a:extLst>
              </p:cNvPr>
              <p:cNvSpPr/>
              <p:nvPr/>
            </p:nvSpPr>
            <p:spPr>
              <a:xfrm>
                <a:off x="5525954" y="5478864"/>
                <a:ext cx="1381188" cy="2299047"/>
              </a:xfrm>
              <a:custGeom>
                <a:avLst/>
                <a:gdLst>
                  <a:gd name="connsiteX0" fmla="*/ 0 w 1381189"/>
                  <a:gd name="connsiteY0" fmla="*/ 0 h 1381189"/>
                  <a:gd name="connsiteX1" fmla="*/ 1381189 w 1381189"/>
                  <a:gd name="connsiteY1" fmla="*/ 0 h 1381189"/>
                  <a:gd name="connsiteX2" fmla="*/ 1381189 w 1381189"/>
                  <a:gd name="connsiteY2" fmla="*/ 1381189 h 1381189"/>
                  <a:gd name="connsiteX3" fmla="*/ 0 w 1381189"/>
                  <a:gd name="connsiteY3" fmla="*/ 1381189 h 1381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89" h="1381189">
                    <a:moveTo>
                      <a:pt x="0" y="0"/>
                    </a:moveTo>
                    <a:lnTo>
                      <a:pt x="1381189" y="0"/>
                    </a:lnTo>
                    <a:lnTo>
                      <a:pt x="1381189" y="1381189"/>
                    </a:lnTo>
                    <a:lnTo>
                      <a:pt x="0" y="1381189"/>
                    </a:lnTo>
                    <a:close/>
                  </a:path>
                </a:pathLst>
              </a:custGeom>
              <a:solidFill>
                <a:srgbClr val="313131"/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BF6318B-AEF6-4152-B46D-3508A3912958}"/>
                  </a:ext>
                </a:extLst>
              </p:cNvPr>
              <p:cNvSpPr/>
              <p:nvPr/>
            </p:nvSpPr>
            <p:spPr>
              <a:xfrm>
                <a:off x="3351910" y="0"/>
                <a:ext cx="5485320" cy="5488166"/>
              </a:xfrm>
              <a:custGeom>
                <a:avLst/>
                <a:gdLst>
                  <a:gd name="connsiteX0" fmla="*/ 5484293 w 5485320"/>
                  <a:gd name="connsiteY0" fmla="*/ 46834 h 5488166"/>
                  <a:gd name="connsiteX1" fmla="*/ 5438830 w 5485320"/>
                  <a:gd name="connsiteY1" fmla="*/ 771 h 5488166"/>
                  <a:gd name="connsiteX2" fmla="*/ 37192 w 5485320"/>
                  <a:gd name="connsiteY2" fmla="*/ 1 h 5488166"/>
                  <a:gd name="connsiteX3" fmla="*/ 4486 w 5485320"/>
                  <a:gd name="connsiteY3" fmla="*/ 33221 h 5488166"/>
                  <a:gd name="connsiteX4" fmla="*/ 4400 w 5485320"/>
                  <a:gd name="connsiteY4" fmla="*/ 5478866 h 5488166"/>
                  <a:gd name="connsiteX5" fmla="*/ 105601 w 5485320"/>
                  <a:gd name="connsiteY5" fmla="*/ 5487771 h 5488166"/>
                  <a:gd name="connsiteX6" fmla="*/ 5452015 w 5485320"/>
                  <a:gd name="connsiteY6" fmla="*/ 5479124 h 5488166"/>
                  <a:gd name="connsiteX7" fmla="*/ 5485320 w 5485320"/>
                  <a:gd name="connsiteY7" fmla="*/ 5446760 h 5488166"/>
                  <a:gd name="connsiteX8" fmla="*/ 5484293 w 5485320"/>
                  <a:gd name="connsiteY8" fmla="*/ 46834 h 5488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485320" h="5488166">
                    <a:moveTo>
                      <a:pt x="5484293" y="46834"/>
                    </a:moveTo>
                    <a:cubicBezTo>
                      <a:pt x="5484293" y="686"/>
                      <a:pt x="5484379" y="771"/>
                      <a:pt x="5438830" y="771"/>
                    </a:cubicBezTo>
                    <a:cubicBezTo>
                      <a:pt x="4045825" y="771"/>
                      <a:pt x="444733" y="943"/>
                      <a:pt x="37192" y="1"/>
                    </a:cubicBezTo>
                    <a:cubicBezTo>
                      <a:pt x="10650" y="-85"/>
                      <a:pt x="3801" y="7107"/>
                      <a:pt x="4486" y="33221"/>
                    </a:cubicBezTo>
                    <a:cubicBezTo>
                      <a:pt x="6284" y="104712"/>
                      <a:pt x="-6388" y="5399584"/>
                      <a:pt x="4400" y="5478866"/>
                    </a:cubicBezTo>
                    <a:cubicBezTo>
                      <a:pt x="19298" y="5491025"/>
                      <a:pt x="88819" y="5487771"/>
                      <a:pt x="105601" y="5487771"/>
                    </a:cubicBezTo>
                    <a:cubicBezTo>
                      <a:pt x="451069" y="5488028"/>
                      <a:pt x="5111427" y="5478267"/>
                      <a:pt x="5452015" y="5479124"/>
                    </a:cubicBezTo>
                    <a:cubicBezTo>
                      <a:pt x="5477529" y="5479209"/>
                      <a:pt x="5485406" y="5473644"/>
                      <a:pt x="5485320" y="5446760"/>
                    </a:cubicBezTo>
                    <a:cubicBezTo>
                      <a:pt x="5484636" y="4744179"/>
                      <a:pt x="5484550" y="1144199"/>
                      <a:pt x="5484293" y="4683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33A70F9E-D48C-4661-B2F5-D077B97A761D}"/>
                  </a:ext>
                </a:extLst>
              </p:cNvPr>
              <p:cNvSpPr/>
              <p:nvPr/>
            </p:nvSpPr>
            <p:spPr>
              <a:xfrm>
                <a:off x="3774195" y="478760"/>
                <a:ext cx="4708319" cy="4103863"/>
              </a:xfrm>
              <a:custGeom>
                <a:avLst/>
                <a:gdLst>
                  <a:gd name="connsiteX0" fmla="*/ 4707806 w 4708319"/>
                  <a:gd name="connsiteY0" fmla="*/ 29040 h 4103863"/>
                  <a:gd name="connsiteX1" fmla="*/ 4687600 w 4708319"/>
                  <a:gd name="connsiteY1" fmla="*/ 358 h 4103863"/>
                  <a:gd name="connsiteX2" fmla="*/ 4271839 w 4708319"/>
                  <a:gd name="connsiteY2" fmla="*/ 443 h 4103863"/>
                  <a:gd name="connsiteX3" fmla="*/ 4251205 w 4708319"/>
                  <a:gd name="connsiteY3" fmla="*/ 20992 h 4103863"/>
                  <a:gd name="connsiteX4" fmla="*/ 4251890 w 4708319"/>
                  <a:gd name="connsiteY4" fmla="*/ 107894 h 4103863"/>
                  <a:gd name="connsiteX5" fmla="*/ 4227575 w 4708319"/>
                  <a:gd name="connsiteY5" fmla="*/ 132552 h 4103863"/>
                  <a:gd name="connsiteX6" fmla="*/ 904313 w 4708319"/>
                  <a:gd name="connsiteY6" fmla="*/ 132809 h 4103863"/>
                  <a:gd name="connsiteX7" fmla="*/ 875802 w 4708319"/>
                  <a:gd name="connsiteY7" fmla="*/ 103613 h 4103863"/>
                  <a:gd name="connsiteX8" fmla="*/ 876744 w 4708319"/>
                  <a:gd name="connsiteY8" fmla="*/ 30324 h 4103863"/>
                  <a:gd name="connsiteX9" fmla="*/ 846435 w 4708319"/>
                  <a:gd name="connsiteY9" fmla="*/ 101 h 4103863"/>
                  <a:gd name="connsiteX10" fmla="*/ 31523 w 4708319"/>
                  <a:gd name="connsiteY10" fmla="*/ 15 h 4103863"/>
                  <a:gd name="connsiteX11" fmla="*/ 787 w 4708319"/>
                  <a:gd name="connsiteY11" fmla="*/ 32122 h 4103863"/>
                  <a:gd name="connsiteX12" fmla="*/ 872 w 4708319"/>
                  <a:gd name="connsiteY12" fmla="*/ 42996 h 4103863"/>
                  <a:gd name="connsiteX13" fmla="*/ 1472 w 4708319"/>
                  <a:gd name="connsiteY13" fmla="*/ 3482869 h 4103863"/>
                  <a:gd name="connsiteX14" fmla="*/ 958 w 4708319"/>
                  <a:gd name="connsiteY14" fmla="*/ 4067297 h 4103863"/>
                  <a:gd name="connsiteX15" fmla="*/ 36061 w 4708319"/>
                  <a:gd name="connsiteY15" fmla="*/ 4102401 h 4103863"/>
                  <a:gd name="connsiteX16" fmla="*/ 4676127 w 4708319"/>
                  <a:gd name="connsiteY16" fmla="*/ 4102829 h 4103863"/>
                  <a:gd name="connsiteX17" fmla="*/ 4708320 w 4708319"/>
                  <a:gd name="connsiteY17" fmla="*/ 4070979 h 4103863"/>
                  <a:gd name="connsiteX18" fmla="*/ 4707806 w 4708319"/>
                  <a:gd name="connsiteY18" fmla="*/ 29040 h 4103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708319" h="4103863">
                    <a:moveTo>
                      <a:pt x="4707806" y="29040"/>
                    </a:moveTo>
                    <a:cubicBezTo>
                      <a:pt x="4707806" y="14827"/>
                      <a:pt x="4711488" y="187"/>
                      <a:pt x="4687600" y="358"/>
                    </a:cubicBezTo>
                    <a:cubicBezTo>
                      <a:pt x="4548985" y="1128"/>
                      <a:pt x="4410455" y="872"/>
                      <a:pt x="4271839" y="443"/>
                    </a:cubicBezTo>
                    <a:cubicBezTo>
                      <a:pt x="4256514" y="358"/>
                      <a:pt x="4250863" y="6009"/>
                      <a:pt x="4251205" y="20992"/>
                    </a:cubicBezTo>
                    <a:cubicBezTo>
                      <a:pt x="4251890" y="49931"/>
                      <a:pt x="4250435" y="78955"/>
                      <a:pt x="4251890" y="107894"/>
                    </a:cubicBezTo>
                    <a:cubicBezTo>
                      <a:pt x="4252832" y="126730"/>
                      <a:pt x="4246924" y="134607"/>
                      <a:pt x="4227575" y="132552"/>
                    </a:cubicBezTo>
                    <a:cubicBezTo>
                      <a:pt x="4215931" y="131268"/>
                      <a:pt x="1022894" y="132038"/>
                      <a:pt x="904313" y="132809"/>
                    </a:cubicBezTo>
                    <a:cubicBezTo>
                      <a:pt x="881282" y="132980"/>
                      <a:pt x="874261" y="125874"/>
                      <a:pt x="875802" y="103613"/>
                    </a:cubicBezTo>
                    <a:cubicBezTo>
                      <a:pt x="877515" y="79298"/>
                      <a:pt x="874689" y="54640"/>
                      <a:pt x="876744" y="30324"/>
                    </a:cubicBezTo>
                    <a:cubicBezTo>
                      <a:pt x="878799" y="6094"/>
                      <a:pt x="870323" y="-70"/>
                      <a:pt x="846435" y="101"/>
                    </a:cubicBezTo>
                    <a:cubicBezTo>
                      <a:pt x="672631" y="1128"/>
                      <a:pt x="129299" y="1642"/>
                      <a:pt x="31523" y="15"/>
                    </a:cubicBezTo>
                    <a:cubicBezTo>
                      <a:pt x="5667" y="-413"/>
                      <a:pt x="-2809" y="8063"/>
                      <a:pt x="787" y="32122"/>
                    </a:cubicBezTo>
                    <a:cubicBezTo>
                      <a:pt x="1300" y="35632"/>
                      <a:pt x="872" y="39314"/>
                      <a:pt x="872" y="42996"/>
                    </a:cubicBezTo>
                    <a:cubicBezTo>
                      <a:pt x="872" y="704737"/>
                      <a:pt x="1472" y="3482869"/>
                      <a:pt x="1472" y="3482869"/>
                    </a:cubicBezTo>
                    <a:cubicBezTo>
                      <a:pt x="1472" y="3482869"/>
                      <a:pt x="1129" y="3872517"/>
                      <a:pt x="958" y="4067297"/>
                    </a:cubicBezTo>
                    <a:cubicBezTo>
                      <a:pt x="958" y="4102315"/>
                      <a:pt x="958" y="4102144"/>
                      <a:pt x="36061" y="4102401"/>
                    </a:cubicBezTo>
                    <a:cubicBezTo>
                      <a:pt x="521943" y="4105654"/>
                      <a:pt x="4342303" y="4102401"/>
                      <a:pt x="4676127" y="4102829"/>
                    </a:cubicBezTo>
                    <a:cubicBezTo>
                      <a:pt x="4701042" y="4102829"/>
                      <a:pt x="4708320" y="4096322"/>
                      <a:pt x="4708320" y="4070979"/>
                    </a:cubicBezTo>
                    <a:cubicBezTo>
                      <a:pt x="4707549" y="3703421"/>
                      <a:pt x="4707892" y="234523"/>
                      <a:pt x="4707806" y="2904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C67D332E-D366-4150-9D93-4F27B7FE0D82}"/>
                  </a:ext>
                </a:extLst>
              </p:cNvPr>
              <p:cNvSpPr/>
              <p:nvPr/>
            </p:nvSpPr>
            <p:spPr>
              <a:xfrm>
                <a:off x="5260223" y="610456"/>
                <a:ext cx="2189402" cy="1777473"/>
              </a:xfrm>
              <a:custGeom>
                <a:avLst/>
                <a:gdLst>
                  <a:gd name="connsiteX0" fmla="*/ 98178 w 2189402"/>
                  <a:gd name="connsiteY0" fmla="*/ 0 h 1777473"/>
                  <a:gd name="connsiteX1" fmla="*/ 182854 w 2189402"/>
                  <a:gd name="connsiteY1" fmla="*/ 207709 h 1777473"/>
                  <a:gd name="connsiteX2" fmla="*/ 579179 w 2189402"/>
                  <a:gd name="connsiteY2" fmla="*/ 621415 h 1777473"/>
                  <a:gd name="connsiteX3" fmla="*/ 839629 w 2189402"/>
                  <a:gd name="connsiteY3" fmla="*/ 734003 h 1777473"/>
                  <a:gd name="connsiteX4" fmla="*/ 1200338 w 2189402"/>
                  <a:gd name="connsiteY4" fmla="*/ 759774 h 1777473"/>
                  <a:gd name="connsiteX5" fmla="*/ 1430479 w 2189402"/>
                  <a:gd name="connsiteY5" fmla="*/ 639994 h 1777473"/>
                  <a:gd name="connsiteX6" fmla="*/ 1689816 w 2189402"/>
                  <a:gd name="connsiteY6" fmla="*/ 350520 h 1777473"/>
                  <a:gd name="connsiteX7" fmla="*/ 1706340 w 2189402"/>
                  <a:gd name="connsiteY7" fmla="*/ 300605 h 1777473"/>
                  <a:gd name="connsiteX8" fmla="*/ 1706426 w 2189402"/>
                  <a:gd name="connsiteY8" fmla="*/ 1798 h 1777473"/>
                  <a:gd name="connsiteX9" fmla="*/ 1983400 w 2189402"/>
                  <a:gd name="connsiteY9" fmla="*/ 1370 h 1777473"/>
                  <a:gd name="connsiteX10" fmla="*/ 1987509 w 2189402"/>
                  <a:gd name="connsiteY10" fmla="*/ 33134 h 1777473"/>
                  <a:gd name="connsiteX11" fmla="*/ 1987595 w 2189402"/>
                  <a:gd name="connsiteY11" fmla="*/ 1104301 h 1777473"/>
                  <a:gd name="connsiteX12" fmla="*/ 2023726 w 2189402"/>
                  <a:gd name="connsiteY12" fmla="*/ 1141288 h 1777473"/>
                  <a:gd name="connsiteX13" fmla="*/ 2164824 w 2189402"/>
                  <a:gd name="connsiteY13" fmla="*/ 1140945 h 1777473"/>
                  <a:gd name="connsiteX14" fmla="*/ 2189054 w 2189402"/>
                  <a:gd name="connsiteY14" fmla="*/ 1164233 h 1777473"/>
                  <a:gd name="connsiteX15" fmla="*/ 2189397 w 2189402"/>
                  <a:gd name="connsiteY15" fmla="*/ 1510815 h 1777473"/>
                  <a:gd name="connsiteX16" fmla="*/ 2155663 w 2189402"/>
                  <a:gd name="connsiteY16" fmla="*/ 1544548 h 1777473"/>
                  <a:gd name="connsiteX17" fmla="*/ 1965677 w 2189402"/>
                  <a:gd name="connsiteY17" fmla="*/ 1543692 h 1777473"/>
                  <a:gd name="connsiteX18" fmla="*/ 1933741 w 2189402"/>
                  <a:gd name="connsiteY18" fmla="*/ 1574515 h 1777473"/>
                  <a:gd name="connsiteX19" fmla="*/ 1934426 w 2189402"/>
                  <a:gd name="connsiteY19" fmla="*/ 1672119 h 1777473"/>
                  <a:gd name="connsiteX20" fmla="*/ 1906943 w 2189402"/>
                  <a:gd name="connsiteY20" fmla="*/ 1700887 h 1777473"/>
                  <a:gd name="connsiteX21" fmla="*/ 1871069 w 2189402"/>
                  <a:gd name="connsiteY21" fmla="*/ 1743268 h 1777473"/>
                  <a:gd name="connsiteX22" fmla="*/ 1852233 w 2189402"/>
                  <a:gd name="connsiteY22" fmla="*/ 1772292 h 1777473"/>
                  <a:gd name="connsiteX23" fmla="*/ 1825007 w 2189402"/>
                  <a:gd name="connsiteY23" fmla="*/ 1772121 h 1777473"/>
                  <a:gd name="connsiteX24" fmla="*/ 1814476 w 2189402"/>
                  <a:gd name="connsiteY24" fmla="*/ 1732137 h 1777473"/>
                  <a:gd name="connsiteX25" fmla="*/ 1781855 w 2189402"/>
                  <a:gd name="connsiteY25" fmla="*/ 1700459 h 1777473"/>
                  <a:gd name="connsiteX26" fmla="*/ 1749920 w 2189402"/>
                  <a:gd name="connsiteY26" fmla="*/ 1668438 h 1777473"/>
                  <a:gd name="connsiteX27" fmla="*/ 1750776 w 2189402"/>
                  <a:gd name="connsiteY27" fmla="*/ 1568008 h 1777473"/>
                  <a:gd name="connsiteX28" fmla="*/ 1725604 w 2189402"/>
                  <a:gd name="connsiteY28" fmla="*/ 1543692 h 1777473"/>
                  <a:gd name="connsiteX29" fmla="*/ 1549060 w 2189402"/>
                  <a:gd name="connsiteY29" fmla="*/ 1544377 h 1777473"/>
                  <a:gd name="connsiteX30" fmla="*/ 1525344 w 2189402"/>
                  <a:gd name="connsiteY30" fmla="*/ 1521260 h 1777473"/>
                  <a:gd name="connsiteX31" fmla="*/ 1525258 w 2189402"/>
                  <a:gd name="connsiteY31" fmla="*/ 1164148 h 1777473"/>
                  <a:gd name="connsiteX32" fmla="*/ 1548889 w 2189402"/>
                  <a:gd name="connsiteY32" fmla="*/ 1141116 h 1777473"/>
                  <a:gd name="connsiteX33" fmla="*/ 1684679 w 2189402"/>
                  <a:gd name="connsiteY33" fmla="*/ 1141545 h 1777473"/>
                  <a:gd name="connsiteX34" fmla="*/ 1706255 w 2189402"/>
                  <a:gd name="connsiteY34" fmla="*/ 1122537 h 1777473"/>
                  <a:gd name="connsiteX35" fmla="*/ 1705655 w 2189402"/>
                  <a:gd name="connsiteY35" fmla="*/ 508828 h 1777473"/>
                  <a:gd name="connsiteX36" fmla="*/ 1703343 w 2189402"/>
                  <a:gd name="connsiteY36" fmla="*/ 495471 h 1777473"/>
                  <a:gd name="connsiteX37" fmla="*/ 1674148 w 2189402"/>
                  <a:gd name="connsiteY37" fmla="*/ 524153 h 1777473"/>
                  <a:gd name="connsiteX38" fmla="*/ 1441952 w 2189402"/>
                  <a:gd name="connsiteY38" fmla="*/ 753695 h 1777473"/>
                  <a:gd name="connsiteX39" fmla="*/ 1274226 w 2189402"/>
                  <a:gd name="connsiteY39" fmla="*/ 838799 h 1777473"/>
                  <a:gd name="connsiteX40" fmla="*/ 1039205 w 2189402"/>
                  <a:gd name="connsiteY40" fmla="*/ 868937 h 1777473"/>
                  <a:gd name="connsiteX41" fmla="*/ 887233 w 2189402"/>
                  <a:gd name="connsiteY41" fmla="*/ 844108 h 1777473"/>
                  <a:gd name="connsiteX42" fmla="*/ 585001 w 2189402"/>
                  <a:gd name="connsiteY42" fmla="*/ 735715 h 1777473"/>
                  <a:gd name="connsiteX43" fmla="*/ 258626 w 2189402"/>
                  <a:gd name="connsiteY43" fmla="*/ 492646 h 1777473"/>
                  <a:gd name="connsiteX44" fmla="*/ 48262 w 2189402"/>
                  <a:gd name="connsiteY44" fmla="*/ 151116 h 1777473"/>
                  <a:gd name="connsiteX45" fmla="*/ 2628 w 2189402"/>
                  <a:gd name="connsiteY45" fmla="*/ 26970 h 1777473"/>
                  <a:gd name="connsiteX46" fmla="*/ 4512 w 2189402"/>
                  <a:gd name="connsiteY46" fmla="*/ 1199 h 1777473"/>
                  <a:gd name="connsiteX47" fmla="*/ 11960 w 2189402"/>
                  <a:gd name="connsiteY47" fmla="*/ 1541 h 1777473"/>
                  <a:gd name="connsiteX48" fmla="*/ 73006 w 2189402"/>
                  <a:gd name="connsiteY48" fmla="*/ 1798 h 1777473"/>
                  <a:gd name="connsiteX49" fmla="*/ 98178 w 2189402"/>
                  <a:gd name="connsiteY49" fmla="*/ 0 h 1777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189402" h="1777473">
                    <a:moveTo>
                      <a:pt x="98178" y="0"/>
                    </a:moveTo>
                    <a:cubicBezTo>
                      <a:pt x="127545" y="68751"/>
                      <a:pt x="150233" y="139985"/>
                      <a:pt x="182854" y="207709"/>
                    </a:cubicBezTo>
                    <a:cubicBezTo>
                      <a:pt x="270270" y="389134"/>
                      <a:pt x="406574" y="522098"/>
                      <a:pt x="579179" y="621415"/>
                    </a:cubicBezTo>
                    <a:cubicBezTo>
                      <a:pt x="661801" y="668933"/>
                      <a:pt x="747932" y="709345"/>
                      <a:pt x="839629" y="734003"/>
                    </a:cubicBezTo>
                    <a:cubicBezTo>
                      <a:pt x="957611" y="765853"/>
                      <a:pt x="1077733" y="790340"/>
                      <a:pt x="1200338" y="759774"/>
                    </a:cubicBezTo>
                    <a:cubicBezTo>
                      <a:pt x="1286298" y="738369"/>
                      <a:pt x="1361043" y="696331"/>
                      <a:pt x="1430479" y="639994"/>
                    </a:cubicBezTo>
                    <a:cubicBezTo>
                      <a:pt x="1532964" y="556945"/>
                      <a:pt x="1608051" y="451121"/>
                      <a:pt x="1689816" y="350520"/>
                    </a:cubicBezTo>
                    <a:cubicBezTo>
                      <a:pt x="1701802" y="335708"/>
                      <a:pt x="1706426" y="319869"/>
                      <a:pt x="1706340" y="300605"/>
                    </a:cubicBezTo>
                    <a:cubicBezTo>
                      <a:pt x="1705741" y="201031"/>
                      <a:pt x="1706340" y="101457"/>
                      <a:pt x="1706426" y="1798"/>
                    </a:cubicBezTo>
                    <a:cubicBezTo>
                      <a:pt x="1798722" y="1627"/>
                      <a:pt x="1891104" y="1455"/>
                      <a:pt x="1983400" y="1370"/>
                    </a:cubicBezTo>
                    <a:cubicBezTo>
                      <a:pt x="1989393" y="11387"/>
                      <a:pt x="1987509" y="22432"/>
                      <a:pt x="1987509" y="33134"/>
                    </a:cubicBezTo>
                    <a:cubicBezTo>
                      <a:pt x="1987595" y="390161"/>
                      <a:pt x="1987595" y="747188"/>
                      <a:pt x="1987595" y="1104301"/>
                    </a:cubicBezTo>
                    <a:cubicBezTo>
                      <a:pt x="1987595" y="1141288"/>
                      <a:pt x="1987595" y="1141288"/>
                      <a:pt x="2023726" y="1141288"/>
                    </a:cubicBezTo>
                    <a:cubicBezTo>
                      <a:pt x="2070730" y="1141288"/>
                      <a:pt x="2117820" y="1141801"/>
                      <a:pt x="2164824" y="1140945"/>
                    </a:cubicBezTo>
                    <a:cubicBezTo>
                      <a:pt x="2182119" y="1140603"/>
                      <a:pt x="2189140" y="1146339"/>
                      <a:pt x="2189054" y="1164233"/>
                    </a:cubicBezTo>
                    <a:cubicBezTo>
                      <a:pt x="2188626" y="1279732"/>
                      <a:pt x="2188113" y="1395316"/>
                      <a:pt x="2189397" y="1510815"/>
                    </a:cubicBezTo>
                    <a:cubicBezTo>
                      <a:pt x="2189654" y="1536843"/>
                      <a:pt x="2182033" y="1545233"/>
                      <a:pt x="2155663" y="1544548"/>
                    </a:cubicBezTo>
                    <a:cubicBezTo>
                      <a:pt x="2092391" y="1542750"/>
                      <a:pt x="2029034" y="1544548"/>
                      <a:pt x="1965677" y="1543692"/>
                    </a:cubicBezTo>
                    <a:cubicBezTo>
                      <a:pt x="1943245" y="1543435"/>
                      <a:pt x="1932371" y="1549600"/>
                      <a:pt x="1933741" y="1574515"/>
                    </a:cubicBezTo>
                    <a:cubicBezTo>
                      <a:pt x="1935539" y="1606964"/>
                      <a:pt x="1933142" y="1639670"/>
                      <a:pt x="1934426" y="1672119"/>
                    </a:cubicBezTo>
                    <a:cubicBezTo>
                      <a:pt x="1935197" y="1692753"/>
                      <a:pt x="1929032" y="1701315"/>
                      <a:pt x="1906943" y="1700887"/>
                    </a:cubicBezTo>
                    <a:cubicBezTo>
                      <a:pt x="1868843" y="1700030"/>
                      <a:pt x="1865247" y="1704311"/>
                      <a:pt x="1871069" y="1743268"/>
                    </a:cubicBezTo>
                    <a:cubicBezTo>
                      <a:pt x="1873723" y="1760905"/>
                      <a:pt x="1872867" y="1771864"/>
                      <a:pt x="1852233" y="1772292"/>
                    </a:cubicBezTo>
                    <a:cubicBezTo>
                      <a:pt x="1843158" y="1778885"/>
                      <a:pt x="1833996" y="1779570"/>
                      <a:pt x="1825007" y="1772121"/>
                    </a:cubicBezTo>
                    <a:cubicBezTo>
                      <a:pt x="1804458" y="1763559"/>
                      <a:pt x="1813876" y="1745237"/>
                      <a:pt x="1814476" y="1732137"/>
                    </a:cubicBezTo>
                    <a:cubicBezTo>
                      <a:pt x="1815589" y="1706966"/>
                      <a:pt x="1806941" y="1696520"/>
                      <a:pt x="1781855" y="1700459"/>
                    </a:cubicBezTo>
                    <a:cubicBezTo>
                      <a:pt x="1756598" y="1704397"/>
                      <a:pt x="1748464" y="1693438"/>
                      <a:pt x="1749920" y="1668438"/>
                    </a:cubicBezTo>
                    <a:cubicBezTo>
                      <a:pt x="1751889" y="1635046"/>
                      <a:pt x="1749406" y="1601399"/>
                      <a:pt x="1750776" y="1568008"/>
                    </a:cubicBezTo>
                    <a:cubicBezTo>
                      <a:pt x="1751632" y="1548401"/>
                      <a:pt x="1744098" y="1543350"/>
                      <a:pt x="1725604" y="1543692"/>
                    </a:cubicBezTo>
                    <a:cubicBezTo>
                      <a:pt x="1666785" y="1544634"/>
                      <a:pt x="1607879" y="1543521"/>
                      <a:pt x="1549060" y="1544377"/>
                    </a:cubicBezTo>
                    <a:cubicBezTo>
                      <a:pt x="1531594" y="1544634"/>
                      <a:pt x="1525258" y="1539240"/>
                      <a:pt x="1525344" y="1521260"/>
                    </a:cubicBezTo>
                    <a:cubicBezTo>
                      <a:pt x="1525943" y="1402251"/>
                      <a:pt x="1525943" y="1283157"/>
                      <a:pt x="1525258" y="1164148"/>
                    </a:cubicBezTo>
                    <a:cubicBezTo>
                      <a:pt x="1525172" y="1146082"/>
                      <a:pt x="1531423" y="1140774"/>
                      <a:pt x="1548889" y="1141116"/>
                    </a:cubicBezTo>
                    <a:cubicBezTo>
                      <a:pt x="1594180" y="1142058"/>
                      <a:pt x="1639472" y="1141116"/>
                      <a:pt x="1684679" y="1141545"/>
                    </a:cubicBezTo>
                    <a:cubicBezTo>
                      <a:pt x="1698463" y="1141716"/>
                      <a:pt x="1706340" y="1139404"/>
                      <a:pt x="1706255" y="1122537"/>
                    </a:cubicBezTo>
                    <a:cubicBezTo>
                      <a:pt x="1705741" y="917996"/>
                      <a:pt x="1705826" y="713369"/>
                      <a:pt x="1705655" y="508828"/>
                    </a:cubicBezTo>
                    <a:cubicBezTo>
                      <a:pt x="1705655" y="505403"/>
                      <a:pt x="1704542" y="502064"/>
                      <a:pt x="1703343" y="495471"/>
                    </a:cubicBezTo>
                    <a:cubicBezTo>
                      <a:pt x="1692299" y="506173"/>
                      <a:pt x="1681682" y="513965"/>
                      <a:pt x="1674148" y="524153"/>
                    </a:cubicBezTo>
                    <a:cubicBezTo>
                      <a:pt x="1608650" y="612768"/>
                      <a:pt x="1531337" y="690167"/>
                      <a:pt x="1441952" y="753695"/>
                    </a:cubicBezTo>
                    <a:cubicBezTo>
                      <a:pt x="1391009" y="789911"/>
                      <a:pt x="1335015" y="819792"/>
                      <a:pt x="1274226" y="838799"/>
                    </a:cubicBezTo>
                    <a:cubicBezTo>
                      <a:pt x="1197512" y="862858"/>
                      <a:pt x="1119515" y="874074"/>
                      <a:pt x="1039205" y="868937"/>
                    </a:cubicBezTo>
                    <a:cubicBezTo>
                      <a:pt x="987663" y="865598"/>
                      <a:pt x="937833" y="852755"/>
                      <a:pt x="887233" y="844108"/>
                    </a:cubicBezTo>
                    <a:cubicBezTo>
                      <a:pt x="779954" y="825785"/>
                      <a:pt x="680209" y="784946"/>
                      <a:pt x="585001" y="735715"/>
                    </a:cubicBezTo>
                    <a:cubicBezTo>
                      <a:pt x="463595" y="672957"/>
                      <a:pt x="352463" y="594446"/>
                      <a:pt x="258626" y="492646"/>
                    </a:cubicBezTo>
                    <a:cubicBezTo>
                      <a:pt x="165987" y="392130"/>
                      <a:pt x="100832" y="275604"/>
                      <a:pt x="48262" y="151116"/>
                    </a:cubicBezTo>
                    <a:cubicBezTo>
                      <a:pt x="31139" y="110533"/>
                      <a:pt x="17782" y="68409"/>
                      <a:pt x="2628" y="26970"/>
                    </a:cubicBezTo>
                    <a:cubicBezTo>
                      <a:pt x="-626" y="18151"/>
                      <a:pt x="-1739" y="9418"/>
                      <a:pt x="4512" y="1199"/>
                    </a:cubicBezTo>
                    <a:cubicBezTo>
                      <a:pt x="6994" y="1284"/>
                      <a:pt x="9477" y="1370"/>
                      <a:pt x="11960" y="1541"/>
                    </a:cubicBezTo>
                    <a:cubicBezTo>
                      <a:pt x="32337" y="3853"/>
                      <a:pt x="52714" y="3425"/>
                      <a:pt x="73006" y="1798"/>
                    </a:cubicBezTo>
                    <a:cubicBezTo>
                      <a:pt x="81568" y="1199"/>
                      <a:pt x="89873" y="599"/>
                      <a:pt x="98178" y="0"/>
                    </a:cubicBezTo>
                    <a:close/>
                  </a:path>
                </a:pathLst>
              </a:custGeom>
              <a:solidFill>
                <a:srgbClr val="FBF399"/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E856F96-8A44-4742-904D-D4191D1DCE4B}"/>
                  </a:ext>
                </a:extLst>
              </p:cNvPr>
              <p:cNvSpPr/>
              <p:nvPr/>
            </p:nvSpPr>
            <p:spPr>
              <a:xfrm>
                <a:off x="3656657" y="4902311"/>
                <a:ext cx="407887" cy="321256"/>
              </a:xfrm>
              <a:custGeom>
                <a:avLst/>
                <a:gdLst>
                  <a:gd name="connsiteX0" fmla="*/ 206169 w 407887"/>
                  <a:gd name="connsiteY0" fmla="*/ 320899 h 321256"/>
                  <a:gd name="connsiteX1" fmla="*/ 29624 w 407887"/>
                  <a:gd name="connsiteY1" fmla="*/ 321241 h 321256"/>
                  <a:gd name="connsiteX2" fmla="*/ 1 w 407887"/>
                  <a:gd name="connsiteY2" fmla="*/ 292901 h 321256"/>
                  <a:gd name="connsiteX3" fmla="*/ 86 w 407887"/>
                  <a:gd name="connsiteY3" fmla="*/ 26886 h 321256"/>
                  <a:gd name="connsiteX4" fmla="*/ 28255 w 407887"/>
                  <a:gd name="connsiteY4" fmla="*/ 3 h 321256"/>
                  <a:gd name="connsiteX5" fmla="*/ 383997 w 407887"/>
                  <a:gd name="connsiteY5" fmla="*/ 3 h 321256"/>
                  <a:gd name="connsiteX6" fmla="*/ 407885 w 407887"/>
                  <a:gd name="connsiteY6" fmla="*/ 22863 h 321256"/>
                  <a:gd name="connsiteX7" fmla="*/ 407885 w 407887"/>
                  <a:gd name="connsiteY7" fmla="*/ 299751 h 321256"/>
                  <a:gd name="connsiteX8" fmla="*/ 385367 w 407887"/>
                  <a:gd name="connsiteY8" fmla="*/ 321156 h 321256"/>
                  <a:gd name="connsiteX9" fmla="*/ 206169 w 407887"/>
                  <a:gd name="connsiteY9" fmla="*/ 320899 h 321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7887" h="321256">
                    <a:moveTo>
                      <a:pt x="206169" y="320899"/>
                    </a:moveTo>
                    <a:cubicBezTo>
                      <a:pt x="147349" y="320899"/>
                      <a:pt x="88444" y="320214"/>
                      <a:pt x="29624" y="321241"/>
                    </a:cubicBezTo>
                    <a:cubicBezTo>
                      <a:pt x="8391" y="321669"/>
                      <a:pt x="-85" y="313364"/>
                      <a:pt x="1" y="292901"/>
                    </a:cubicBezTo>
                    <a:cubicBezTo>
                      <a:pt x="172" y="204201"/>
                      <a:pt x="86" y="115501"/>
                      <a:pt x="86" y="26886"/>
                    </a:cubicBezTo>
                    <a:cubicBezTo>
                      <a:pt x="86" y="7965"/>
                      <a:pt x="8220" y="-169"/>
                      <a:pt x="28255" y="3"/>
                    </a:cubicBezTo>
                    <a:cubicBezTo>
                      <a:pt x="146835" y="687"/>
                      <a:pt x="265416" y="602"/>
                      <a:pt x="383997" y="3"/>
                    </a:cubicBezTo>
                    <a:cubicBezTo>
                      <a:pt x="401121" y="-83"/>
                      <a:pt x="408056" y="4540"/>
                      <a:pt x="407885" y="22863"/>
                    </a:cubicBezTo>
                    <a:cubicBezTo>
                      <a:pt x="407200" y="115159"/>
                      <a:pt x="407200" y="207455"/>
                      <a:pt x="407885" y="299751"/>
                    </a:cubicBezTo>
                    <a:cubicBezTo>
                      <a:pt x="407970" y="316875"/>
                      <a:pt x="401206" y="321327"/>
                      <a:pt x="385367" y="321156"/>
                    </a:cubicBezTo>
                    <a:cubicBezTo>
                      <a:pt x="325606" y="320556"/>
                      <a:pt x="265844" y="320899"/>
                      <a:pt x="206169" y="320899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77433A7-8BDE-46AB-90A3-42DFC0D7A3AA}"/>
                  </a:ext>
                </a:extLst>
              </p:cNvPr>
              <p:cNvSpPr/>
              <p:nvPr/>
            </p:nvSpPr>
            <p:spPr>
              <a:xfrm>
                <a:off x="5272269" y="611997"/>
                <a:ext cx="61131" cy="3962"/>
              </a:xfrm>
              <a:custGeom>
                <a:avLst/>
                <a:gdLst>
                  <a:gd name="connsiteX0" fmla="*/ 61131 w 61131"/>
                  <a:gd name="connsiteY0" fmla="*/ 257 h 3962"/>
                  <a:gd name="connsiteX1" fmla="*/ 0 w 61131"/>
                  <a:gd name="connsiteY1" fmla="*/ 0 h 3962"/>
                  <a:gd name="connsiteX2" fmla="*/ 61131 w 61131"/>
                  <a:gd name="connsiteY2" fmla="*/ 257 h 3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131" h="3962">
                    <a:moveTo>
                      <a:pt x="61131" y="257"/>
                    </a:moveTo>
                    <a:cubicBezTo>
                      <a:pt x="40754" y="6164"/>
                      <a:pt x="20377" y="4195"/>
                      <a:pt x="0" y="0"/>
                    </a:cubicBezTo>
                    <a:cubicBezTo>
                      <a:pt x="20463" y="86"/>
                      <a:pt x="40840" y="171"/>
                      <a:pt x="61131" y="257"/>
                    </a:cubicBezTo>
                    <a:close/>
                  </a:path>
                </a:pathLst>
              </a:custGeom>
              <a:solidFill>
                <a:srgbClr val="92968E"/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DDFB7C2B-29A8-47C5-B72F-66D552BCF4BE}"/>
                  </a:ext>
                </a:extLst>
              </p:cNvPr>
              <p:cNvSpPr/>
              <p:nvPr/>
            </p:nvSpPr>
            <p:spPr>
              <a:xfrm>
                <a:off x="4431605" y="3237455"/>
                <a:ext cx="3334018" cy="1344818"/>
              </a:xfrm>
              <a:custGeom>
                <a:avLst/>
                <a:gdLst>
                  <a:gd name="connsiteX0" fmla="*/ 2457474 w 3334018"/>
                  <a:gd name="connsiteY0" fmla="*/ 1343534 h 1344818"/>
                  <a:gd name="connsiteX1" fmla="*/ 1104453 w 3334018"/>
                  <a:gd name="connsiteY1" fmla="*/ 1344819 h 1344818"/>
                  <a:gd name="connsiteX2" fmla="*/ 1061987 w 3334018"/>
                  <a:gd name="connsiteY2" fmla="*/ 1302266 h 1344818"/>
                  <a:gd name="connsiteX3" fmla="*/ 1061816 w 3334018"/>
                  <a:gd name="connsiteY3" fmla="*/ 299937 h 1344818"/>
                  <a:gd name="connsiteX4" fmla="*/ 1024572 w 3334018"/>
                  <a:gd name="connsiteY4" fmla="*/ 263206 h 1344818"/>
                  <a:gd name="connsiteX5" fmla="*/ 43732 w 3334018"/>
                  <a:gd name="connsiteY5" fmla="*/ 263549 h 1344818"/>
                  <a:gd name="connsiteX6" fmla="*/ 2636 w 3334018"/>
                  <a:gd name="connsiteY6" fmla="*/ 221767 h 1344818"/>
                  <a:gd name="connsiteX7" fmla="*/ 2293 w 3334018"/>
                  <a:gd name="connsiteY7" fmla="*/ 99591 h 1344818"/>
                  <a:gd name="connsiteX8" fmla="*/ 7259 w 3334018"/>
                  <a:gd name="connsiteY8" fmla="*/ 84094 h 1344818"/>
                  <a:gd name="connsiteX9" fmla="*/ 115908 w 3334018"/>
                  <a:gd name="connsiteY9" fmla="*/ 4726 h 1344818"/>
                  <a:gd name="connsiteX10" fmla="*/ 132604 w 3334018"/>
                  <a:gd name="connsiteY10" fmla="*/ 3099 h 1344818"/>
                  <a:gd name="connsiteX11" fmla="*/ 3294219 w 3334018"/>
                  <a:gd name="connsiteY11" fmla="*/ 3356 h 1344818"/>
                  <a:gd name="connsiteX12" fmla="*/ 3333860 w 3334018"/>
                  <a:gd name="connsiteY12" fmla="*/ 42740 h 1344818"/>
                  <a:gd name="connsiteX13" fmla="*/ 3333945 w 3334018"/>
                  <a:gd name="connsiteY13" fmla="*/ 227418 h 1344818"/>
                  <a:gd name="connsiteX14" fmla="*/ 3298757 w 3334018"/>
                  <a:gd name="connsiteY14" fmla="*/ 263206 h 1344818"/>
                  <a:gd name="connsiteX15" fmla="*/ 2494718 w 3334018"/>
                  <a:gd name="connsiteY15" fmla="*/ 263292 h 1344818"/>
                  <a:gd name="connsiteX16" fmla="*/ 2459015 w 3334018"/>
                  <a:gd name="connsiteY16" fmla="*/ 298310 h 1344818"/>
                  <a:gd name="connsiteX17" fmla="*/ 2458844 w 3334018"/>
                  <a:gd name="connsiteY17" fmla="*/ 1311171 h 1344818"/>
                  <a:gd name="connsiteX18" fmla="*/ 2457474 w 3334018"/>
                  <a:gd name="connsiteY18" fmla="*/ 1343534 h 1344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334018" h="1344818">
                    <a:moveTo>
                      <a:pt x="2457474" y="1343534"/>
                    </a:moveTo>
                    <a:cubicBezTo>
                      <a:pt x="2347883" y="1343962"/>
                      <a:pt x="1445898" y="1344819"/>
                      <a:pt x="1104453" y="1344819"/>
                    </a:cubicBezTo>
                    <a:cubicBezTo>
                      <a:pt x="1061730" y="1344819"/>
                      <a:pt x="1061987" y="1344904"/>
                      <a:pt x="1061987" y="1302266"/>
                    </a:cubicBezTo>
                    <a:cubicBezTo>
                      <a:pt x="1062072" y="1018871"/>
                      <a:pt x="1062415" y="350622"/>
                      <a:pt x="1061816" y="299937"/>
                    </a:cubicBezTo>
                    <a:cubicBezTo>
                      <a:pt x="1061473" y="265775"/>
                      <a:pt x="1058305" y="263206"/>
                      <a:pt x="1024572" y="263206"/>
                    </a:cubicBezTo>
                    <a:cubicBezTo>
                      <a:pt x="697597" y="263292"/>
                      <a:pt x="370622" y="263463"/>
                      <a:pt x="43732" y="263549"/>
                    </a:cubicBezTo>
                    <a:cubicBezTo>
                      <a:pt x="4348" y="263549"/>
                      <a:pt x="2636" y="261665"/>
                      <a:pt x="2636" y="221767"/>
                    </a:cubicBezTo>
                    <a:cubicBezTo>
                      <a:pt x="2636" y="181013"/>
                      <a:pt x="2379" y="140259"/>
                      <a:pt x="2293" y="99591"/>
                    </a:cubicBezTo>
                    <a:cubicBezTo>
                      <a:pt x="-3101" y="92227"/>
                      <a:pt x="2036" y="87775"/>
                      <a:pt x="7259" y="84094"/>
                    </a:cubicBezTo>
                    <a:cubicBezTo>
                      <a:pt x="43989" y="58323"/>
                      <a:pt x="78322" y="29384"/>
                      <a:pt x="115908" y="4726"/>
                    </a:cubicBezTo>
                    <a:cubicBezTo>
                      <a:pt x="121131" y="1301"/>
                      <a:pt x="126354" y="-3065"/>
                      <a:pt x="132604" y="3099"/>
                    </a:cubicBezTo>
                    <a:cubicBezTo>
                      <a:pt x="684925" y="3185"/>
                      <a:pt x="2792669" y="3356"/>
                      <a:pt x="3294219" y="3356"/>
                    </a:cubicBezTo>
                    <a:cubicBezTo>
                      <a:pt x="3333175" y="3356"/>
                      <a:pt x="3333774" y="3955"/>
                      <a:pt x="3333860" y="42740"/>
                    </a:cubicBezTo>
                    <a:cubicBezTo>
                      <a:pt x="3333945" y="104300"/>
                      <a:pt x="3334117" y="165859"/>
                      <a:pt x="3333945" y="227418"/>
                    </a:cubicBezTo>
                    <a:cubicBezTo>
                      <a:pt x="3333860" y="260980"/>
                      <a:pt x="3331548" y="263206"/>
                      <a:pt x="3298757" y="263206"/>
                    </a:cubicBezTo>
                    <a:cubicBezTo>
                      <a:pt x="3030772" y="263206"/>
                      <a:pt x="2762788" y="263292"/>
                      <a:pt x="2494718" y="263292"/>
                    </a:cubicBezTo>
                    <a:cubicBezTo>
                      <a:pt x="2459101" y="263292"/>
                      <a:pt x="2459015" y="263292"/>
                      <a:pt x="2459015" y="298310"/>
                    </a:cubicBezTo>
                    <a:cubicBezTo>
                      <a:pt x="2458930" y="635902"/>
                      <a:pt x="2458930" y="973579"/>
                      <a:pt x="2458844" y="1311171"/>
                    </a:cubicBezTo>
                    <a:cubicBezTo>
                      <a:pt x="2458844" y="1321873"/>
                      <a:pt x="2457902" y="1332661"/>
                      <a:pt x="2457474" y="1343534"/>
                    </a:cubicBezTo>
                    <a:close/>
                  </a:path>
                </a:pathLst>
              </a:custGeom>
              <a:solidFill>
                <a:srgbClr val="5BBFD8"/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5EBC0CC4-2420-484D-AD1A-D76A7D148D87}"/>
                  </a:ext>
                </a:extLst>
              </p:cNvPr>
              <p:cNvSpPr/>
              <p:nvPr/>
            </p:nvSpPr>
            <p:spPr>
              <a:xfrm>
                <a:off x="3720008" y="4935532"/>
                <a:ext cx="267052" cy="250301"/>
              </a:xfrm>
              <a:custGeom>
                <a:avLst/>
                <a:gdLst>
                  <a:gd name="connsiteX0" fmla="*/ 132287 w 267052"/>
                  <a:gd name="connsiteY0" fmla="*/ 249920 h 250301"/>
                  <a:gd name="connsiteX1" fmla="*/ 23723 w 267052"/>
                  <a:gd name="connsiteY1" fmla="*/ 250262 h 250301"/>
                  <a:gd name="connsiteX2" fmla="*/ 7 w 267052"/>
                  <a:gd name="connsiteY2" fmla="*/ 227830 h 250301"/>
                  <a:gd name="connsiteX3" fmla="*/ 92 w 267052"/>
                  <a:gd name="connsiteY3" fmla="*/ 21662 h 250301"/>
                  <a:gd name="connsiteX4" fmla="*/ 22011 w 267052"/>
                  <a:gd name="connsiteY4" fmla="*/ 1 h 250301"/>
                  <a:gd name="connsiteX5" fmla="*/ 244532 w 267052"/>
                  <a:gd name="connsiteY5" fmla="*/ 1 h 250301"/>
                  <a:gd name="connsiteX6" fmla="*/ 266964 w 267052"/>
                  <a:gd name="connsiteY6" fmla="*/ 21662 h 250301"/>
                  <a:gd name="connsiteX7" fmla="*/ 267049 w 267052"/>
                  <a:gd name="connsiteY7" fmla="*/ 230570 h 250301"/>
                  <a:gd name="connsiteX8" fmla="*/ 246158 w 267052"/>
                  <a:gd name="connsiteY8" fmla="*/ 250177 h 250301"/>
                  <a:gd name="connsiteX9" fmla="*/ 132287 w 267052"/>
                  <a:gd name="connsiteY9" fmla="*/ 249920 h 250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7052" h="250301">
                    <a:moveTo>
                      <a:pt x="132287" y="249920"/>
                    </a:moveTo>
                    <a:cubicBezTo>
                      <a:pt x="96070" y="249920"/>
                      <a:pt x="59939" y="249235"/>
                      <a:pt x="23723" y="250262"/>
                    </a:cubicBezTo>
                    <a:cubicBezTo>
                      <a:pt x="6771" y="250776"/>
                      <a:pt x="-250" y="246409"/>
                      <a:pt x="7" y="227830"/>
                    </a:cubicBezTo>
                    <a:cubicBezTo>
                      <a:pt x="1034" y="159079"/>
                      <a:pt x="863" y="90414"/>
                      <a:pt x="92" y="21662"/>
                    </a:cubicBezTo>
                    <a:cubicBezTo>
                      <a:pt x="-79" y="4967"/>
                      <a:pt x="5743" y="-85"/>
                      <a:pt x="22011" y="1"/>
                    </a:cubicBezTo>
                    <a:cubicBezTo>
                      <a:pt x="96156" y="686"/>
                      <a:pt x="170387" y="601"/>
                      <a:pt x="244532" y="1"/>
                    </a:cubicBezTo>
                    <a:cubicBezTo>
                      <a:pt x="260542" y="-85"/>
                      <a:pt x="267135" y="4710"/>
                      <a:pt x="266964" y="21662"/>
                    </a:cubicBezTo>
                    <a:cubicBezTo>
                      <a:pt x="266279" y="91270"/>
                      <a:pt x="266279" y="160963"/>
                      <a:pt x="267049" y="230570"/>
                    </a:cubicBezTo>
                    <a:cubicBezTo>
                      <a:pt x="267220" y="246667"/>
                      <a:pt x="260885" y="250434"/>
                      <a:pt x="246158" y="250177"/>
                    </a:cubicBezTo>
                    <a:cubicBezTo>
                      <a:pt x="208315" y="249406"/>
                      <a:pt x="170301" y="249920"/>
                      <a:pt x="132287" y="24992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2320C604-3F3D-432A-A064-6A8D06C77C8C}"/>
                  </a:ext>
                </a:extLst>
              </p:cNvPr>
              <p:cNvSpPr/>
              <p:nvPr/>
            </p:nvSpPr>
            <p:spPr>
              <a:xfrm>
                <a:off x="6287059" y="2382577"/>
                <a:ext cx="1169726" cy="832211"/>
              </a:xfrm>
              <a:custGeom>
                <a:avLst/>
                <a:gdLst>
                  <a:gd name="connsiteX0" fmla="*/ 1120608 w 1169726"/>
                  <a:gd name="connsiteY0" fmla="*/ 451892 h 832211"/>
                  <a:gd name="connsiteX1" fmla="*/ 1108536 w 1169726"/>
                  <a:gd name="connsiteY1" fmla="*/ 429546 h 832211"/>
                  <a:gd name="connsiteX2" fmla="*/ 1082850 w 1169726"/>
                  <a:gd name="connsiteY2" fmla="*/ 333396 h 832211"/>
                  <a:gd name="connsiteX3" fmla="*/ 1018722 w 1169726"/>
                  <a:gd name="connsiteY3" fmla="*/ 233480 h 832211"/>
                  <a:gd name="connsiteX4" fmla="*/ 927796 w 1169726"/>
                  <a:gd name="connsiteY4" fmla="*/ 154027 h 832211"/>
                  <a:gd name="connsiteX5" fmla="*/ 828479 w 1169726"/>
                  <a:gd name="connsiteY5" fmla="*/ 96491 h 832211"/>
                  <a:gd name="connsiteX6" fmla="*/ 797828 w 1169726"/>
                  <a:gd name="connsiteY6" fmla="*/ 84162 h 832211"/>
                  <a:gd name="connsiteX7" fmla="*/ 838068 w 1169726"/>
                  <a:gd name="connsiteY7" fmla="*/ 76115 h 832211"/>
                  <a:gd name="connsiteX8" fmla="*/ 858617 w 1169726"/>
                  <a:gd name="connsiteY8" fmla="*/ 57364 h 832211"/>
                  <a:gd name="connsiteX9" fmla="*/ 839524 w 1169726"/>
                  <a:gd name="connsiteY9" fmla="*/ 37929 h 832211"/>
                  <a:gd name="connsiteX10" fmla="*/ 804934 w 1169726"/>
                  <a:gd name="connsiteY10" fmla="*/ 27398 h 832211"/>
                  <a:gd name="connsiteX11" fmla="*/ 825397 w 1169726"/>
                  <a:gd name="connsiteY11" fmla="*/ 171 h 832211"/>
                  <a:gd name="connsiteX12" fmla="*/ 798170 w 1169726"/>
                  <a:gd name="connsiteY12" fmla="*/ 0 h 832211"/>
                  <a:gd name="connsiteX13" fmla="*/ 806732 w 1169726"/>
                  <a:gd name="connsiteY13" fmla="*/ 56679 h 832211"/>
                  <a:gd name="connsiteX14" fmla="*/ 773940 w 1169726"/>
                  <a:gd name="connsiteY14" fmla="*/ 107279 h 832211"/>
                  <a:gd name="connsiteX15" fmla="*/ 587122 w 1169726"/>
                  <a:gd name="connsiteY15" fmla="*/ 100344 h 832211"/>
                  <a:gd name="connsiteX16" fmla="*/ 266825 w 1169726"/>
                  <a:gd name="connsiteY16" fmla="*/ 294526 h 832211"/>
                  <a:gd name="connsiteX17" fmla="*/ 134717 w 1169726"/>
                  <a:gd name="connsiteY17" fmla="*/ 384254 h 832211"/>
                  <a:gd name="connsiteX18" fmla="*/ 7916 w 1169726"/>
                  <a:gd name="connsiteY18" fmla="*/ 511910 h 832211"/>
                  <a:gd name="connsiteX19" fmla="*/ 2009 w 1169726"/>
                  <a:gd name="connsiteY19" fmla="*/ 551893 h 832211"/>
                  <a:gd name="connsiteX20" fmla="*/ 123929 w 1169726"/>
                  <a:gd name="connsiteY20" fmla="*/ 701040 h 832211"/>
                  <a:gd name="connsiteX21" fmla="*/ 151412 w 1169726"/>
                  <a:gd name="connsiteY21" fmla="*/ 724671 h 832211"/>
                  <a:gd name="connsiteX22" fmla="*/ 286774 w 1169726"/>
                  <a:gd name="connsiteY22" fmla="*/ 830666 h 832211"/>
                  <a:gd name="connsiteX23" fmla="*/ 441486 w 1169726"/>
                  <a:gd name="connsiteY23" fmla="*/ 754294 h 832211"/>
                  <a:gd name="connsiteX24" fmla="*/ 536607 w 1169726"/>
                  <a:gd name="connsiteY24" fmla="*/ 701896 h 832211"/>
                  <a:gd name="connsiteX25" fmla="*/ 734728 w 1169726"/>
                  <a:gd name="connsiteY25" fmla="*/ 703009 h 832211"/>
                  <a:gd name="connsiteX26" fmla="*/ 763923 w 1169726"/>
                  <a:gd name="connsiteY26" fmla="*/ 723643 h 832211"/>
                  <a:gd name="connsiteX27" fmla="*/ 920518 w 1169726"/>
                  <a:gd name="connsiteY27" fmla="*/ 832207 h 832211"/>
                  <a:gd name="connsiteX28" fmla="*/ 1072576 w 1169726"/>
                  <a:gd name="connsiteY28" fmla="*/ 722445 h 832211"/>
                  <a:gd name="connsiteX29" fmla="*/ 1105710 w 1169726"/>
                  <a:gd name="connsiteY29" fmla="*/ 700441 h 832211"/>
                  <a:gd name="connsiteX30" fmla="*/ 1135505 w 1169726"/>
                  <a:gd name="connsiteY30" fmla="*/ 677238 h 832211"/>
                  <a:gd name="connsiteX31" fmla="*/ 1143553 w 1169726"/>
                  <a:gd name="connsiteY31" fmla="*/ 663454 h 832211"/>
                  <a:gd name="connsiteX32" fmla="*/ 1120608 w 1169726"/>
                  <a:gd name="connsiteY32" fmla="*/ 451892 h 832211"/>
                  <a:gd name="connsiteX33" fmla="*/ 679247 w 1169726"/>
                  <a:gd name="connsiteY33" fmla="*/ 327403 h 832211"/>
                  <a:gd name="connsiteX34" fmla="*/ 635924 w 1169726"/>
                  <a:gd name="connsiteY34" fmla="*/ 369014 h 832211"/>
                  <a:gd name="connsiteX35" fmla="*/ 513833 w 1169726"/>
                  <a:gd name="connsiteY35" fmla="*/ 369014 h 832211"/>
                  <a:gd name="connsiteX36" fmla="*/ 383608 w 1169726"/>
                  <a:gd name="connsiteY36" fmla="*/ 368757 h 832211"/>
                  <a:gd name="connsiteX37" fmla="*/ 354755 w 1169726"/>
                  <a:gd name="connsiteY37" fmla="*/ 317557 h 832211"/>
                  <a:gd name="connsiteX38" fmla="*/ 606900 w 1169726"/>
                  <a:gd name="connsiteY38" fmla="*/ 170722 h 832211"/>
                  <a:gd name="connsiteX39" fmla="*/ 679590 w 1169726"/>
                  <a:gd name="connsiteY39" fmla="*/ 246066 h 832211"/>
                  <a:gd name="connsiteX40" fmla="*/ 679247 w 1169726"/>
                  <a:gd name="connsiteY40" fmla="*/ 327403 h 832211"/>
                  <a:gd name="connsiteX41" fmla="*/ 940039 w 1169726"/>
                  <a:gd name="connsiteY41" fmla="*/ 368842 h 832211"/>
                  <a:gd name="connsiteX42" fmla="*/ 864182 w 1169726"/>
                  <a:gd name="connsiteY42" fmla="*/ 369014 h 832211"/>
                  <a:gd name="connsiteX43" fmla="*/ 791064 w 1169726"/>
                  <a:gd name="connsiteY43" fmla="*/ 369185 h 832211"/>
                  <a:gd name="connsiteX44" fmla="*/ 764608 w 1169726"/>
                  <a:gd name="connsiteY44" fmla="*/ 345469 h 832211"/>
                  <a:gd name="connsiteX45" fmla="*/ 763324 w 1169726"/>
                  <a:gd name="connsiteY45" fmla="*/ 202486 h 832211"/>
                  <a:gd name="connsiteX46" fmla="*/ 799540 w 1169726"/>
                  <a:gd name="connsiteY46" fmla="*/ 178942 h 832211"/>
                  <a:gd name="connsiteX47" fmla="*/ 969492 w 1169726"/>
                  <a:gd name="connsiteY47" fmla="*/ 332369 h 832211"/>
                  <a:gd name="connsiteX48" fmla="*/ 940039 w 1169726"/>
                  <a:gd name="connsiteY48" fmla="*/ 368842 h 83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169726" h="832211">
                    <a:moveTo>
                      <a:pt x="1120608" y="451892"/>
                    </a:moveTo>
                    <a:cubicBezTo>
                      <a:pt x="1113587" y="445299"/>
                      <a:pt x="1109135" y="439734"/>
                      <a:pt x="1108536" y="429546"/>
                    </a:cubicBezTo>
                    <a:cubicBezTo>
                      <a:pt x="1106481" y="395897"/>
                      <a:pt x="1096035" y="364133"/>
                      <a:pt x="1082850" y="333396"/>
                    </a:cubicBezTo>
                    <a:cubicBezTo>
                      <a:pt x="1067097" y="296581"/>
                      <a:pt x="1043552" y="264560"/>
                      <a:pt x="1018722" y="233480"/>
                    </a:cubicBezTo>
                    <a:cubicBezTo>
                      <a:pt x="993208" y="201459"/>
                      <a:pt x="966067" y="171664"/>
                      <a:pt x="927796" y="154027"/>
                    </a:cubicBezTo>
                    <a:cubicBezTo>
                      <a:pt x="893035" y="137931"/>
                      <a:pt x="854079" y="129369"/>
                      <a:pt x="828479" y="96491"/>
                    </a:cubicBezTo>
                    <a:cubicBezTo>
                      <a:pt x="822486" y="88872"/>
                      <a:pt x="807075" y="97176"/>
                      <a:pt x="797828" y="84162"/>
                    </a:cubicBezTo>
                    <a:cubicBezTo>
                      <a:pt x="812640" y="81251"/>
                      <a:pt x="825483" y="79111"/>
                      <a:pt x="838068" y="76115"/>
                    </a:cubicBezTo>
                    <a:cubicBezTo>
                      <a:pt x="848171" y="73717"/>
                      <a:pt x="857675" y="68580"/>
                      <a:pt x="858617" y="57364"/>
                    </a:cubicBezTo>
                    <a:cubicBezTo>
                      <a:pt x="859644" y="45121"/>
                      <a:pt x="849370" y="41011"/>
                      <a:pt x="839524" y="37929"/>
                    </a:cubicBezTo>
                    <a:cubicBezTo>
                      <a:pt x="829592" y="34847"/>
                      <a:pt x="819660" y="31850"/>
                      <a:pt x="804934" y="27398"/>
                    </a:cubicBezTo>
                    <a:cubicBezTo>
                      <a:pt x="817606" y="18836"/>
                      <a:pt x="827537" y="12928"/>
                      <a:pt x="825397" y="171"/>
                    </a:cubicBezTo>
                    <a:cubicBezTo>
                      <a:pt x="816321" y="86"/>
                      <a:pt x="807246" y="86"/>
                      <a:pt x="798170" y="0"/>
                    </a:cubicBezTo>
                    <a:cubicBezTo>
                      <a:pt x="780619" y="21233"/>
                      <a:pt x="782074" y="40326"/>
                      <a:pt x="806732" y="56679"/>
                    </a:cubicBezTo>
                    <a:cubicBezTo>
                      <a:pt x="762297" y="64042"/>
                      <a:pt x="752450" y="79025"/>
                      <a:pt x="773940" y="107279"/>
                    </a:cubicBezTo>
                    <a:cubicBezTo>
                      <a:pt x="711097" y="97690"/>
                      <a:pt x="649195" y="92467"/>
                      <a:pt x="587122" y="100344"/>
                    </a:cubicBezTo>
                    <a:cubicBezTo>
                      <a:pt x="451675" y="117554"/>
                      <a:pt x="348933" y="189901"/>
                      <a:pt x="266825" y="294526"/>
                    </a:cubicBezTo>
                    <a:cubicBezTo>
                      <a:pt x="231893" y="339047"/>
                      <a:pt x="195077" y="373637"/>
                      <a:pt x="134717" y="384254"/>
                    </a:cubicBezTo>
                    <a:cubicBezTo>
                      <a:pt x="66650" y="396240"/>
                      <a:pt x="20074" y="439563"/>
                      <a:pt x="7916" y="511910"/>
                    </a:cubicBezTo>
                    <a:cubicBezTo>
                      <a:pt x="5691" y="525181"/>
                      <a:pt x="3721" y="538537"/>
                      <a:pt x="2009" y="551893"/>
                    </a:cubicBezTo>
                    <a:cubicBezTo>
                      <a:pt x="-10063" y="645132"/>
                      <a:pt x="32489" y="697958"/>
                      <a:pt x="123929" y="701040"/>
                    </a:cubicBezTo>
                    <a:cubicBezTo>
                      <a:pt x="141909" y="701639"/>
                      <a:pt x="146275" y="711485"/>
                      <a:pt x="151412" y="724671"/>
                    </a:cubicBezTo>
                    <a:cubicBezTo>
                      <a:pt x="175642" y="786401"/>
                      <a:pt x="220591" y="823131"/>
                      <a:pt x="286774" y="830666"/>
                    </a:cubicBezTo>
                    <a:cubicBezTo>
                      <a:pt x="354327" y="838371"/>
                      <a:pt x="413146" y="814398"/>
                      <a:pt x="441486" y="754294"/>
                    </a:cubicBezTo>
                    <a:cubicBezTo>
                      <a:pt x="463747" y="707033"/>
                      <a:pt x="491658" y="699584"/>
                      <a:pt x="536607" y="701896"/>
                    </a:cubicBezTo>
                    <a:cubicBezTo>
                      <a:pt x="602448" y="705321"/>
                      <a:pt x="668630" y="702752"/>
                      <a:pt x="734728" y="703009"/>
                    </a:cubicBezTo>
                    <a:cubicBezTo>
                      <a:pt x="748854" y="703095"/>
                      <a:pt x="758016" y="706862"/>
                      <a:pt x="763923" y="723643"/>
                    </a:cubicBezTo>
                    <a:cubicBezTo>
                      <a:pt x="787639" y="790596"/>
                      <a:pt x="850397" y="832721"/>
                      <a:pt x="920518" y="832207"/>
                    </a:cubicBezTo>
                    <a:cubicBezTo>
                      <a:pt x="989869" y="831693"/>
                      <a:pt x="1048517" y="790254"/>
                      <a:pt x="1072576" y="722445"/>
                    </a:cubicBezTo>
                    <a:cubicBezTo>
                      <a:pt x="1078826" y="704807"/>
                      <a:pt x="1087473" y="698643"/>
                      <a:pt x="1105710" y="700441"/>
                    </a:cubicBezTo>
                    <a:cubicBezTo>
                      <a:pt x="1121207" y="701982"/>
                      <a:pt x="1137817" y="701554"/>
                      <a:pt x="1135505" y="677238"/>
                    </a:cubicBezTo>
                    <a:cubicBezTo>
                      <a:pt x="1135077" y="672957"/>
                      <a:pt x="1140557" y="667991"/>
                      <a:pt x="1143553" y="663454"/>
                    </a:cubicBezTo>
                    <a:cubicBezTo>
                      <a:pt x="1185934" y="599840"/>
                      <a:pt x="1175831" y="503862"/>
                      <a:pt x="1120608" y="451892"/>
                    </a:cubicBezTo>
                    <a:close/>
                    <a:moveTo>
                      <a:pt x="679247" y="327403"/>
                    </a:moveTo>
                    <a:cubicBezTo>
                      <a:pt x="677706" y="359938"/>
                      <a:pt x="667517" y="368928"/>
                      <a:pt x="635924" y="369014"/>
                    </a:cubicBezTo>
                    <a:cubicBezTo>
                      <a:pt x="595256" y="369099"/>
                      <a:pt x="554587" y="369014"/>
                      <a:pt x="513833" y="369014"/>
                    </a:cubicBezTo>
                    <a:cubicBezTo>
                      <a:pt x="470425" y="369014"/>
                      <a:pt x="427016" y="369698"/>
                      <a:pt x="383608" y="368757"/>
                    </a:cubicBezTo>
                    <a:cubicBezTo>
                      <a:pt x="350731" y="368072"/>
                      <a:pt x="336861" y="344869"/>
                      <a:pt x="354755" y="317557"/>
                    </a:cubicBezTo>
                    <a:cubicBezTo>
                      <a:pt x="414088" y="226973"/>
                      <a:pt x="488576" y="161818"/>
                      <a:pt x="606900" y="170722"/>
                    </a:cubicBezTo>
                    <a:cubicBezTo>
                      <a:pt x="654504" y="174318"/>
                      <a:pt x="679333" y="197692"/>
                      <a:pt x="679590" y="246066"/>
                    </a:cubicBezTo>
                    <a:cubicBezTo>
                      <a:pt x="679846" y="273207"/>
                      <a:pt x="680531" y="300348"/>
                      <a:pt x="679247" y="327403"/>
                    </a:cubicBezTo>
                    <a:close/>
                    <a:moveTo>
                      <a:pt x="940039" y="368842"/>
                    </a:moveTo>
                    <a:cubicBezTo>
                      <a:pt x="914782" y="369613"/>
                      <a:pt x="889439" y="369014"/>
                      <a:pt x="864182" y="369014"/>
                    </a:cubicBezTo>
                    <a:cubicBezTo>
                      <a:pt x="839781" y="369014"/>
                      <a:pt x="815379" y="368671"/>
                      <a:pt x="791064" y="369185"/>
                    </a:cubicBezTo>
                    <a:cubicBezTo>
                      <a:pt x="774369" y="369527"/>
                      <a:pt x="764951" y="361822"/>
                      <a:pt x="764608" y="345469"/>
                    </a:cubicBezTo>
                    <a:cubicBezTo>
                      <a:pt x="763581" y="297779"/>
                      <a:pt x="762040" y="250090"/>
                      <a:pt x="763324" y="202486"/>
                    </a:cubicBezTo>
                    <a:cubicBezTo>
                      <a:pt x="763923" y="181853"/>
                      <a:pt x="783187" y="176887"/>
                      <a:pt x="799540" y="178942"/>
                    </a:cubicBezTo>
                    <a:cubicBezTo>
                      <a:pt x="881905" y="189216"/>
                      <a:pt x="948430" y="238104"/>
                      <a:pt x="969492" y="332369"/>
                    </a:cubicBezTo>
                    <a:cubicBezTo>
                      <a:pt x="974886" y="356856"/>
                      <a:pt x="965126" y="368072"/>
                      <a:pt x="940039" y="36884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3" name="Graphic 26">
              <a:extLst>
                <a:ext uri="{FF2B5EF4-FFF2-40B4-BE49-F238E27FC236}">
                  <a16:creationId xmlns:a16="http://schemas.microsoft.com/office/drawing/2014/main" id="{44803E84-700F-4C03-A70E-0EF00F112460}"/>
                </a:ext>
              </a:extLst>
            </p:cNvPr>
            <p:cNvGrpSpPr/>
            <p:nvPr/>
          </p:nvGrpSpPr>
          <p:grpSpPr>
            <a:xfrm>
              <a:off x="448297" y="3382832"/>
              <a:ext cx="2236758" cy="3475168"/>
              <a:chOff x="3888957" y="1818338"/>
              <a:chExt cx="3243730" cy="5039662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D821DDA-E144-4E9B-9ADC-E736535993DC}"/>
                  </a:ext>
                </a:extLst>
              </p:cNvPr>
              <p:cNvSpPr/>
              <p:nvPr/>
            </p:nvSpPr>
            <p:spPr>
              <a:xfrm>
                <a:off x="3888950" y="3053331"/>
                <a:ext cx="2713693" cy="3805687"/>
              </a:xfrm>
              <a:custGeom>
                <a:avLst/>
                <a:gdLst>
                  <a:gd name="connsiteX0" fmla="*/ 2713136 w 2713693"/>
                  <a:gd name="connsiteY0" fmla="*/ 1790517 h 3805687"/>
                  <a:gd name="connsiteX1" fmla="*/ 2700316 w 2713693"/>
                  <a:gd name="connsiteY1" fmla="*/ 1718569 h 3805687"/>
                  <a:gd name="connsiteX2" fmla="*/ 2682798 w 2713693"/>
                  <a:gd name="connsiteY2" fmla="*/ 1633138 h 3805687"/>
                  <a:gd name="connsiteX3" fmla="*/ 2634225 w 2713693"/>
                  <a:gd name="connsiteY3" fmla="*/ 1400938 h 3805687"/>
                  <a:gd name="connsiteX4" fmla="*/ 2601512 w 2713693"/>
                  <a:gd name="connsiteY4" fmla="*/ 1382813 h 3805687"/>
                  <a:gd name="connsiteX5" fmla="*/ 2505416 w 2713693"/>
                  <a:gd name="connsiteY5" fmla="*/ 1400606 h 3805687"/>
                  <a:gd name="connsiteX6" fmla="*/ 2349915 w 2713693"/>
                  <a:gd name="connsiteY6" fmla="*/ 1433541 h 3805687"/>
                  <a:gd name="connsiteX7" fmla="*/ 2324828 w 2713693"/>
                  <a:gd name="connsiteY7" fmla="*/ 1444703 h 3805687"/>
                  <a:gd name="connsiteX8" fmla="*/ 2262053 w 2713693"/>
                  <a:gd name="connsiteY8" fmla="*/ 1459071 h 3805687"/>
                  <a:gd name="connsiteX9" fmla="*/ 2142692 w 2713693"/>
                  <a:gd name="connsiteY9" fmla="*/ 1484379 h 3805687"/>
                  <a:gd name="connsiteX10" fmla="*/ 2115505 w 2713693"/>
                  <a:gd name="connsiteY10" fmla="*/ 1469736 h 3805687"/>
                  <a:gd name="connsiteX11" fmla="*/ 2042175 w 2713693"/>
                  <a:gd name="connsiteY11" fmla="*/ 1249085 h 3805687"/>
                  <a:gd name="connsiteX12" fmla="*/ 1975477 w 2713693"/>
                  <a:gd name="connsiteY12" fmla="*/ 1052085 h 3805687"/>
                  <a:gd name="connsiteX13" fmla="*/ 1901043 w 2713693"/>
                  <a:gd name="connsiteY13" fmla="*/ 828284 h 3805687"/>
                  <a:gd name="connsiteX14" fmla="*/ 1826885 w 2713693"/>
                  <a:gd name="connsiteY14" fmla="*/ 607909 h 3805687"/>
                  <a:gd name="connsiteX15" fmla="*/ 1792900 w 2713693"/>
                  <a:gd name="connsiteY15" fmla="*/ 542482 h 3805687"/>
                  <a:gd name="connsiteX16" fmla="*/ 1602697 w 2713693"/>
                  <a:gd name="connsiteY16" fmla="*/ 414059 h 3805687"/>
                  <a:gd name="connsiteX17" fmla="*/ 1591756 w 2713693"/>
                  <a:gd name="connsiteY17" fmla="*/ 414280 h 3805687"/>
                  <a:gd name="connsiteX18" fmla="*/ 1591756 w 2713693"/>
                  <a:gd name="connsiteY18" fmla="*/ 414280 h 3805687"/>
                  <a:gd name="connsiteX19" fmla="*/ 1580869 w 2713693"/>
                  <a:gd name="connsiteY19" fmla="*/ 360292 h 3805687"/>
                  <a:gd name="connsiteX20" fmla="*/ 1566999 w 2713693"/>
                  <a:gd name="connsiteY20" fmla="*/ 309453 h 3805687"/>
                  <a:gd name="connsiteX21" fmla="*/ 1478474 w 2713693"/>
                  <a:gd name="connsiteY21" fmla="*/ 331004 h 3805687"/>
                  <a:gd name="connsiteX22" fmla="*/ 1466040 w 2713693"/>
                  <a:gd name="connsiteY22" fmla="*/ 325589 h 3805687"/>
                  <a:gd name="connsiteX23" fmla="*/ 1356737 w 2713693"/>
                  <a:gd name="connsiteY23" fmla="*/ 248502 h 3805687"/>
                  <a:gd name="connsiteX24" fmla="*/ 1100775 w 2713693"/>
                  <a:gd name="connsiteY24" fmla="*/ 71064 h 3805687"/>
                  <a:gd name="connsiteX25" fmla="*/ 1055739 w 2713693"/>
                  <a:gd name="connsiteY25" fmla="*/ 0 h 3805687"/>
                  <a:gd name="connsiteX26" fmla="*/ 1026893 w 2713693"/>
                  <a:gd name="connsiteY26" fmla="*/ 28459 h 3805687"/>
                  <a:gd name="connsiteX27" fmla="*/ 1026893 w 2713693"/>
                  <a:gd name="connsiteY27" fmla="*/ 28459 h 3805687"/>
                  <a:gd name="connsiteX28" fmla="*/ 1001916 w 2713693"/>
                  <a:gd name="connsiteY28" fmla="*/ 25751 h 3805687"/>
                  <a:gd name="connsiteX29" fmla="*/ 866144 w 2713693"/>
                  <a:gd name="connsiteY29" fmla="*/ 190313 h 3805687"/>
                  <a:gd name="connsiteX30" fmla="*/ 827683 w 2713693"/>
                  <a:gd name="connsiteY30" fmla="*/ 210815 h 3805687"/>
                  <a:gd name="connsiteX31" fmla="*/ 682240 w 2713693"/>
                  <a:gd name="connsiteY31" fmla="*/ 237118 h 3805687"/>
                  <a:gd name="connsiteX32" fmla="*/ 483693 w 2713693"/>
                  <a:gd name="connsiteY32" fmla="*/ 320947 h 3805687"/>
                  <a:gd name="connsiteX33" fmla="*/ 249724 w 2713693"/>
                  <a:gd name="connsiteY33" fmla="*/ 647365 h 3805687"/>
                  <a:gd name="connsiteX34" fmla="*/ 205020 w 2713693"/>
                  <a:gd name="connsiteY34" fmla="*/ 786231 h 3805687"/>
                  <a:gd name="connsiteX35" fmla="*/ 172859 w 2713693"/>
                  <a:gd name="connsiteY35" fmla="*/ 912057 h 3805687"/>
                  <a:gd name="connsiteX36" fmla="*/ 149208 w 2713693"/>
                  <a:gd name="connsiteY36" fmla="*/ 1029926 h 3805687"/>
                  <a:gd name="connsiteX37" fmla="*/ 123291 w 2713693"/>
                  <a:gd name="connsiteY37" fmla="*/ 1164924 h 3805687"/>
                  <a:gd name="connsiteX38" fmla="*/ 99861 w 2713693"/>
                  <a:gd name="connsiteY38" fmla="*/ 1316446 h 3805687"/>
                  <a:gd name="connsiteX39" fmla="*/ 74994 w 2713693"/>
                  <a:gd name="connsiteY39" fmla="*/ 1481616 h 3805687"/>
                  <a:gd name="connsiteX40" fmla="*/ 45817 w 2713693"/>
                  <a:gd name="connsiteY40" fmla="*/ 1720669 h 3805687"/>
                  <a:gd name="connsiteX41" fmla="*/ 40015 w 2713693"/>
                  <a:gd name="connsiteY41" fmla="*/ 1772723 h 3805687"/>
                  <a:gd name="connsiteX42" fmla="*/ 25537 w 2713693"/>
                  <a:gd name="connsiteY42" fmla="*/ 1901091 h 3805687"/>
                  <a:gd name="connsiteX43" fmla="*/ 15369 w 2713693"/>
                  <a:gd name="connsiteY43" fmla="*/ 2010560 h 3805687"/>
                  <a:gd name="connsiteX44" fmla="*/ 339 w 2713693"/>
                  <a:gd name="connsiteY44" fmla="*/ 2151140 h 3805687"/>
                  <a:gd name="connsiteX45" fmla="*/ 5864 w 2713693"/>
                  <a:gd name="connsiteY45" fmla="*/ 2172249 h 3805687"/>
                  <a:gd name="connsiteX46" fmla="*/ 184187 w 2713693"/>
                  <a:gd name="connsiteY46" fmla="*/ 2398758 h 3805687"/>
                  <a:gd name="connsiteX47" fmla="*/ 373948 w 2713693"/>
                  <a:gd name="connsiteY47" fmla="*/ 2640794 h 3805687"/>
                  <a:gd name="connsiteX48" fmla="*/ 381242 w 2713693"/>
                  <a:gd name="connsiteY48" fmla="*/ 2659306 h 3805687"/>
                  <a:gd name="connsiteX49" fmla="*/ 345047 w 2713693"/>
                  <a:gd name="connsiteY49" fmla="*/ 2791321 h 3805687"/>
                  <a:gd name="connsiteX50" fmla="*/ 298740 w 2713693"/>
                  <a:gd name="connsiteY50" fmla="*/ 2962459 h 3805687"/>
                  <a:gd name="connsiteX51" fmla="*/ 268513 w 2713693"/>
                  <a:gd name="connsiteY51" fmla="*/ 3080438 h 3805687"/>
                  <a:gd name="connsiteX52" fmla="*/ 214966 w 2713693"/>
                  <a:gd name="connsiteY52" fmla="*/ 3278488 h 3805687"/>
                  <a:gd name="connsiteX53" fmla="*/ 166338 w 2713693"/>
                  <a:gd name="connsiteY53" fmla="*/ 3459629 h 3805687"/>
                  <a:gd name="connsiteX54" fmla="*/ 173301 w 2713693"/>
                  <a:gd name="connsiteY54" fmla="*/ 3485656 h 3805687"/>
                  <a:gd name="connsiteX55" fmla="*/ 217729 w 2713693"/>
                  <a:gd name="connsiteY55" fmla="*/ 3499526 h 3805687"/>
                  <a:gd name="connsiteX56" fmla="*/ 424621 w 2713693"/>
                  <a:gd name="connsiteY56" fmla="*/ 3558653 h 3805687"/>
                  <a:gd name="connsiteX57" fmla="*/ 665441 w 2713693"/>
                  <a:gd name="connsiteY57" fmla="*/ 3627507 h 3805687"/>
                  <a:gd name="connsiteX58" fmla="*/ 683953 w 2713693"/>
                  <a:gd name="connsiteY58" fmla="*/ 3647234 h 3805687"/>
                  <a:gd name="connsiteX59" fmla="*/ 699371 w 2713693"/>
                  <a:gd name="connsiteY59" fmla="*/ 3805221 h 3805687"/>
                  <a:gd name="connsiteX60" fmla="*/ 722138 w 2713693"/>
                  <a:gd name="connsiteY60" fmla="*/ 3805663 h 3805687"/>
                  <a:gd name="connsiteX61" fmla="*/ 2173638 w 2713693"/>
                  <a:gd name="connsiteY61" fmla="*/ 3805663 h 3805687"/>
                  <a:gd name="connsiteX62" fmla="*/ 2327922 w 2713693"/>
                  <a:gd name="connsiteY62" fmla="*/ 3805442 h 3805687"/>
                  <a:gd name="connsiteX63" fmla="*/ 2331459 w 2713693"/>
                  <a:gd name="connsiteY63" fmla="*/ 3777481 h 3805687"/>
                  <a:gd name="connsiteX64" fmla="*/ 2351628 w 2713693"/>
                  <a:gd name="connsiteY64" fmla="*/ 3755322 h 3805687"/>
                  <a:gd name="connsiteX65" fmla="*/ 2435678 w 2713693"/>
                  <a:gd name="connsiteY65" fmla="*/ 3755101 h 3805687"/>
                  <a:gd name="connsiteX66" fmla="*/ 2464247 w 2713693"/>
                  <a:gd name="connsiteY66" fmla="*/ 3724321 h 3805687"/>
                  <a:gd name="connsiteX67" fmla="*/ 2446012 w 2713693"/>
                  <a:gd name="connsiteY67" fmla="*/ 3575010 h 3805687"/>
                  <a:gd name="connsiteX68" fmla="*/ 2430263 w 2713693"/>
                  <a:gd name="connsiteY68" fmla="*/ 3460899 h 3805687"/>
                  <a:gd name="connsiteX69" fmla="*/ 2417111 w 2713693"/>
                  <a:gd name="connsiteY69" fmla="*/ 3353420 h 3805687"/>
                  <a:gd name="connsiteX70" fmla="*/ 2394897 w 2713693"/>
                  <a:gd name="connsiteY70" fmla="*/ 3178358 h 3805687"/>
                  <a:gd name="connsiteX71" fmla="*/ 2378374 w 2713693"/>
                  <a:gd name="connsiteY71" fmla="*/ 3050266 h 3805687"/>
                  <a:gd name="connsiteX72" fmla="*/ 2362128 w 2713693"/>
                  <a:gd name="connsiteY72" fmla="*/ 2925546 h 3805687"/>
                  <a:gd name="connsiteX73" fmla="*/ 2351518 w 2713693"/>
                  <a:gd name="connsiteY73" fmla="*/ 2839065 h 3805687"/>
                  <a:gd name="connsiteX74" fmla="*/ 2334664 w 2713693"/>
                  <a:gd name="connsiteY74" fmla="*/ 2711581 h 3805687"/>
                  <a:gd name="connsiteX75" fmla="*/ 2323115 w 2713693"/>
                  <a:gd name="connsiteY75" fmla="*/ 2630792 h 3805687"/>
                  <a:gd name="connsiteX76" fmla="*/ 2309963 w 2713693"/>
                  <a:gd name="connsiteY76" fmla="*/ 2521489 h 3805687"/>
                  <a:gd name="connsiteX77" fmla="*/ 2293551 w 2713693"/>
                  <a:gd name="connsiteY77" fmla="*/ 2394945 h 3805687"/>
                  <a:gd name="connsiteX78" fmla="*/ 2274763 w 2713693"/>
                  <a:gd name="connsiteY78" fmla="*/ 2254807 h 3805687"/>
                  <a:gd name="connsiteX79" fmla="*/ 2249067 w 2713693"/>
                  <a:gd name="connsiteY79" fmla="*/ 2055486 h 3805687"/>
                  <a:gd name="connsiteX80" fmla="*/ 2240004 w 2713693"/>
                  <a:gd name="connsiteY80" fmla="*/ 1984422 h 3805687"/>
                  <a:gd name="connsiteX81" fmla="*/ 2259235 w 2713693"/>
                  <a:gd name="connsiteY81" fmla="*/ 1956295 h 3805687"/>
                  <a:gd name="connsiteX82" fmla="*/ 2303829 w 2713693"/>
                  <a:gd name="connsiteY82" fmla="*/ 1940823 h 3805687"/>
                  <a:gd name="connsiteX83" fmla="*/ 2323115 w 2713693"/>
                  <a:gd name="connsiteY83" fmla="*/ 1933307 h 3805687"/>
                  <a:gd name="connsiteX84" fmla="*/ 2365664 w 2713693"/>
                  <a:gd name="connsiteY84" fmla="*/ 1923360 h 3805687"/>
                  <a:gd name="connsiteX85" fmla="*/ 2597036 w 2713693"/>
                  <a:gd name="connsiteY85" fmla="*/ 1849313 h 3805687"/>
                  <a:gd name="connsiteX86" fmla="*/ 2694734 w 2713693"/>
                  <a:gd name="connsiteY86" fmla="*/ 1817815 h 3805687"/>
                  <a:gd name="connsiteX87" fmla="*/ 2713136 w 2713693"/>
                  <a:gd name="connsiteY87" fmla="*/ 1790517 h 3805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2713693" h="3805687">
                    <a:moveTo>
                      <a:pt x="2713136" y="1790517"/>
                    </a:moveTo>
                    <a:cubicBezTo>
                      <a:pt x="2710649" y="1766258"/>
                      <a:pt x="2704018" y="1742662"/>
                      <a:pt x="2700316" y="1718569"/>
                    </a:cubicBezTo>
                    <a:cubicBezTo>
                      <a:pt x="2692414" y="1690497"/>
                      <a:pt x="2689153" y="1661486"/>
                      <a:pt x="2682798" y="1633138"/>
                    </a:cubicBezTo>
                    <a:cubicBezTo>
                      <a:pt x="2665392" y="1555996"/>
                      <a:pt x="2651356" y="1478135"/>
                      <a:pt x="2634225" y="1400938"/>
                    </a:cubicBezTo>
                    <a:cubicBezTo>
                      <a:pt x="2625826" y="1378502"/>
                      <a:pt x="2625163" y="1378171"/>
                      <a:pt x="2601512" y="1382813"/>
                    </a:cubicBezTo>
                    <a:cubicBezTo>
                      <a:pt x="2569572" y="1389167"/>
                      <a:pt x="2537134" y="1392815"/>
                      <a:pt x="2505416" y="1400606"/>
                    </a:cubicBezTo>
                    <a:cubicBezTo>
                      <a:pt x="2453914" y="1413205"/>
                      <a:pt x="2401859" y="1423041"/>
                      <a:pt x="2349915" y="1433541"/>
                    </a:cubicBezTo>
                    <a:cubicBezTo>
                      <a:pt x="2340521" y="1435420"/>
                      <a:pt x="2331901" y="1437961"/>
                      <a:pt x="2324828" y="1444703"/>
                    </a:cubicBezTo>
                    <a:cubicBezTo>
                      <a:pt x="2303884" y="1449511"/>
                      <a:pt x="2283051" y="1454650"/>
                      <a:pt x="2262053" y="1459071"/>
                    </a:cubicBezTo>
                    <a:cubicBezTo>
                      <a:pt x="2222266" y="1467470"/>
                      <a:pt x="2181871" y="1473770"/>
                      <a:pt x="2142692" y="1484379"/>
                    </a:cubicBezTo>
                    <a:cubicBezTo>
                      <a:pt x="2125341" y="1489076"/>
                      <a:pt x="2120147" y="1483937"/>
                      <a:pt x="2115505" y="1469736"/>
                    </a:cubicBezTo>
                    <a:cubicBezTo>
                      <a:pt x="2091301" y="1396130"/>
                      <a:pt x="2066821" y="1322580"/>
                      <a:pt x="2042175" y="1249085"/>
                    </a:cubicBezTo>
                    <a:cubicBezTo>
                      <a:pt x="2020127" y="1183381"/>
                      <a:pt x="1997526" y="1117788"/>
                      <a:pt x="1975477" y="1052085"/>
                    </a:cubicBezTo>
                    <a:cubicBezTo>
                      <a:pt x="1950500" y="977540"/>
                      <a:pt x="1925910" y="902884"/>
                      <a:pt x="1901043" y="828284"/>
                    </a:cubicBezTo>
                    <a:cubicBezTo>
                      <a:pt x="1876563" y="754734"/>
                      <a:pt x="1852746" y="680962"/>
                      <a:pt x="1826885" y="607909"/>
                    </a:cubicBezTo>
                    <a:cubicBezTo>
                      <a:pt x="1818762" y="585032"/>
                      <a:pt x="1818098" y="558728"/>
                      <a:pt x="1792900" y="542482"/>
                    </a:cubicBezTo>
                    <a:cubicBezTo>
                      <a:pt x="1728633" y="501037"/>
                      <a:pt x="1665914" y="457106"/>
                      <a:pt x="1602697" y="414059"/>
                    </a:cubicBezTo>
                    <a:cubicBezTo>
                      <a:pt x="1598608" y="411296"/>
                      <a:pt x="1595292" y="407759"/>
                      <a:pt x="1591756" y="414280"/>
                    </a:cubicBezTo>
                    <a:cubicBezTo>
                      <a:pt x="1591756" y="414280"/>
                      <a:pt x="1591756" y="414280"/>
                      <a:pt x="1591756" y="414280"/>
                    </a:cubicBezTo>
                    <a:cubicBezTo>
                      <a:pt x="1583798" y="397150"/>
                      <a:pt x="1587059" y="377643"/>
                      <a:pt x="1580869" y="360292"/>
                    </a:cubicBezTo>
                    <a:cubicBezTo>
                      <a:pt x="1574902" y="343658"/>
                      <a:pt x="1579599" y="324207"/>
                      <a:pt x="1566999" y="309453"/>
                    </a:cubicBezTo>
                    <a:cubicBezTo>
                      <a:pt x="1539480" y="324870"/>
                      <a:pt x="1508535" y="326252"/>
                      <a:pt x="1478474" y="331004"/>
                    </a:cubicBezTo>
                    <a:cubicBezTo>
                      <a:pt x="1473556" y="331778"/>
                      <a:pt x="1469964" y="328352"/>
                      <a:pt x="1466040" y="325589"/>
                    </a:cubicBezTo>
                    <a:cubicBezTo>
                      <a:pt x="1429680" y="299782"/>
                      <a:pt x="1393319" y="273976"/>
                      <a:pt x="1356737" y="248502"/>
                    </a:cubicBezTo>
                    <a:cubicBezTo>
                      <a:pt x="1271472" y="189264"/>
                      <a:pt x="1186096" y="130191"/>
                      <a:pt x="1100775" y="71064"/>
                    </a:cubicBezTo>
                    <a:cubicBezTo>
                      <a:pt x="1075798" y="53712"/>
                      <a:pt x="1046124" y="39234"/>
                      <a:pt x="1055739" y="0"/>
                    </a:cubicBezTo>
                    <a:cubicBezTo>
                      <a:pt x="1043582" y="6907"/>
                      <a:pt x="1037559" y="20059"/>
                      <a:pt x="1026893" y="28459"/>
                    </a:cubicBezTo>
                    <a:lnTo>
                      <a:pt x="1026893" y="28459"/>
                    </a:lnTo>
                    <a:cubicBezTo>
                      <a:pt x="1019544" y="12212"/>
                      <a:pt x="1013576" y="11660"/>
                      <a:pt x="1001916" y="25751"/>
                    </a:cubicBezTo>
                    <a:cubicBezTo>
                      <a:pt x="956603" y="80568"/>
                      <a:pt x="910959" y="135054"/>
                      <a:pt x="866144" y="190313"/>
                    </a:cubicBezTo>
                    <a:cubicBezTo>
                      <a:pt x="855755" y="203134"/>
                      <a:pt x="842935" y="209323"/>
                      <a:pt x="827683" y="210815"/>
                    </a:cubicBezTo>
                    <a:cubicBezTo>
                      <a:pt x="778502" y="215678"/>
                      <a:pt x="730095" y="224906"/>
                      <a:pt x="682240" y="237118"/>
                    </a:cubicBezTo>
                    <a:cubicBezTo>
                      <a:pt x="611895" y="255022"/>
                      <a:pt x="544092" y="279005"/>
                      <a:pt x="483693" y="320947"/>
                    </a:cubicBezTo>
                    <a:cubicBezTo>
                      <a:pt x="366819" y="402012"/>
                      <a:pt x="302166" y="520489"/>
                      <a:pt x="249724" y="647365"/>
                    </a:cubicBezTo>
                    <a:cubicBezTo>
                      <a:pt x="231157" y="692346"/>
                      <a:pt x="218779" y="739482"/>
                      <a:pt x="205020" y="786231"/>
                    </a:cubicBezTo>
                    <a:cubicBezTo>
                      <a:pt x="192807" y="827842"/>
                      <a:pt x="183745" y="870171"/>
                      <a:pt x="172859" y="912057"/>
                    </a:cubicBezTo>
                    <a:cubicBezTo>
                      <a:pt x="162801" y="950794"/>
                      <a:pt x="156889" y="990581"/>
                      <a:pt x="149208" y="1029926"/>
                    </a:cubicBezTo>
                    <a:cubicBezTo>
                      <a:pt x="140421" y="1074907"/>
                      <a:pt x="130972" y="1119778"/>
                      <a:pt x="123291" y="1164924"/>
                    </a:cubicBezTo>
                    <a:cubicBezTo>
                      <a:pt x="114726" y="1215321"/>
                      <a:pt x="109034" y="1266160"/>
                      <a:pt x="99861" y="1316446"/>
                    </a:cubicBezTo>
                    <a:cubicBezTo>
                      <a:pt x="89859" y="1371263"/>
                      <a:pt x="83559" y="1426633"/>
                      <a:pt x="74994" y="1481616"/>
                    </a:cubicBezTo>
                    <a:cubicBezTo>
                      <a:pt x="62726" y="1560914"/>
                      <a:pt x="55266" y="1640929"/>
                      <a:pt x="45817" y="1720669"/>
                    </a:cubicBezTo>
                    <a:cubicBezTo>
                      <a:pt x="43772" y="1738020"/>
                      <a:pt x="42004" y="1755372"/>
                      <a:pt x="40015" y="1772723"/>
                    </a:cubicBezTo>
                    <a:cubicBezTo>
                      <a:pt x="35207" y="1815494"/>
                      <a:pt x="29958" y="1858265"/>
                      <a:pt x="25537" y="1901091"/>
                    </a:cubicBezTo>
                    <a:cubicBezTo>
                      <a:pt x="21779" y="1937562"/>
                      <a:pt x="20785" y="1974365"/>
                      <a:pt x="15369" y="2010560"/>
                    </a:cubicBezTo>
                    <a:cubicBezTo>
                      <a:pt x="8351" y="2057254"/>
                      <a:pt x="6749" y="2104446"/>
                      <a:pt x="339" y="2151140"/>
                    </a:cubicBezTo>
                    <a:cubicBezTo>
                      <a:pt x="-711" y="2158766"/>
                      <a:pt x="560" y="2165563"/>
                      <a:pt x="5864" y="2172249"/>
                    </a:cubicBezTo>
                    <a:cubicBezTo>
                      <a:pt x="65489" y="2247568"/>
                      <a:pt x="124838" y="2323163"/>
                      <a:pt x="184187" y="2398758"/>
                    </a:cubicBezTo>
                    <a:cubicBezTo>
                      <a:pt x="247514" y="2479381"/>
                      <a:pt x="310786" y="2560060"/>
                      <a:pt x="373948" y="2640794"/>
                    </a:cubicBezTo>
                    <a:cubicBezTo>
                      <a:pt x="378037" y="2646044"/>
                      <a:pt x="383563" y="2650962"/>
                      <a:pt x="381242" y="2659306"/>
                    </a:cubicBezTo>
                    <a:cubicBezTo>
                      <a:pt x="369030" y="2703237"/>
                      <a:pt x="357038" y="2747279"/>
                      <a:pt x="345047" y="2791321"/>
                    </a:cubicBezTo>
                    <a:cubicBezTo>
                      <a:pt x="329519" y="2848349"/>
                      <a:pt x="313881" y="2905321"/>
                      <a:pt x="298740" y="2962459"/>
                    </a:cubicBezTo>
                    <a:cubicBezTo>
                      <a:pt x="288296" y="3001694"/>
                      <a:pt x="279012" y="3041204"/>
                      <a:pt x="268513" y="3080438"/>
                    </a:cubicBezTo>
                    <a:cubicBezTo>
                      <a:pt x="250885" y="3146529"/>
                      <a:pt x="232097" y="3212287"/>
                      <a:pt x="214966" y="3278488"/>
                    </a:cubicBezTo>
                    <a:cubicBezTo>
                      <a:pt x="199273" y="3338997"/>
                      <a:pt x="183082" y="3399396"/>
                      <a:pt x="166338" y="3459629"/>
                    </a:cubicBezTo>
                    <a:cubicBezTo>
                      <a:pt x="164072" y="3467862"/>
                      <a:pt x="157054" y="3480738"/>
                      <a:pt x="173301" y="3485656"/>
                    </a:cubicBezTo>
                    <a:cubicBezTo>
                      <a:pt x="188165" y="3490187"/>
                      <a:pt x="202699" y="3495768"/>
                      <a:pt x="217729" y="3499526"/>
                    </a:cubicBezTo>
                    <a:cubicBezTo>
                      <a:pt x="287356" y="3516933"/>
                      <a:pt x="355657" y="3538981"/>
                      <a:pt x="424621" y="3558653"/>
                    </a:cubicBezTo>
                    <a:cubicBezTo>
                      <a:pt x="504913" y="3581586"/>
                      <a:pt x="585205" y="3604464"/>
                      <a:pt x="665441" y="3627507"/>
                    </a:cubicBezTo>
                    <a:cubicBezTo>
                      <a:pt x="675167" y="3630325"/>
                      <a:pt x="682959" y="3634801"/>
                      <a:pt x="683953" y="3647234"/>
                    </a:cubicBezTo>
                    <a:cubicBezTo>
                      <a:pt x="688374" y="3699952"/>
                      <a:pt x="697381" y="3752227"/>
                      <a:pt x="699371" y="3805221"/>
                    </a:cubicBezTo>
                    <a:cubicBezTo>
                      <a:pt x="706941" y="3805387"/>
                      <a:pt x="714567" y="3805663"/>
                      <a:pt x="722138" y="3805663"/>
                    </a:cubicBezTo>
                    <a:cubicBezTo>
                      <a:pt x="1205989" y="3805663"/>
                      <a:pt x="1689786" y="3805719"/>
                      <a:pt x="2173638" y="3805663"/>
                    </a:cubicBezTo>
                    <a:cubicBezTo>
                      <a:pt x="2225084" y="3805663"/>
                      <a:pt x="2276476" y="3805498"/>
                      <a:pt x="2327922" y="3805442"/>
                    </a:cubicBezTo>
                    <a:cubicBezTo>
                      <a:pt x="2337316" y="3797153"/>
                      <a:pt x="2331846" y="3786930"/>
                      <a:pt x="2331459" y="3777481"/>
                    </a:cubicBezTo>
                    <a:cubicBezTo>
                      <a:pt x="2330685" y="3759024"/>
                      <a:pt x="2333227" y="3755654"/>
                      <a:pt x="2351628" y="3755322"/>
                    </a:cubicBezTo>
                    <a:cubicBezTo>
                      <a:pt x="2379645" y="3754824"/>
                      <a:pt x="2407662" y="3755433"/>
                      <a:pt x="2435678" y="3755101"/>
                    </a:cubicBezTo>
                    <a:cubicBezTo>
                      <a:pt x="2462645" y="3754769"/>
                      <a:pt x="2466789" y="3750348"/>
                      <a:pt x="2464247" y="3724321"/>
                    </a:cubicBezTo>
                    <a:cubicBezTo>
                      <a:pt x="2459384" y="3674422"/>
                      <a:pt x="2451980" y="3624799"/>
                      <a:pt x="2446012" y="3575010"/>
                    </a:cubicBezTo>
                    <a:cubicBezTo>
                      <a:pt x="2441480" y="3536881"/>
                      <a:pt x="2435844" y="3498918"/>
                      <a:pt x="2430263" y="3460899"/>
                    </a:cubicBezTo>
                    <a:cubicBezTo>
                      <a:pt x="2425013" y="3425257"/>
                      <a:pt x="2421974" y="3389173"/>
                      <a:pt x="2417111" y="3353420"/>
                    </a:cubicBezTo>
                    <a:cubicBezTo>
                      <a:pt x="2409154" y="3295121"/>
                      <a:pt x="2403296" y="3236602"/>
                      <a:pt x="2394897" y="3178358"/>
                    </a:cubicBezTo>
                    <a:cubicBezTo>
                      <a:pt x="2388763" y="3135808"/>
                      <a:pt x="2384121" y="3092927"/>
                      <a:pt x="2378374" y="3050266"/>
                    </a:cubicBezTo>
                    <a:cubicBezTo>
                      <a:pt x="2372848" y="3008712"/>
                      <a:pt x="2369090" y="2966935"/>
                      <a:pt x="2362128" y="2925546"/>
                    </a:cubicBezTo>
                    <a:cubicBezTo>
                      <a:pt x="2360249" y="2896535"/>
                      <a:pt x="2355055" y="2867910"/>
                      <a:pt x="2351518" y="2839065"/>
                    </a:cubicBezTo>
                    <a:cubicBezTo>
                      <a:pt x="2346268" y="2796515"/>
                      <a:pt x="2341129" y="2753965"/>
                      <a:pt x="2334664" y="2711581"/>
                    </a:cubicBezTo>
                    <a:cubicBezTo>
                      <a:pt x="2330575" y="2684670"/>
                      <a:pt x="2322451" y="2658367"/>
                      <a:pt x="2323115" y="2630792"/>
                    </a:cubicBezTo>
                    <a:cubicBezTo>
                      <a:pt x="2319412" y="2594266"/>
                      <a:pt x="2314163" y="2557960"/>
                      <a:pt x="2309963" y="2521489"/>
                    </a:cubicBezTo>
                    <a:cubicBezTo>
                      <a:pt x="2305045" y="2479215"/>
                      <a:pt x="2299574" y="2436997"/>
                      <a:pt x="2293551" y="2394945"/>
                    </a:cubicBezTo>
                    <a:cubicBezTo>
                      <a:pt x="2286864" y="2348306"/>
                      <a:pt x="2280952" y="2301556"/>
                      <a:pt x="2274763" y="2254807"/>
                    </a:cubicBezTo>
                    <a:cubicBezTo>
                      <a:pt x="2265976" y="2188385"/>
                      <a:pt x="2259235" y="2121742"/>
                      <a:pt x="2249067" y="2055486"/>
                    </a:cubicBezTo>
                    <a:cubicBezTo>
                      <a:pt x="2245475" y="2031945"/>
                      <a:pt x="2243596" y="2008073"/>
                      <a:pt x="2240004" y="1984422"/>
                    </a:cubicBezTo>
                    <a:cubicBezTo>
                      <a:pt x="2237739" y="1969502"/>
                      <a:pt x="2243873" y="1960274"/>
                      <a:pt x="2259235" y="1956295"/>
                    </a:cubicBezTo>
                    <a:cubicBezTo>
                      <a:pt x="2274431" y="1952372"/>
                      <a:pt x="2289738" y="1948227"/>
                      <a:pt x="2303829" y="1940823"/>
                    </a:cubicBezTo>
                    <a:cubicBezTo>
                      <a:pt x="2309576" y="1936457"/>
                      <a:pt x="2316097" y="1934689"/>
                      <a:pt x="2323115" y="1933307"/>
                    </a:cubicBezTo>
                    <a:cubicBezTo>
                      <a:pt x="2337372" y="1930489"/>
                      <a:pt x="2351628" y="1927726"/>
                      <a:pt x="2365664" y="1923360"/>
                    </a:cubicBezTo>
                    <a:cubicBezTo>
                      <a:pt x="2443028" y="1899323"/>
                      <a:pt x="2519507" y="1872688"/>
                      <a:pt x="2597036" y="1849313"/>
                    </a:cubicBezTo>
                    <a:cubicBezTo>
                      <a:pt x="2629694" y="1839090"/>
                      <a:pt x="2662076" y="1828093"/>
                      <a:pt x="2694734" y="1817815"/>
                    </a:cubicBezTo>
                    <a:cubicBezTo>
                      <a:pt x="2712915" y="1812344"/>
                      <a:pt x="2715015" y="1809084"/>
                      <a:pt x="2713136" y="1790517"/>
                    </a:cubicBezTo>
                    <a:close/>
                  </a:path>
                </a:pathLst>
              </a:custGeom>
              <a:solidFill>
                <a:srgbClr val="000000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FA08066C-3D54-4533-8DF0-F73405625C31}"/>
                  </a:ext>
                </a:extLst>
              </p:cNvPr>
              <p:cNvSpPr/>
              <p:nvPr/>
            </p:nvSpPr>
            <p:spPr>
              <a:xfrm>
                <a:off x="4896539" y="3053386"/>
                <a:ext cx="1150722" cy="2845579"/>
              </a:xfrm>
              <a:custGeom>
                <a:avLst/>
                <a:gdLst>
                  <a:gd name="connsiteX0" fmla="*/ 1150686 w 1150722"/>
                  <a:gd name="connsiteY0" fmla="*/ 2531491 h 2845579"/>
                  <a:gd name="connsiteX1" fmla="*/ 1142895 w 1150722"/>
                  <a:gd name="connsiteY1" fmla="*/ 2440920 h 2845579"/>
                  <a:gd name="connsiteX2" fmla="*/ 1132119 w 1150722"/>
                  <a:gd name="connsiteY2" fmla="*/ 2306695 h 2845579"/>
                  <a:gd name="connsiteX3" fmla="*/ 1115154 w 1150722"/>
                  <a:gd name="connsiteY3" fmla="*/ 2132960 h 2845579"/>
                  <a:gd name="connsiteX4" fmla="*/ 1105484 w 1150722"/>
                  <a:gd name="connsiteY4" fmla="*/ 2048302 h 2845579"/>
                  <a:gd name="connsiteX5" fmla="*/ 1086419 w 1150722"/>
                  <a:gd name="connsiteY5" fmla="*/ 1914077 h 2845579"/>
                  <a:gd name="connsiteX6" fmla="*/ 1056745 w 1150722"/>
                  <a:gd name="connsiteY6" fmla="*/ 1737910 h 2845579"/>
                  <a:gd name="connsiteX7" fmla="*/ 1023092 w 1150722"/>
                  <a:gd name="connsiteY7" fmla="*/ 1560748 h 2845579"/>
                  <a:gd name="connsiteX8" fmla="*/ 1016185 w 1150722"/>
                  <a:gd name="connsiteY8" fmla="*/ 1549530 h 2845579"/>
                  <a:gd name="connsiteX9" fmla="*/ 1013201 w 1150722"/>
                  <a:gd name="connsiteY9" fmla="*/ 1528974 h 2845579"/>
                  <a:gd name="connsiteX10" fmla="*/ 982753 w 1150722"/>
                  <a:gd name="connsiteY10" fmla="*/ 1409448 h 2845579"/>
                  <a:gd name="connsiteX11" fmla="*/ 861458 w 1150722"/>
                  <a:gd name="connsiteY11" fmla="*/ 1032302 h 2845579"/>
                  <a:gd name="connsiteX12" fmla="*/ 819571 w 1150722"/>
                  <a:gd name="connsiteY12" fmla="*/ 925430 h 2845579"/>
                  <a:gd name="connsiteX13" fmla="*/ 813327 w 1150722"/>
                  <a:gd name="connsiteY13" fmla="*/ 913384 h 2845579"/>
                  <a:gd name="connsiteX14" fmla="*/ 722978 w 1150722"/>
                  <a:gd name="connsiteY14" fmla="*/ 713289 h 2845579"/>
                  <a:gd name="connsiteX15" fmla="*/ 684573 w 1150722"/>
                  <a:gd name="connsiteY15" fmla="*/ 639628 h 2845579"/>
                  <a:gd name="connsiteX16" fmla="*/ 667276 w 1150722"/>
                  <a:gd name="connsiteY16" fmla="*/ 615203 h 2845579"/>
                  <a:gd name="connsiteX17" fmla="*/ 645504 w 1150722"/>
                  <a:gd name="connsiteY17" fmla="*/ 581882 h 2845579"/>
                  <a:gd name="connsiteX18" fmla="*/ 625998 w 1150722"/>
                  <a:gd name="connsiteY18" fmla="*/ 545632 h 2845579"/>
                  <a:gd name="connsiteX19" fmla="*/ 608978 w 1150722"/>
                  <a:gd name="connsiteY19" fmla="*/ 491201 h 2845579"/>
                  <a:gd name="connsiteX20" fmla="*/ 589692 w 1150722"/>
                  <a:gd name="connsiteY20" fmla="*/ 450972 h 2845579"/>
                  <a:gd name="connsiteX21" fmla="*/ 589692 w 1150722"/>
                  <a:gd name="connsiteY21" fmla="*/ 450972 h 2845579"/>
                  <a:gd name="connsiteX22" fmla="*/ 584111 w 1150722"/>
                  <a:gd name="connsiteY22" fmla="*/ 414280 h 2845579"/>
                  <a:gd name="connsiteX23" fmla="*/ 573225 w 1150722"/>
                  <a:gd name="connsiteY23" fmla="*/ 360292 h 2845579"/>
                  <a:gd name="connsiteX24" fmla="*/ 559355 w 1150722"/>
                  <a:gd name="connsiteY24" fmla="*/ 309453 h 2845579"/>
                  <a:gd name="connsiteX25" fmla="*/ 470829 w 1150722"/>
                  <a:gd name="connsiteY25" fmla="*/ 331004 h 2845579"/>
                  <a:gd name="connsiteX26" fmla="*/ 458396 w 1150722"/>
                  <a:gd name="connsiteY26" fmla="*/ 325589 h 2845579"/>
                  <a:gd name="connsiteX27" fmla="*/ 349092 w 1150722"/>
                  <a:gd name="connsiteY27" fmla="*/ 248502 h 2845579"/>
                  <a:gd name="connsiteX28" fmla="*/ 93131 w 1150722"/>
                  <a:gd name="connsiteY28" fmla="*/ 71064 h 2845579"/>
                  <a:gd name="connsiteX29" fmla="*/ 48094 w 1150722"/>
                  <a:gd name="connsiteY29" fmla="*/ 0 h 2845579"/>
                  <a:gd name="connsiteX30" fmla="*/ 19249 w 1150722"/>
                  <a:gd name="connsiteY30" fmla="*/ 28459 h 2845579"/>
                  <a:gd name="connsiteX31" fmla="*/ 13944 w 1150722"/>
                  <a:gd name="connsiteY31" fmla="*/ 80955 h 2845579"/>
                  <a:gd name="connsiteX32" fmla="*/ 16431 w 1150722"/>
                  <a:gd name="connsiteY32" fmla="*/ 85486 h 2845579"/>
                  <a:gd name="connsiteX33" fmla="*/ 155740 w 1150722"/>
                  <a:gd name="connsiteY33" fmla="*/ 311111 h 2845579"/>
                  <a:gd name="connsiteX34" fmla="*/ 381530 w 1150722"/>
                  <a:gd name="connsiteY34" fmla="*/ 705498 h 2845579"/>
                  <a:gd name="connsiteX35" fmla="*/ 552282 w 1150722"/>
                  <a:gd name="connsiteY35" fmla="*/ 1087506 h 2845579"/>
                  <a:gd name="connsiteX36" fmla="*/ 615111 w 1150722"/>
                  <a:gd name="connsiteY36" fmla="*/ 1303570 h 2845579"/>
                  <a:gd name="connsiteX37" fmla="*/ 635613 w 1150722"/>
                  <a:gd name="connsiteY37" fmla="*/ 1418068 h 2845579"/>
                  <a:gd name="connsiteX38" fmla="*/ 655119 w 1150722"/>
                  <a:gd name="connsiteY38" fmla="*/ 1698068 h 2845579"/>
                  <a:gd name="connsiteX39" fmla="*/ 647549 w 1150722"/>
                  <a:gd name="connsiteY39" fmla="*/ 1860420 h 2845579"/>
                  <a:gd name="connsiteX40" fmla="*/ 622240 w 1150722"/>
                  <a:gd name="connsiteY40" fmla="*/ 2038024 h 2845579"/>
                  <a:gd name="connsiteX41" fmla="*/ 587316 w 1150722"/>
                  <a:gd name="connsiteY41" fmla="*/ 2206013 h 2845579"/>
                  <a:gd name="connsiteX42" fmla="*/ 522883 w 1150722"/>
                  <a:gd name="connsiteY42" fmla="*/ 2424951 h 2845579"/>
                  <a:gd name="connsiteX43" fmla="*/ 435905 w 1150722"/>
                  <a:gd name="connsiteY43" fmla="*/ 2675110 h 2845579"/>
                  <a:gd name="connsiteX44" fmla="*/ 401147 w 1150722"/>
                  <a:gd name="connsiteY44" fmla="*/ 2765459 h 2845579"/>
                  <a:gd name="connsiteX45" fmla="*/ 404905 w 1150722"/>
                  <a:gd name="connsiteY45" fmla="*/ 2784745 h 2845579"/>
                  <a:gd name="connsiteX46" fmla="*/ 442371 w 1150722"/>
                  <a:gd name="connsiteY46" fmla="*/ 2791929 h 2845579"/>
                  <a:gd name="connsiteX47" fmla="*/ 552503 w 1150722"/>
                  <a:gd name="connsiteY47" fmla="*/ 2809888 h 2845579"/>
                  <a:gd name="connsiteX48" fmla="*/ 672471 w 1150722"/>
                  <a:gd name="connsiteY48" fmla="*/ 2829063 h 2845579"/>
                  <a:gd name="connsiteX49" fmla="*/ 809901 w 1150722"/>
                  <a:gd name="connsiteY49" fmla="*/ 2843099 h 2845579"/>
                  <a:gd name="connsiteX50" fmla="*/ 959710 w 1150722"/>
                  <a:gd name="connsiteY50" fmla="*/ 2835805 h 2845579"/>
                  <a:gd name="connsiteX51" fmla="*/ 1129522 w 1150722"/>
                  <a:gd name="connsiteY51" fmla="*/ 2719428 h 2845579"/>
                  <a:gd name="connsiteX52" fmla="*/ 1138750 w 1150722"/>
                  <a:gd name="connsiteY52" fmla="*/ 2693898 h 2845579"/>
                  <a:gd name="connsiteX53" fmla="*/ 1133998 w 1150722"/>
                  <a:gd name="connsiteY53" fmla="*/ 2602941 h 2845579"/>
                  <a:gd name="connsiteX54" fmla="*/ 1141016 w 1150722"/>
                  <a:gd name="connsiteY54" fmla="*/ 2576638 h 2845579"/>
                  <a:gd name="connsiteX55" fmla="*/ 1150686 w 1150722"/>
                  <a:gd name="connsiteY55" fmla="*/ 2531491 h 2845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150722" h="2845579">
                    <a:moveTo>
                      <a:pt x="1150686" y="2531491"/>
                    </a:moveTo>
                    <a:cubicBezTo>
                      <a:pt x="1151294" y="2500932"/>
                      <a:pt x="1144110" y="2471313"/>
                      <a:pt x="1142895" y="2440920"/>
                    </a:cubicBezTo>
                    <a:cubicBezTo>
                      <a:pt x="1141126" y="2396105"/>
                      <a:pt x="1136816" y="2351345"/>
                      <a:pt x="1132119" y="2306695"/>
                    </a:cubicBezTo>
                    <a:cubicBezTo>
                      <a:pt x="1126040" y="2248839"/>
                      <a:pt x="1122338" y="2190761"/>
                      <a:pt x="1115154" y="2132960"/>
                    </a:cubicBezTo>
                    <a:cubicBezTo>
                      <a:pt x="1111673" y="2104943"/>
                      <a:pt x="1107860" y="2076650"/>
                      <a:pt x="1105484" y="2048302"/>
                    </a:cubicBezTo>
                    <a:cubicBezTo>
                      <a:pt x="1101671" y="2003321"/>
                      <a:pt x="1093493" y="1958727"/>
                      <a:pt x="1086419" y="1914077"/>
                    </a:cubicBezTo>
                    <a:cubicBezTo>
                      <a:pt x="1077081" y="1855226"/>
                      <a:pt x="1068902" y="1796153"/>
                      <a:pt x="1056745" y="1737910"/>
                    </a:cubicBezTo>
                    <a:cubicBezTo>
                      <a:pt x="1044478" y="1679003"/>
                      <a:pt x="1032210" y="1620207"/>
                      <a:pt x="1023092" y="1560748"/>
                    </a:cubicBezTo>
                    <a:cubicBezTo>
                      <a:pt x="1022318" y="1555664"/>
                      <a:pt x="1020605" y="1551962"/>
                      <a:pt x="1016185" y="1549530"/>
                    </a:cubicBezTo>
                    <a:cubicBezTo>
                      <a:pt x="1012538" y="1543065"/>
                      <a:pt x="1015079" y="1535771"/>
                      <a:pt x="1013201" y="1528974"/>
                    </a:cubicBezTo>
                    <a:cubicBezTo>
                      <a:pt x="1002149" y="1489353"/>
                      <a:pt x="993694" y="1449069"/>
                      <a:pt x="982753" y="1409448"/>
                    </a:cubicBezTo>
                    <a:cubicBezTo>
                      <a:pt x="947663" y="1282019"/>
                      <a:pt x="907545" y="1156194"/>
                      <a:pt x="861458" y="1032302"/>
                    </a:cubicBezTo>
                    <a:cubicBezTo>
                      <a:pt x="849246" y="995996"/>
                      <a:pt x="832226" y="961570"/>
                      <a:pt x="819571" y="925430"/>
                    </a:cubicBezTo>
                    <a:cubicBezTo>
                      <a:pt x="817472" y="921396"/>
                      <a:pt x="815040" y="917528"/>
                      <a:pt x="813327" y="913384"/>
                    </a:cubicBezTo>
                    <a:cubicBezTo>
                      <a:pt x="785421" y="845691"/>
                      <a:pt x="756355" y="778551"/>
                      <a:pt x="722978" y="713289"/>
                    </a:cubicBezTo>
                    <a:cubicBezTo>
                      <a:pt x="710379" y="688643"/>
                      <a:pt x="693746" y="666098"/>
                      <a:pt x="684573" y="639628"/>
                    </a:cubicBezTo>
                    <a:cubicBezTo>
                      <a:pt x="674018" y="634876"/>
                      <a:pt x="674515" y="622277"/>
                      <a:pt x="667276" y="615203"/>
                    </a:cubicBezTo>
                    <a:cubicBezTo>
                      <a:pt x="660701" y="603654"/>
                      <a:pt x="654014" y="592105"/>
                      <a:pt x="645504" y="581882"/>
                    </a:cubicBezTo>
                    <a:cubicBezTo>
                      <a:pt x="636442" y="571051"/>
                      <a:pt x="629092" y="559502"/>
                      <a:pt x="625998" y="545632"/>
                    </a:cubicBezTo>
                    <a:cubicBezTo>
                      <a:pt x="621853" y="527009"/>
                      <a:pt x="615111" y="509216"/>
                      <a:pt x="608978" y="491201"/>
                    </a:cubicBezTo>
                    <a:cubicBezTo>
                      <a:pt x="605496" y="476392"/>
                      <a:pt x="596489" y="464179"/>
                      <a:pt x="589692" y="450972"/>
                    </a:cubicBezTo>
                    <a:cubicBezTo>
                      <a:pt x="589692" y="450972"/>
                      <a:pt x="589692" y="450972"/>
                      <a:pt x="589692" y="450972"/>
                    </a:cubicBezTo>
                    <a:cubicBezTo>
                      <a:pt x="587813" y="438760"/>
                      <a:pt x="585990" y="426548"/>
                      <a:pt x="584111" y="414280"/>
                    </a:cubicBezTo>
                    <a:cubicBezTo>
                      <a:pt x="576154" y="397150"/>
                      <a:pt x="579414" y="377643"/>
                      <a:pt x="573225" y="360292"/>
                    </a:cubicBezTo>
                    <a:cubicBezTo>
                      <a:pt x="567257" y="343659"/>
                      <a:pt x="571954" y="324207"/>
                      <a:pt x="559355" y="309453"/>
                    </a:cubicBezTo>
                    <a:cubicBezTo>
                      <a:pt x="531835" y="324870"/>
                      <a:pt x="500890" y="326252"/>
                      <a:pt x="470829" y="331004"/>
                    </a:cubicBezTo>
                    <a:cubicBezTo>
                      <a:pt x="465911" y="331778"/>
                      <a:pt x="462319" y="328352"/>
                      <a:pt x="458396" y="325589"/>
                    </a:cubicBezTo>
                    <a:cubicBezTo>
                      <a:pt x="422035" y="299783"/>
                      <a:pt x="385674" y="273976"/>
                      <a:pt x="349092" y="248502"/>
                    </a:cubicBezTo>
                    <a:cubicBezTo>
                      <a:pt x="263827" y="189264"/>
                      <a:pt x="178451" y="130191"/>
                      <a:pt x="93131" y="71064"/>
                    </a:cubicBezTo>
                    <a:cubicBezTo>
                      <a:pt x="68153" y="53712"/>
                      <a:pt x="38479" y="39234"/>
                      <a:pt x="48094" y="0"/>
                    </a:cubicBezTo>
                    <a:cubicBezTo>
                      <a:pt x="35937" y="6907"/>
                      <a:pt x="29914" y="20059"/>
                      <a:pt x="19249" y="28459"/>
                    </a:cubicBezTo>
                    <a:cubicBezTo>
                      <a:pt x="-5452" y="52110"/>
                      <a:pt x="-5452" y="52110"/>
                      <a:pt x="13944" y="80955"/>
                    </a:cubicBezTo>
                    <a:cubicBezTo>
                      <a:pt x="14883" y="82392"/>
                      <a:pt x="15546" y="84050"/>
                      <a:pt x="16431" y="85486"/>
                    </a:cubicBezTo>
                    <a:cubicBezTo>
                      <a:pt x="62904" y="160695"/>
                      <a:pt x="109764" y="235626"/>
                      <a:pt x="155740" y="311111"/>
                    </a:cubicBezTo>
                    <a:cubicBezTo>
                      <a:pt x="234484" y="440584"/>
                      <a:pt x="311019" y="571383"/>
                      <a:pt x="381530" y="705498"/>
                    </a:cubicBezTo>
                    <a:cubicBezTo>
                      <a:pt x="446570" y="829168"/>
                      <a:pt x="505753" y="955381"/>
                      <a:pt x="552282" y="1087506"/>
                    </a:cubicBezTo>
                    <a:cubicBezTo>
                      <a:pt x="577259" y="1158459"/>
                      <a:pt x="598036" y="1230462"/>
                      <a:pt x="615111" y="1303570"/>
                    </a:cubicBezTo>
                    <a:cubicBezTo>
                      <a:pt x="623898" y="1341257"/>
                      <a:pt x="629424" y="1379718"/>
                      <a:pt x="635613" y="1418068"/>
                    </a:cubicBezTo>
                    <a:cubicBezTo>
                      <a:pt x="650533" y="1510959"/>
                      <a:pt x="655285" y="1604348"/>
                      <a:pt x="655119" y="1698068"/>
                    </a:cubicBezTo>
                    <a:cubicBezTo>
                      <a:pt x="655009" y="1752277"/>
                      <a:pt x="653738" y="1806597"/>
                      <a:pt x="647549" y="1860420"/>
                    </a:cubicBezTo>
                    <a:cubicBezTo>
                      <a:pt x="640752" y="1919769"/>
                      <a:pt x="633181" y="1979062"/>
                      <a:pt x="622240" y="2038024"/>
                    </a:cubicBezTo>
                    <a:cubicBezTo>
                      <a:pt x="611796" y="2094333"/>
                      <a:pt x="601683" y="2150698"/>
                      <a:pt x="587316" y="2206013"/>
                    </a:cubicBezTo>
                    <a:cubicBezTo>
                      <a:pt x="568196" y="2279618"/>
                      <a:pt x="546369" y="2352505"/>
                      <a:pt x="522883" y="2424951"/>
                    </a:cubicBezTo>
                    <a:cubicBezTo>
                      <a:pt x="495641" y="2509000"/>
                      <a:pt x="465856" y="2592055"/>
                      <a:pt x="435905" y="2675110"/>
                    </a:cubicBezTo>
                    <a:cubicBezTo>
                      <a:pt x="424964" y="2705448"/>
                      <a:pt x="412420" y="2735232"/>
                      <a:pt x="401147" y="2765459"/>
                    </a:cubicBezTo>
                    <a:cubicBezTo>
                      <a:pt x="398605" y="2772201"/>
                      <a:pt x="392029" y="2783750"/>
                      <a:pt x="404905" y="2784745"/>
                    </a:cubicBezTo>
                    <a:cubicBezTo>
                      <a:pt x="417890" y="2785684"/>
                      <a:pt x="429716" y="2790160"/>
                      <a:pt x="442371" y="2791929"/>
                    </a:cubicBezTo>
                    <a:cubicBezTo>
                      <a:pt x="479173" y="2797068"/>
                      <a:pt x="515810" y="2803865"/>
                      <a:pt x="552503" y="2809888"/>
                    </a:cubicBezTo>
                    <a:cubicBezTo>
                      <a:pt x="592455" y="2816464"/>
                      <a:pt x="632297" y="2823924"/>
                      <a:pt x="672471" y="2829063"/>
                    </a:cubicBezTo>
                    <a:cubicBezTo>
                      <a:pt x="718115" y="2834865"/>
                      <a:pt x="764091" y="2838623"/>
                      <a:pt x="809901" y="2843099"/>
                    </a:cubicBezTo>
                    <a:cubicBezTo>
                      <a:pt x="860187" y="2848017"/>
                      <a:pt x="910252" y="2845641"/>
                      <a:pt x="959710" y="2835805"/>
                    </a:cubicBezTo>
                    <a:cubicBezTo>
                      <a:pt x="1032707" y="2821271"/>
                      <a:pt x="1086585" y="2778169"/>
                      <a:pt x="1129522" y="2719428"/>
                    </a:cubicBezTo>
                    <a:cubicBezTo>
                      <a:pt x="1135048" y="2711858"/>
                      <a:pt x="1139524" y="2704453"/>
                      <a:pt x="1138750" y="2693898"/>
                    </a:cubicBezTo>
                    <a:cubicBezTo>
                      <a:pt x="1136485" y="2663616"/>
                      <a:pt x="1135490" y="2633279"/>
                      <a:pt x="1133998" y="2602941"/>
                    </a:cubicBezTo>
                    <a:cubicBezTo>
                      <a:pt x="1135379" y="2593934"/>
                      <a:pt x="1135545" y="2585203"/>
                      <a:pt x="1141016" y="2576638"/>
                    </a:cubicBezTo>
                    <a:cubicBezTo>
                      <a:pt x="1149471" y="2563265"/>
                      <a:pt x="1150355" y="2547571"/>
                      <a:pt x="1150686" y="25314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AD82A0C-2819-48E6-BD8A-6BABFB9FB780}"/>
                  </a:ext>
                </a:extLst>
              </p:cNvPr>
              <p:cNvSpPr/>
              <p:nvPr/>
            </p:nvSpPr>
            <p:spPr>
              <a:xfrm>
                <a:off x="4874000" y="2133319"/>
                <a:ext cx="900533" cy="1255350"/>
              </a:xfrm>
              <a:custGeom>
                <a:avLst/>
                <a:gdLst>
                  <a:gd name="connsiteX0" fmla="*/ 895767 w 900533"/>
                  <a:gd name="connsiteY0" fmla="*/ 304477 h 1255350"/>
                  <a:gd name="connsiteX1" fmla="*/ 890628 w 900533"/>
                  <a:gd name="connsiteY1" fmla="*/ 382779 h 1255350"/>
                  <a:gd name="connsiteX2" fmla="*/ 879576 w 900533"/>
                  <a:gd name="connsiteY2" fmla="*/ 446770 h 1255350"/>
                  <a:gd name="connsiteX3" fmla="*/ 877974 w 900533"/>
                  <a:gd name="connsiteY3" fmla="*/ 460529 h 1255350"/>
                  <a:gd name="connsiteX4" fmla="*/ 876869 w 900533"/>
                  <a:gd name="connsiteY4" fmla="*/ 542811 h 1255350"/>
                  <a:gd name="connsiteX5" fmla="*/ 868580 w 900533"/>
                  <a:gd name="connsiteY5" fmla="*/ 676981 h 1255350"/>
                  <a:gd name="connsiteX6" fmla="*/ 820228 w 900533"/>
                  <a:gd name="connsiteY6" fmla="*/ 838615 h 1255350"/>
                  <a:gd name="connsiteX7" fmla="*/ 753585 w 900533"/>
                  <a:gd name="connsiteY7" fmla="*/ 940679 h 1255350"/>
                  <a:gd name="connsiteX8" fmla="*/ 695728 w 900533"/>
                  <a:gd name="connsiteY8" fmla="*/ 1044456 h 1255350"/>
                  <a:gd name="connsiteX9" fmla="*/ 624443 w 900533"/>
                  <a:gd name="connsiteY9" fmla="*/ 1090598 h 1255350"/>
                  <a:gd name="connsiteX10" fmla="*/ 592614 w 900533"/>
                  <a:gd name="connsiteY10" fmla="*/ 1118614 h 1255350"/>
                  <a:gd name="connsiteX11" fmla="*/ 581894 w 900533"/>
                  <a:gd name="connsiteY11" fmla="*/ 1229520 h 1255350"/>
                  <a:gd name="connsiteX12" fmla="*/ 571339 w 900533"/>
                  <a:gd name="connsiteY12" fmla="*/ 1240406 h 1255350"/>
                  <a:gd name="connsiteX13" fmla="*/ 497789 w 900533"/>
                  <a:gd name="connsiteY13" fmla="*/ 1255216 h 1255350"/>
                  <a:gd name="connsiteX14" fmla="*/ 475188 w 900533"/>
                  <a:gd name="connsiteY14" fmla="*/ 1247258 h 1255350"/>
                  <a:gd name="connsiteX15" fmla="*/ 208450 w 900533"/>
                  <a:gd name="connsiteY15" fmla="*/ 1061200 h 1255350"/>
                  <a:gd name="connsiteX16" fmla="*/ 84006 w 900533"/>
                  <a:gd name="connsiteY16" fmla="*/ 973724 h 1255350"/>
                  <a:gd name="connsiteX17" fmla="*/ 70633 w 900533"/>
                  <a:gd name="connsiteY17" fmla="*/ 920067 h 1255350"/>
                  <a:gd name="connsiteX18" fmla="*/ 71738 w 900533"/>
                  <a:gd name="connsiteY18" fmla="*/ 723841 h 1255350"/>
                  <a:gd name="connsiteX19" fmla="*/ 75717 w 900533"/>
                  <a:gd name="connsiteY19" fmla="*/ 675157 h 1255350"/>
                  <a:gd name="connsiteX20" fmla="*/ 59637 w 900533"/>
                  <a:gd name="connsiteY20" fmla="*/ 607685 h 1255350"/>
                  <a:gd name="connsiteX21" fmla="*/ 13053 w 900533"/>
                  <a:gd name="connsiteY21" fmla="*/ 500206 h 1255350"/>
                  <a:gd name="connsiteX22" fmla="*/ 398 w 900533"/>
                  <a:gd name="connsiteY22" fmla="*/ 359405 h 1255350"/>
                  <a:gd name="connsiteX23" fmla="*/ 35599 w 900533"/>
                  <a:gd name="connsiteY23" fmla="*/ 296740 h 1255350"/>
                  <a:gd name="connsiteX24" fmla="*/ 112962 w 900533"/>
                  <a:gd name="connsiteY24" fmla="*/ 313153 h 1255350"/>
                  <a:gd name="connsiteX25" fmla="*/ 162585 w 900533"/>
                  <a:gd name="connsiteY25" fmla="*/ 422014 h 1255350"/>
                  <a:gd name="connsiteX26" fmla="*/ 171150 w 900533"/>
                  <a:gd name="connsiteY26" fmla="*/ 484346 h 1255350"/>
                  <a:gd name="connsiteX27" fmla="*/ 179384 w 900533"/>
                  <a:gd name="connsiteY27" fmla="*/ 495840 h 1255350"/>
                  <a:gd name="connsiteX28" fmla="*/ 187120 w 900533"/>
                  <a:gd name="connsiteY28" fmla="*/ 484070 h 1255350"/>
                  <a:gd name="connsiteX29" fmla="*/ 213479 w 900533"/>
                  <a:gd name="connsiteY29" fmla="*/ 328957 h 1255350"/>
                  <a:gd name="connsiteX30" fmla="*/ 282553 w 900533"/>
                  <a:gd name="connsiteY30" fmla="*/ 102061 h 1255350"/>
                  <a:gd name="connsiteX31" fmla="*/ 445900 w 900533"/>
                  <a:gd name="connsiteY31" fmla="*/ 329 h 1255350"/>
                  <a:gd name="connsiteX32" fmla="*/ 641684 w 900533"/>
                  <a:gd name="connsiteY32" fmla="*/ 24588 h 1255350"/>
                  <a:gd name="connsiteX33" fmla="*/ 740323 w 900533"/>
                  <a:gd name="connsiteY33" fmla="*/ 39342 h 1255350"/>
                  <a:gd name="connsiteX34" fmla="*/ 803374 w 900533"/>
                  <a:gd name="connsiteY34" fmla="*/ 53599 h 1255350"/>
                  <a:gd name="connsiteX35" fmla="*/ 867254 w 900533"/>
                  <a:gd name="connsiteY35" fmla="*/ 115158 h 1255350"/>
                  <a:gd name="connsiteX36" fmla="*/ 895601 w 900533"/>
                  <a:gd name="connsiteY36" fmla="*/ 219377 h 1255350"/>
                  <a:gd name="connsiteX37" fmla="*/ 895767 w 900533"/>
                  <a:gd name="connsiteY37" fmla="*/ 304477 h 1255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00533" h="1255350">
                    <a:moveTo>
                      <a:pt x="895767" y="304477"/>
                    </a:moveTo>
                    <a:cubicBezTo>
                      <a:pt x="889081" y="330283"/>
                      <a:pt x="894165" y="356863"/>
                      <a:pt x="890628" y="382779"/>
                    </a:cubicBezTo>
                    <a:cubicBezTo>
                      <a:pt x="887699" y="404165"/>
                      <a:pt x="886484" y="425992"/>
                      <a:pt x="879576" y="446770"/>
                    </a:cubicBezTo>
                    <a:cubicBezTo>
                      <a:pt x="878140" y="451080"/>
                      <a:pt x="878084" y="455943"/>
                      <a:pt x="877974" y="460529"/>
                    </a:cubicBezTo>
                    <a:cubicBezTo>
                      <a:pt x="877421" y="487938"/>
                      <a:pt x="875598" y="515457"/>
                      <a:pt x="876869" y="542811"/>
                    </a:cubicBezTo>
                    <a:cubicBezTo>
                      <a:pt x="878913" y="587903"/>
                      <a:pt x="872669" y="632552"/>
                      <a:pt x="868580" y="676981"/>
                    </a:cubicBezTo>
                    <a:cubicBezTo>
                      <a:pt x="863441" y="733401"/>
                      <a:pt x="851615" y="789434"/>
                      <a:pt x="820228" y="838615"/>
                    </a:cubicBezTo>
                    <a:cubicBezTo>
                      <a:pt x="798400" y="872876"/>
                      <a:pt x="772704" y="904539"/>
                      <a:pt x="753585" y="940679"/>
                    </a:cubicBezTo>
                    <a:cubicBezTo>
                      <a:pt x="735018" y="975658"/>
                      <a:pt x="715622" y="1010251"/>
                      <a:pt x="695728" y="1044456"/>
                    </a:cubicBezTo>
                    <a:cubicBezTo>
                      <a:pt x="679979" y="1071533"/>
                      <a:pt x="659202" y="1091261"/>
                      <a:pt x="624443" y="1090598"/>
                    </a:cubicBezTo>
                    <a:cubicBezTo>
                      <a:pt x="598250" y="1090100"/>
                      <a:pt x="595156" y="1092753"/>
                      <a:pt x="592614" y="1118614"/>
                    </a:cubicBezTo>
                    <a:cubicBezTo>
                      <a:pt x="588967" y="1155583"/>
                      <a:pt x="580015" y="1192054"/>
                      <a:pt x="581894" y="1229520"/>
                    </a:cubicBezTo>
                    <a:cubicBezTo>
                      <a:pt x="579959" y="1234659"/>
                      <a:pt x="576755" y="1238748"/>
                      <a:pt x="571339" y="1240406"/>
                    </a:cubicBezTo>
                    <a:cubicBezTo>
                      <a:pt x="547301" y="1247645"/>
                      <a:pt x="522711" y="1252453"/>
                      <a:pt x="497789" y="1255216"/>
                    </a:cubicBezTo>
                    <a:cubicBezTo>
                      <a:pt x="489279" y="1256155"/>
                      <a:pt x="482040" y="1252066"/>
                      <a:pt x="475188" y="1247258"/>
                    </a:cubicBezTo>
                    <a:cubicBezTo>
                      <a:pt x="386275" y="1185202"/>
                      <a:pt x="297197" y="1123422"/>
                      <a:pt x="208450" y="1061200"/>
                    </a:cubicBezTo>
                    <a:cubicBezTo>
                      <a:pt x="166950" y="1032078"/>
                      <a:pt x="125119" y="1003454"/>
                      <a:pt x="84006" y="973724"/>
                    </a:cubicBezTo>
                    <a:cubicBezTo>
                      <a:pt x="64444" y="959578"/>
                      <a:pt x="61018" y="943276"/>
                      <a:pt x="70633" y="920067"/>
                    </a:cubicBezTo>
                    <a:cubicBezTo>
                      <a:pt x="70965" y="854640"/>
                      <a:pt x="70965" y="789268"/>
                      <a:pt x="71738" y="723841"/>
                    </a:cubicBezTo>
                    <a:cubicBezTo>
                      <a:pt x="71904" y="707595"/>
                      <a:pt x="74888" y="691403"/>
                      <a:pt x="75717" y="675157"/>
                    </a:cubicBezTo>
                    <a:cubicBezTo>
                      <a:pt x="76933" y="651340"/>
                      <a:pt x="80469" y="629237"/>
                      <a:pt x="59637" y="607685"/>
                    </a:cubicBezTo>
                    <a:cubicBezTo>
                      <a:pt x="31675" y="578840"/>
                      <a:pt x="22447" y="539330"/>
                      <a:pt x="13053" y="500206"/>
                    </a:cubicBezTo>
                    <a:cubicBezTo>
                      <a:pt x="1835" y="453512"/>
                      <a:pt x="-1204" y="406873"/>
                      <a:pt x="398" y="359405"/>
                    </a:cubicBezTo>
                    <a:cubicBezTo>
                      <a:pt x="1283" y="332383"/>
                      <a:pt x="11671" y="310776"/>
                      <a:pt x="35599" y="296740"/>
                    </a:cubicBezTo>
                    <a:cubicBezTo>
                      <a:pt x="65107" y="284528"/>
                      <a:pt x="90416" y="294143"/>
                      <a:pt x="112962" y="313153"/>
                    </a:cubicBezTo>
                    <a:cubicBezTo>
                      <a:pt x="146504" y="341390"/>
                      <a:pt x="157943" y="380790"/>
                      <a:pt x="162585" y="422014"/>
                    </a:cubicBezTo>
                    <a:cubicBezTo>
                      <a:pt x="164906" y="442902"/>
                      <a:pt x="171813" y="463071"/>
                      <a:pt x="171150" y="484346"/>
                    </a:cubicBezTo>
                    <a:cubicBezTo>
                      <a:pt x="170984" y="489596"/>
                      <a:pt x="172753" y="495840"/>
                      <a:pt x="179384" y="495840"/>
                    </a:cubicBezTo>
                    <a:cubicBezTo>
                      <a:pt x="186567" y="495896"/>
                      <a:pt x="186402" y="488878"/>
                      <a:pt x="187120" y="484070"/>
                    </a:cubicBezTo>
                    <a:cubicBezTo>
                      <a:pt x="194580" y="432126"/>
                      <a:pt x="203366" y="380403"/>
                      <a:pt x="213479" y="328957"/>
                    </a:cubicBezTo>
                    <a:cubicBezTo>
                      <a:pt x="228786" y="251041"/>
                      <a:pt x="245087" y="173457"/>
                      <a:pt x="282553" y="102061"/>
                    </a:cubicBezTo>
                    <a:cubicBezTo>
                      <a:pt x="317311" y="35861"/>
                      <a:pt x="371576" y="3644"/>
                      <a:pt x="445900" y="329"/>
                    </a:cubicBezTo>
                    <a:cubicBezTo>
                      <a:pt x="512819" y="-2655"/>
                      <a:pt x="576589" y="15415"/>
                      <a:pt x="641684" y="24588"/>
                    </a:cubicBezTo>
                    <a:cubicBezTo>
                      <a:pt x="674619" y="29229"/>
                      <a:pt x="707333" y="35087"/>
                      <a:pt x="740323" y="39342"/>
                    </a:cubicBezTo>
                    <a:cubicBezTo>
                      <a:pt x="761818" y="42105"/>
                      <a:pt x="782983" y="46305"/>
                      <a:pt x="803374" y="53599"/>
                    </a:cubicBezTo>
                    <a:cubicBezTo>
                      <a:pt x="833821" y="64485"/>
                      <a:pt x="853881" y="86644"/>
                      <a:pt x="867254" y="115158"/>
                    </a:cubicBezTo>
                    <a:cubicBezTo>
                      <a:pt x="882726" y="148203"/>
                      <a:pt x="892120" y="183403"/>
                      <a:pt x="895601" y="219377"/>
                    </a:cubicBezTo>
                    <a:cubicBezTo>
                      <a:pt x="898309" y="247560"/>
                      <a:pt x="905106" y="276184"/>
                      <a:pt x="895767" y="304477"/>
                    </a:cubicBezTo>
                    <a:close/>
                  </a:path>
                </a:pathLst>
              </a:custGeom>
              <a:solidFill>
                <a:srgbClr val="F9C0A4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F0E7004-DF16-457B-A7D3-187CAD466204}"/>
                  </a:ext>
                </a:extLst>
              </p:cNvPr>
              <p:cNvSpPr/>
              <p:nvPr/>
            </p:nvSpPr>
            <p:spPr>
              <a:xfrm>
                <a:off x="4905101" y="1818430"/>
                <a:ext cx="897671" cy="820668"/>
              </a:xfrm>
              <a:custGeom>
                <a:avLst/>
                <a:gdLst>
                  <a:gd name="connsiteX0" fmla="*/ 864666 w 897671"/>
                  <a:gd name="connsiteY0" fmla="*/ 619366 h 820668"/>
                  <a:gd name="connsiteX1" fmla="*/ 852012 w 897671"/>
                  <a:gd name="connsiteY1" fmla="*/ 492933 h 820668"/>
                  <a:gd name="connsiteX2" fmla="*/ 819906 w 897671"/>
                  <a:gd name="connsiteY2" fmla="*/ 411204 h 820668"/>
                  <a:gd name="connsiteX3" fmla="*/ 744753 w 897671"/>
                  <a:gd name="connsiteY3" fmla="*/ 365670 h 820668"/>
                  <a:gd name="connsiteX4" fmla="*/ 625779 w 897671"/>
                  <a:gd name="connsiteY4" fmla="*/ 348595 h 820668"/>
                  <a:gd name="connsiteX5" fmla="*/ 487189 w 897671"/>
                  <a:gd name="connsiteY5" fmla="*/ 323728 h 820668"/>
                  <a:gd name="connsiteX6" fmla="*/ 288476 w 897671"/>
                  <a:gd name="connsiteY6" fmla="*/ 372743 h 820668"/>
                  <a:gd name="connsiteX7" fmla="*/ 225259 w 897671"/>
                  <a:gd name="connsiteY7" fmla="*/ 491386 h 820668"/>
                  <a:gd name="connsiteX8" fmla="*/ 179117 w 897671"/>
                  <a:gd name="connsiteY8" fmla="*/ 692419 h 820668"/>
                  <a:gd name="connsiteX9" fmla="*/ 159390 w 897671"/>
                  <a:gd name="connsiteY9" fmla="*/ 808685 h 820668"/>
                  <a:gd name="connsiteX10" fmla="*/ 150990 w 897671"/>
                  <a:gd name="connsiteY10" fmla="*/ 820124 h 820668"/>
                  <a:gd name="connsiteX11" fmla="*/ 133860 w 897671"/>
                  <a:gd name="connsiteY11" fmla="*/ 805038 h 820668"/>
                  <a:gd name="connsiteX12" fmla="*/ 111701 w 897671"/>
                  <a:gd name="connsiteY12" fmla="*/ 680704 h 820668"/>
                  <a:gd name="connsiteX13" fmla="*/ 4442 w 897671"/>
                  <a:gd name="connsiteY13" fmla="*/ 611796 h 820668"/>
                  <a:gd name="connsiteX14" fmla="*/ 1569 w 897671"/>
                  <a:gd name="connsiteY14" fmla="*/ 528299 h 820668"/>
                  <a:gd name="connsiteX15" fmla="*/ 59978 w 897671"/>
                  <a:gd name="connsiteY15" fmla="*/ 299138 h 820668"/>
                  <a:gd name="connsiteX16" fmla="*/ 187019 w 897671"/>
                  <a:gd name="connsiteY16" fmla="*/ 120926 h 820668"/>
                  <a:gd name="connsiteX17" fmla="*/ 296709 w 897671"/>
                  <a:gd name="connsiteY17" fmla="*/ 58980 h 820668"/>
                  <a:gd name="connsiteX18" fmla="*/ 490338 w 897671"/>
                  <a:gd name="connsiteY18" fmla="*/ 3887 h 820668"/>
                  <a:gd name="connsiteX19" fmla="*/ 670429 w 897671"/>
                  <a:gd name="connsiteY19" fmla="*/ 28919 h 820668"/>
                  <a:gd name="connsiteX20" fmla="*/ 769454 w 897671"/>
                  <a:gd name="connsiteY20" fmla="*/ 134023 h 820668"/>
                  <a:gd name="connsiteX21" fmla="*/ 874723 w 897671"/>
                  <a:gd name="connsiteY21" fmla="*/ 359813 h 820668"/>
                  <a:gd name="connsiteX22" fmla="*/ 893788 w 897671"/>
                  <a:gd name="connsiteY22" fmla="*/ 502769 h 820668"/>
                  <a:gd name="connsiteX23" fmla="*/ 869474 w 897671"/>
                  <a:gd name="connsiteY23" fmla="*/ 614835 h 820668"/>
                  <a:gd name="connsiteX24" fmla="*/ 864666 w 897671"/>
                  <a:gd name="connsiteY24" fmla="*/ 619366 h 82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7671" h="820668">
                    <a:moveTo>
                      <a:pt x="864666" y="619366"/>
                    </a:moveTo>
                    <a:cubicBezTo>
                      <a:pt x="864777" y="576761"/>
                      <a:pt x="860301" y="534488"/>
                      <a:pt x="852012" y="492933"/>
                    </a:cubicBezTo>
                    <a:cubicBezTo>
                      <a:pt x="846265" y="464198"/>
                      <a:pt x="837202" y="435573"/>
                      <a:pt x="819906" y="411204"/>
                    </a:cubicBezTo>
                    <a:cubicBezTo>
                      <a:pt x="801670" y="385508"/>
                      <a:pt x="775643" y="371141"/>
                      <a:pt x="744753" y="365670"/>
                    </a:cubicBezTo>
                    <a:cubicBezTo>
                      <a:pt x="705298" y="358597"/>
                      <a:pt x="665400" y="354563"/>
                      <a:pt x="625779" y="348595"/>
                    </a:cubicBezTo>
                    <a:cubicBezTo>
                      <a:pt x="579361" y="341577"/>
                      <a:pt x="533717" y="328702"/>
                      <a:pt x="487189" y="323728"/>
                    </a:cubicBezTo>
                    <a:cubicBezTo>
                      <a:pt x="415793" y="316103"/>
                      <a:pt x="343901" y="313947"/>
                      <a:pt x="288476" y="372743"/>
                    </a:cubicBezTo>
                    <a:cubicBezTo>
                      <a:pt x="256757" y="406341"/>
                      <a:pt x="239074" y="448228"/>
                      <a:pt x="225259" y="491386"/>
                    </a:cubicBezTo>
                    <a:cubicBezTo>
                      <a:pt x="204260" y="557034"/>
                      <a:pt x="189616" y="624229"/>
                      <a:pt x="179117" y="692419"/>
                    </a:cubicBezTo>
                    <a:cubicBezTo>
                      <a:pt x="173149" y="731267"/>
                      <a:pt x="166242" y="770004"/>
                      <a:pt x="159390" y="808685"/>
                    </a:cubicBezTo>
                    <a:cubicBezTo>
                      <a:pt x="158561" y="813438"/>
                      <a:pt x="160495" y="823053"/>
                      <a:pt x="150990" y="820124"/>
                    </a:cubicBezTo>
                    <a:cubicBezTo>
                      <a:pt x="143917" y="817969"/>
                      <a:pt x="134523" y="818521"/>
                      <a:pt x="133860" y="805038"/>
                    </a:cubicBezTo>
                    <a:cubicBezTo>
                      <a:pt x="131870" y="762765"/>
                      <a:pt x="127836" y="720546"/>
                      <a:pt x="111701" y="680704"/>
                    </a:cubicBezTo>
                    <a:cubicBezTo>
                      <a:pt x="90536" y="628484"/>
                      <a:pt x="61801" y="610083"/>
                      <a:pt x="4442" y="611796"/>
                    </a:cubicBezTo>
                    <a:cubicBezTo>
                      <a:pt x="-1747" y="584166"/>
                      <a:pt x="-200" y="555984"/>
                      <a:pt x="1569" y="528299"/>
                    </a:cubicBezTo>
                    <a:cubicBezTo>
                      <a:pt x="6652" y="448449"/>
                      <a:pt x="25551" y="371804"/>
                      <a:pt x="59978" y="299138"/>
                    </a:cubicBezTo>
                    <a:cubicBezTo>
                      <a:pt x="91752" y="232053"/>
                      <a:pt x="131539" y="170936"/>
                      <a:pt x="187019" y="120926"/>
                    </a:cubicBezTo>
                    <a:cubicBezTo>
                      <a:pt x="218904" y="92136"/>
                      <a:pt x="257696" y="75392"/>
                      <a:pt x="296709" y="58980"/>
                    </a:cubicBezTo>
                    <a:cubicBezTo>
                      <a:pt x="359042" y="32732"/>
                      <a:pt x="422977" y="11181"/>
                      <a:pt x="490338" y="3887"/>
                    </a:cubicBezTo>
                    <a:cubicBezTo>
                      <a:pt x="552008" y="-2800"/>
                      <a:pt x="613788" y="-4402"/>
                      <a:pt x="670429" y="28919"/>
                    </a:cubicBezTo>
                    <a:cubicBezTo>
                      <a:pt x="713752" y="54394"/>
                      <a:pt x="743372" y="92523"/>
                      <a:pt x="769454" y="134023"/>
                    </a:cubicBezTo>
                    <a:cubicBezTo>
                      <a:pt x="814048" y="204865"/>
                      <a:pt x="841402" y="283720"/>
                      <a:pt x="874723" y="359813"/>
                    </a:cubicBezTo>
                    <a:cubicBezTo>
                      <a:pt x="894893" y="405954"/>
                      <a:pt x="903237" y="453256"/>
                      <a:pt x="893788" y="502769"/>
                    </a:cubicBezTo>
                    <a:cubicBezTo>
                      <a:pt x="886659" y="540290"/>
                      <a:pt x="877818" y="577535"/>
                      <a:pt x="869474" y="614835"/>
                    </a:cubicBezTo>
                    <a:cubicBezTo>
                      <a:pt x="869087" y="616603"/>
                      <a:pt x="866324" y="617874"/>
                      <a:pt x="864666" y="619366"/>
                    </a:cubicBezTo>
                    <a:close/>
                  </a:path>
                </a:pathLst>
              </a:custGeom>
              <a:solidFill>
                <a:srgbClr val="130D0A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A3F3EBA-3C9B-41F2-85FB-E50B58B3550A}"/>
                  </a:ext>
                </a:extLst>
              </p:cNvPr>
              <p:cNvSpPr/>
              <p:nvPr/>
            </p:nvSpPr>
            <p:spPr>
              <a:xfrm>
                <a:off x="5347377" y="3430151"/>
                <a:ext cx="699829" cy="2317160"/>
              </a:xfrm>
              <a:custGeom>
                <a:avLst/>
                <a:gdLst>
                  <a:gd name="connsiteX0" fmla="*/ 683050 w 699829"/>
                  <a:gd name="connsiteY0" fmla="*/ 2226176 h 2317160"/>
                  <a:gd name="connsiteX1" fmla="*/ 650170 w 699829"/>
                  <a:gd name="connsiteY1" fmla="*/ 2288288 h 2317160"/>
                  <a:gd name="connsiteX2" fmla="*/ 645086 w 699829"/>
                  <a:gd name="connsiteY2" fmla="*/ 2299340 h 2317160"/>
                  <a:gd name="connsiteX3" fmla="*/ 617622 w 699829"/>
                  <a:gd name="connsiteY3" fmla="*/ 2304645 h 2317160"/>
                  <a:gd name="connsiteX4" fmla="*/ 476877 w 699829"/>
                  <a:gd name="connsiteY4" fmla="*/ 2162518 h 2317160"/>
                  <a:gd name="connsiteX5" fmla="*/ 461128 w 699829"/>
                  <a:gd name="connsiteY5" fmla="*/ 2130633 h 2317160"/>
                  <a:gd name="connsiteX6" fmla="*/ 417031 w 699829"/>
                  <a:gd name="connsiteY6" fmla="*/ 1888707 h 2317160"/>
                  <a:gd name="connsiteX7" fmla="*/ 377023 w 699829"/>
                  <a:gd name="connsiteY7" fmla="*/ 1681816 h 2317160"/>
                  <a:gd name="connsiteX8" fmla="*/ 339999 w 699829"/>
                  <a:gd name="connsiteY8" fmla="*/ 1477908 h 2317160"/>
                  <a:gd name="connsiteX9" fmla="*/ 306512 w 699829"/>
                  <a:gd name="connsiteY9" fmla="*/ 1306991 h 2317160"/>
                  <a:gd name="connsiteX10" fmla="*/ 274019 w 699829"/>
                  <a:gd name="connsiteY10" fmla="*/ 1129055 h 2317160"/>
                  <a:gd name="connsiteX11" fmla="*/ 241361 w 699829"/>
                  <a:gd name="connsiteY11" fmla="*/ 958525 h 2317160"/>
                  <a:gd name="connsiteX12" fmla="*/ 220915 w 699829"/>
                  <a:gd name="connsiteY12" fmla="*/ 847287 h 2317160"/>
                  <a:gd name="connsiteX13" fmla="*/ 199971 w 699829"/>
                  <a:gd name="connsiteY13" fmla="*/ 737873 h 2317160"/>
                  <a:gd name="connsiteX14" fmla="*/ 178807 w 699829"/>
                  <a:gd name="connsiteY14" fmla="*/ 623265 h 2317160"/>
                  <a:gd name="connsiteX15" fmla="*/ 152669 w 699829"/>
                  <a:gd name="connsiteY15" fmla="*/ 488322 h 2317160"/>
                  <a:gd name="connsiteX16" fmla="*/ 130400 w 699829"/>
                  <a:gd name="connsiteY16" fmla="*/ 366751 h 2317160"/>
                  <a:gd name="connsiteX17" fmla="*/ 106417 w 699829"/>
                  <a:gd name="connsiteY17" fmla="*/ 238162 h 2317160"/>
                  <a:gd name="connsiteX18" fmla="*/ 95476 w 699829"/>
                  <a:gd name="connsiteY18" fmla="*/ 220756 h 2317160"/>
                  <a:gd name="connsiteX19" fmla="*/ 8940 w 699829"/>
                  <a:gd name="connsiteY19" fmla="*/ 139690 h 2317160"/>
                  <a:gd name="connsiteX20" fmla="*/ 2971 w 699829"/>
                  <a:gd name="connsiteY20" fmla="*/ 113718 h 2317160"/>
                  <a:gd name="connsiteX21" fmla="*/ 45466 w 699829"/>
                  <a:gd name="connsiteY21" fmla="*/ 10991 h 2317160"/>
                  <a:gd name="connsiteX22" fmla="*/ 65525 w 699829"/>
                  <a:gd name="connsiteY22" fmla="*/ 7454 h 2317160"/>
                  <a:gd name="connsiteX23" fmla="*/ 124984 w 699829"/>
                  <a:gd name="connsiteY23" fmla="*/ 63874 h 2317160"/>
                  <a:gd name="connsiteX24" fmla="*/ 138799 w 699829"/>
                  <a:gd name="connsiteY24" fmla="*/ 74152 h 2317160"/>
                  <a:gd name="connsiteX25" fmla="*/ 158085 w 699829"/>
                  <a:gd name="connsiteY25" fmla="*/ 114381 h 2317160"/>
                  <a:gd name="connsiteX26" fmla="*/ 175105 w 699829"/>
                  <a:gd name="connsiteY26" fmla="*/ 168812 h 2317160"/>
                  <a:gd name="connsiteX27" fmla="*/ 194611 w 699829"/>
                  <a:gd name="connsiteY27" fmla="*/ 205062 h 2317160"/>
                  <a:gd name="connsiteX28" fmla="*/ 216383 w 699829"/>
                  <a:gd name="connsiteY28" fmla="*/ 238383 h 2317160"/>
                  <a:gd name="connsiteX29" fmla="*/ 233680 w 699829"/>
                  <a:gd name="connsiteY29" fmla="*/ 262808 h 2317160"/>
                  <a:gd name="connsiteX30" fmla="*/ 272085 w 699829"/>
                  <a:gd name="connsiteY30" fmla="*/ 336469 h 2317160"/>
                  <a:gd name="connsiteX31" fmla="*/ 362434 w 699829"/>
                  <a:gd name="connsiteY31" fmla="*/ 536563 h 2317160"/>
                  <a:gd name="connsiteX32" fmla="*/ 368679 w 699829"/>
                  <a:gd name="connsiteY32" fmla="*/ 548610 h 2317160"/>
                  <a:gd name="connsiteX33" fmla="*/ 410565 w 699829"/>
                  <a:gd name="connsiteY33" fmla="*/ 655482 h 2317160"/>
                  <a:gd name="connsiteX34" fmla="*/ 531860 w 699829"/>
                  <a:gd name="connsiteY34" fmla="*/ 1032627 h 2317160"/>
                  <a:gd name="connsiteX35" fmla="*/ 562308 w 699829"/>
                  <a:gd name="connsiteY35" fmla="*/ 1152154 h 2317160"/>
                  <a:gd name="connsiteX36" fmla="*/ 565292 w 699829"/>
                  <a:gd name="connsiteY36" fmla="*/ 1172710 h 2317160"/>
                  <a:gd name="connsiteX37" fmla="*/ 572199 w 699829"/>
                  <a:gd name="connsiteY37" fmla="*/ 1183928 h 2317160"/>
                  <a:gd name="connsiteX38" fmla="*/ 605852 w 699829"/>
                  <a:gd name="connsiteY38" fmla="*/ 1361090 h 2317160"/>
                  <a:gd name="connsiteX39" fmla="*/ 635526 w 699829"/>
                  <a:gd name="connsiteY39" fmla="*/ 1537257 h 2317160"/>
                  <a:gd name="connsiteX40" fmla="*/ 654591 w 699829"/>
                  <a:gd name="connsiteY40" fmla="*/ 1671482 h 2317160"/>
                  <a:gd name="connsiteX41" fmla="*/ 664261 w 699829"/>
                  <a:gd name="connsiteY41" fmla="*/ 1756139 h 2317160"/>
                  <a:gd name="connsiteX42" fmla="*/ 681226 w 699829"/>
                  <a:gd name="connsiteY42" fmla="*/ 1929875 h 2317160"/>
                  <a:gd name="connsiteX43" fmla="*/ 692002 w 699829"/>
                  <a:gd name="connsiteY43" fmla="*/ 2064101 h 2317160"/>
                  <a:gd name="connsiteX44" fmla="*/ 699793 w 699829"/>
                  <a:gd name="connsiteY44" fmla="*/ 2154671 h 2317160"/>
                  <a:gd name="connsiteX45" fmla="*/ 690012 w 699829"/>
                  <a:gd name="connsiteY45" fmla="*/ 2199818 h 2317160"/>
                  <a:gd name="connsiteX46" fmla="*/ 683050 w 699829"/>
                  <a:gd name="connsiteY46" fmla="*/ 2226176 h 2317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99829" h="2317160">
                    <a:moveTo>
                      <a:pt x="683050" y="2226176"/>
                    </a:moveTo>
                    <a:cubicBezTo>
                      <a:pt x="665477" y="2243362"/>
                      <a:pt x="661554" y="2267842"/>
                      <a:pt x="650170" y="2288288"/>
                    </a:cubicBezTo>
                    <a:cubicBezTo>
                      <a:pt x="648181" y="2291825"/>
                      <a:pt x="646799" y="2295693"/>
                      <a:pt x="645086" y="2299340"/>
                    </a:cubicBezTo>
                    <a:cubicBezTo>
                      <a:pt x="634587" y="2322217"/>
                      <a:pt x="634753" y="2322052"/>
                      <a:pt x="617622" y="2304645"/>
                    </a:cubicBezTo>
                    <a:cubicBezTo>
                      <a:pt x="570873" y="2257066"/>
                      <a:pt x="524344" y="2209378"/>
                      <a:pt x="476877" y="2162518"/>
                    </a:cubicBezTo>
                    <a:cubicBezTo>
                      <a:pt x="467427" y="2153179"/>
                      <a:pt x="463283" y="2142016"/>
                      <a:pt x="461128" y="2130633"/>
                    </a:cubicBezTo>
                    <a:cubicBezTo>
                      <a:pt x="445931" y="2050120"/>
                      <a:pt x="432061" y="1969275"/>
                      <a:pt x="417031" y="1888707"/>
                    </a:cubicBezTo>
                    <a:cubicBezTo>
                      <a:pt x="404155" y="1819632"/>
                      <a:pt x="389953" y="1750835"/>
                      <a:pt x="377023" y="1681816"/>
                    </a:cubicBezTo>
                    <a:cubicBezTo>
                      <a:pt x="364258" y="1613902"/>
                      <a:pt x="352709" y="1545822"/>
                      <a:pt x="339999" y="1477908"/>
                    </a:cubicBezTo>
                    <a:cubicBezTo>
                      <a:pt x="329279" y="1420880"/>
                      <a:pt x="317343" y="1364074"/>
                      <a:pt x="306512" y="1306991"/>
                    </a:cubicBezTo>
                    <a:cubicBezTo>
                      <a:pt x="295294" y="1247752"/>
                      <a:pt x="285071" y="1188349"/>
                      <a:pt x="274019" y="1129055"/>
                    </a:cubicBezTo>
                    <a:cubicBezTo>
                      <a:pt x="263409" y="1072193"/>
                      <a:pt x="252136" y="1015386"/>
                      <a:pt x="241361" y="958525"/>
                    </a:cubicBezTo>
                    <a:cubicBezTo>
                      <a:pt x="234343" y="921501"/>
                      <a:pt x="227878" y="884366"/>
                      <a:pt x="220915" y="847287"/>
                    </a:cubicBezTo>
                    <a:cubicBezTo>
                      <a:pt x="214063" y="810816"/>
                      <a:pt x="206824" y="774345"/>
                      <a:pt x="199971" y="737873"/>
                    </a:cubicBezTo>
                    <a:cubicBezTo>
                      <a:pt x="192788" y="699689"/>
                      <a:pt x="186046" y="661394"/>
                      <a:pt x="178807" y="623265"/>
                    </a:cubicBezTo>
                    <a:cubicBezTo>
                      <a:pt x="170242" y="578229"/>
                      <a:pt x="161179" y="533303"/>
                      <a:pt x="152669" y="488322"/>
                    </a:cubicBezTo>
                    <a:cubicBezTo>
                      <a:pt x="144988" y="447817"/>
                      <a:pt x="137860" y="407256"/>
                      <a:pt x="130400" y="366751"/>
                    </a:cubicBezTo>
                    <a:cubicBezTo>
                      <a:pt x="122498" y="323870"/>
                      <a:pt x="114540" y="280988"/>
                      <a:pt x="106417" y="238162"/>
                    </a:cubicBezTo>
                    <a:cubicBezTo>
                      <a:pt x="105091" y="231144"/>
                      <a:pt x="100836" y="225729"/>
                      <a:pt x="95476" y="220756"/>
                    </a:cubicBezTo>
                    <a:cubicBezTo>
                      <a:pt x="66520" y="193844"/>
                      <a:pt x="38227" y="166215"/>
                      <a:pt x="8940" y="139690"/>
                    </a:cubicBezTo>
                    <a:cubicBezTo>
                      <a:pt x="-68" y="131567"/>
                      <a:pt x="-2665" y="125930"/>
                      <a:pt x="2971" y="113718"/>
                    </a:cubicBezTo>
                    <a:cubicBezTo>
                      <a:pt x="18499" y="80065"/>
                      <a:pt x="32646" y="45694"/>
                      <a:pt x="45466" y="10991"/>
                    </a:cubicBezTo>
                    <a:cubicBezTo>
                      <a:pt x="51434" y="-5090"/>
                      <a:pt x="56794" y="-1056"/>
                      <a:pt x="65525" y="7454"/>
                    </a:cubicBezTo>
                    <a:cubicBezTo>
                      <a:pt x="85142" y="26463"/>
                      <a:pt x="105091" y="45196"/>
                      <a:pt x="124984" y="63874"/>
                    </a:cubicBezTo>
                    <a:cubicBezTo>
                      <a:pt x="129184" y="67797"/>
                      <a:pt x="132831" y="72605"/>
                      <a:pt x="138799" y="74152"/>
                    </a:cubicBezTo>
                    <a:cubicBezTo>
                      <a:pt x="145596" y="87414"/>
                      <a:pt x="154603" y="99572"/>
                      <a:pt x="158085" y="114381"/>
                    </a:cubicBezTo>
                    <a:cubicBezTo>
                      <a:pt x="164219" y="132396"/>
                      <a:pt x="170960" y="150189"/>
                      <a:pt x="175105" y="168812"/>
                    </a:cubicBezTo>
                    <a:cubicBezTo>
                      <a:pt x="178199" y="182682"/>
                      <a:pt x="185549" y="194231"/>
                      <a:pt x="194611" y="205062"/>
                    </a:cubicBezTo>
                    <a:cubicBezTo>
                      <a:pt x="203121" y="215230"/>
                      <a:pt x="209808" y="226834"/>
                      <a:pt x="216383" y="238383"/>
                    </a:cubicBezTo>
                    <a:cubicBezTo>
                      <a:pt x="223623" y="245457"/>
                      <a:pt x="223125" y="258056"/>
                      <a:pt x="233680" y="262808"/>
                    </a:cubicBezTo>
                    <a:cubicBezTo>
                      <a:pt x="242853" y="289222"/>
                      <a:pt x="259486" y="311768"/>
                      <a:pt x="272085" y="336469"/>
                    </a:cubicBezTo>
                    <a:cubicBezTo>
                      <a:pt x="305517" y="401730"/>
                      <a:pt x="334528" y="468870"/>
                      <a:pt x="362434" y="536563"/>
                    </a:cubicBezTo>
                    <a:cubicBezTo>
                      <a:pt x="364147" y="540763"/>
                      <a:pt x="366579" y="544631"/>
                      <a:pt x="368679" y="548610"/>
                    </a:cubicBezTo>
                    <a:cubicBezTo>
                      <a:pt x="381333" y="584750"/>
                      <a:pt x="398353" y="619176"/>
                      <a:pt x="410565" y="655482"/>
                    </a:cubicBezTo>
                    <a:cubicBezTo>
                      <a:pt x="456707" y="779373"/>
                      <a:pt x="496825" y="905144"/>
                      <a:pt x="531860" y="1032627"/>
                    </a:cubicBezTo>
                    <a:cubicBezTo>
                      <a:pt x="542746" y="1072304"/>
                      <a:pt x="551201" y="1112588"/>
                      <a:pt x="562308" y="1152154"/>
                    </a:cubicBezTo>
                    <a:cubicBezTo>
                      <a:pt x="564187" y="1158951"/>
                      <a:pt x="561645" y="1166245"/>
                      <a:pt x="565292" y="1172710"/>
                    </a:cubicBezTo>
                    <a:cubicBezTo>
                      <a:pt x="569712" y="1175197"/>
                      <a:pt x="571425" y="1178844"/>
                      <a:pt x="572199" y="1183928"/>
                    </a:cubicBezTo>
                    <a:cubicBezTo>
                      <a:pt x="581317" y="1243387"/>
                      <a:pt x="593585" y="1302238"/>
                      <a:pt x="605852" y="1361090"/>
                    </a:cubicBezTo>
                    <a:cubicBezTo>
                      <a:pt x="618009" y="1419333"/>
                      <a:pt x="626188" y="1478461"/>
                      <a:pt x="635526" y="1537257"/>
                    </a:cubicBezTo>
                    <a:cubicBezTo>
                      <a:pt x="642600" y="1581906"/>
                      <a:pt x="650778" y="1626556"/>
                      <a:pt x="654591" y="1671482"/>
                    </a:cubicBezTo>
                    <a:cubicBezTo>
                      <a:pt x="657022" y="1699830"/>
                      <a:pt x="660780" y="1728068"/>
                      <a:pt x="664261" y="1756139"/>
                    </a:cubicBezTo>
                    <a:cubicBezTo>
                      <a:pt x="671390" y="1813941"/>
                      <a:pt x="675092" y="1872019"/>
                      <a:pt x="681226" y="1929875"/>
                    </a:cubicBezTo>
                    <a:cubicBezTo>
                      <a:pt x="685923" y="1974525"/>
                      <a:pt x="690233" y="2019285"/>
                      <a:pt x="692002" y="2064101"/>
                    </a:cubicBezTo>
                    <a:cubicBezTo>
                      <a:pt x="693162" y="2094493"/>
                      <a:pt x="700401" y="2124112"/>
                      <a:pt x="699793" y="2154671"/>
                    </a:cubicBezTo>
                    <a:cubicBezTo>
                      <a:pt x="699462" y="2170696"/>
                      <a:pt x="698578" y="2186445"/>
                      <a:pt x="690012" y="2199818"/>
                    </a:cubicBezTo>
                    <a:cubicBezTo>
                      <a:pt x="684542" y="2208438"/>
                      <a:pt x="684376" y="2217224"/>
                      <a:pt x="683050" y="22261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7479E2D-DD99-4A0C-A5EB-6862492D42CA}"/>
                  </a:ext>
                </a:extLst>
              </p:cNvPr>
              <p:cNvSpPr/>
              <p:nvPr/>
            </p:nvSpPr>
            <p:spPr>
              <a:xfrm>
                <a:off x="4881905" y="5988733"/>
                <a:ext cx="545331" cy="438581"/>
              </a:xfrm>
              <a:custGeom>
                <a:avLst/>
                <a:gdLst>
                  <a:gd name="connsiteX0" fmla="*/ 214360 w 545331"/>
                  <a:gd name="connsiteY0" fmla="*/ 643 h 438581"/>
                  <a:gd name="connsiteX1" fmla="*/ 297746 w 545331"/>
                  <a:gd name="connsiteY1" fmla="*/ 74249 h 438581"/>
                  <a:gd name="connsiteX2" fmla="*/ 367152 w 545331"/>
                  <a:gd name="connsiteY2" fmla="*/ 108399 h 438581"/>
                  <a:gd name="connsiteX3" fmla="*/ 445731 w 545331"/>
                  <a:gd name="connsiteY3" fmla="*/ 141831 h 438581"/>
                  <a:gd name="connsiteX4" fmla="*/ 541385 w 545331"/>
                  <a:gd name="connsiteY4" fmla="*/ 228699 h 438581"/>
                  <a:gd name="connsiteX5" fmla="*/ 543264 w 545331"/>
                  <a:gd name="connsiteY5" fmla="*/ 241630 h 438581"/>
                  <a:gd name="connsiteX6" fmla="*/ 409094 w 545331"/>
                  <a:gd name="connsiteY6" fmla="*/ 397406 h 438581"/>
                  <a:gd name="connsiteX7" fmla="*/ 301780 w 545331"/>
                  <a:gd name="connsiteY7" fmla="*/ 433877 h 438581"/>
                  <a:gd name="connsiteX8" fmla="*/ 85218 w 545331"/>
                  <a:gd name="connsiteY8" fmla="*/ 432385 h 438581"/>
                  <a:gd name="connsiteX9" fmla="*/ 68309 w 545331"/>
                  <a:gd name="connsiteY9" fmla="*/ 420449 h 438581"/>
                  <a:gd name="connsiteX10" fmla="*/ 64441 w 545331"/>
                  <a:gd name="connsiteY10" fmla="*/ 352259 h 438581"/>
                  <a:gd name="connsiteX11" fmla="*/ 62009 w 545331"/>
                  <a:gd name="connsiteY11" fmla="*/ 291474 h 438581"/>
                  <a:gd name="connsiteX12" fmla="*/ 13381 w 545331"/>
                  <a:gd name="connsiteY12" fmla="*/ 219636 h 438581"/>
                  <a:gd name="connsiteX13" fmla="*/ 8 w 545331"/>
                  <a:gd name="connsiteY13" fmla="*/ 213668 h 438581"/>
                  <a:gd name="connsiteX14" fmla="*/ 14818 w 545331"/>
                  <a:gd name="connsiteY14" fmla="*/ 195764 h 438581"/>
                  <a:gd name="connsiteX15" fmla="*/ 194632 w 545331"/>
                  <a:gd name="connsiteY15" fmla="*/ 11806 h 438581"/>
                  <a:gd name="connsiteX16" fmla="*/ 214360 w 545331"/>
                  <a:gd name="connsiteY16" fmla="*/ 643 h 438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5331" h="438581">
                    <a:moveTo>
                      <a:pt x="214360" y="643"/>
                    </a:moveTo>
                    <a:cubicBezTo>
                      <a:pt x="242266" y="25068"/>
                      <a:pt x="271222" y="48443"/>
                      <a:pt x="297746" y="74249"/>
                    </a:cubicBezTo>
                    <a:cubicBezTo>
                      <a:pt x="317640" y="93590"/>
                      <a:pt x="338472" y="107570"/>
                      <a:pt x="367152" y="108399"/>
                    </a:cubicBezTo>
                    <a:cubicBezTo>
                      <a:pt x="397434" y="109283"/>
                      <a:pt x="422301" y="124756"/>
                      <a:pt x="445731" y="141831"/>
                    </a:cubicBezTo>
                    <a:cubicBezTo>
                      <a:pt x="480710" y="167251"/>
                      <a:pt x="510164" y="199025"/>
                      <a:pt x="541385" y="228699"/>
                    </a:cubicBezTo>
                    <a:cubicBezTo>
                      <a:pt x="545474" y="232622"/>
                      <a:pt x="546856" y="235385"/>
                      <a:pt x="543264" y="241630"/>
                    </a:cubicBezTo>
                    <a:cubicBezTo>
                      <a:pt x="508285" y="302028"/>
                      <a:pt x="468498" y="358172"/>
                      <a:pt x="409094" y="397406"/>
                    </a:cubicBezTo>
                    <a:cubicBezTo>
                      <a:pt x="376546" y="418902"/>
                      <a:pt x="339799" y="429954"/>
                      <a:pt x="301780" y="433877"/>
                    </a:cubicBezTo>
                    <a:cubicBezTo>
                      <a:pt x="229722" y="441337"/>
                      <a:pt x="157387" y="439238"/>
                      <a:pt x="85218" y="432385"/>
                    </a:cubicBezTo>
                    <a:cubicBezTo>
                      <a:pt x="76487" y="431556"/>
                      <a:pt x="72564" y="427965"/>
                      <a:pt x="68309" y="420449"/>
                    </a:cubicBezTo>
                    <a:cubicBezTo>
                      <a:pt x="55654" y="397959"/>
                      <a:pt x="52394" y="373755"/>
                      <a:pt x="64441" y="352259"/>
                    </a:cubicBezTo>
                    <a:cubicBezTo>
                      <a:pt x="77040" y="329769"/>
                      <a:pt x="71017" y="310925"/>
                      <a:pt x="62009" y="291474"/>
                    </a:cubicBezTo>
                    <a:cubicBezTo>
                      <a:pt x="49742" y="265005"/>
                      <a:pt x="31451" y="242348"/>
                      <a:pt x="13381" y="219636"/>
                    </a:cubicBezTo>
                    <a:cubicBezTo>
                      <a:pt x="9844" y="215160"/>
                      <a:pt x="5921" y="212453"/>
                      <a:pt x="8" y="213668"/>
                    </a:cubicBezTo>
                    <a:cubicBezTo>
                      <a:pt x="-323" y="203446"/>
                      <a:pt x="9513" y="201069"/>
                      <a:pt x="14818" y="195764"/>
                    </a:cubicBezTo>
                    <a:cubicBezTo>
                      <a:pt x="75548" y="135200"/>
                      <a:pt x="132465" y="70933"/>
                      <a:pt x="194632" y="11806"/>
                    </a:cubicBezTo>
                    <a:cubicBezTo>
                      <a:pt x="200103" y="6667"/>
                      <a:pt x="203916" y="-2507"/>
                      <a:pt x="214360" y="643"/>
                    </a:cubicBezTo>
                    <a:close/>
                  </a:path>
                </a:pathLst>
              </a:custGeom>
              <a:solidFill>
                <a:srgbClr val="FAC0A4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4A0EAF2F-7112-4640-8801-F7EDF86F2271}"/>
                  </a:ext>
                </a:extLst>
              </p:cNvPr>
              <p:cNvSpPr/>
              <p:nvPr/>
            </p:nvSpPr>
            <p:spPr>
              <a:xfrm>
                <a:off x="4740533" y="5918605"/>
                <a:ext cx="359027" cy="314527"/>
              </a:xfrm>
              <a:custGeom>
                <a:avLst/>
                <a:gdLst>
                  <a:gd name="connsiteX0" fmla="*/ 355732 w 359027"/>
                  <a:gd name="connsiteY0" fmla="*/ 70772 h 314527"/>
                  <a:gd name="connsiteX1" fmla="*/ 241566 w 359027"/>
                  <a:gd name="connsiteY1" fmla="*/ 183556 h 314527"/>
                  <a:gd name="connsiteX2" fmla="*/ 141436 w 359027"/>
                  <a:gd name="connsiteY2" fmla="*/ 283852 h 314527"/>
                  <a:gd name="connsiteX3" fmla="*/ 66946 w 359027"/>
                  <a:gd name="connsiteY3" fmla="*/ 289267 h 314527"/>
                  <a:gd name="connsiteX4" fmla="*/ 5111 w 359027"/>
                  <a:gd name="connsiteY4" fmla="*/ 237987 h 314527"/>
                  <a:gd name="connsiteX5" fmla="*/ 4061 w 359027"/>
                  <a:gd name="connsiteY5" fmla="*/ 225443 h 314527"/>
                  <a:gd name="connsiteX6" fmla="*/ 265272 w 359027"/>
                  <a:gd name="connsiteY6" fmla="*/ 3797 h 314527"/>
                  <a:gd name="connsiteX7" fmla="*/ 281353 w 359027"/>
                  <a:gd name="connsiteY7" fmla="*/ 3466 h 314527"/>
                  <a:gd name="connsiteX8" fmla="*/ 349156 w 359027"/>
                  <a:gd name="connsiteY8" fmla="*/ 49497 h 314527"/>
                  <a:gd name="connsiteX9" fmla="*/ 355732 w 359027"/>
                  <a:gd name="connsiteY9" fmla="*/ 70772 h 314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9027" h="314527">
                    <a:moveTo>
                      <a:pt x="355732" y="70772"/>
                    </a:moveTo>
                    <a:cubicBezTo>
                      <a:pt x="315448" y="106082"/>
                      <a:pt x="278479" y="144874"/>
                      <a:pt x="241566" y="183556"/>
                    </a:cubicBezTo>
                    <a:cubicBezTo>
                      <a:pt x="208908" y="217762"/>
                      <a:pt x="176802" y="252354"/>
                      <a:pt x="141436" y="283852"/>
                    </a:cubicBezTo>
                    <a:cubicBezTo>
                      <a:pt x="106457" y="323915"/>
                      <a:pt x="106622" y="323694"/>
                      <a:pt x="66946" y="289267"/>
                    </a:cubicBezTo>
                    <a:cubicBezTo>
                      <a:pt x="46721" y="271750"/>
                      <a:pt x="25833" y="254951"/>
                      <a:pt x="5111" y="237987"/>
                    </a:cubicBezTo>
                    <a:cubicBezTo>
                      <a:pt x="193" y="233953"/>
                      <a:pt x="-2902" y="231356"/>
                      <a:pt x="4061" y="225443"/>
                    </a:cubicBezTo>
                    <a:cubicBezTo>
                      <a:pt x="91316" y="151837"/>
                      <a:pt x="178460" y="77955"/>
                      <a:pt x="265272" y="3797"/>
                    </a:cubicBezTo>
                    <a:cubicBezTo>
                      <a:pt x="271738" y="-1729"/>
                      <a:pt x="275440" y="-679"/>
                      <a:pt x="281353" y="3466"/>
                    </a:cubicBezTo>
                    <a:cubicBezTo>
                      <a:pt x="303733" y="19104"/>
                      <a:pt x="326113" y="34798"/>
                      <a:pt x="349156" y="49497"/>
                    </a:cubicBezTo>
                    <a:cubicBezTo>
                      <a:pt x="358385" y="55410"/>
                      <a:pt x="362363" y="60936"/>
                      <a:pt x="355732" y="70772"/>
                    </a:cubicBezTo>
                    <a:close/>
                  </a:path>
                </a:pathLst>
              </a:custGeom>
              <a:solidFill>
                <a:srgbClr val="FFFEFE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8F58698-7D98-45C6-8363-46635C64A3EA}"/>
                  </a:ext>
                </a:extLst>
              </p:cNvPr>
              <p:cNvSpPr/>
              <p:nvPr/>
            </p:nvSpPr>
            <p:spPr>
              <a:xfrm>
                <a:off x="6516433" y="4432365"/>
                <a:ext cx="81312" cy="340916"/>
              </a:xfrm>
              <a:custGeom>
                <a:avLst/>
                <a:gdLst>
                  <a:gd name="connsiteX0" fmla="*/ 61172 w 81312"/>
                  <a:gd name="connsiteY0" fmla="*/ 230785 h 340916"/>
                  <a:gd name="connsiteX1" fmla="*/ 78247 w 81312"/>
                  <a:gd name="connsiteY1" fmla="*/ 312513 h 340916"/>
                  <a:gd name="connsiteX2" fmla="*/ 69185 w 81312"/>
                  <a:gd name="connsiteY2" fmla="*/ 340917 h 340916"/>
                  <a:gd name="connsiteX3" fmla="*/ 56917 w 81312"/>
                  <a:gd name="connsiteY3" fmla="*/ 293062 h 340916"/>
                  <a:gd name="connsiteX4" fmla="*/ 23098 w 81312"/>
                  <a:gd name="connsiteY4" fmla="*/ 126842 h 340916"/>
                  <a:gd name="connsiteX5" fmla="*/ 2652 w 81312"/>
                  <a:gd name="connsiteY5" fmla="*/ 21628 h 340916"/>
                  <a:gd name="connsiteX6" fmla="*/ 0 w 81312"/>
                  <a:gd name="connsiteY6" fmla="*/ 3724 h 340916"/>
                  <a:gd name="connsiteX7" fmla="*/ 15694 w 81312"/>
                  <a:gd name="connsiteY7" fmla="*/ 12399 h 340916"/>
                  <a:gd name="connsiteX8" fmla="*/ 32327 w 81312"/>
                  <a:gd name="connsiteY8" fmla="*/ 80203 h 340916"/>
                  <a:gd name="connsiteX9" fmla="*/ 58243 w 81312"/>
                  <a:gd name="connsiteY9" fmla="*/ 197961 h 340916"/>
                  <a:gd name="connsiteX10" fmla="*/ 61172 w 81312"/>
                  <a:gd name="connsiteY10" fmla="*/ 230785 h 340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312" h="340916">
                    <a:moveTo>
                      <a:pt x="61172" y="230785"/>
                    </a:moveTo>
                    <a:cubicBezTo>
                      <a:pt x="64653" y="258470"/>
                      <a:pt x="72003" y="285381"/>
                      <a:pt x="78247" y="312513"/>
                    </a:cubicBezTo>
                    <a:cubicBezTo>
                      <a:pt x="80568" y="322571"/>
                      <a:pt x="87034" y="336275"/>
                      <a:pt x="69185" y="340917"/>
                    </a:cubicBezTo>
                    <a:cubicBezTo>
                      <a:pt x="58188" y="326826"/>
                      <a:pt x="60620" y="308977"/>
                      <a:pt x="56917" y="293062"/>
                    </a:cubicBezTo>
                    <a:cubicBezTo>
                      <a:pt x="44097" y="238024"/>
                      <a:pt x="34095" y="182322"/>
                      <a:pt x="23098" y="126842"/>
                    </a:cubicBezTo>
                    <a:cubicBezTo>
                      <a:pt x="16191" y="91807"/>
                      <a:pt x="9505" y="56717"/>
                      <a:pt x="2652" y="21628"/>
                    </a:cubicBezTo>
                    <a:cubicBezTo>
                      <a:pt x="4918" y="15217"/>
                      <a:pt x="1492" y="9581"/>
                      <a:pt x="0" y="3724"/>
                    </a:cubicBezTo>
                    <a:cubicBezTo>
                      <a:pt x="12212" y="-6278"/>
                      <a:pt x="14036" y="6376"/>
                      <a:pt x="15694" y="12399"/>
                    </a:cubicBezTo>
                    <a:cubicBezTo>
                      <a:pt x="21938" y="34779"/>
                      <a:pt x="27188" y="57491"/>
                      <a:pt x="32327" y="80203"/>
                    </a:cubicBezTo>
                    <a:cubicBezTo>
                      <a:pt x="41224" y="119382"/>
                      <a:pt x="48131" y="159058"/>
                      <a:pt x="58243" y="197961"/>
                    </a:cubicBezTo>
                    <a:cubicBezTo>
                      <a:pt x="61117" y="208902"/>
                      <a:pt x="59514" y="219899"/>
                      <a:pt x="61172" y="230785"/>
                    </a:cubicBezTo>
                    <a:close/>
                  </a:path>
                </a:pathLst>
              </a:custGeom>
              <a:solidFill>
                <a:srgbClr val="F4F1EE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0B7C5F6-E048-4867-8AF1-86D5C392B8E5}"/>
                  </a:ext>
                </a:extLst>
              </p:cNvPr>
              <p:cNvSpPr/>
              <p:nvPr/>
            </p:nvSpPr>
            <p:spPr>
              <a:xfrm>
                <a:off x="5505517" y="3544588"/>
                <a:ext cx="63990" cy="131287"/>
              </a:xfrm>
              <a:custGeom>
                <a:avLst/>
                <a:gdLst>
                  <a:gd name="connsiteX0" fmla="*/ 56365 w 63990"/>
                  <a:gd name="connsiteY0" fmla="*/ 127483 h 131287"/>
                  <a:gd name="connsiteX1" fmla="*/ 29509 w 63990"/>
                  <a:gd name="connsiteY1" fmla="*/ 90294 h 131287"/>
                  <a:gd name="connsiteX2" fmla="*/ 0 w 63990"/>
                  <a:gd name="connsiteY2" fmla="*/ 0 h 131287"/>
                  <a:gd name="connsiteX3" fmla="*/ 44815 w 63990"/>
                  <a:gd name="connsiteY3" fmla="*/ 85597 h 131287"/>
                  <a:gd name="connsiteX4" fmla="*/ 63990 w 63990"/>
                  <a:gd name="connsiteY4" fmla="*/ 127263 h 131287"/>
                  <a:gd name="connsiteX5" fmla="*/ 56365 w 63990"/>
                  <a:gd name="connsiteY5" fmla="*/ 127483 h 131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990" h="131287">
                    <a:moveTo>
                      <a:pt x="56365" y="127483"/>
                    </a:moveTo>
                    <a:cubicBezTo>
                      <a:pt x="47413" y="115105"/>
                      <a:pt x="38516" y="102672"/>
                      <a:pt x="29509" y="90294"/>
                    </a:cubicBezTo>
                    <a:cubicBezTo>
                      <a:pt x="9947" y="63382"/>
                      <a:pt x="5471" y="31498"/>
                      <a:pt x="0" y="0"/>
                    </a:cubicBezTo>
                    <a:cubicBezTo>
                      <a:pt x="17628" y="27132"/>
                      <a:pt x="29509" y="57249"/>
                      <a:pt x="44815" y="85597"/>
                    </a:cubicBezTo>
                    <a:cubicBezTo>
                      <a:pt x="52054" y="99025"/>
                      <a:pt x="57691" y="113337"/>
                      <a:pt x="63990" y="127263"/>
                    </a:cubicBezTo>
                    <a:cubicBezTo>
                      <a:pt x="61670" y="134888"/>
                      <a:pt x="58962" y="129749"/>
                      <a:pt x="56365" y="127483"/>
                    </a:cubicBezTo>
                    <a:close/>
                  </a:path>
                </a:pathLst>
              </a:custGeom>
              <a:solidFill>
                <a:srgbClr val="ECDED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F856F12-3F58-4AE6-8F3D-A8832746E212}"/>
                  </a:ext>
                </a:extLst>
              </p:cNvPr>
              <p:cNvSpPr/>
              <p:nvPr/>
            </p:nvSpPr>
            <p:spPr>
              <a:xfrm>
                <a:off x="5561881" y="3671850"/>
                <a:ext cx="19230" cy="21164"/>
              </a:xfrm>
              <a:custGeom>
                <a:avLst/>
                <a:gdLst>
                  <a:gd name="connsiteX0" fmla="*/ 0 w 19230"/>
                  <a:gd name="connsiteY0" fmla="*/ 221 h 21164"/>
                  <a:gd name="connsiteX1" fmla="*/ 7626 w 19230"/>
                  <a:gd name="connsiteY1" fmla="*/ 0 h 21164"/>
                  <a:gd name="connsiteX2" fmla="*/ 19230 w 19230"/>
                  <a:gd name="connsiteY2" fmla="*/ 21164 h 21164"/>
                  <a:gd name="connsiteX3" fmla="*/ 0 w 19230"/>
                  <a:gd name="connsiteY3" fmla="*/ 221 h 2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30" h="21164">
                    <a:moveTo>
                      <a:pt x="0" y="221"/>
                    </a:moveTo>
                    <a:cubicBezTo>
                      <a:pt x="2542" y="110"/>
                      <a:pt x="5084" y="55"/>
                      <a:pt x="7626" y="0"/>
                    </a:cubicBezTo>
                    <a:cubicBezTo>
                      <a:pt x="15196" y="5028"/>
                      <a:pt x="15859" y="13815"/>
                      <a:pt x="19230" y="21164"/>
                    </a:cubicBezTo>
                    <a:cubicBezTo>
                      <a:pt x="5526" y="20833"/>
                      <a:pt x="6852" y="6742"/>
                      <a:pt x="0" y="221"/>
                    </a:cubicBezTo>
                    <a:close/>
                  </a:path>
                </a:pathLst>
              </a:custGeom>
              <a:solidFill>
                <a:srgbClr val="CD8580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314E3E75-E895-4A99-B5AF-0ED796C671AF}"/>
                  </a:ext>
                </a:extLst>
              </p:cNvPr>
              <p:cNvSpPr/>
              <p:nvPr/>
            </p:nvSpPr>
            <p:spPr>
              <a:xfrm>
                <a:off x="6516477" y="4102751"/>
                <a:ext cx="617622" cy="565128"/>
              </a:xfrm>
              <a:custGeom>
                <a:avLst/>
                <a:gdLst>
                  <a:gd name="connsiteX0" fmla="*/ 476458 w 617622"/>
                  <a:gd name="connsiteY0" fmla="*/ 431809 h 565128"/>
                  <a:gd name="connsiteX1" fmla="*/ 392409 w 617622"/>
                  <a:gd name="connsiteY1" fmla="*/ 494032 h 565128"/>
                  <a:gd name="connsiteX2" fmla="*/ 297252 w 617622"/>
                  <a:gd name="connsiteY2" fmla="*/ 543047 h 565128"/>
                  <a:gd name="connsiteX3" fmla="*/ 143133 w 617622"/>
                  <a:gd name="connsiteY3" fmla="*/ 562056 h 565128"/>
                  <a:gd name="connsiteX4" fmla="*/ 77595 w 617622"/>
                  <a:gd name="connsiteY4" fmla="*/ 554264 h 565128"/>
                  <a:gd name="connsiteX5" fmla="*/ 61128 w 617622"/>
                  <a:gd name="connsiteY5" fmla="*/ 560453 h 565128"/>
                  <a:gd name="connsiteX6" fmla="*/ 49855 w 617622"/>
                  <a:gd name="connsiteY6" fmla="*/ 516135 h 565128"/>
                  <a:gd name="connsiteX7" fmla="*/ 26480 w 617622"/>
                  <a:gd name="connsiteY7" fmla="*/ 404677 h 565128"/>
                  <a:gd name="connsiteX8" fmla="*/ 12334 w 617622"/>
                  <a:gd name="connsiteY8" fmla="*/ 346820 h 565128"/>
                  <a:gd name="connsiteX9" fmla="*/ 11 w 617622"/>
                  <a:gd name="connsiteY9" fmla="*/ 333337 h 565128"/>
                  <a:gd name="connsiteX10" fmla="*/ 17086 w 617622"/>
                  <a:gd name="connsiteY10" fmla="*/ 259566 h 565128"/>
                  <a:gd name="connsiteX11" fmla="*/ 72843 w 617622"/>
                  <a:gd name="connsiteY11" fmla="*/ 147334 h 565128"/>
                  <a:gd name="connsiteX12" fmla="*/ 108099 w 617622"/>
                  <a:gd name="connsiteY12" fmla="*/ 40407 h 565128"/>
                  <a:gd name="connsiteX13" fmla="*/ 152804 w 617622"/>
                  <a:gd name="connsiteY13" fmla="*/ 12 h 565128"/>
                  <a:gd name="connsiteX14" fmla="*/ 176841 w 617622"/>
                  <a:gd name="connsiteY14" fmla="*/ 34660 h 565128"/>
                  <a:gd name="connsiteX15" fmla="*/ 155843 w 617622"/>
                  <a:gd name="connsiteY15" fmla="*/ 163470 h 565128"/>
                  <a:gd name="connsiteX16" fmla="*/ 163137 w 617622"/>
                  <a:gd name="connsiteY16" fmla="*/ 207567 h 565128"/>
                  <a:gd name="connsiteX17" fmla="*/ 215081 w 617622"/>
                  <a:gd name="connsiteY17" fmla="*/ 223923 h 565128"/>
                  <a:gd name="connsiteX18" fmla="*/ 281061 w 617622"/>
                  <a:gd name="connsiteY18" fmla="*/ 198283 h 565128"/>
                  <a:gd name="connsiteX19" fmla="*/ 385280 w 617622"/>
                  <a:gd name="connsiteY19" fmla="*/ 134679 h 565128"/>
                  <a:gd name="connsiteX20" fmla="*/ 415728 w 617622"/>
                  <a:gd name="connsiteY20" fmla="*/ 134956 h 565128"/>
                  <a:gd name="connsiteX21" fmla="*/ 416115 w 617622"/>
                  <a:gd name="connsiteY21" fmla="*/ 164022 h 565128"/>
                  <a:gd name="connsiteX22" fmla="*/ 365166 w 617622"/>
                  <a:gd name="connsiteY22" fmla="*/ 213811 h 565128"/>
                  <a:gd name="connsiteX23" fmla="*/ 304988 w 617622"/>
                  <a:gd name="connsiteY23" fmla="*/ 274099 h 565128"/>
                  <a:gd name="connsiteX24" fmla="*/ 300125 w 617622"/>
                  <a:gd name="connsiteY24" fmla="*/ 286477 h 565128"/>
                  <a:gd name="connsiteX25" fmla="*/ 358645 w 617622"/>
                  <a:gd name="connsiteY25" fmla="*/ 252935 h 565128"/>
                  <a:gd name="connsiteX26" fmla="*/ 531110 w 617622"/>
                  <a:gd name="connsiteY26" fmla="*/ 134016 h 565128"/>
                  <a:gd name="connsiteX27" fmla="*/ 571118 w 617622"/>
                  <a:gd name="connsiteY27" fmla="*/ 128601 h 565128"/>
                  <a:gd name="connsiteX28" fmla="*/ 579075 w 617622"/>
                  <a:gd name="connsiteY28" fmla="*/ 171095 h 565128"/>
                  <a:gd name="connsiteX29" fmla="*/ 495136 w 617622"/>
                  <a:gd name="connsiteY29" fmla="*/ 252161 h 565128"/>
                  <a:gd name="connsiteX30" fmla="*/ 377433 w 617622"/>
                  <a:gd name="connsiteY30" fmla="*/ 350965 h 565128"/>
                  <a:gd name="connsiteX31" fmla="*/ 368316 w 617622"/>
                  <a:gd name="connsiteY31" fmla="*/ 367487 h 565128"/>
                  <a:gd name="connsiteX32" fmla="*/ 460599 w 617622"/>
                  <a:gd name="connsiteY32" fmla="*/ 312615 h 565128"/>
                  <a:gd name="connsiteX33" fmla="*/ 537409 w 617622"/>
                  <a:gd name="connsiteY33" fmla="*/ 241496 h 565128"/>
                  <a:gd name="connsiteX34" fmla="*/ 594769 w 617622"/>
                  <a:gd name="connsiteY34" fmla="*/ 217845 h 565128"/>
                  <a:gd name="connsiteX35" fmla="*/ 615436 w 617622"/>
                  <a:gd name="connsiteY35" fmla="*/ 249122 h 565128"/>
                  <a:gd name="connsiteX36" fmla="*/ 600847 w 617622"/>
                  <a:gd name="connsiteY36" fmla="*/ 270783 h 565128"/>
                  <a:gd name="connsiteX37" fmla="*/ 513095 w 617622"/>
                  <a:gd name="connsiteY37" fmla="*/ 347207 h 565128"/>
                  <a:gd name="connsiteX38" fmla="*/ 522158 w 617622"/>
                  <a:gd name="connsiteY38" fmla="*/ 348423 h 565128"/>
                  <a:gd name="connsiteX39" fmla="*/ 536691 w 617622"/>
                  <a:gd name="connsiteY39" fmla="*/ 345770 h 565128"/>
                  <a:gd name="connsiteX40" fmla="*/ 539233 w 617622"/>
                  <a:gd name="connsiteY40" fmla="*/ 361961 h 565128"/>
                  <a:gd name="connsiteX41" fmla="*/ 517958 w 617622"/>
                  <a:gd name="connsiteY41" fmla="*/ 394730 h 565128"/>
                  <a:gd name="connsiteX42" fmla="*/ 476458 w 617622"/>
                  <a:gd name="connsiteY42" fmla="*/ 431809 h 565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617622" h="565128">
                    <a:moveTo>
                      <a:pt x="476458" y="431809"/>
                    </a:moveTo>
                    <a:cubicBezTo>
                      <a:pt x="447557" y="451371"/>
                      <a:pt x="418988" y="471375"/>
                      <a:pt x="392409" y="494032"/>
                    </a:cubicBezTo>
                    <a:cubicBezTo>
                      <a:pt x="359750" y="508565"/>
                      <a:pt x="330905" y="530171"/>
                      <a:pt x="297252" y="543047"/>
                    </a:cubicBezTo>
                    <a:cubicBezTo>
                      <a:pt x="247242" y="562111"/>
                      <a:pt x="196348" y="570013"/>
                      <a:pt x="143133" y="562056"/>
                    </a:cubicBezTo>
                    <a:cubicBezTo>
                      <a:pt x="121361" y="558796"/>
                      <a:pt x="99478" y="556530"/>
                      <a:pt x="77595" y="554264"/>
                    </a:cubicBezTo>
                    <a:cubicBezTo>
                      <a:pt x="71462" y="553657"/>
                      <a:pt x="64389" y="552551"/>
                      <a:pt x="61128" y="560453"/>
                    </a:cubicBezTo>
                    <a:cubicBezTo>
                      <a:pt x="51679" y="547246"/>
                      <a:pt x="53723" y="530834"/>
                      <a:pt x="49855" y="516135"/>
                    </a:cubicBezTo>
                    <a:cubicBezTo>
                      <a:pt x="40185" y="479498"/>
                      <a:pt x="35488" y="441535"/>
                      <a:pt x="26480" y="404677"/>
                    </a:cubicBezTo>
                    <a:cubicBezTo>
                      <a:pt x="21783" y="385392"/>
                      <a:pt x="16920" y="366161"/>
                      <a:pt x="12334" y="346820"/>
                    </a:cubicBezTo>
                    <a:cubicBezTo>
                      <a:pt x="11118" y="341736"/>
                      <a:pt x="13384" y="329027"/>
                      <a:pt x="11" y="333337"/>
                    </a:cubicBezTo>
                    <a:cubicBezTo>
                      <a:pt x="-376" y="307310"/>
                      <a:pt x="9405" y="283769"/>
                      <a:pt x="17086" y="259566"/>
                    </a:cubicBezTo>
                    <a:cubicBezTo>
                      <a:pt x="29851" y="219171"/>
                      <a:pt x="52508" y="183805"/>
                      <a:pt x="72843" y="147334"/>
                    </a:cubicBezTo>
                    <a:cubicBezTo>
                      <a:pt x="91521" y="113736"/>
                      <a:pt x="101246" y="77541"/>
                      <a:pt x="108099" y="40407"/>
                    </a:cubicBezTo>
                    <a:cubicBezTo>
                      <a:pt x="112519" y="16369"/>
                      <a:pt x="128545" y="730"/>
                      <a:pt x="152804" y="12"/>
                    </a:cubicBezTo>
                    <a:cubicBezTo>
                      <a:pt x="169437" y="-485"/>
                      <a:pt x="180047" y="14490"/>
                      <a:pt x="176841" y="34660"/>
                    </a:cubicBezTo>
                    <a:cubicBezTo>
                      <a:pt x="170045" y="77652"/>
                      <a:pt x="163413" y="120644"/>
                      <a:pt x="155843" y="163470"/>
                    </a:cubicBezTo>
                    <a:cubicBezTo>
                      <a:pt x="153025" y="179439"/>
                      <a:pt x="157224" y="193697"/>
                      <a:pt x="163137" y="207567"/>
                    </a:cubicBezTo>
                    <a:cubicBezTo>
                      <a:pt x="168497" y="220111"/>
                      <a:pt x="195022" y="227128"/>
                      <a:pt x="215081" y="223923"/>
                    </a:cubicBezTo>
                    <a:cubicBezTo>
                      <a:pt x="239008" y="220111"/>
                      <a:pt x="260560" y="210385"/>
                      <a:pt x="281061" y="198283"/>
                    </a:cubicBezTo>
                    <a:cubicBezTo>
                      <a:pt x="316095" y="177561"/>
                      <a:pt x="350632" y="156065"/>
                      <a:pt x="385280" y="134679"/>
                    </a:cubicBezTo>
                    <a:cubicBezTo>
                      <a:pt x="395724" y="128214"/>
                      <a:pt x="406279" y="126004"/>
                      <a:pt x="415728" y="134956"/>
                    </a:cubicBezTo>
                    <a:cubicBezTo>
                      <a:pt x="425012" y="143797"/>
                      <a:pt x="421309" y="154517"/>
                      <a:pt x="416115" y="164022"/>
                    </a:cubicBezTo>
                    <a:cubicBezTo>
                      <a:pt x="404234" y="185739"/>
                      <a:pt x="383180" y="198228"/>
                      <a:pt x="365166" y="213811"/>
                    </a:cubicBezTo>
                    <a:cubicBezTo>
                      <a:pt x="343614" y="232433"/>
                      <a:pt x="319356" y="248293"/>
                      <a:pt x="304988" y="274099"/>
                    </a:cubicBezTo>
                    <a:cubicBezTo>
                      <a:pt x="303330" y="277028"/>
                      <a:pt x="302446" y="280399"/>
                      <a:pt x="300125" y="286477"/>
                    </a:cubicBezTo>
                    <a:cubicBezTo>
                      <a:pt x="323279" y="278022"/>
                      <a:pt x="340575" y="264429"/>
                      <a:pt x="358645" y="252935"/>
                    </a:cubicBezTo>
                    <a:cubicBezTo>
                      <a:pt x="417607" y="215469"/>
                      <a:pt x="476071" y="177229"/>
                      <a:pt x="531110" y="134016"/>
                    </a:cubicBezTo>
                    <a:cubicBezTo>
                      <a:pt x="543433" y="124346"/>
                      <a:pt x="557579" y="124512"/>
                      <a:pt x="571118" y="128601"/>
                    </a:cubicBezTo>
                    <a:cubicBezTo>
                      <a:pt x="587530" y="133574"/>
                      <a:pt x="590845" y="153302"/>
                      <a:pt x="579075" y="171095"/>
                    </a:cubicBezTo>
                    <a:cubicBezTo>
                      <a:pt x="557137" y="204306"/>
                      <a:pt x="524921" y="227018"/>
                      <a:pt x="495136" y="252161"/>
                    </a:cubicBezTo>
                    <a:cubicBezTo>
                      <a:pt x="455957" y="285151"/>
                      <a:pt x="416612" y="317975"/>
                      <a:pt x="377433" y="350965"/>
                    </a:cubicBezTo>
                    <a:cubicBezTo>
                      <a:pt x="373012" y="354667"/>
                      <a:pt x="369807" y="359309"/>
                      <a:pt x="368316" y="367487"/>
                    </a:cubicBezTo>
                    <a:cubicBezTo>
                      <a:pt x="403571" y="354059"/>
                      <a:pt x="431477" y="332232"/>
                      <a:pt x="460599" y="312615"/>
                    </a:cubicBezTo>
                    <a:cubicBezTo>
                      <a:pt x="489886" y="292887"/>
                      <a:pt x="513869" y="267468"/>
                      <a:pt x="537409" y="241496"/>
                    </a:cubicBezTo>
                    <a:cubicBezTo>
                      <a:pt x="552716" y="224587"/>
                      <a:pt x="570952" y="215303"/>
                      <a:pt x="594769" y="217845"/>
                    </a:cubicBezTo>
                    <a:cubicBezTo>
                      <a:pt x="613170" y="219834"/>
                      <a:pt x="622067" y="231991"/>
                      <a:pt x="615436" y="249122"/>
                    </a:cubicBezTo>
                    <a:cubicBezTo>
                      <a:pt x="612231" y="257355"/>
                      <a:pt x="606871" y="264207"/>
                      <a:pt x="600847" y="270783"/>
                    </a:cubicBezTo>
                    <a:cubicBezTo>
                      <a:pt x="574489" y="299573"/>
                      <a:pt x="543543" y="323114"/>
                      <a:pt x="513095" y="347207"/>
                    </a:cubicBezTo>
                    <a:cubicBezTo>
                      <a:pt x="516079" y="352457"/>
                      <a:pt x="519395" y="350302"/>
                      <a:pt x="522158" y="348423"/>
                    </a:cubicBezTo>
                    <a:cubicBezTo>
                      <a:pt x="526744" y="345328"/>
                      <a:pt x="531883" y="342455"/>
                      <a:pt x="536691" y="345770"/>
                    </a:cubicBezTo>
                    <a:cubicBezTo>
                      <a:pt x="542383" y="349694"/>
                      <a:pt x="540117" y="356325"/>
                      <a:pt x="539233" y="361961"/>
                    </a:cubicBezTo>
                    <a:cubicBezTo>
                      <a:pt x="537078" y="376053"/>
                      <a:pt x="527960" y="385668"/>
                      <a:pt x="517958" y="394730"/>
                    </a:cubicBezTo>
                    <a:cubicBezTo>
                      <a:pt x="504088" y="406998"/>
                      <a:pt x="490273" y="419376"/>
                      <a:pt x="476458" y="431809"/>
                    </a:cubicBezTo>
                    <a:close/>
                  </a:path>
                </a:pathLst>
              </a:custGeom>
              <a:solidFill>
                <a:srgbClr val="F9C0A4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3" name="Group 50">
            <a:extLst>
              <a:ext uri="{FF2B5EF4-FFF2-40B4-BE49-F238E27FC236}">
                <a16:creationId xmlns:a16="http://schemas.microsoft.com/office/drawing/2014/main" id="{A2FF0C6F-128C-4062-B509-876D9D1203A8}"/>
              </a:ext>
            </a:extLst>
          </p:cNvPr>
          <p:cNvGrpSpPr/>
          <p:nvPr/>
        </p:nvGrpSpPr>
        <p:grpSpPr>
          <a:xfrm>
            <a:off x="939328" y="4357451"/>
            <a:ext cx="1831453" cy="1735743"/>
            <a:chOff x="728537" y="3822139"/>
            <a:chExt cx="1831453" cy="1735743"/>
          </a:xfrm>
        </p:grpSpPr>
        <p:sp>
          <p:nvSpPr>
            <p:cNvPr id="4" name="Text Placeholder 3">
              <a:extLst>
                <a:ext uri="{FF2B5EF4-FFF2-40B4-BE49-F238E27FC236}">
                  <a16:creationId xmlns:a16="http://schemas.microsoft.com/office/drawing/2014/main" id="{F1EF28DB-8B43-424E-B6F8-D4044E2393B5}"/>
                </a:ext>
              </a:extLst>
            </p:cNvPr>
            <p:cNvSpPr txBox="1">
              <a:spLocks/>
            </p:cNvSpPr>
            <p:nvPr/>
          </p:nvSpPr>
          <p:spPr>
            <a:xfrm>
              <a:off x="738539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latin typeface="Arial" pitchFamily="34" charset="0"/>
                  <a:cs typeface="Arial" pitchFamily="34" charset="0"/>
                </a:rPr>
                <a:t>Max Jones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755F500-12BE-4DEE-BE16-251044B83830}"/>
                </a:ext>
              </a:extLst>
            </p:cNvPr>
            <p:cNvSpPr txBox="1"/>
            <p:nvPr/>
          </p:nvSpPr>
          <p:spPr>
            <a:xfrm>
              <a:off x="728537" y="4542219"/>
              <a:ext cx="18314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9121E70-7226-41BD-A696-BF875E9E9E55}"/>
                </a:ext>
              </a:extLst>
            </p:cNvPr>
            <p:cNvSpPr txBox="1"/>
            <p:nvPr/>
          </p:nvSpPr>
          <p:spPr>
            <a:xfrm>
              <a:off x="738538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51">
            <a:extLst>
              <a:ext uri="{FF2B5EF4-FFF2-40B4-BE49-F238E27FC236}">
                <a16:creationId xmlns:a16="http://schemas.microsoft.com/office/drawing/2014/main" id="{F96AF865-9B41-4FE9-8A0D-F1D61E6A336F}"/>
              </a:ext>
            </a:extLst>
          </p:cNvPr>
          <p:cNvGrpSpPr/>
          <p:nvPr/>
        </p:nvGrpSpPr>
        <p:grpSpPr>
          <a:xfrm>
            <a:off x="3665618" y="4357451"/>
            <a:ext cx="1831453" cy="1735743"/>
            <a:chOff x="2714325" y="3822139"/>
            <a:chExt cx="1831453" cy="1735743"/>
          </a:xfrm>
        </p:grpSpPr>
        <p:sp>
          <p:nvSpPr>
            <p:cNvPr id="8" name="Text Placeholder 3">
              <a:extLst>
                <a:ext uri="{FF2B5EF4-FFF2-40B4-BE49-F238E27FC236}">
                  <a16:creationId xmlns:a16="http://schemas.microsoft.com/office/drawing/2014/main" id="{65B78AA6-C1D8-4432-909E-EB83DCC9FF81}"/>
                </a:ext>
              </a:extLst>
            </p:cNvPr>
            <p:cNvSpPr txBox="1">
              <a:spLocks/>
            </p:cNvSpPr>
            <p:nvPr/>
          </p:nvSpPr>
          <p:spPr>
            <a:xfrm>
              <a:off x="2724327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Tony Wilson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03C2CA-AF05-4FD1-86A6-D2267DAF4BE1}"/>
                </a:ext>
              </a:extLst>
            </p:cNvPr>
            <p:cNvSpPr txBox="1"/>
            <p:nvPr/>
          </p:nvSpPr>
          <p:spPr>
            <a:xfrm>
              <a:off x="2714325" y="4542219"/>
              <a:ext cx="18314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2E80B7B-8203-4CDB-BFB5-B20672A67BCE}"/>
                </a:ext>
              </a:extLst>
            </p:cNvPr>
            <p:cNvSpPr txBox="1"/>
            <p:nvPr/>
          </p:nvSpPr>
          <p:spPr>
            <a:xfrm>
              <a:off x="2724326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45">
            <a:extLst>
              <a:ext uri="{FF2B5EF4-FFF2-40B4-BE49-F238E27FC236}">
                <a16:creationId xmlns:a16="http://schemas.microsoft.com/office/drawing/2014/main" id="{267BB491-27F4-42C9-99AD-5216AB1D7DE7}"/>
              </a:ext>
            </a:extLst>
          </p:cNvPr>
          <p:cNvGrpSpPr/>
          <p:nvPr/>
        </p:nvGrpSpPr>
        <p:grpSpPr>
          <a:xfrm>
            <a:off x="6391908" y="4357451"/>
            <a:ext cx="1831453" cy="1735743"/>
            <a:chOff x="4700113" y="3822139"/>
            <a:chExt cx="1831453" cy="1735743"/>
          </a:xfrm>
        </p:grpSpPr>
        <p:sp>
          <p:nvSpPr>
            <p:cNvPr id="12" name="Text Placeholder 3">
              <a:extLst>
                <a:ext uri="{FF2B5EF4-FFF2-40B4-BE49-F238E27FC236}">
                  <a16:creationId xmlns:a16="http://schemas.microsoft.com/office/drawing/2014/main" id="{A39A79D8-5815-412D-9398-DB1B32E7BDED}"/>
                </a:ext>
              </a:extLst>
            </p:cNvPr>
            <p:cNvSpPr txBox="1">
              <a:spLocks/>
            </p:cNvSpPr>
            <p:nvPr/>
          </p:nvSpPr>
          <p:spPr>
            <a:xfrm>
              <a:off x="4710115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Anastasia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A36067-75FB-45BC-8FF0-A776EE2D489D}"/>
                </a:ext>
              </a:extLst>
            </p:cNvPr>
            <p:cNvSpPr txBox="1"/>
            <p:nvPr/>
          </p:nvSpPr>
          <p:spPr>
            <a:xfrm>
              <a:off x="4700113" y="4542219"/>
              <a:ext cx="18314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48BF091-8303-4045-9ADD-52BF585F7E7B}"/>
                </a:ext>
              </a:extLst>
            </p:cNvPr>
            <p:cNvSpPr txBox="1"/>
            <p:nvPr/>
          </p:nvSpPr>
          <p:spPr>
            <a:xfrm>
              <a:off x="4710114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 33">
            <a:extLst>
              <a:ext uri="{FF2B5EF4-FFF2-40B4-BE49-F238E27FC236}">
                <a16:creationId xmlns:a16="http://schemas.microsoft.com/office/drawing/2014/main" id="{A2FA57CC-5526-4FEC-ACF7-B9B4C44C8F5F}"/>
              </a:ext>
            </a:extLst>
          </p:cNvPr>
          <p:cNvGrpSpPr/>
          <p:nvPr/>
        </p:nvGrpSpPr>
        <p:grpSpPr>
          <a:xfrm>
            <a:off x="9118197" y="4347676"/>
            <a:ext cx="1831453" cy="1735743"/>
            <a:chOff x="6665706" y="3822139"/>
            <a:chExt cx="1831453" cy="1735743"/>
          </a:xfrm>
        </p:grpSpPr>
        <p:sp>
          <p:nvSpPr>
            <p:cNvPr id="16" name="Text Placeholder 3">
              <a:extLst>
                <a:ext uri="{FF2B5EF4-FFF2-40B4-BE49-F238E27FC236}">
                  <a16:creationId xmlns:a16="http://schemas.microsoft.com/office/drawing/2014/main" id="{888C8E12-46AB-4467-ABC3-022E9FAEDE1C}"/>
                </a:ext>
              </a:extLst>
            </p:cNvPr>
            <p:cNvSpPr txBox="1">
              <a:spLocks/>
            </p:cNvSpPr>
            <p:nvPr/>
          </p:nvSpPr>
          <p:spPr>
            <a:xfrm>
              <a:off x="6675708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Tony Jones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D17E2D4-619F-4EE3-B6FA-862F84C256DA}"/>
                </a:ext>
              </a:extLst>
            </p:cNvPr>
            <p:cNvSpPr txBox="1"/>
            <p:nvPr/>
          </p:nvSpPr>
          <p:spPr>
            <a:xfrm>
              <a:off x="6665706" y="4542219"/>
              <a:ext cx="18314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4B4C338-F5E3-4229-953C-DA2AF4AB706C}"/>
                </a:ext>
              </a:extLst>
            </p:cNvPr>
            <p:cNvSpPr txBox="1"/>
            <p:nvPr/>
          </p:nvSpPr>
          <p:spPr>
            <a:xfrm>
              <a:off x="6675707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196F8A0-DD70-49F1-9776-9734B7AC1FC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102F598B-1C73-4B8C-9B3F-7047FE2C1AC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DB766D1-DD68-4B82-B947-7537739F54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2B32CC09-2775-4405-A9CA-14D40599ED8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2B98D25B-CE33-469C-8786-99F64D27AFFA}"/>
              </a:ext>
            </a:extLst>
          </p:cNvPr>
          <p:cNvSpPr/>
          <p:nvPr/>
        </p:nvSpPr>
        <p:spPr>
          <a:xfrm>
            <a:off x="185855" y="4730397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3142E1BB-3CDE-4320-B0D4-A5F26B17E232}"/>
              </a:ext>
            </a:extLst>
          </p:cNvPr>
          <p:cNvGrpSpPr/>
          <p:nvPr/>
        </p:nvGrpSpPr>
        <p:grpSpPr>
          <a:xfrm>
            <a:off x="982810" y="2814471"/>
            <a:ext cx="2651050" cy="2085096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B45C746-CE48-4068-B9F2-ECBA87FA6D63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47713BD-B667-400B-A7E6-A9B992C51F6A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B76F3B8-ACD2-4F7A-9FB4-DED7E4A5C2A8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AFD793E-2B77-442E-8F91-6EBEA0B4294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B0F05EA-AB17-47F1-9C93-E0BA88C4534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05029DC-390B-4FB4-89DD-07D70D0C3B07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C63E107-5BB7-4A0E-90E7-780B5560F05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A91B22B-C7C3-49B8-817B-9648116C5C29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0842585-4EA6-4D1E-898E-7ECE47675FC9}"/>
              </a:ext>
            </a:extLst>
          </p:cNvPr>
          <p:cNvGrpSpPr/>
          <p:nvPr/>
        </p:nvGrpSpPr>
        <p:grpSpPr>
          <a:xfrm>
            <a:off x="8520764" y="3064464"/>
            <a:ext cx="2741625" cy="1626467"/>
            <a:chOff x="-61374" y="3754985"/>
            <a:chExt cx="4065685" cy="241196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32D30B9-0608-4CA9-9DFA-7093A378813E}"/>
                </a:ext>
              </a:extLst>
            </p:cNvPr>
            <p:cNvSpPr txBox="1"/>
            <p:nvPr/>
          </p:nvSpPr>
          <p:spPr>
            <a:xfrm>
              <a:off x="-61374" y="3855749"/>
              <a:ext cx="1846217" cy="2311202"/>
            </a:xfrm>
            <a:custGeom>
              <a:avLst/>
              <a:gdLst/>
              <a:ahLst/>
              <a:cxnLst/>
              <a:rect l="l" t="t" r="r" b="b"/>
              <a:pathLst>
                <a:path w="720923" h="902494">
                  <a:moveTo>
                    <a:pt x="353020" y="0"/>
                  </a:moveTo>
                  <a:cubicBezTo>
                    <a:pt x="466923" y="0"/>
                    <a:pt x="549275" y="21233"/>
                    <a:pt x="600074" y="63699"/>
                  </a:cubicBezTo>
                  <a:cubicBezTo>
                    <a:pt x="650874" y="106164"/>
                    <a:pt x="676274" y="159544"/>
                    <a:pt x="676274" y="223838"/>
                  </a:cubicBezTo>
                  <a:cubicBezTo>
                    <a:pt x="676274" y="261541"/>
                    <a:pt x="665956" y="295672"/>
                    <a:pt x="645318" y="326232"/>
                  </a:cubicBezTo>
                  <a:cubicBezTo>
                    <a:pt x="624681" y="356791"/>
                    <a:pt x="593526" y="383580"/>
                    <a:pt x="551854" y="406599"/>
                  </a:cubicBezTo>
                  <a:cubicBezTo>
                    <a:pt x="585588" y="414933"/>
                    <a:pt x="611385" y="424657"/>
                    <a:pt x="629245" y="435769"/>
                  </a:cubicBezTo>
                  <a:cubicBezTo>
                    <a:pt x="658217" y="453628"/>
                    <a:pt x="680739" y="477143"/>
                    <a:pt x="696813" y="506314"/>
                  </a:cubicBezTo>
                  <a:cubicBezTo>
                    <a:pt x="712886" y="535484"/>
                    <a:pt x="720923" y="570310"/>
                    <a:pt x="720923" y="610791"/>
                  </a:cubicBezTo>
                  <a:cubicBezTo>
                    <a:pt x="720923" y="661591"/>
                    <a:pt x="707628" y="710307"/>
                    <a:pt x="681037" y="756940"/>
                  </a:cubicBezTo>
                  <a:cubicBezTo>
                    <a:pt x="654446" y="803573"/>
                    <a:pt x="616148" y="839490"/>
                    <a:pt x="566142" y="864692"/>
                  </a:cubicBezTo>
                  <a:cubicBezTo>
                    <a:pt x="516135" y="889893"/>
                    <a:pt x="450453" y="902494"/>
                    <a:pt x="369093" y="902494"/>
                  </a:cubicBezTo>
                  <a:cubicBezTo>
                    <a:pt x="289718" y="902494"/>
                    <a:pt x="227111" y="893167"/>
                    <a:pt x="181272" y="874514"/>
                  </a:cubicBezTo>
                  <a:cubicBezTo>
                    <a:pt x="135433" y="855861"/>
                    <a:pt x="97730" y="828576"/>
                    <a:pt x="68163" y="792659"/>
                  </a:cubicBezTo>
                  <a:cubicBezTo>
                    <a:pt x="38596" y="756742"/>
                    <a:pt x="15875" y="711597"/>
                    <a:pt x="0" y="657225"/>
                  </a:cubicBezTo>
                  <a:lnTo>
                    <a:pt x="242292" y="625078"/>
                  </a:lnTo>
                  <a:cubicBezTo>
                    <a:pt x="251817" y="673894"/>
                    <a:pt x="266600" y="707728"/>
                    <a:pt x="286642" y="726579"/>
                  </a:cubicBezTo>
                  <a:cubicBezTo>
                    <a:pt x="306685" y="745431"/>
                    <a:pt x="332184" y="754856"/>
                    <a:pt x="363140" y="754856"/>
                  </a:cubicBezTo>
                  <a:cubicBezTo>
                    <a:pt x="395684" y="754856"/>
                    <a:pt x="422771" y="742950"/>
                    <a:pt x="444400" y="719138"/>
                  </a:cubicBezTo>
                  <a:cubicBezTo>
                    <a:pt x="466030" y="695325"/>
                    <a:pt x="476845" y="663575"/>
                    <a:pt x="476845" y="623888"/>
                  </a:cubicBezTo>
                  <a:cubicBezTo>
                    <a:pt x="476845" y="583407"/>
                    <a:pt x="466427" y="552053"/>
                    <a:pt x="445591" y="529828"/>
                  </a:cubicBezTo>
                  <a:cubicBezTo>
                    <a:pt x="424755" y="507603"/>
                    <a:pt x="396478" y="496491"/>
                    <a:pt x="360759" y="496491"/>
                  </a:cubicBezTo>
                  <a:cubicBezTo>
                    <a:pt x="341709" y="496491"/>
                    <a:pt x="315515" y="501253"/>
                    <a:pt x="282178" y="510778"/>
                  </a:cubicBezTo>
                  <a:lnTo>
                    <a:pt x="294679" y="337542"/>
                  </a:lnTo>
                  <a:cubicBezTo>
                    <a:pt x="308173" y="339527"/>
                    <a:pt x="318690" y="340519"/>
                    <a:pt x="326231" y="340519"/>
                  </a:cubicBezTo>
                  <a:cubicBezTo>
                    <a:pt x="357981" y="340519"/>
                    <a:pt x="384472" y="330399"/>
                    <a:pt x="405705" y="310158"/>
                  </a:cubicBezTo>
                  <a:cubicBezTo>
                    <a:pt x="426938" y="289917"/>
                    <a:pt x="437554" y="265907"/>
                    <a:pt x="437554" y="238125"/>
                  </a:cubicBezTo>
                  <a:cubicBezTo>
                    <a:pt x="437554" y="211535"/>
                    <a:pt x="429617" y="190302"/>
                    <a:pt x="413742" y="174427"/>
                  </a:cubicBezTo>
                  <a:cubicBezTo>
                    <a:pt x="397867" y="158552"/>
                    <a:pt x="376039" y="150614"/>
                    <a:pt x="348257" y="150614"/>
                  </a:cubicBezTo>
                  <a:cubicBezTo>
                    <a:pt x="319682" y="150614"/>
                    <a:pt x="296465" y="159246"/>
                    <a:pt x="278606" y="176510"/>
                  </a:cubicBezTo>
                  <a:cubicBezTo>
                    <a:pt x="260746" y="193775"/>
                    <a:pt x="248642" y="224036"/>
                    <a:pt x="242292" y="267296"/>
                  </a:cubicBezTo>
                  <a:lnTo>
                    <a:pt x="13097" y="226219"/>
                  </a:lnTo>
                  <a:cubicBezTo>
                    <a:pt x="32147" y="153194"/>
                    <a:pt x="68758" y="97235"/>
                    <a:pt x="122932" y="58341"/>
                  </a:cubicBezTo>
                  <a:cubicBezTo>
                    <a:pt x="177105" y="19447"/>
                    <a:pt x="253801" y="0"/>
                    <a:pt x="353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LeftDown">
                <a:rot lat="2100000" lon="3000000" rev="0"/>
              </a:camera>
              <a:lightRig rig="threePt" dir="t"/>
            </a:scene3d>
            <a:sp3d extrusionH="31750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BDCF573-AC2B-4EDF-9297-461CF395EE88}"/>
                </a:ext>
              </a:extLst>
            </p:cNvPr>
            <p:cNvSpPr txBox="1"/>
            <p:nvPr/>
          </p:nvSpPr>
          <p:spPr>
            <a:xfrm>
              <a:off x="1784844" y="3754985"/>
              <a:ext cx="2219467" cy="2411966"/>
            </a:xfrm>
            <a:custGeom>
              <a:avLst/>
              <a:gdLst/>
              <a:ahLst/>
              <a:cxnLst/>
              <a:rect l="l" t="t" r="r" b="b"/>
              <a:pathLst>
                <a:path w="803076" h="872728">
                  <a:moveTo>
                    <a:pt x="269676" y="197644"/>
                  </a:moveTo>
                  <a:lnTo>
                    <a:pt x="269676" y="674489"/>
                  </a:lnTo>
                  <a:lnTo>
                    <a:pt x="335756" y="674489"/>
                  </a:lnTo>
                  <a:cubicBezTo>
                    <a:pt x="392112" y="674489"/>
                    <a:pt x="432197" y="668238"/>
                    <a:pt x="456009" y="655737"/>
                  </a:cubicBezTo>
                  <a:cubicBezTo>
                    <a:pt x="479822" y="643235"/>
                    <a:pt x="498475" y="621407"/>
                    <a:pt x="511969" y="590252"/>
                  </a:cubicBezTo>
                  <a:cubicBezTo>
                    <a:pt x="525462" y="559098"/>
                    <a:pt x="532209" y="508595"/>
                    <a:pt x="532209" y="438745"/>
                  </a:cubicBezTo>
                  <a:cubicBezTo>
                    <a:pt x="532209" y="346274"/>
                    <a:pt x="517128" y="282972"/>
                    <a:pt x="486965" y="248841"/>
                  </a:cubicBezTo>
                  <a:cubicBezTo>
                    <a:pt x="456803" y="214709"/>
                    <a:pt x="406797" y="197644"/>
                    <a:pt x="336947" y="197644"/>
                  </a:cubicBezTo>
                  <a:close/>
                  <a:moveTo>
                    <a:pt x="0" y="0"/>
                  </a:moveTo>
                  <a:lnTo>
                    <a:pt x="400645" y="0"/>
                  </a:lnTo>
                  <a:cubicBezTo>
                    <a:pt x="479623" y="0"/>
                    <a:pt x="543421" y="10716"/>
                    <a:pt x="592038" y="32147"/>
                  </a:cubicBezTo>
                  <a:cubicBezTo>
                    <a:pt x="640655" y="53578"/>
                    <a:pt x="680839" y="84336"/>
                    <a:pt x="712589" y="124420"/>
                  </a:cubicBezTo>
                  <a:cubicBezTo>
                    <a:pt x="744339" y="164505"/>
                    <a:pt x="767358" y="211138"/>
                    <a:pt x="781645" y="264319"/>
                  </a:cubicBezTo>
                  <a:cubicBezTo>
                    <a:pt x="795933" y="317500"/>
                    <a:pt x="803076" y="373856"/>
                    <a:pt x="803076" y="433388"/>
                  </a:cubicBezTo>
                  <a:cubicBezTo>
                    <a:pt x="803076" y="526653"/>
                    <a:pt x="792460" y="598984"/>
                    <a:pt x="771227" y="650379"/>
                  </a:cubicBezTo>
                  <a:cubicBezTo>
                    <a:pt x="749994" y="701774"/>
                    <a:pt x="720526" y="744835"/>
                    <a:pt x="682823" y="779562"/>
                  </a:cubicBezTo>
                  <a:cubicBezTo>
                    <a:pt x="645120" y="814288"/>
                    <a:pt x="604639" y="837406"/>
                    <a:pt x="561379" y="848916"/>
                  </a:cubicBezTo>
                  <a:cubicBezTo>
                    <a:pt x="502245" y="864791"/>
                    <a:pt x="448667" y="872728"/>
                    <a:pt x="400645" y="872728"/>
                  </a:cubicBezTo>
                  <a:lnTo>
                    <a:pt x="0" y="8727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2Right">
                <a:rot lat="1080000" lon="18600000" rev="0"/>
              </a:camera>
              <a:lightRig rig="threePt" dir="t"/>
            </a:scene3d>
            <a:sp3d extrusionH="31750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7C11055-7A03-4D34-8914-F6AEFE3B2B6B}"/>
              </a:ext>
            </a:extLst>
          </p:cNvPr>
          <p:cNvGrpSpPr/>
          <p:nvPr/>
        </p:nvGrpSpPr>
        <p:grpSpPr>
          <a:xfrm>
            <a:off x="4653795" y="2614625"/>
            <a:ext cx="2928920" cy="2543043"/>
            <a:chOff x="4653795" y="2614625"/>
            <a:chExt cx="2928920" cy="2543043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91CCD3A8-312D-414F-BA72-33003B6E2F5E}"/>
                </a:ext>
              </a:extLst>
            </p:cNvPr>
            <p:cNvGrpSpPr/>
            <p:nvPr/>
          </p:nvGrpSpPr>
          <p:grpSpPr>
            <a:xfrm>
              <a:off x="4653795" y="2614625"/>
              <a:ext cx="2928920" cy="2543043"/>
              <a:chOff x="4313762" y="964229"/>
              <a:chExt cx="5126682" cy="4451256"/>
            </a:xfrm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B5C1FAFC-2E52-4820-A78B-191480FFE7E6}"/>
                  </a:ext>
                </a:extLst>
              </p:cNvPr>
              <p:cNvSpPr/>
              <p:nvPr/>
            </p:nvSpPr>
            <p:spPr>
              <a:xfrm>
                <a:off x="4313762" y="964229"/>
                <a:ext cx="5126682" cy="4451256"/>
              </a:xfrm>
              <a:custGeom>
                <a:avLst/>
                <a:gdLst>
                  <a:gd name="connsiteX0" fmla="*/ 1187960 w 5126682"/>
                  <a:gd name="connsiteY0" fmla="*/ 710611 h 4451256"/>
                  <a:gd name="connsiteX1" fmla="*/ 1187960 w 5126682"/>
                  <a:gd name="connsiteY1" fmla="*/ 2885704 h 4451256"/>
                  <a:gd name="connsiteX2" fmla="*/ 3947773 w 5126682"/>
                  <a:gd name="connsiteY2" fmla="*/ 2885704 h 4451256"/>
                  <a:gd name="connsiteX3" fmla="*/ 3947773 w 5126682"/>
                  <a:gd name="connsiteY3" fmla="*/ 710611 h 4451256"/>
                  <a:gd name="connsiteX4" fmla="*/ 144679 w 5126682"/>
                  <a:gd name="connsiteY4" fmla="*/ 123672 h 4451256"/>
                  <a:gd name="connsiteX5" fmla="*/ 121071 w 5126682"/>
                  <a:gd name="connsiteY5" fmla="*/ 127161 h 4451256"/>
                  <a:gd name="connsiteX6" fmla="*/ 116969 w 5126682"/>
                  <a:gd name="connsiteY6" fmla="*/ 160315 h 4451256"/>
                  <a:gd name="connsiteX7" fmla="*/ 118280 w 5126682"/>
                  <a:gd name="connsiteY7" fmla="*/ 1644588 h 4451256"/>
                  <a:gd name="connsiteX8" fmla="*/ 119676 w 5126682"/>
                  <a:gd name="connsiteY8" fmla="*/ 3534025 h 4451256"/>
                  <a:gd name="connsiteX9" fmla="*/ 120606 w 5126682"/>
                  <a:gd name="connsiteY9" fmla="*/ 3941133 h 4451256"/>
                  <a:gd name="connsiteX10" fmla="*/ 139043 w 5126682"/>
                  <a:gd name="connsiteY10" fmla="*/ 3931576 h 4451256"/>
                  <a:gd name="connsiteX11" fmla="*/ 1081774 w 5126682"/>
                  <a:gd name="connsiteY11" fmla="*/ 2992779 h 4451256"/>
                  <a:gd name="connsiteX12" fmla="*/ 1096575 w 5126682"/>
                  <a:gd name="connsiteY12" fmla="*/ 2969689 h 4451256"/>
                  <a:gd name="connsiteX13" fmla="*/ 1090613 w 5126682"/>
                  <a:gd name="connsiteY13" fmla="*/ 952584 h 4451256"/>
                  <a:gd name="connsiteX14" fmla="*/ 1086892 w 5126682"/>
                  <a:gd name="connsiteY14" fmla="*/ 642570 h 4451256"/>
                  <a:gd name="connsiteX15" fmla="*/ 335599 w 5126682"/>
                  <a:gd name="connsiteY15" fmla="*/ 223494 h 4451256"/>
                  <a:gd name="connsiteX16" fmla="*/ 169364 w 5126682"/>
                  <a:gd name="connsiteY16" fmla="*/ 130967 h 4451256"/>
                  <a:gd name="connsiteX17" fmla="*/ 144679 w 5126682"/>
                  <a:gd name="connsiteY17" fmla="*/ 123672 h 4451256"/>
                  <a:gd name="connsiteX18" fmla="*/ 4986190 w 5126682"/>
                  <a:gd name="connsiteY18" fmla="*/ 123672 h 4451256"/>
                  <a:gd name="connsiteX19" fmla="*/ 4961505 w 5126682"/>
                  <a:gd name="connsiteY19" fmla="*/ 130967 h 4451256"/>
                  <a:gd name="connsiteX20" fmla="*/ 4795269 w 5126682"/>
                  <a:gd name="connsiteY20" fmla="*/ 223494 h 4451256"/>
                  <a:gd name="connsiteX21" fmla="*/ 4043978 w 5126682"/>
                  <a:gd name="connsiteY21" fmla="*/ 642569 h 4451256"/>
                  <a:gd name="connsiteX22" fmla="*/ 4040256 w 5126682"/>
                  <a:gd name="connsiteY22" fmla="*/ 952584 h 4451256"/>
                  <a:gd name="connsiteX23" fmla="*/ 4034294 w 5126682"/>
                  <a:gd name="connsiteY23" fmla="*/ 2969689 h 4451256"/>
                  <a:gd name="connsiteX24" fmla="*/ 4049095 w 5126682"/>
                  <a:gd name="connsiteY24" fmla="*/ 2992779 h 4451256"/>
                  <a:gd name="connsiteX25" fmla="*/ 4991826 w 5126682"/>
                  <a:gd name="connsiteY25" fmla="*/ 3931576 h 4451256"/>
                  <a:gd name="connsiteX26" fmla="*/ 5010263 w 5126682"/>
                  <a:gd name="connsiteY26" fmla="*/ 3941133 h 4451256"/>
                  <a:gd name="connsiteX27" fmla="*/ 5011193 w 5126682"/>
                  <a:gd name="connsiteY27" fmla="*/ 3534025 h 4451256"/>
                  <a:gd name="connsiteX28" fmla="*/ 5012589 w 5126682"/>
                  <a:gd name="connsiteY28" fmla="*/ 1644588 h 4451256"/>
                  <a:gd name="connsiteX29" fmla="*/ 5013900 w 5126682"/>
                  <a:gd name="connsiteY29" fmla="*/ 160315 h 4451256"/>
                  <a:gd name="connsiteX30" fmla="*/ 5009798 w 5126682"/>
                  <a:gd name="connsiteY30" fmla="*/ 127161 h 4451256"/>
                  <a:gd name="connsiteX31" fmla="*/ 4986190 w 5126682"/>
                  <a:gd name="connsiteY31" fmla="*/ 123672 h 4451256"/>
                  <a:gd name="connsiteX32" fmla="*/ 0 w 5126682"/>
                  <a:gd name="connsiteY32" fmla="*/ 0 h 4451256"/>
                  <a:gd name="connsiteX33" fmla="*/ 5126682 w 5126682"/>
                  <a:gd name="connsiteY33" fmla="*/ 0 h 4451256"/>
                  <a:gd name="connsiteX34" fmla="*/ 5126682 w 5126682"/>
                  <a:gd name="connsiteY34" fmla="*/ 4451256 h 4451256"/>
                  <a:gd name="connsiteX35" fmla="*/ 0 w 5126682"/>
                  <a:gd name="connsiteY35" fmla="*/ 4451256 h 4451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126682" h="4451256">
                    <a:moveTo>
                      <a:pt x="1187960" y="710611"/>
                    </a:moveTo>
                    <a:lnTo>
                      <a:pt x="1187960" y="2885704"/>
                    </a:lnTo>
                    <a:lnTo>
                      <a:pt x="3947773" y="2885704"/>
                    </a:lnTo>
                    <a:lnTo>
                      <a:pt x="3947773" y="710611"/>
                    </a:lnTo>
                    <a:close/>
                    <a:moveTo>
                      <a:pt x="144679" y="123672"/>
                    </a:moveTo>
                    <a:cubicBezTo>
                      <a:pt x="136401" y="123175"/>
                      <a:pt x="128303" y="124476"/>
                      <a:pt x="121071" y="127161"/>
                    </a:cubicBezTo>
                    <a:cubicBezTo>
                      <a:pt x="110245" y="131179"/>
                      <a:pt x="116969" y="148897"/>
                      <a:pt x="116969" y="160315"/>
                    </a:cubicBezTo>
                    <a:cubicBezTo>
                      <a:pt x="117223" y="655087"/>
                      <a:pt x="117857" y="1149817"/>
                      <a:pt x="118280" y="1644588"/>
                    </a:cubicBezTo>
                    <a:cubicBezTo>
                      <a:pt x="118830" y="2274386"/>
                      <a:pt x="119168" y="2904227"/>
                      <a:pt x="119676" y="3534025"/>
                    </a:cubicBezTo>
                    <a:cubicBezTo>
                      <a:pt x="119802" y="3669728"/>
                      <a:pt x="120309" y="3805430"/>
                      <a:pt x="120606" y="3941133"/>
                    </a:cubicBezTo>
                    <a:cubicBezTo>
                      <a:pt x="129486" y="3943248"/>
                      <a:pt x="134053" y="3936566"/>
                      <a:pt x="139043" y="3931576"/>
                    </a:cubicBezTo>
                    <a:cubicBezTo>
                      <a:pt x="324224" y="3746523"/>
                      <a:pt x="1034961" y="3038322"/>
                      <a:pt x="1081774" y="2992779"/>
                    </a:cubicBezTo>
                    <a:cubicBezTo>
                      <a:pt x="1088499" y="2986223"/>
                      <a:pt x="1095011" y="2979500"/>
                      <a:pt x="1096575" y="2969689"/>
                    </a:cubicBezTo>
                    <a:cubicBezTo>
                      <a:pt x="1098098" y="2960470"/>
                      <a:pt x="1090613" y="952584"/>
                      <a:pt x="1090613" y="952584"/>
                    </a:cubicBezTo>
                    <a:cubicBezTo>
                      <a:pt x="1087653" y="943831"/>
                      <a:pt x="1087610" y="765248"/>
                      <a:pt x="1086892" y="642570"/>
                    </a:cubicBezTo>
                    <a:cubicBezTo>
                      <a:pt x="964806" y="575035"/>
                      <a:pt x="457643" y="291070"/>
                      <a:pt x="335599" y="223494"/>
                    </a:cubicBezTo>
                    <a:cubicBezTo>
                      <a:pt x="280117" y="192792"/>
                      <a:pt x="224550" y="162176"/>
                      <a:pt x="169364" y="130967"/>
                    </a:cubicBezTo>
                    <a:cubicBezTo>
                      <a:pt x="161414" y="126463"/>
                      <a:pt x="152956" y="124169"/>
                      <a:pt x="144679" y="123672"/>
                    </a:cubicBezTo>
                    <a:close/>
                    <a:moveTo>
                      <a:pt x="4986190" y="123672"/>
                    </a:moveTo>
                    <a:cubicBezTo>
                      <a:pt x="4977912" y="124169"/>
                      <a:pt x="4969455" y="126463"/>
                      <a:pt x="4961505" y="130967"/>
                    </a:cubicBezTo>
                    <a:cubicBezTo>
                      <a:pt x="4906318" y="162176"/>
                      <a:pt x="4850752" y="192792"/>
                      <a:pt x="4795269" y="223494"/>
                    </a:cubicBezTo>
                    <a:cubicBezTo>
                      <a:pt x="4673226" y="291070"/>
                      <a:pt x="4166063" y="575035"/>
                      <a:pt x="4043978" y="642569"/>
                    </a:cubicBezTo>
                    <a:cubicBezTo>
                      <a:pt x="4043259" y="765248"/>
                      <a:pt x="4043217" y="943830"/>
                      <a:pt x="4040256" y="952584"/>
                    </a:cubicBezTo>
                    <a:cubicBezTo>
                      <a:pt x="4040256" y="952584"/>
                      <a:pt x="4032771" y="2960470"/>
                      <a:pt x="4034294" y="2969689"/>
                    </a:cubicBezTo>
                    <a:cubicBezTo>
                      <a:pt x="4035858" y="2979500"/>
                      <a:pt x="4042371" y="2986223"/>
                      <a:pt x="4049095" y="2992779"/>
                    </a:cubicBezTo>
                    <a:cubicBezTo>
                      <a:pt x="4095907" y="3038322"/>
                      <a:pt x="4806645" y="3746523"/>
                      <a:pt x="4991826" y="3931576"/>
                    </a:cubicBezTo>
                    <a:cubicBezTo>
                      <a:pt x="4996816" y="3936566"/>
                      <a:pt x="5001382" y="3943248"/>
                      <a:pt x="5010263" y="3941133"/>
                    </a:cubicBezTo>
                    <a:cubicBezTo>
                      <a:pt x="5010559" y="3805430"/>
                      <a:pt x="5011067" y="3669728"/>
                      <a:pt x="5011193" y="3534025"/>
                    </a:cubicBezTo>
                    <a:cubicBezTo>
                      <a:pt x="5011701" y="2904227"/>
                      <a:pt x="5012039" y="2274386"/>
                      <a:pt x="5012589" y="1644588"/>
                    </a:cubicBezTo>
                    <a:cubicBezTo>
                      <a:pt x="5013011" y="1149817"/>
                      <a:pt x="5013646" y="655087"/>
                      <a:pt x="5013900" y="160315"/>
                    </a:cubicBezTo>
                    <a:cubicBezTo>
                      <a:pt x="5013900" y="148897"/>
                      <a:pt x="5020624" y="131179"/>
                      <a:pt x="5009798" y="127161"/>
                    </a:cubicBezTo>
                    <a:cubicBezTo>
                      <a:pt x="5002566" y="124476"/>
                      <a:pt x="4994468" y="123175"/>
                      <a:pt x="4986190" y="123672"/>
                    </a:cubicBezTo>
                    <a:close/>
                    <a:moveTo>
                      <a:pt x="0" y="0"/>
                    </a:moveTo>
                    <a:lnTo>
                      <a:pt x="5126682" y="0"/>
                    </a:lnTo>
                    <a:lnTo>
                      <a:pt x="5126682" y="4451256"/>
                    </a:lnTo>
                    <a:lnTo>
                      <a:pt x="0" y="4451256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5427F13-7281-4679-9307-B44221BEAF18}"/>
                  </a:ext>
                </a:extLst>
              </p:cNvPr>
              <p:cNvSpPr/>
              <p:nvPr/>
            </p:nvSpPr>
            <p:spPr>
              <a:xfrm>
                <a:off x="5354178" y="1842133"/>
                <a:ext cx="3060100" cy="52184"/>
              </a:xfrm>
              <a:custGeom>
                <a:avLst/>
                <a:gdLst>
                  <a:gd name="connsiteX0" fmla="*/ 0 w 4712872"/>
                  <a:gd name="connsiteY0" fmla="*/ 0 h 80368"/>
                  <a:gd name="connsiteX1" fmla="*/ 4712872 w 4712872"/>
                  <a:gd name="connsiteY1" fmla="*/ 0 h 80368"/>
                  <a:gd name="connsiteX2" fmla="*/ 4712872 w 4712872"/>
                  <a:gd name="connsiteY2" fmla="*/ 80368 h 80368"/>
                  <a:gd name="connsiteX3" fmla="*/ 0 w 4712872"/>
                  <a:gd name="connsiteY3" fmla="*/ 80368 h 80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12872" h="80368">
                    <a:moveTo>
                      <a:pt x="0" y="0"/>
                    </a:moveTo>
                    <a:lnTo>
                      <a:pt x="4712872" y="0"/>
                    </a:lnTo>
                    <a:lnTo>
                      <a:pt x="4712872" y="80368"/>
                    </a:lnTo>
                    <a:lnTo>
                      <a:pt x="0" y="8036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CF2AA99-C62A-4AF1-B4C7-8D7F6E081B4D}"/>
                  </a:ext>
                </a:extLst>
              </p:cNvPr>
              <p:cNvSpPr/>
              <p:nvPr/>
            </p:nvSpPr>
            <p:spPr>
              <a:xfrm>
                <a:off x="4336930" y="4929564"/>
                <a:ext cx="5083500" cy="425578"/>
              </a:xfrm>
              <a:custGeom>
                <a:avLst/>
                <a:gdLst>
                  <a:gd name="connsiteX0" fmla="*/ 3911544 w 7829117"/>
                  <a:gd name="connsiteY0" fmla="*/ 655365 h 655435"/>
                  <a:gd name="connsiteX1" fmla="*/ 62793 w 7829117"/>
                  <a:gd name="connsiteY1" fmla="*/ 655365 h 655435"/>
                  <a:gd name="connsiteX2" fmla="*/ 41170 w 7829117"/>
                  <a:gd name="connsiteY2" fmla="*/ 655365 h 655435"/>
                  <a:gd name="connsiteX3" fmla="*/ 400 w 7829117"/>
                  <a:gd name="connsiteY3" fmla="*/ 616028 h 655435"/>
                  <a:gd name="connsiteX4" fmla="*/ 400 w 7829117"/>
                  <a:gd name="connsiteY4" fmla="*/ 254501 h 655435"/>
                  <a:gd name="connsiteX5" fmla="*/ 9 w 7829117"/>
                  <a:gd name="connsiteY5" fmla="*/ 28897 h 655435"/>
                  <a:gd name="connsiteX6" fmla="*/ 27558 w 7829117"/>
                  <a:gd name="connsiteY6" fmla="*/ 501 h 655435"/>
                  <a:gd name="connsiteX7" fmla="*/ 49181 w 7829117"/>
                  <a:gd name="connsiteY7" fmla="*/ 631 h 655435"/>
                  <a:gd name="connsiteX8" fmla="*/ 7783806 w 7829117"/>
                  <a:gd name="connsiteY8" fmla="*/ 697 h 655435"/>
                  <a:gd name="connsiteX9" fmla="*/ 7828940 w 7829117"/>
                  <a:gd name="connsiteY9" fmla="*/ 44593 h 655435"/>
                  <a:gd name="connsiteX10" fmla="*/ 7828940 w 7829117"/>
                  <a:gd name="connsiteY10" fmla="*/ 610101 h 655435"/>
                  <a:gd name="connsiteX11" fmla="*/ 7785043 w 7829117"/>
                  <a:gd name="connsiteY11" fmla="*/ 655301 h 655435"/>
                  <a:gd name="connsiteX12" fmla="*/ 3911544 w 7829117"/>
                  <a:gd name="connsiteY12" fmla="*/ 655365 h 655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829117" h="655435">
                    <a:moveTo>
                      <a:pt x="3911544" y="655365"/>
                    </a:moveTo>
                    <a:cubicBezTo>
                      <a:pt x="2628648" y="655365"/>
                      <a:pt x="1345688" y="655365"/>
                      <a:pt x="62793" y="655365"/>
                    </a:cubicBezTo>
                    <a:cubicBezTo>
                      <a:pt x="55563" y="655365"/>
                      <a:pt x="48399" y="655365"/>
                      <a:pt x="41170" y="655365"/>
                    </a:cubicBezTo>
                    <a:cubicBezTo>
                      <a:pt x="465" y="655301"/>
                      <a:pt x="465" y="655301"/>
                      <a:pt x="400" y="616028"/>
                    </a:cubicBezTo>
                    <a:cubicBezTo>
                      <a:pt x="400" y="495541"/>
                      <a:pt x="400" y="374989"/>
                      <a:pt x="400" y="254501"/>
                    </a:cubicBezTo>
                    <a:cubicBezTo>
                      <a:pt x="400" y="179278"/>
                      <a:pt x="986" y="104120"/>
                      <a:pt x="9" y="28897"/>
                    </a:cubicBezTo>
                    <a:cubicBezTo>
                      <a:pt x="-252" y="8056"/>
                      <a:pt x="5089" y="-2495"/>
                      <a:pt x="27558" y="501"/>
                    </a:cubicBezTo>
                    <a:cubicBezTo>
                      <a:pt x="34657" y="1413"/>
                      <a:pt x="41952" y="631"/>
                      <a:pt x="49181" y="631"/>
                    </a:cubicBezTo>
                    <a:cubicBezTo>
                      <a:pt x="2627411" y="631"/>
                      <a:pt x="5205576" y="631"/>
                      <a:pt x="7783806" y="697"/>
                    </a:cubicBezTo>
                    <a:cubicBezTo>
                      <a:pt x="7833760" y="697"/>
                      <a:pt x="7828940" y="-5165"/>
                      <a:pt x="7828940" y="44593"/>
                    </a:cubicBezTo>
                    <a:cubicBezTo>
                      <a:pt x="7829070" y="233074"/>
                      <a:pt x="7829070" y="421620"/>
                      <a:pt x="7828940" y="610101"/>
                    </a:cubicBezTo>
                    <a:cubicBezTo>
                      <a:pt x="7828875" y="660250"/>
                      <a:pt x="7834671" y="655301"/>
                      <a:pt x="7785043" y="655301"/>
                    </a:cubicBezTo>
                    <a:cubicBezTo>
                      <a:pt x="6493877" y="655430"/>
                      <a:pt x="5202710" y="655365"/>
                      <a:pt x="3911544" y="655365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3DD7A4A-18F0-42C4-8BF8-47726BC0DC89}"/>
                  </a:ext>
                </a:extLst>
              </p:cNvPr>
              <p:cNvSpPr/>
              <p:nvPr/>
            </p:nvSpPr>
            <p:spPr>
              <a:xfrm>
                <a:off x="6895852" y="2922283"/>
                <a:ext cx="94330" cy="230571"/>
              </a:xfrm>
              <a:custGeom>
                <a:avLst/>
                <a:gdLst>
                  <a:gd name="connsiteX0" fmla="*/ 72594 w 145278"/>
                  <a:gd name="connsiteY0" fmla="*/ 306128 h 355104"/>
                  <a:gd name="connsiteX1" fmla="*/ 31889 w 145278"/>
                  <a:gd name="connsiteY1" fmla="*/ 355104 h 355104"/>
                  <a:gd name="connsiteX2" fmla="*/ 48497 w 145278"/>
                  <a:gd name="connsiteY2" fmla="*/ 315311 h 355104"/>
                  <a:gd name="connsiteX3" fmla="*/ 49344 w 145278"/>
                  <a:gd name="connsiteY3" fmla="*/ 312380 h 355104"/>
                  <a:gd name="connsiteX4" fmla="*/ 55271 w 145278"/>
                  <a:gd name="connsiteY4" fmla="*/ 254546 h 355104"/>
                  <a:gd name="connsiteX5" fmla="*/ 44003 w 145278"/>
                  <a:gd name="connsiteY5" fmla="*/ 176848 h 355104"/>
                  <a:gd name="connsiteX6" fmla="*/ 5512 w 145278"/>
                  <a:gd name="connsiteY6" fmla="*/ 81370 h 355104"/>
                  <a:gd name="connsiteX7" fmla="*/ 14500 w 145278"/>
                  <a:gd name="connsiteY7" fmla="*/ 2435 h 355104"/>
                  <a:gd name="connsiteX8" fmla="*/ 127497 w 145278"/>
                  <a:gd name="connsiteY8" fmla="*/ 4128 h 355104"/>
                  <a:gd name="connsiteX9" fmla="*/ 137072 w 145278"/>
                  <a:gd name="connsiteY9" fmla="*/ 83129 h 355104"/>
                  <a:gd name="connsiteX10" fmla="*/ 92589 w 145278"/>
                  <a:gd name="connsiteY10" fmla="*/ 206873 h 355104"/>
                  <a:gd name="connsiteX11" fmla="*/ 72594 w 145278"/>
                  <a:gd name="connsiteY11" fmla="*/ 306128 h 355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278" h="355104">
                    <a:moveTo>
                      <a:pt x="72594" y="306128"/>
                    </a:moveTo>
                    <a:cubicBezTo>
                      <a:pt x="67189" y="318177"/>
                      <a:pt x="58136" y="342079"/>
                      <a:pt x="31889" y="355104"/>
                    </a:cubicBezTo>
                    <a:cubicBezTo>
                      <a:pt x="34039" y="334524"/>
                      <a:pt x="43548" y="329509"/>
                      <a:pt x="48497" y="315311"/>
                    </a:cubicBezTo>
                    <a:cubicBezTo>
                      <a:pt x="48823" y="314334"/>
                      <a:pt x="49083" y="313357"/>
                      <a:pt x="49344" y="312380"/>
                    </a:cubicBezTo>
                    <a:cubicBezTo>
                      <a:pt x="55531" y="283333"/>
                      <a:pt x="55531" y="283333"/>
                      <a:pt x="55271" y="254546"/>
                    </a:cubicBezTo>
                    <a:cubicBezTo>
                      <a:pt x="55531" y="232859"/>
                      <a:pt x="53772" y="202574"/>
                      <a:pt x="44003" y="176848"/>
                    </a:cubicBezTo>
                    <a:cubicBezTo>
                      <a:pt x="27721" y="133929"/>
                      <a:pt x="27005" y="137837"/>
                      <a:pt x="5512" y="81370"/>
                    </a:cubicBezTo>
                    <a:cubicBezTo>
                      <a:pt x="-3150" y="59683"/>
                      <a:pt x="-2629" y="24383"/>
                      <a:pt x="14500" y="2435"/>
                    </a:cubicBezTo>
                    <a:cubicBezTo>
                      <a:pt x="18017" y="-691"/>
                      <a:pt x="94217" y="-1473"/>
                      <a:pt x="127497" y="4128"/>
                    </a:cubicBezTo>
                    <a:cubicBezTo>
                      <a:pt x="147753" y="28421"/>
                      <a:pt x="150358" y="52519"/>
                      <a:pt x="137072" y="83129"/>
                    </a:cubicBezTo>
                    <a:cubicBezTo>
                      <a:pt x="119682" y="123248"/>
                      <a:pt x="103661" y="164930"/>
                      <a:pt x="92589" y="206873"/>
                    </a:cubicBezTo>
                    <a:cubicBezTo>
                      <a:pt x="81713" y="247512"/>
                      <a:pt x="86923" y="265423"/>
                      <a:pt x="72594" y="3061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83827C6-A2C1-4A66-A653-A9990AB7FB16}"/>
                  </a:ext>
                </a:extLst>
              </p:cNvPr>
              <p:cNvSpPr/>
              <p:nvPr/>
            </p:nvSpPr>
            <p:spPr>
              <a:xfrm>
                <a:off x="4428617" y="3942333"/>
                <a:ext cx="4890968" cy="963452"/>
              </a:xfrm>
              <a:custGeom>
                <a:avLst/>
                <a:gdLst>
                  <a:gd name="connsiteX0" fmla="*/ 6059137 w 7532597"/>
                  <a:gd name="connsiteY0" fmla="*/ 22600 h 1483816"/>
                  <a:gd name="connsiteX1" fmla="*/ 1502312 w 7532597"/>
                  <a:gd name="connsiteY1" fmla="*/ 0 h 1483816"/>
                  <a:gd name="connsiteX2" fmla="*/ 0 w 7532597"/>
                  <a:gd name="connsiteY2" fmla="*/ 1483816 h 1483816"/>
                  <a:gd name="connsiteX3" fmla="*/ 7532598 w 7532597"/>
                  <a:gd name="connsiteY3" fmla="*/ 1483816 h 148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32597" h="1483816">
                    <a:moveTo>
                      <a:pt x="6059137" y="22600"/>
                    </a:moveTo>
                    <a:lnTo>
                      <a:pt x="1502312" y="0"/>
                    </a:lnTo>
                    <a:lnTo>
                      <a:pt x="0" y="1483816"/>
                    </a:lnTo>
                    <a:lnTo>
                      <a:pt x="7532598" y="1483816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023A610D-F712-47F5-85A2-9366F670DC7A}"/>
                  </a:ext>
                </a:extLst>
              </p:cNvPr>
              <p:cNvSpPr/>
              <p:nvPr/>
            </p:nvSpPr>
            <p:spPr>
              <a:xfrm>
                <a:off x="5454782" y="3721378"/>
                <a:ext cx="2830306" cy="558923"/>
              </a:xfrm>
              <a:custGeom>
                <a:avLst/>
                <a:gdLst>
                  <a:gd name="connsiteX0" fmla="*/ 3603999 w 4358965"/>
                  <a:gd name="connsiteY0" fmla="*/ 13091 h 860799"/>
                  <a:gd name="connsiteX1" fmla="*/ 765126 w 4358965"/>
                  <a:gd name="connsiteY1" fmla="*/ 0 h 860799"/>
                  <a:gd name="connsiteX2" fmla="*/ 0 w 4358965"/>
                  <a:gd name="connsiteY2" fmla="*/ 860799 h 860799"/>
                  <a:gd name="connsiteX3" fmla="*/ 4358965 w 4358965"/>
                  <a:gd name="connsiteY3" fmla="*/ 860799 h 860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58965" h="860799">
                    <a:moveTo>
                      <a:pt x="3603999" y="13091"/>
                    </a:moveTo>
                    <a:lnTo>
                      <a:pt x="765126" y="0"/>
                    </a:lnTo>
                    <a:lnTo>
                      <a:pt x="0" y="860799"/>
                    </a:lnTo>
                    <a:lnTo>
                      <a:pt x="4358965" y="860799"/>
                    </a:lnTo>
                    <a:close/>
                  </a:path>
                </a:pathLst>
              </a:custGeom>
              <a:solidFill>
                <a:srgbClr val="A7D0E5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FBF2539-C1F2-47BB-864E-ED7D5475828A}"/>
                  </a:ext>
                </a:extLst>
              </p:cNvPr>
              <p:cNvSpPr/>
              <p:nvPr/>
            </p:nvSpPr>
            <p:spPr>
              <a:xfrm>
                <a:off x="5937586" y="4280301"/>
                <a:ext cx="1841481" cy="228272"/>
              </a:xfrm>
              <a:custGeom>
                <a:avLst/>
                <a:gdLst>
                  <a:gd name="connsiteX0" fmla="*/ 0 w 2836072"/>
                  <a:gd name="connsiteY0" fmla="*/ 0 h 351562"/>
                  <a:gd name="connsiteX1" fmla="*/ 2836073 w 2836072"/>
                  <a:gd name="connsiteY1" fmla="*/ 0 h 351562"/>
                  <a:gd name="connsiteX2" fmla="*/ 2836073 w 2836072"/>
                  <a:gd name="connsiteY2" fmla="*/ 351562 h 351562"/>
                  <a:gd name="connsiteX3" fmla="*/ 0 w 2836072"/>
                  <a:gd name="connsiteY3" fmla="*/ 351562 h 351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36072" h="351562">
                    <a:moveTo>
                      <a:pt x="0" y="0"/>
                    </a:moveTo>
                    <a:lnTo>
                      <a:pt x="2836073" y="0"/>
                    </a:lnTo>
                    <a:lnTo>
                      <a:pt x="2836073" y="351562"/>
                    </a:lnTo>
                    <a:lnTo>
                      <a:pt x="0" y="351562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F49D3E3-82C6-4B49-81BD-41238B97C015}"/>
                  </a:ext>
                </a:extLst>
              </p:cNvPr>
              <p:cNvSpPr/>
              <p:nvPr/>
            </p:nvSpPr>
            <p:spPr>
              <a:xfrm>
                <a:off x="6145940" y="4965666"/>
                <a:ext cx="1444861" cy="366469"/>
              </a:xfrm>
              <a:custGeom>
                <a:avLst/>
                <a:gdLst>
                  <a:gd name="connsiteX0" fmla="*/ 2126761 w 2225235"/>
                  <a:gd name="connsiteY0" fmla="*/ 564401 h 564401"/>
                  <a:gd name="connsiteX1" fmla="*/ 98474 w 2225235"/>
                  <a:gd name="connsiteY1" fmla="*/ 564401 h 564401"/>
                  <a:gd name="connsiteX2" fmla="*/ 0 w 2225235"/>
                  <a:gd name="connsiteY2" fmla="*/ 465927 h 564401"/>
                  <a:gd name="connsiteX3" fmla="*/ 0 w 2225235"/>
                  <a:gd name="connsiteY3" fmla="*/ 98474 h 564401"/>
                  <a:gd name="connsiteX4" fmla="*/ 98474 w 2225235"/>
                  <a:gd name="connsiteY4" fmla="*/ 0 h 564401"/>
                  <a:gd name="connsiteX5" fmla="*/ 2126761 w 2225235"/>
                  <a:gd name="connsiteY5" fmla="*/ 0 h 564401"/>
                  <a:gd name="connsiteX6" fmla="*/ 2225235 w 2225235"/>
                  <a:gd name="connsiteY6" fmla="*/ 98474 h 564401"/>
                  <a:gd name="connsiteX7" fmla="*/ 2225235 w 2225235"/>
                  <a:gd name="connsiteY7" fmla="*/ 465927 h 564401"/>
                  <a:gd name="connsiteX8" fmla="*/ 2126761 w 2225235"/>
                  <a:gd name="connsiteY8" fmla="*/ 564401 h 564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25235" h="564401">
                    <a:moveTo>
                      <a:pt x="2126761" y="564401"/>
                    </a:moveTo>
                    <a:lnTo>
                      <a:pt x="98474" y="564401"/>
                    </a:lnTo>
                    <a:cubicBezTo>
                      <a:pt x="44092" y="564401"/>
                      <a:pt x="0" y="520309"/>
                      <a:pt x="0" y="465927"/>
                    </a:cubicBezTo>
                    <a:lnTo>
                      <a:pt x="0" y="98474"/>
                    </a:lnTo>
                    <a:cubicBezTo>
                      <a:pt x="0" y="44092"/>
                      <a:pt x="44092" y="0"/>
                      <a:pt x="98474" y="0"/>
                    </a:cubicBezTo>
                    <a:lnTo>
                      <a:pt x="2126761" y="0"/>
                    </a:lnTo>
                    <a:cubicBezTo>
                      <a:pt x="2181143" y="0"/>
                      <a:pt x="2225235" y="44092"/>
                      <a:pt x="2225235" y="98474"/>
                    </a:cubicBezTo>
                    <a:lnTo>
                      <a:pt x="2225235" y="465927"/>
                    </a:lnTo>
                    <a:cubicBezTo>
                      <a:pt x="2225235" y="520309"/>
                      <a:pt x="2181143" y="564401"/>
                      <a:pt x="2126761" y="564401"/>
                    </a:cubicBezTo>
                    <a:close/>
                  </a:path>
                </a:pathLst>
              </a:custGeom>
              <a:solidFill>
                <a:srgbClr val="395BA5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3BD8648-D2EA-4F5B-B2E1-C05F8C323892}"/>
                  </a:ext>
                </a:extLst>
              </p:cNvPr>
              <p:cNvSpPr/>
              <p:nvPr/>
            </p:nvSpPr>
            <p:spPr>
              <a:xfrm>
                <a:off x="8376938" y="1327316"/>
                <a:ext cx="230344" cy="3148525"/>
              </a:xfrm>
              <a:custGeom>
                <a:avLst/>
                <a:gdLst>
                  <a:gd name="connsiteX0" fmla="*/ 0 w 354753"/>
                  <a:gd name="connsiteY0" fmla="*/ 0 h 4849055"/>
                  <a:gd name="connsiteX1" fmla="*/ 354753 w 354753"/>
                  <a:gd name="connsiteY1" fmla="*/ 0 h 4849055"/>
                  <a:gd name="connsiteX2" fmla="*/ 354753 w 354753"/>
                  <a:gd name="connsiteY2" fmla="*/ 4849056 h 4849055"/>
                  <a:gd name="connsiteX3" fmla="*/ 0 w 354753"/>
                  <a:gd name="connsiteY3" fmla="*/ 4849056 h 484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753" h="4849055">
                    <a:moveTo>
                      <a:pt x="0" y="0"/>
                    </a:moveTo>
                    <a:lnTo>
                      <a:pt x="354753" y="0"/>
                    </a:lnTo>
                    <a:lnTo>
                      <a:pt x="354753" y="4849056"/>
                    </a:lnTo>
                    <a:lnTo>
                      <a:pt x="0" y="484905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436FE68-063B-41ED-A04F-21579BE6D88F}"/>
                  </a:ext>
                </a:extLst>
              </p:cNvPr>
              <p:cNvSpPr/>
              <p:nvPr/>
            </p:nvSpPr>
            <p:spPr>
              <a:xfrm>
                <a:off x="5141003" y="1327316"/>
                <a:ext cx="230344" cy="3148525"/>
              </a:xfrm>
              <a:custGeom>
                <a:avLst/>
                <a:gdLst>
                  <a:gd name="connsiteX0" fmla="*/ 0 w 354753"/>
                  <a:gd name="connsiteY0" fmla="*/ 0 h 4849055"/>
                  <a:gd name="connsiteX1" fmla="*/ 354753 w 354753"/>
                  <a:gd name="connsiteY1" fmla="*/ 0 h 4849055"/>
                  <a:gd name="connsiteX2" fmla="*/ 354753 w 354753"/>
                  <a:gd name="connsiteY2" fmla="*/ 4849056 h 4849055"/>
                  <a:gd name="connsiteX3" fmla="*/ 0 w 354753"/>
                  <a:gd name="connsiteY3" fmla="*/ 4849056 h 484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753" h="4849055">
                    <a:moveTo>
                      <a:pt x="0" y="0"/>
                    </a:moveTo>
                    <a:lnTo>
                      <a:pt x="354753" y="0"/>
                    </a:lnTo>
                    <a:lnTo>
                      <a:pt x="354753" y="4849056"/>
                    </a:lnTo>
                    <a:lnTo>
                      <a:pt x="0" y="484905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01FED1A6-FB4F-4703-AA14-A6DACB1F7967}"/>
                  </a:ext>
                </a:extLst>
              </p:cNvPr>
              <p:cNvSpPr/>
              <p:nvPr/>
            </p:nvSpPr>
            <p:spPr>
              <a:xfrm>
                <a:off x="7258011" y="1395128"/>
                <a:ext cx="1935755" cy="1684637"/>
              </a:xfrm>
              <a:custGeom>
                <a:avLst/>
                <a:gdLst>
                  <a:gd name="connsiteX0" fmla="*/ 2954709 w 2981264"/>
                  <a:gd name="connsiteY0" fmla="*/ 780199 h 2594515"/>
                  <a:gd name="connsiteX1" fmla="*/ 2856105 w 2981264"/>
                  <a:gd name="connsiteY1" fmla="*/ 365007 h 2594515"/>
                  <a:gd name="connsiteX2" fmla="*/ 2739980 w 2981264"/>
                  <a:gd name="connsiteY2" fmla="*/ 185905 h 2594515"/>
                  <a:gd name="connsiteX3" fmla="*/ 2554040 w 2981264"/>
                  <a:gd name="connsiteY3" fmla="*/ 166887 h 2594515"/>
                  <a:gd name="connsiteX4" fmla="*/ 2547983 w 2981264"/>
                  <a:gd name="connsiteY4" fmla="*/ 168515 h 2594515"/>
                  <a:gd name="connsiteX5" fmla="*/ 2466247 w 2981264"/>
                  <a:gd name="connsiteY5" fmla="*/ 171316 h 2594515"/>
                  <a:gd name="connsiteX6" fmla="*/ 2335079 w 2981264"/>
                  <a:gd name="connsiteY6" fmla="*/ 175289 h 2594515"/>
                  <a:gd name="connsiteX7" fmla="*/ 2104720 w 2981264"/>
                  <a:gd name="connsiteY7" fmla="*/ 230908 h 2594515"/>
                  <a:gd name="connsiteX8" fmla="*/ 2076911 w 2981264"/>
                  <a:gd name="connsiteY8" fmla="*/ 267771 h 2594515"/>
                  <a:gd name="connsiteX9" fmla="*/ 2077952 w 2981264"/>
                  <a:gd name="connsiteY9" fmla="*/ 748743 h 2594515"/>
                  <a:gd name="connsiteX10" fmla="*/ 2041481 w 2981264"/>
                  <a:gd name="connsiteY10" fmla="*/ 547301 h 2594515"/>
                  <a:gd name="connsiteX11" fmla="*/ 2031777 w 2981264"/>
                  <a:gd name="connsiteY11" fmla="*/ 461918 h 2594515"/>
                  <a:gd name="connsiteX12" fmla="*/ 1977394 w 2981264"/>
                  <a:gd name="connsiteY12" fmla="*/ 152429 h 2594515"/>
                  <a:gd name="connsiteX13" fmla="*/ 1822389 w 2981264"/>
                  <a:gd name="connsiteY13" fmla="*/ 15008 h 2594515"/>
                  <a:gd name="connsiteX14" fmla="*/ 1508081 w 2981264"/>
                  <a:gd name="connsiteY14" fmla="*/ 103322 h 2594515"/>
                  <a:gd name="connsiteX15" fmla="*/ 1354509 w 2981264"/>
                  <a:gd name="connsiteY15" fmla="*/ 801757 h 2594515"/>
                  <a:gd name="connsiteX16" fmla="*/ 1333016 w 2981264"/>
                  <a:gd name="connsiteY16" fmla="*/ 1359385 h 2594515"/>
                  <a:gd name="connsiteX17" fmla="*/ 1361998 w 2981264"/>
                  <a:gd name="connsiteY17" fmla="*/ 2063811 h 2594515"/>
                  <a:gd name="connsiteX18" fmla="*/ 1342981 w 2981264"/>
                  <a:gd name="connsiteY18" fmla="*/ 2280493 h 2594515"/>
                  <a:gd name="connsiteX19" fmla="*/ 1187976 w 2981264"/>
                  <a:gd name="connsiteY19" fmla="*/ 2461093 h 2594515"/>
                  <a:gd name="connsiteX20" fmla="*/ 1039614 w 2981264"/>
                  <a:gd name="connsiteY20" fmla="*/ 2415699 h 2594515"/>
                  <a:gd name="connsiteX21" fmla="*/ 999299 w 2981264"/>
                  <a:gd name="connsiteY21" fmla="*/ 2312341 h 2594515"/>
                  <a:gd name="connsiteX22" fmla="*/ 913656 w 2981264"/>
                  <a:gd name="connsiteY22" fmla="*/ 2012490 h 2594515"/>
                  <a:gd name="connsiteX23" fmla="*/ 782813 w 2981264"/>
                  <a:gd name="connsiteY23" fmla="*/ 1781220 h 2594515"/>
                  <a:gd name="connsiteX24" fmla="*/ 467137 w 2981264"/>
                  <a:gd name="connsiteY24" fmla="*/ 1747679 h 2594515"/>
                  <a:gd name="connsiteX25" fmla="*/ 233978 w 2981264"/>
                  <a:gd name="connsiteY25" fmla="*/ 1775358 h 2594515"/>
                  <a:gd name="connsiteX26" fmla="*/ 188909 w 2981264"/>
                  <a:gd name="connsiteY26" fmla="*/ 1717069 h 2594515"/>
                  <a:gd name="connsiteX27" fmla="*/ 170608 w 2981264"/>
                  <a:gd name="connsiteY27" fmla="*/ 1614492 h 2594515"/>
                  <a:gd name="connsiteX28" fmla="*/ 79038 w 2981264"/>
                  <a:gd name="connsiteY28" fmla="*/ 1518037 h 2594515"/>
                  <a:gd name="connsiteX29" fmla="*/ 493 w 2981264"/>
                  <a:gd name="connsiteY29" fmla="*/ 1503709 h 2594515"/>
                  <a:gd name="connsiteX30" fmla="*/ 1731 w 2981264"/>
                  <a:gd name="connsiteY30" fmla="*/ 2018221 h 2594515"/>
                  <a:gd name="connsiteX31" fmla="*/ 59630 w 2981264"/>
                  <a:gd name="connsiteY31" fmla="*/ 2009299 h 2594515"/>
                  <a:gd name="connsiteX32" fmla="*/ 182005 w 2981264"/>
                  <a:gd name="connsiteY32" fmla="*/ 1888030 h 2594515"/>
                  <a:gd name="connsiteX33" fmla="*/ 209685 w 2981264"/>
                  <a:gd name="connsiteY33" fmla="*/ 1870055 h 2594515"/>
                  <a:gd name="connsiteX34" fmla="*/ 469547 w 2981264"/>
                  <a:gd name="connsiteY34" fmla="*/ 1858071 h 2594515"/>
                  <a:gd name="connsiteX35" fmla="*/ 573817 w 2981264"/>
                  <a:gd name="connsiteY35" fmla="*/ 1822251 h 2594515"/>
                  <a:gd name="connsiteX36" fmla="*/ 733837 w 2981264"/>
                  <a:gd name="connsiteY36" fmla="*/ 1878131 h 2594515"/>
                  <a:gd name="connsiteX37" fmla="*/ 793038 w 2981264"/>
                  <a:gd name="connsiteY37" fmla="*/ 1988914 h 2594515"/>
                  <a:gd name="connsiteX38" fmla="*/ 878617 w 2981264"/>
                  <a:gd name="connsiteY38" fmla="*/ 2309866 h 2594515"/>
                  <a:gd name="connsiteX39" fmla="*/ 958073 w 2981264"/>
                  <a:gd name="connsiteY39" fmla="*/ 2502319 h 2594515"/>
                  <a:gd name="connsiteX40" fmla="*/ 1198266 w 2981264"/>
                  <a:gd name="connsiteY40" fmla="*/ 2577803 h 2594515"/>
                  <a:gd name="connsiteX41" fmla="*/ 1440999 w 2981264"/>
                  <a:gd name="connsiteY41" fmla="*/ 2340736 h 2594515"/>
                  <a:gd name="connsiteX42" fmla="*/ 1468939 w 2981264"/>
                  <a:gd name="connsiteY42" fmla="*/ 2030856 h 2594515"/>
                  <a:gd name="connsiteX43" fmla="*/ 1442562 w 2981264"/>
                  <a:gd name="connsiteY43" fmla="*/ 1381007 h 2594515"/>
                  <a:gd name="connsiteX44" fmla="*/ 1467506 w 2981264"/>
                  <a:gd name="connsiteY44" fmla="*/ 569184 h 2594515"/>
                  <a:gd name="connsiteX45" fmla="*/ 1553019 w 2981264"/>
                  <a:gd name="connsiteY45" fmla="*/ 222637 h 2594515"/>
                  <a:gd name="connsiteX46" fmla="*/ 1731406 w 2981264"/>
                  <a:gd name="connsiteY46" fmla="*/ 109965 h 2594515"/>
                  <a:gd name="connsiteX47" fmla="*/ 1892077 w 2981264"/>
                  <a:gd name="connsiteY47" fmla="*/ 249470 h 2594515"/>
                  <a:gd name="connsiteX48" fmla="*/ 1926399 w 2981264"/>
                  <a:gd name="connsiteY48" fmla="*/ 521771 h 2594515"/>
                  <a:gd name="connsiteX49" fmla="*/ 1971533 w 2981264"/>
                  <a:gd name="connsiteY49" fmla="*/ 807163 h 2594515"/>
                  <a:gd name="connsiteX50" fmla="*/ 2077432 w 2981264"/>
                  <a:gd name="connsiteY50" fmla="*/ 970178 h 2594515"/>
                  <a:gd name="connsiteX51" fmla="*/ 2077432 w 2981264"/>
                  <a:gd name="connsiteY51" fmla="*/ 2122687 h 2594515"/>
                  <a:gd name="connsiteX52" fmla="*/ 2324724 w 2981264"/>
                  <a:gd name="connsiteY52" fmla="*/ 2189313 h 2594515"/>
                  <a:gd name="connsiteX53" fmla="*/ 2327133 w 2981264"/>
                  <a:gd name="connsiteY53" fmla="*/ 2188402 h 2594515"/>
                  <a:gd name="connsiteX54" fmla="*/ 2385162 w 2981264"/>
                  <a:gd name="connsiteY54" fmla="*/ 2185015 h 2594515"/>
                  <a:gd name="connsiteX55" fmla="*/ 2385162 w 2981264"/>
                  <a:gd name="connsiteY55" fmla="*/ 2185015 h 2594515"/>
                  <a:gd name="connsiteX56" fmla="*/ 2433618 w 2981264"/>
                  <a:gd name="connsiteY56" fmla="*/ 2188597 h 2594515"/>
                  <a:gd name="connsiteX57" fmla="*/ 2570257 w 2981264"/>
                  <a:gd name="connsiteY57" fmla="*/ 2189183 h 2594515"/>
                  <a:gd name="connsiteX58" fmla="*/ 2573318 w 2981264"/>
                  <a:gd name="connsiteY58" fmla="*/ 2188532 h 2594515"/>
                  <a:gd name="connsiteX59" fmla="*/ 2573318 w 2981264"/>
                  <a:gd name="connsiteY59" fmla="*/ 2189183 h 2594515"/>
                  <a:gd name="connsiteX60" fmla="*/ 2786678 w 2981264"/>
                  <a:gd name="connsiteY60" fmla="*/ 2129721 h 2594515"/>
                  <a:gd name="connsiteX61" fmla="*/ 2868479 w 2981264"/>
                  <a:gd name="connsiteY61" fmla="*/ 1978819 h 2594515"/>
                  <a:gd name="connsiteX62" fmla="*/ 2979001 w 2981264"/>
                  <a:gd name="connsiteY62" fmla="*/ 1309822 h 2594515"/>
                  <a:gd name="connsiteX63" fmla="*/ 2954709 w 2981264"/>
                  <a:gd name="connsiteY63" fmla="*/ 780199 h 2594515"/>
                  <a:gd name="connsiteX64" fmla="*/ 2834156 w 2981264"/>
                  <a:gd name="connsiteY64" fmla="*/ 1495372 h 2594515"/>
                  <a:gd name="connsiteX65" fmla="*/ 2834287 w 2981264"/>
                  <a:gd name="connsiteY65" fmla="*/ 1491790 h 2594515"/>
                  <a:gd name="connsiteX66" fmla="*/ 2834091 w 2981264"/>
                  <a:gd name="connsiteY66" fmla="*/ 1491660 h 2594515"/>
                  <a:gd name="connsiteX67" fmla="*/ 2837478 w 2981264"/>
                  <a:gd name="connsiteY67" fmla="*/ 1490097 h 2594515"/>
                  <a:gd name="connsiteX68" fmla="*/ 2837348 w 2981264"/>
                  <a:gd name="connsiteY68" fmla="*/ 1491790 h 2594515"/>
                  <a:gd name="connsiteX69" fmla="*/ 2834156 w 2981264"/>
                  <a:gd name="connsiteY69" fmla="*/ 1495372 h 2594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2981264" h="2594515">
                    <a:moveTo>
                      <a:pt x="2954709" y="780199"/>
                    </a:moveTo>
                    <a:cubicBezTo>
                      <a:pt x="2935691" y="638480"/>
                      <a:pt x="2908923" y="498585"/>
                      <a:pt x="2856105" y="365007"/>
                    </a:cubicBezTo>
                    <a:cubicBezTo>
                      <a:pt x="2829467" y="297665"/>
                      <a:pt x="2796512" y="233904"/>
                      <a:pt x="2739980" y="185905"/>
                    </a:cubicBezTo>
                    <a:cubicBezTo>
                      <a:pt x="2686641" y="140640"/>
                      <a:pt x="2612264" y="133541"/>
                      <a:pt x="2554040" y="166887"/>
                    </a:cubicBezTo>
                    <a:cubicBezTo>
                      <a:pt x="2552021" y="167343"/>
                      <a:pt x="2550067" y="167864"/>
                      <a:pt x="2547983" y="168515"/>
                    </a:cubicBezTo>
                    <a:cubicBezTo>
                      <a:pt x="2520759" y="169427"/>
                      <a:pt x="2493470" y="170404"/>
                      <a:pt x="2466247" y="171316"/>
                    </a:cubicBezTo>
                    <a:cubicBezTo>
                      <a:pt x="2422546" y="172684"/>
                      <a:pt x="2378845" y="173986"/>
                      <a:pt x="2335079" y="175289"/>
                    </a:cubicBezTo>
                    <a:cubicBezTo>
                      <a:pt x="2240382" y="135821"/>
                      <a:pt x="2167960" y="153210"/>
                      <a:pt x="2104720" y="230908"/>
                    </a:cubicBezTo>
                    <a:cubicBezTo>
                      <a:pt x="2095016" y="242827"/>
                      <a:pt x="2086159" y="255461"/>
                      <a:pt x="2076911" y="267771"/>
                    </a:cubicBezTo>
                    <a:cubicBezTo>
                      <a:pt x="2077952" y="523659"/>
                      <a:pt x="2075543" y="667788"/>
                      <a:pt x="2077952" y="748743"/>
                    </a:cubicBezTo>
                    <a:cubicBezTo>
                      <a:pt x="2055874" y="740211"/>
                      <a:pt x="2046170" y="613862"/>
                      <a:pt x="2041481" y="547301"/>
                    </a:cubicBezTo>
                    <a:cubicBezTo>
                      <a:pt x="2034838" y="519231"/>
                      <a:pt x="2035359" y="490379"/>
                      <a:pt x="2031777" y="461918"/>
                    </a:cubicBezTo>
                    <a:cubicBezTo>
                      <a:pt x="2018816" y="357843"/>
                      <a:pt x="2005074" y="253898"/>
                      <a:pt x="1977394" y="152429"/>
                    </a:cubicBezTo>
                    <a:cubicBezTo>
                      <a:pt x="1953818" y="82546"/>
                      <a:pt x="1892011" y="33374"/>
                      <a:pt x="1822389" y="15008"/>
                    </a:cubicBezTo>
                    <a:cubicBezTo>
                      <a:pt x="1642310" y="-32405"/>
                      <a:pt x="1552303" y="42297"/>
                      <a:pt x="1508081" y="103322"/>
                    </a:cubicBezTo>
                    <a:cubicBezTo>
                      <a:pt x="1379388" y="280992"/>
                      <a:pt x="1369618" y="523659"/>
                      <a:pt x="1354509" y="801757"/>
                    </a:cubicBezTo>
                    <a:cubicBezTo>
                      <a:pt x="1351838" y="851124"/>
                      <a:pt x="1332821" y="1344991"/>
                      <a:pt x="1333016" y="1359385"/>
                    </a:cubicBezTo>
                    <a:cubicBezTo>
                      <a:pt x="1334905" y="1524159"/>
                      <a:pt x="1331779" y="1775619"/>
                      <a:pt x="1361998" y="2063811"/>
                    </a:cubicBezTo>
                    <a:cubicBezTo>
                      <a:pt x="1369618" y="2136690"/>
                      <a:pt x="1367990" y="2209894"/>
                      <a:pt x="1342981" y="2280493"/>
                    </a:cubicBezTo>
                    <a:cubicBezTo>
                      <a:pt x="1314585" y="2360666"/>
                      <a:pt x="1263003" y="2421560"/>
                      <a:pt x="1187976" y="2461093"/>
                    </a:cubicBezTo>
                    <a:cubicBezTo>
                      <a:pt x="1120633" y="2496653"/>
                      <a:pt x="1075890" y="2482325"/>
                      <a:pt x="1039614" y="2415699"/>
                    </a:cubicBezTo>
                    <a:cubicBezTo>
                      <a:pt x="1021834" y="2383070"/>
                      <a:pt x="1009329" y="2348161"/>
                      <a:pt x="999299" y="2312341"/>
                    </a:cubicBezTo>
                    <a:cubicBezTo>
                      <a:pt x="971164" y="2212304"/>
                      <a:pt x="946350" y="2111290"/>
                      <a:pt x="913656" y="2012490"/>
                    </a:cubicBezTo>
                    <a:cubicBezTo>
                      <a:pt x="885325" y="1926781"/>
                      <a:pt x="849374" y="1845502"/>
                      <a:pt x="782813" y="1781220"/>
                    </a:cubicBezTo>
                    <a:cubicBezTo>
                      <a:pt x="699775" y="1700982"/>
                      <a:pt x="562159" y="1684179"/>
                      <a:pt x="467137" y="1747679"/>
                    </a:cubicBezTo>
                    <a:cubicBezTo>
                      <a:pt x="395626" y="1795418"/>
                      <a:pt x="316756" y="1804992"/>
                      <a:pt x="233978" y="1775358"/>
                    </a:cubicBezTo>
                    <a:cubicBezTo>
                      <a:pt x="207015" y="1765720"/>
                      <a:pt x="190798" y="1747874"/>
                      <a:pt x="188909" y="1717069"/>
                    </a:cubicBezTo>
                    <a:cubicBezTo>
                      <a:pt x="186890" y="1683919"/>
                      <a:pt x="182396" y="1645493"/>
                      <a:pt x="170608" y="1614492"/>
                    </a:cubicBezTo>
                    <a:cubicBezTo>
                      <a:pt x="154782" y="1572940"/>
                      <a:pt x="128796" y="1535752"/>
                      <a:pt x="79038" y="1518037"/>
                    </a:cubicBezTo>
                    <a:cubicBezTo>
                      <a:pt x="48167" y="1507030"/>
                      <a:pt x="34555" y="1500713"/>
                      <a:pt x="493" y="1503709"/>
                    </a:cubicBezTo>
                    <a:cubicBezTo>
                      <a:pt x="-1135" y="1678187"/>
                      <a:pt x="1796" y="1884904"/>
                      <a:pt x="1731" y="2018221"/>
                    </a:cubicBezTo>
                    <a:lnTo>
                      <a:pt x="59630" y="2009299"/>
                    </a:lnTo>
                    <a:cubicBezTo>
                      <a:pt x="127558" y="1988914"/>
                      <a:pt x="168198" y="1949446"/>
                      <a:pt x="182005" y="1888030"/>
                    </a:cubicBezTo>
                    <a:cubicBezTo>
                      <a:pt x="186630" y="1867319"/>
                      <a:pt x="187997" y="1860481"/>
                      <a:pt x="209685" y="1870055"/>
                    </a:cubicBezTo>
                    <a:cubicBezTo>
                      <a:pt x="297999" y="1908871"/>
                      <a:pt x="384945" y="1907048"/>
                      <a:pt x="469547" y="1858071"/>
                    </a:cubicBezTo>
                    <a:cubicBezTo>
                      <a:pt x="501915" y="1839314"/>
                      <a:pt x="537410" y="1829024"/>
                      <a:pt x="573817" y="1822251"/>
                    </a:cubicBezTo>
                    <a:cubicBezTo>
                      <a:pt x="637577" y="1810267"/>
                      <a:pt x="691699" y="1827526"/>
                      <a:pt x="733837" y="1878131"/>
                    </a:cubicBezTo>
                    <a:cubicBezTo>
                      <a:pt x="761125" y="1910955"/>
                      <a:pt x="778515" y="1949186"/>
                      <a:pt x="793038" y="1988914"/>
                    </a:cubicBezTo>
                    <a:cubicBezTo>
                      <a:pt x="831203" y="2093314"/>
                      <a:pt x="848723" y="2203251"/>
                      <a:pt x="878617" y="2309866"/>
                    </a:cubicBezTo>
                    <a:cubicBezTo>
                      <a:pt x="897504" y="2377208"/>
                      <a:pt x="918019" y="2443834"/>
                      <a:pt x="958073" y="2502319"/>
                    </a:cubicBezTo>
                    <a:cubicBezTo>
                      <a:pt x="1015907" y="2586661"/>
                      <a:pt x="1104091" y="2616489"/>
                      <a:pt x="1198266" y="2577803"/>
                    </a:cubicBezTo>
                    <a:cubicBezTo>
                      <a:pt x="1310091" y="2531823"/>
                      <a:pt x="1393260" y="2452822"/>
                      <a:pt x="1440999" y="2340736"/>
                    </a:cubicBezTo>
                    <a:cubicBezTo>
                      <a:pt x="1483462" y="2241025"/>
                      <a:pt x="1482746" y="2134996"/>
                      <a:pt x="1468939" y="2030856"/>
                    </a:cubicBezTo>
                    <a:cubicBezTo>
                      <a:pt x="1440217" y="1814761"/>
                      <a:pt x="1436961" y="1598210"/>
                      <a:pt x="1442562" y="1381007"/>
                    </a:cubicBezTo>
                    <a:cubicBezTo>
                      <a:pt x="1445949" y="1320308"/>
                      <a:pt x="1449140" y="775706"/>
                      <a:pt x="1467506" y="569184"/>
                    </a:cubicBezTo>
                    <a:cubicBezTo>
                      <a:pt x="1480922" y="479503"/>
                      <a:pt x="1498572" y="315314"/>
                      <a:pt x="1553019" y="222637"/>
                    </a:cubicBezTo>
                    <a:cubicBezTo>
                      <a:pt x="1596134" y="149172"/>
                      <a:pt x="1640096" y="96288"/>
                      <a:pt x="1731406" y="109965"/>
                    </a:cubicBezTo>
                    <a:cubicBezTo>
                      <a:pt x="1810732" y="119734"/>
                      <a:pt x="1872994" y="132174"/>
                      <a:pt x="1892077" y="249470"/>
                    </a:cubicBezTo>
                    <a:cubicBezTo>
                      <a:pt x="1906796" y="339803"/>
                      <a:pt x="1917672" y="430721"/>
                      <a:pt x="1926399" y="521771"/>
                    </a:cubicBezTo>
                    <a:cubicBezTo>
                      <a:pt x="1935582" y="617900"/>
                      <a:pt x="1940988" y="713964"/>
                      <a:pt x="1971533" y="807163"/>
                    </a:cubicBezTo>
                    <a:cubicBezTo>
                      <a:pt x="2006051" y="912475"/>
                      <a:pt x="2049947" y="946602"/>
                      <a:pt x="2077432" y="970178"/>
                    </a:cubicBezTo>
                    <a:cubicBezTo>
                      <a:pt x="2078995" y="1011079"/>
                      <a:pt x="2078083" y="1775684"/>
                      <a:pt x="2077432" y="2122687"/>
                    </a:cubicBezTo>
                    <a:cubicBezTo>
                      <a:pt x="2159037" y="2218230"/>
                      <a:pt x="2221821" y="2235164"/>
                      <a:pt x="2324724" y="2189313"/>
                    </a:cubicBezTo>
                    <a:cubicBezTo>
                      <a:pt x="2325570" y="2189053"/>
                      <a:pt x="2326352" y="2188662"/>
                      <a:pt x="2327133" y="2188402"/>
                    </a:cubicBezTo>
                    <a:cubicBezTo>
                      <a:pt x="2346411" y="2185992"/>
                      <a:pt x="2366276" y="2192830"/>
                      <a:pt x="2385162" y="2185015"/>
                    </a:cubicBezTo>
                    <a:lnTo>
                      <a:pt x="2385162" y="2185015"/>
                    </a:lnTo>
                    <a:cubicBezTo>
                      <a:pt x="2401184" y="2188011"/>
                      <a:pt x="2417010" y="2189118"/>
                      <a:pt x="2433618" y="2188597"/>
                    </a:cubicBezTo>
                    <a:cubicBezTo>
                      <a:pt x="2479077" y="2187164"/>
                      <a:pt x="2524667" y="2188792"/>
                      <a:pt x="2570257" y="2189183"/>
                    </a:cubicBezTo>
                    <a:cubicBezTo>
                      <a:pt x="2571299" y="2188988"/>
                      <a:pt x="2572275" y="2188727"/>
                      <a:pt x="2573318" y="2188532"/>
                    </a:cubicBezTo>
                    <a:cubicBezTo>
                      <a:pt x="2573318" y="2188727"/>
                      <a:pt x="2573318" y="2188923"/>
                      <a:pt x="2573318" y="2189183"/>
                    </a:cubicBezTo>
                    <a:cubicBezTo>
                      <a:pt x="2646391" y="2224287"/>
                      <a:pt x="2728583" y="2201883"/>
                      <a:pt x="2786678" y="2129721"/>
                    </a:cubicBezTo>
                    <a:cubicBezTo>
                      <a:pt x="2823084" y="2084522"/>
                      <a:pt x="2848680" y="2033071"/>
                      <a:pt x="2868479" y="1978819"/>
                    </a:cubicBezTo>
                    <a:cubicBezTo>
                      <a:pt x="2947088" y="1762789"/>
                      <a:pt x="2970534" y="1537315"/>
                      <a:pt x="2979001" y="1309822"/>
                    </a:cubicBezTo>
                    <a:cubicBezTo>
                      <a:pt x="2985449" y="1132738"/>
                      <a:pt x="2978350" y="956046"/>
                      <a:pt x="2954709" y="780199"/>
                    </a:cubicBezTo>
                    <a:close/>
                    <a:moveTo>
                      <a:pt x="2834156" y="1495372"/>
                    </a:moveTo>
                    <a:cubicBezTo>
                      <a:pt x="2834156" y="1494200"/>
                      <a:pt x="2834222" y="1492963"/>
                      <a:pt x="2834287" y="1491790"/>
                    </a:cubicBezTo>
                    <a:cubicBezTo>
                      <a:pt x="2834222" y="1491725"/>
                      <a:pt x="2834156" y="1491725"/>
                      <a:pt x="2834091" y="1491660"/>
                    </a:cubicBezTo>
                    <a:cubicBezTo>
                      <a:pt x="2835199" y="1491204"/>
                      <a:pt x="2836305" y="1490683"/>
                      <a:pt x="2837478" y="1490097"/>
                    </a:cubicBezTo>
                    <a:cubicBezTo>
                      <a:pt x="2837413" y="1490683"/>
                      <a:pt x="2837413" y="1491204"/>
                      <a:pt x="2837348" y="1491790"/>
                    </a:cubicBezTo>
                    <a:cubicBezTo>
                      <a:pt x="2836110" y="1492897"/>
                      <a:pt x="2835068" y="1494135"/>
                      <a:pt x="2834156" y="1495372"/>
                    </a:cubicBez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37B8BF23-6503-4048-9CCD-477B165CE1C8}"/>
                  </a:ext>
                </a:extLst>
              </p:cNvPr>
              <p:cNvSpPr/>
              <p:nvPr/>
            </p:nvSpPr>
            <p:spPr>
              <a:xfrm>
                <a:off x="8767385" y="1502386"/>
                <a:ext cx="347553" cy="1314236"/>
              </a:xfrm>
              <a:custGeom>
                <a:avLst/>
                <a:gdLst>
                  <a:gd name="connsiteX0" fmla="*/ 530469 w 535268"/>
                  <a:gd name="connsiteY0" fmla="*/ 841657 h 2024059"/>
                  <a:gd name="connsiteX1" fmla="*/ 490285 w 535268"/>
                  <a:gd name="connsiteY1" fmla="*/ 483127 h 2024059"/>
                  <a:gd name="connsiteX2" fmla="*/ 382628 w 535268"/>
                  <a:gd name="connsiteY2" fmla="*/ 129936 h 2024059"/>
                  <a:gd name="connsiteX3" fmla="*/ 300306 w 535268"/>
                  <a:gd name="connsiteY3" fmla="*/ 23126 h 2024059"/>
                  <a:gd name="connsiteX4" fmla="*/ 226451 w 535268"/>
                  <a:gd name="connsiteY4" fmla="*/ 3327 h 2024059"/>
                  <a:gd name="connsiteX5" fmla="*/ 144715 w 535268"/>
                  <a:gd name="connsiteY5" fmla="*/ 6128 h 2024059"/>
                  <a:gd name="connsiteX6" fmla="*/ 10746 w 535268"/>
                  <a:gd name="connsiteY6" fmla="*/ 10231 h 2024059"/>
                  <a:gd name="connsiteX7" fmla="*/ 45720 w 535268"/>
                  <a:gd name="connsiteY7" fmla="*/ 39799 h 2024059"/>
                  <a:gd name="connsiteX8" fmla="*/ 145496 w 535268"/>
                  <a:gd name="connsiteY8" fmla="*/ 180997 h 2024059"/>
                  <a:gd name="connsiteX9" fmla="*/ 263508 w 535268"/>
                  <a:gd name="connsiteY9" fmla="*/ 759465 h 2024059"/>
                  <a:gd name="connsiteX10" fmla="*/ 254521 w 535268"/>
                  <a:gd name="connsiteY10" fmla="*/ 1198039 h 2024059"/>
                  <a:gd name="connsiteX11" fmla="*/ 184899 w 535268"/>
                  <a:gd name="connsiteY11" fmla="*/ 1672368 h 2024059"/>
                  <a:gd name="connsiteX12" fmla="*/ 0 w 535268"/>
                  <a:gd name="connsiteY12" fmla="*/ 2024060 h 2024059"/>
                  <a:gd name="connsiteX13" fmla="*/ 63500 w 535268"/>
                  <a:gd name="connsiteY13" fmla="*/ 2019696 h 2024059"/>
                  <a:gd name="connsiteX14" fmla="*/ 63500 w 535268"/>
                  <a:gd name="connsiteY14" fmla="*/ 2019696 h 2024059"/>
                  <a:gd name="connsiteX15" fmla="*/ 111955 w 535268"/>
                  <a:gd name="connsiteY15" fmla="*/ 2023278 h 2024059"/>
                  <a:gd name="connsiteX16" fmla="*/ 248594 w 535268"/>
                  <a:gd name="connsiteY16" fmla="*/ 2023865 h 2024059"/>
                  <a:gd name="connsiteX17" fmla="*/ 352148 w 535268"/>
                  <a:gd name="connsiteY17" fmla="*/ 1948967 h 2024059"/>
                  <a:gd name="connsiteX18" fmla="*/ 432321 w 535268"/>
                  <a:gd name="connsiteY18" fmla="*/ 1771493 h 2024059"/>
                  <a:gd name="connsiteX19" fmla="*/ 498751 w 535268"/>
                  <a:gd name="connsiteY19" fmla="*/ 1530388 h 2024059"/>
                  <a:gd name="connsiteX20" fmla="*/ 533856 w 535268"/>
                  <a:gd name="connsiteY20" fmla="*/ 1131543 h 2024059"/>
                  <a:gd name="connsiteX21" fmla="*/ 530469 w 535268"/>
                  <a:gd name="connsiteY21" fmla="*/ 841657 h 202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5268" h="2024059">
                    <a:moveTo>
                      <a:pt x="530469" y="841657"/>
                    </a:moveTo>
                    <a:cubicBezTo>
                      <a:pt x="523761" y="721170"/>
                      <a:pt x="511126" y="601725"/>
                      <a:pt x="490285" y="483127"/>
                    </a:cubicBezTo>
                    <a:cubicBezTo>
                      <a:pt x="468923" y="361141"/>
                      <a:pt x="438508" y="241566"/>
                      <a:pt x="382628" y="129936"/>
                    </a:cubicBezTo>
                    <a:cubicBezTo>
                      <a:pt x="362178" y="88971"/>
                      <a:pt x="335735" y="52564"/>
                      <a:pt x="300306" y="23126"/>
                    </a:cubicBezTo>
                    <a:cubicBezTo>
                      <a:pt x="278748" y="5216"/>
                      <a:pt x="255367" y="-5921"/>
                      <a:pt x="226451" y="3327"/>
                    </a:cubicBezTo>
                    <a:cubicBezTo>
                      <a:pt x="199227" y="4239"/>
                      <a:pt x="171939" y="5216"/>
                      <a:pt x="144715" y="6128"/>
                    </a:cubicBezTo>
                    <a:cubicBezTo>
                      <a:pt x="100037" y="7560"/>
                      <a:pt x="55424" y="8863"/>
                      <a:pt x="10746" y="10231"/>
                    </a:cubicBezTo>
                    <a:cubicBezTo>
                      <a:pt x="22404" y="20065"/>
                      <a:pt x="34323" y="29639"/>
                      <a:pt x="45720" y="39799"/>
                    </a:cubicBezTo>
                    <a:cubicBezTo>
                      <a:pt x="88183" y="77443"/>
                      <a:pt x="145496" y="180997"/>
                      <a:pt x="145496" y="180997"/>
                    </a:cubicBezTo>
                    <a:cubicBezTo>
                      <a:pt x="216486" y="360425"/>
                      <a:pt x="248529" y="568770"/>
                      <a:pt x="263508" y="759465"/>
                    </a:cubicBezTo>
                    <a:cubicBezTo>
                      <a:pt x="275622" y="913429"/>
                      <a:pt x="264094" y="1043685"/>
                      <a:pt x="254521" y="1198039"/>
                    </a:cubicBezTo>
                    <a:cubicBezTo>
                      <a:pt x="244556" y="1358254"/>
                      <a:pt x="226646" y="1517297"/>
                      <a:pt x="184899" y="1672368"/>
                    </a:cubicBezTo>
                    <a:cubicBezTo>
                      <a:pt x="149795" y="1802819"/>
                      <a:pt x="111239" y="1933011"/>
                      <a:pt x="0" y="2024060"/>
                    </a:cubicBezTo>
                    <a:cubicBezTo>
                      <a:pt x="20906" y="2019240"/>
                      <a:pt x="42789" y="2028293"/>
                      <a:pt x="63500" y="2019696"/>
                    </a:cubicBezTo>
                    <a:cubicBezTo>
                      <a:pt x="63500" y="2019696"/>
                      <a:pt x="63500" y="2019696"/>
                      <a:pt x="63500" y="2019696"/>
                    </a:cubicBezTo>
                    <a:cubicBezTo>
                      <a:pt x="79521" y="2022692"/>
                      <a:pt x="95348" y="2023799"/>
                      <a:pt x="111955" y="2023278"/>
                    </a:cubicBezTo>
                    <a:cubicBezTo>
                      <a:pt x="157414" y="2021846"/>
                      <a:pt x="203004" y="2023474"/>
                      <a:pt x="248594" y="2023865"/>
                    </a:cubicBezTo>
                    <a:cubicBezTo>
                      <a:pt x="295291" y="2015724"/>
                      <a:pt x="326292" y="1986351"/>
                      <a:pt x="352148" y="1948967"/>
                    </a:cubicBezTo>
                    <a:cubicBezTo>
                      <a:pt x="389662" y="1894585"/>
                      <a:pt x="413043" y="1834016"/>
                      <a:pt x="432321" y="1771493"/>
                    </a:cubicBezTo>
                    <a:cubicBezTo>
                      <a:pt x="458372" y="1693860"/>
                      <a:pt x="485987" y="1611147"/>
                      <a:pt x="498751" y="1530388"/>
                    </a:cubicBezTo>
                    <a:cubicBezTo>
                      <a:pt x="509628" y="1461808"/>
                      <a:pt x="532228" y="1195824"/>
                      <a:pt x="533856" y="1131543"/>
                    </a:cubicBezTo>
                    <a:cubicBezTo>
                      <a:pt x="536265" y="1035088"/>
                      <a:pt x="535874" y="938438"/>
                      <a:pt x="530469" y="8416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46E93BAF-6567-4DA6-9D76-A04964A5C866}"/>
                  </a:ext>
                </a:extLst>
              </p:cNvPr>
              <p:cNvSpPr/>
              <p:nvPr/>
            </p:nvSpPr>
            <p:spPr>
              <a:xfrm>
                <a:off x="8858178" y="1824964"/>
                <a:ext cx="33746" cy="367998"/>
              </a:xfrm>
              <a:custGeom>
                <a:avLst/>
                <a:gdLst>
                  <a:gd name="connsiteX0" fmla="*/ 51972 w 51972"/>
                  <a:gd name="connsiteY0" fmla="*/ 447040 h 566755"/>
                  <a:gd name="connsiteX1" fmla="*/ 40901 w 51972"/>
                  <a:gd name="connsiteY1" fmla="*/ 550203 h 566755"/>
                  <a:gd name="connsiteX2" fmla="*/ 31652 w 51972"/>
                  <a:gd name="connsiteY2" fmla="*/ 566746 h 566755"/>
                  <a:gd name="connsiteX3" fmla="*/ 0 w 51972"/>
                  <a:gd name="connsiteY3" fmla="*/ 0 h 566755"/>
                  <a:gd name="connsiteX4" fmla="*/ 8662 w 51972"/>
                  <a:gd name="connsiteY4" fmla="*/ 14524 h 566755"/>
                  <a:gd name="connsiteX5" fmla="*/ 26637 w 51972"/>
                  <a:gd name="connsiteY5" fmla="*/ 126479 h 566755"/>
                  <a:gd name="connsiteX6" fmla="*/ 51972 w 51972"/>
                  <a:gd name="connsiteY6" fmla="*/ 447040 h 566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972" h="566755">
                    <a:moveTo>
                      <a:pt x="51972" y="447040"/>
                    </a:moveTo>
                    <a:cubicBezTo>
                      <a:pt x="48585" y="479669"/>
                      <a:pt x="51191" y="514838"/>
                      <a:pt x="40901" y="550203"/>
                    </a:cubicBezTo>
                    <a:cubicBezTo>
                      <a:pt x="39142" y="556260"/>
                      <a:pt x="42268" y="567136"/>
                      <a:pt x="31652" y="566746"/>
                    </a:cubicBezTo>
                    <a:cubicBezTo>
                      <a:pt x="39728" y="501227"/>
                      <a:pt x="15305" y="106810"/>
                      <a:pt x="0" y="0"/>
                    </a:cubicBezTo>
                    <a:cubicBezTo>
                      <a:pt x="7099" y="456"/>
                      <a:pt x="7685" y="8337"/>
                      <a:pt x="8662" y="14524"/>
                    </a:cubicBezTo>
                    <a:cubicBezTo>
                      <a:pt x="14654" y="51842"/>
                      <a:pt x="22664" y="88965"/>
                      <a:pt x="26637" y="126479"/>
                    </a:cubicBezTo>
                    <a:cubicBezTo>
                      <a:pt x="37644" y="231596"/>
                      <a:pt x="51777" y="338081"/>
                      <a:pt x="51972" y="447040"/>
                    </a:cubicBezTo>
                    <a:close/>
                  </a:path>
                </a:pathLst>
              </a:custGeom>
              <a:solidFill>
                <a:srgbClr val="424242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BBE7391-F973-4A1E-8393-07D2962E77E3}"/>
                  </a:ext>
                </a:extLst>
              </p:cNvPr>
              <p:cNvSpPr/>
              <p:nvPr/>
            </p:nvSpPr>
            <p:spPr>
              <a:xfrm>
                <a:off x="5461955" y="4282120"/>
                <a:ext cx="2824816" cy="35632"/>
              </a:xfrm>
              <a:custGeom>
                <a:avLst/>
                <a:gdLst>
                  <a:gd name="connsiteX0" fmla="*/ 735255 w 4350510"/>
                  <a:gd name="connsiteY0" fmla="*/ 43506 h 54877"/>
                  <a:gd name="connsiteX1" fmla="*/ 43268 w 4350510"/>
                  <a:gd name="connsiteY1" fmla="*/ 42984 h 54877"/>
                  <a:gd name="connsiteX2" fmla="*/ 153 w 4350510"/>
                  <a:gd name="connsiteY2" fmla="*/ 260 h 54877"/>
                  <a:gd name="connsiteX3" fmla="*/ 4331179 w 4350510"/>
                  <a:gd name="connsiteY3" fmla="*/ 326 h 54877"/>
                  <a:gd name="connsiteX4" fmla="*/ 4343553 w 4350510"/>
                  <a:gd name="connsiteY4" fmla="*/ 0 h 54877"/>
                  <a:gd name="connsiteX5" fmla="*/ 4314506 w 4350510"/>
                  <a:gd name="connsiteY5" fmla="*/ 42919 h 54877"/>
                  <a:gd name="connsiteX6" fmla="*/ 3570416 w 4350510"/>
                  <a:gd name="connsiteY6" fmla="*/ 43506 h 54877"/>
                  <a:gd name="connsiteX7" fmla="*/ 3539024 w 4350510"/>
                  <a:gd name="connsiteY7" fmla="*/ 53796 h 54877"/>
                  <a:gd name="connsiteX8" fmla="*/ 3505093 w 4350510"/>
                  <a:gd name="connsiteY8" fmla="*/ 54186 h 54877"/>
                  <a:gd name="connsiteX9" fmla="*/ 800774 w 4350510"/>
                  <a:gd name="connsiteY9" fmla="*/ 53991 h 54877"/>
                  <a:gd name="connsiteX10" fmla="*/ 735255 w 4350510"/>
                  <a:gd name="connsiteY10" fmla="*/ 43506 h 54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50510" h="54877">
                    <a:moveTo>
                      <a:pt x="735255" y="43506"/>
                    </a:moveTo>
                    <a:cubicBezTo>
                      <a:pt x="504571" y="43310"/>
                      <a:pt x="273952" y="43115"/>
                      <a:pt x="43268" y="42984"/>
                    </a:cubicBezTo>
                    <a:cubicBezTo>
                      <a:pt x="-563" y="42919"/>
                      <a:pt x="-563" y="42984"/>
                      <a:pt x="153" y="260"/>
                    </a:cubicBezTo>
                    <a:cubicBezTo>
                      <a:pt x="1443850" y="326"/>
                      <a:pt x="2887482" y="326"/>
                      <a:pt x="4331179" y="326"/>
                    </a:cubicBezTo>
                    <a:cubicBezTo>
                      <a:pt x="4335282" y="326"/>
                      <a:pt x="4339385" y="130"/>
                      <a:pt x="4343553" y="0"/>
                    </a:cubicBezTo>
                    <a:cubicBezTo>
                      <a:pt x="4356579" y="38556"/>
                      <a:pt x="4353648" y="42919"/>
                      <a:pt x="4314506" y="42919"/>
                    </a:cubicBezTo>
                    <a:cubicBezTo>
                      <a:pt x="4066498" y="43115"/>
                      <a:pt x="3818490" y="43310"/>
                      <a:pt x="3570416" y="43506"/>
                    </a:cubicBezTo>
                    <a:cubicBezTo>
                      <a:pt x="3561754" y="52493"/>
                      <a:pt x="3550422" y="53210"/>
                      <a:pt x="3539024" y="53796"/>
                    </a:cubicBezTo>
                    <a:cubicBezTo>
                      <a:pt x="3527692" y="54382"/>
                      <a:pt x="3516360" y="54186"/>
                      <a:pt x="3505093" y="54186"/>
                    </a:cubicBezTo>
                    <a:cubicBezTo>
                      <a:pt x="2603653" y="54186"/>
                      <a:pt x="1702214" y="54252"/>
                      <a:pt x="800774" y="53991"/>
                    </a:cubicBezTo>
                    <a:cubicBezTo>
                      <a:pt x="778565" y="53991"/>
                      <a:pt x="755054" y="59397"/>
                      <a:pt x="735255" y="43506"/>
                    </a:cubicBezTo>
                    <a:close/>
                  </a:path>
                </a:pathLst>
              </a:custGeom>
              <a:solidFill>
                <a:srgbClr val="858686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3CF7070-50AE-49AA-BA06-AC2684B62D82}"/>
                  </a:ext>
                </a:extLst>
              </p:cNvPr>
              <p:cNvSpPr/>
              <p:nvPr/>
            </p:nvSpPr>
            <p:spPr>
              <a:xfrm>
                <a:off x="8968508" y="1735144"/>
                <a:ext cx="52310" cy="869318"/>
              </a:xfrm>
              <a:custGeom>
                <a:avLst/>
                <a:gdLst>
                  <a:gd name="connsiteX0" fmla="*/ 63240 w 80563"/>
                  <a:gd name="connsiteY0" fmla="*/ 1012092 h 1338840"/>
                  <a:gd name="connsiteX1" fmla="*/ 5666 w 80563"/>
                  <a:gd name="connsiteY1" fmla="*/ 1338841 h 1338840"/>
                  <a:gd name="connsiteX2" fmla="*/ 50214 w 80563"/>
                  <a:gd name="connsiteY2" fmla="*/ 1004082 h 1338840"/>
                  <a:gd name="connsiteX3" fmla="*/ 67343 w 80563"/>
                  <a:gd name="connsiteY3" fmla="*/ 604129 h 1338840"/>
                  <a:gd name="connsiteX4" fmla="*/ 39272 w 80563"/>
                  <a:gd name="connsiteY4" fmla="*/ 246966 h 1338840"/>
                  <a:gd name="connsiteX5" fmla="*/ 0 w 80563"/>
                  <a:gd name="connsiteY5" fmla="*/ 0 h 1338840"/>
                  <a:gd name="connsiteX6" fmla="*/ 35235 w 80563"/>
                  <a:gd name="connsiteY6" fmla="*/ 143217 h 1338840"/>
                  <a:gd name="connsiteX7" fmla="*/ 74377 w 80563"/>
                  <a:gd name="connsiteY7" fmla="*/ 468467 h 1338840"/>
                  <a:gd name="connsiteX8" fmla="*/ 80564 w 80563"/>
                  <a:gd name="connsiteY8" fmla="*/ 782646 h 1338840"/>
                  <a:gd name="connsiteX9" fmla="*/ 63240 w 80563"/>
                  <a:gd name="connsiteY9" fmla="*/ 1012092 h 1338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563" h="1338840">
                    <a:moveTo>
                      <a:pt x="63240" y="1012092"/>
                    </a:moveTo>
                    <a:cubicBezTo>
                      <a:pt x="51907" y="1116363"/>
                      <a:pt x="6774" y="1332849"/>
                      <a:pt x="5666" y="1338841"/>
                    </a:cubicBezTo>
                    <a:cubicBezTo>
                      <a:pt x="-2279" y="1334737"/>
                      <a:pt x="42659" y="1111152"/>
                      <a:pt x="50214" y="1004082"/>
                    </a:cubicBezTo>
                    <a:cubicBezTo>
                      <a:pt x="53666" y="954845"/>
                      <a:pt x="71251" y="688210"/>
                      <a:pt x="67343" y="604129"/>
                    </a:cubicBezTo>
                    <a:cubicBezTo>
                      <a:pt x="61872" y="484814"/>
                      <a:pt x="57118" y="365499"/>
                      <a:pt x="39272" y="246966"/>
                    </a:cubicBezTo>
                    <a:cubicBezTo>
                      <a:pt x="28331" y="174088"/>
                      <a:pt x="0" y="15761"/>
                      <a:pt x="0" y="0"/>
                    </a:cubicBezTo>
                    <a:cubicBezTo>
                      <a:pt x="20516" y="51386"/>
                      <a:pt x="27094" y="97823"/>
                      <a:pt x="35235" y="143217"/>
                    </a:cubicBezTo>
                    <a:cubicBezTo>
                      <a:pt x="54447" y="250809"/>
                      <a:pt x="67733" y="359247"/>
                      <a:pt x="74377" y="468467"/>
                    </a:cubicBezTo>
                    <a:cubicBezTo>
                      <a:pt x="80759" y="573128"/>
                      <a:pt x="79978" y="677854"/>
                      <a:pt x="80564" y="782646"/>
                    </a:cubicBezTo>
                    <a:cubicBezTo>
                      <a:pt x="80629" y="809739"/>
                      <a:pt x="68580" y="962725"/>
                      <a:pt x="63240" y="1012092"/>
                    </a:cubicBezTo>
                    <a:close/>
                  </a:path>
                </a:pathLst>
              </a:custGeom>
              <a:solidFill>
                <a:srgbClr val="73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8B6FF5E-55E3-4B87-A8C8-40D5FEBB2FBD}"/>
                  </a:ext>
                </a:extLst>
              </p:cNvPr>
              <p:cNvSpPr/>
              <p:nvPr/>
            </p:nvSpPr>
            <p:spPr>
              <a:xfrm>
                <a:off x="8999706" y="1738991"/>
                <a:ext cx="52963" cy="833711"/>
              </a:xfrm>
              <a:custGeom>
                <a:avLst/>
                <a:gdLst>
                  <a:gd name="connsiteX0" fmla="*/ 57916 w 81568"/>
                  <a:gd name="connsiteY0" fmla="*/ 1065628 h 1284002"/>
                  <a:gd name="connsiteX1" fmla="*/ 19620 w 81568"/>
                  <a:gd name="connsiteY1" fmla="*/ 1284002 h 1284002"/>
                  <a:gd name="connsiteX2" fmla="*/ 12522 w 81568"/>
                  <a:gd name="connsiteY2" fmla="*/ 1264920 h 1284002"/>
                  <a:gd name="connsiteX3" fmla="*/ 68271 w 81568"/>
                  <a:gd name="connsiteY3" fmla="*/ 585568 h 1284002"/>
                  <a:gd name="connsiteX4" fmla="*/ 40787 w 81568"/>
                  <a:gd name="connsiteY4" fmla="*/ 239867 h 1284002"/>
                  <a:gd name="connsiteX5" fmla="*/ 1320 w 81568"/>
                  <a:gd name="connsiteY5" fmla="*/ 19148 h 1284002"/>
                  <a:gd name="connsiteX6" fmla="*/ 5097 w 81568"/>
                  <a:gd name="connsiteY6" fmla="*/ 0 h 1284002"/>
                  <a:gd name="connsiteX7" fmla="*/ 43848 w 81568"/>
                  <a:gd name="connsiteY7" fmla="*/ 177409 h 1284002"/>
                  <a:gd name="connsiteX8" fmla="*/ 77454 w 81568"/>
                  <a:gd name="connsiteY8" fmla="*/ 503897 h 1284002"/>
                  <a:gd name="connsiteX9" fmla="*/ 80450 w 81568"/>
                  <a:gd name="connsiteY9" fmla="*/ 783623 h 1284002"/>
                  <a:gd name="connsiteX10" fmla="*/ 57916 w 81568"/>
                  <a:gd name="connsiteY10" fmla="*/ 1065628 h 1284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568" h="1284002">
                    <a:moveTo>
                      <a:pt x="57916" y="1065628"/>
                    </a:moveTo>
                    <a:cubicBezTo>
                      <a:pt x="48667" y="1139157"/>
                      <a:pt x="35316" y="1211710"/>
                      <a:pt x="19620" y="1284002"/>
                    </a:cubicBezTo>
                    <a:cubicBezTo>
                      <a:pt x="11154" y="1279900"/>
                      <a:pt x="13303" y="1271889"/>
                      <a:pt x="12522" y="1264920"/>
                    </a:cubicBezTo>
                    <a:cubicBezTo>
                      <a:pt x="62149" y="950220"/>
                      <a:pt x="71527" y="675770"/>
                      <a:pt x="68271" y="585568"/>
                    </a:cubicBezTo>
                    <a:cubicBezTo>
                      <a:pt x="64038" y="470095"/>
                      <a:pt x="58111" y="354623"/>
                      <a:pt x="40787" y="239867"/>
                    </a:cubicBezTo>
                    <a:cubicBezTo>
                      <a:pt x="29585" y="165881"/>
                      <a:pt x="18448" y="92026"/>
                      <a:pt x="1320" y="19148"/>
                    </a:cubicBezTo>
                    <a:cubicBezTo>
                      <a:pt x="17" y="13612"/>
                      <a:pt x="-2067" y="7099"/>
                      <a:pt x="5097" y="0"/>
                    </a:cubicBezTo>
                    <a:cubicBezTo>
                      <a:pt x="22942" y="58941"/>
                      <a:pt x="34730" y="118012"/>
                      <a:pt x="43848" y="177409"/>
                    </a:cubicBezTo>
                    <a:cubicBezTo>
                      <a:pt x="60456" y="285652"/>
                      <a:pt x="71984" y="394286"/>
                      <a:pt x="77454" y="503897"/>
                    </a:cubicBezTo>
                    <a:cubicBezTo>
                      <a:pt x="82143" y="597291"/>
                      <a:pt x="82339" y="690489"/>
                      <a:pt x="80450" y="783623"/>
                    </a:cubicBezTo>
                    <a:cubicBezTo>
                      <a:pt x="79343" y="836572"/>
                      <a:pt x="62996" y="1024792"/>
                      <a:pt x="57916" y="1065628"/>
                    </a:cubicBezTo>
                    <a:close/>
                  </a:path>
                </a:pathLst>
              </a:custGeom>
              <a:solidFill>
                <a:srgbClr val="73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AEB8766-081D-4991-AD59-597E15A06BF2}"/>
                  </a:ext>
                </a:extLst>
              </p:cNvPr>
              <p:cNvSpPr/>
              <p:nvPr/>
            </p:nvSpPr>
            <p:spPr>
              <a:xfrm>
                <a:off x="9023609" y="1704907"/>
                <a:ext cx="60683" cy="868007"/>
              </a:xfrm>
              <a:custGeom>
                <a:avLst/>
                <a:gdLst>
                  <a:gd name="connsiteX0" fmla="*/ 89877 w 93458"/>
                  <a:gd name="connsiteY0" fmla="*/ 548314 h 1336821"/>
                  <a:gd name="connsiteX1" fmla="*/ 69036 w 93458"/>
                  <a:gd name="connsiteY1" fmla="*/ 313136 h 1336821"/>
                  <a:gd name="connsiteX2" fmla="*/ 33606 w 93458"/>
                  <a:gd name="connsiteY2" fmla="*/ 113714 h 1336821"/>
                  <a:gd name="connsiteX3" fmla="*/ 2670 w 93458"/>
                  <a:gd name="connsiteY3" fmla="*/ 0 h 1336821"/>
                  <a:gd name="connsiteX4" fmla="*/ 0 w 93458"/>
                  <a:gd name="connsiteY4" fmla="*/ 2345 h 1336821"/>
                  <a:gd name="connsiteX5" fmla="*/ 38816 w 93458"/>
                  <a:gd name="connsiteY5" fmla="*/ 178321 h 1336821"/>
                  <a:gd name="connsiteX6" fmla="*/ 38816 w 93458"/>
                  <a:gd name="connsiteY6" fmla="*/ 178321 h 1336821"/>
                  <a:gd name="connsiteX7" fmla="*/ 81084 w 93458"/>
                  <a:gd name="connsiteY7" fmla="*/ 614159 h 1336821"/>
                  <a:gd name="connsiteX8" fmla="*/ 67929 w 93458"/>
                  <a:gd name="connsiteY8" fmla="*/ 1014632 h 1336821"/>
                  <a:gd name="connsiteX9" fmla="*/ 25465 w 93458"/>
                  <a:gd name="connsiteY9" fmla="*/ 1317479 h 1336821"/>
                  <a:gd name="connsiteX10" fmla="*/ 32434 w 93458"/>
                  <a:gd name="connsiteY10" fmla="*/ 1336822 h 1336821"/>
                  <a:gd name="connsiteX11" fmla="*/ 78219 w 93458"/>
                  <a:gd name="connsiteY11" fmla="*/ 1052016 h 1336821"/>
                  <a:gd name="connsiteX12" fmla="*/ 93459 w 93458"/>
                  <a:gd name="connsiteY12" fmla="*/ 878124 h 1336821"/>
                  <a:gd name="connsiteX13" fmla="*/ 89877 w 93458"/>
                  <a:gd name="connsiteY13" fmla="*/ 548314 h 133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3458" h="1336821">
                    <a:moveTo>
                      <a:pt x="89877" y="548314"/>
                    </a:moveTo>
                    <a:cubicBezTo>
                      <a:pt x="85448" y="469574"/>
                      <a:pt x="79521" y="391160"/>
                      <a:pt x="69036" y="313136"/>
                    </a:cubicBezTo>
                    <a:cubicBezTo>
                      <a:pt x="59918" y="245533"/>
                      <a:pt x="52754" y="179559"/>
                      <a:pt x="33606" y="113714"/>
                    </a:cubicBezTo>
                    <a:cubicBezTo>
                      <a:pt x="25205" y="69492"/>
                      <a:pt x="16543" y="36211"/>
                      <a:pt x="2670" y="0"/>
                    </a:cubicBezTo>
                    <a:cubicBezTo>
                      <a:pt x="1759" y="782"/>
                      <a:pt x="847" y="1563"/>
                      <a:pt x="0" y="2345"/>
                    </a:cubicBezTo>
                    <a:cubicBezTo>
                      <a:pt x="4299" y="42138"/>
                      <a:pt x="30610" y="139440"/>
                      <a:pt x="38816" y="178321"/>
                    </a:cubicBezTo>
                    <a:lnTo>
                      <a:pt x="38816" y="178321"/>
                    </a:lnTo>
                    <a:cubicBezTo>
                      <a:pt x="50866" y="285783"/>
                      <a:pt x="76005" y="497189"/>
                      <a:pt x="81084" y="614159"/>
                    </a:cubicBezTo>
                    <a:cubicBezTo>
                      <a:pt x="86881" y="747672"/>
                      <a:pt x="78870" y="881380"/>
                      <a:pt x="67929" y="1014632"/>
                    </a:cubicBezTo>
                    <a:cubicBezTo>
                      <a:pt x="68319" y="1019778"/>
                      <a:pt x="44092" y="1222261"/>
                      <a:pt x="25465" y="1317479"/>
                    </a:cubicBezTo>
                    <a:cubicBezTo>
                      <a:pt x="26247" y="1324512"/>
                      <a:pt x="23707" y="1332719"/>
                      <a:pt x="32434" y="1336822"/>
                    </a:cubicBezTo>
                    <a:cubicBezTo>
                      <a:pt x="51582" y="1242516"/>
                      <a:pt x="70143" y="1148210"/>
                      <a:pt x="78219" y="1052016"/>
                    </a:cubicBezTo>
                    <a:cubicBezTo>
                      <a:pt x="86360" y="988321"/>
                      <a:pt x="88509" y="946834"/>
                      <a:pt x="93459" y="878124"/>
                    </a:cubicBezTo>
                    <a:cubicBezTo>
                      <a:pt x="91635" y="768187"/>
                      <a:pt x="96129" y="658381"/>
                      <a:pt x="89877" y="548314"/>
                    </a:cubicBezTo>
                    <a:close/>
                  </a:path>
                </a:pathLst>
              </a:custGeom>
              <a:solidFill>
                <a:srgbClr val="7315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1053629-D129-46D3-98D9-9FFB5027EF98}"/>
                  </a:ext>
                </a:extLst>
              </p:cNvPr>
              <p:cNvSpPr/>
              <p:nvPr/>
            </p:nvSpPr>
            <p:spPr>
              <a:xfrm>
                <a:off x="9108439" y="1820692"/>
                <a:ext cx="35196" cy="358477"/>
              </a:xfrm>
              <a:custGeom>
                <a:avLst/>
                <a:gdLst>
                  <a:gd name="connsiteX0" fmla="*/ 0 w 54205"/>
                  <a:gd name="connsiteY0" fmla="*/ 0 h 552091"/>
                  <a:gd name="connsiteX1" fmla="*/ 32694 w 54205"/>
                  <a:gd name="connsiteY1" fmla="*/ 144454 h 552091"/>
                  <a:gd name="connsiteX2" fmla="*/ 51711 w 54205"/>
                  <a:gd name="connsiteY2" fmla="*/ 484098 h 552091"/>
                  <a:gd name="connsiteX3" fmla="*/ 41812 w 54205"/>
                  <a:gd name="connsiteY3" fmla="*/ 552092 h 552091"/>
                  <a:gd name="connsiteX4" fmla="*/ 40249 w 54205"/>
                  <a:gd name="connsiteY4" fmla="*/ 486508 h 552091"/>
                  <a:gd name="connsiteX5" fmla="*/ 26833 w 54205"/>
                  <a:gd name="connsiteY5" fmla="*/ 198315 h 552091"/>
                  <a:gd name="connsiteX6" fmla="*/ 0 w 54205"/>
                  <a:gd name="connsiteY6" fmla="*/ 0 h 552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205" h="552091">
                    <a:moveTo>
                      <a:pt x="0" y="0"/>
                    </a:moveTo>
                    <a:cubicBezTo>
                      <a:pt x="19473" y="26442"/>
                      <a:pt x="27744" y="114560"/>
                      <a:pt x="32694" y="144454"/>
                    </a:cubicBezTo>
                    <a:cubicBezTo>
                      <a:pt x="56661" y="289690"/>
                      <a:pt x="56400" y="337169"/>
                      <a:pt x="51711" y="484098"/>
                    </a:cubicBezTo>
                    <a:cubicBezTo>
                      <a:pt x="51451" y="492565"/>
                      <a:pt x="52103" y="526887"/>
                      <a:pt x="41812" y="552092"/>
                    </a:cubicBezTo>
                    <a:cubicBezTo>
                      <a:pt x="39272" y="516141"/>
                      <a:pt x="41226" y="496277"/>
                      <a:pt x="40249" y="486508"/>
                    </a:cubicBezTo>
                    <a:cubicBezTo>
                      <a:pt x="40249" y="342444"/>
                      <a:pt x="40575" y="319454"/>
                      <a:pt x="26833" y="198315"/>
                    </a:cubicBezTo>
                    <a:cubicBezTo>
                      <a:pt x="20776" y="144975"/>
                      <a:pt x="9964" y="79912"/>
                      <a:pt x="0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97D9C02E-30E2-4832-83D7-A89BA7BC8712}"/>
                  </a:ext>
                </a:extLst>
              </p:cNvPr>
              <p:cNvSpPr/>
              <p:nvPr/>
            </p:nvSpPr>
            <p:spPr>
              <a:xfrm>
                <a:off x="8920130" y="1684567"/>
                <a:ext cx="69349" cy="916131"/>
              </a:xfrm>
              <a:custGeom>
                <a:avLst/>
                <a:gdLst>
                  <a:gd name="connsiteX0" fmla="*/ 32043 w 106804"/>
                  <a:gd name="connsiteY0" fmla="*/ 1410938 h 1410937"/>
                  <a:gd name="connsiteX1" fmla="*/ 42203 w 106804"/>
                  <a:gd name="connsiteY1" fmla="*/ 1249680 h 1410937"/>
                  <a:gd name="connsiteX2" fmla="*/ 93068 w 106804"/>
                  <a:gd name="connsiteY2" fmla="*/ 747346 h 1410937"/>
                  <a:gd name="connsiteX3" fmla="*/ 64347 w 106804"/>
                  <a:gd name="connsiteY3" fmla="*/ 333131 h 1410937"/>
                  <a:gd name="connsiteX4" fmla="*/ 0 w 106804"/>
                  <a:gd name="connsiteY4" fmla="*/ 0 h 1410937"/>
                  <a:gd name="connsiteX5" fmla="*/ 35951 w 106804"/>
                  <a:gd name="connsiteY5" fmla="*/ 106810 h 1410937"/>
                  <a:gd name="connsiteX6" fmla="*/ 93394 w 106804"/>
                  <a:gd name="connsiteY6" fmla="*/ 476022 h 1410937"/>
                  <a:gd name="connsiteX7" fmla="*/ 103293 w 106804"/>
                  <a:gd name="connsiteY7" fmla="*/ 851421 h 1410937"/>
                  <a:gd name="connsiteX8" fmla="*/ 32043 w 106804"/>
                  <a:gd name="connsiteY8" fmla="*/ 1410938 h 1410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6804" h="1410937">
                    <a:moveTo>
                      <a:pt x="32043" y="1410938"/>
                    </a:moveTo>
                    <a:cubicBezTo>
                      <a:pt x="27745" y="1408658"/>
                      <a:pt x="37253" y="1277490"/>
                      <a:pt x="42203" y="1249680"/>
                    </a:cubicBezTo>
                    <a:cubicBezTo>
                      <a:pt x="55033" y="1176867"/>
                      <a:pt x="94175" y="887502"/>
                      <a:pt x="93068" y="747346"/>
                    </a:cubicBezTo>
                    <a:cubicBezTo>
                      <a:pt x="85644" y="611814"/>
                      <a:pt x="84145" y="468207"/>
                      <a:pt x="64347" y="333131"/>
                    </a:cubicBezTo>
                    <a:cubicBezTo>
                      <a:pt x="48585" y="225734"/>
                      <a:pt x="0" y="9313"/>
                      <a:pt x="0" y="0"/>
                    </a:cubicBezTo>
                    <a:cubicBezTo>
                      <a:pt x="14523" y="19278"/>
                      <a:pt x="31913" y="88900"/>
                      <a:pt x="35951" y="106810"/>
                    </a:cubicBezTo>
                    <a:cubicBezTo>
                      <a:pt x="63239" y="228600"/>
                      <a:pt x="81996" y="351562"/>
                      <a:pt x="93394" y="476022"/>
                    </a:cubicBezTo>
                    <a:cubicBezTo>
                      <a:pt x="104140" y="593513"/>
                      <a:pt x="111499" y="728394"/>
                      <a:pt x="103293" y="851421"/>
                    </a:cubicBezTo>
                    <a:cubicBezTo>
                      <a:pt x="103879" y="887046"/>
                      <a:pt x="62002" y="1283872"/>
                      <a:pt x="32043" y="1410938"/>
                    </a:cubicBezTo>
                    <a:close/>
                  </a:path>
                </a:pathLst>
              </a:custGeom>
              <a:solidFill>
                <a:srgbClr val="74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1D0F0C6-A79E-41E9-938D-744F0A2DED80}"/>
                  </a:ext>
                </a:extLst>
              </p:cNvPr>
              <p:cNvSpPr/>
              <p:nvPr/>
            </p:nvSpPr>
            <p:spPr>
              <a:xfrm>
                <a:off x="5590273" y="1820692"/>
                <a:ext cx="822463" cy="107539"/>
              </a:xfrm>
              <a:custGeom>
                <a:avLst/>
                <a:gdLst>
                  <a:gd name="connsiteX0" fmla="*/ 0 w 1266678"/>
                  <a:gd name="connsiteY0" fmla="*/ 0 h 165621"/>
                  <a:gd name="connsiteX1" fmla="*/ 1266678 w 1266678"/>
                  <a:gd name="connsiteY1" fmla="*/ 0 h 165621"/>
                  <a:gd name="connsiteX2" fmla="*/ 1266678 w 1266678"/>
                  <a:gd name="connsiteY2" fmla="*/ 165621 h 165621"/>
                  <a:gd name="connsiteX3" fmla="*/ 0 w 1266678"/>
                  <a:gd name="connsiteY3" fmla="*/ 165621 h 165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6678" h="165621">
                    <a:moveTo>
                      <a:pt x="0" y="0"/>
                    </a:moveTo>
                    <a:lnTo>
                      <a:pt x="1266678" y="0"/>
                    </a:lnTo>
                    <a:lnTo>
                      <a:pt x="1266678" y="165621"/>
                    </a:lnTo>
                    <a:lnTo>
                      <a:pt x="0" y="16562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5FF88B7F-CA0E-44BA-8311-B424C10AE7AC}"/>
                  </a:ext>
                </a:extLst>
              </p:cNvPr>
              <p:cNvSpPr/>
              <p:nvPr/>
            </p:nvSpPr>
            <p:spPr>
              <a:xfrm>
                <a:off x="5371390" y="2070827"/>
                <a:ext cx="3316324" cy="146909"/>
              </a:xfrm>
              <a:custGeom>
                <a:avLst/>
                <a:gdLst>
                  <a:gd name="connsiteX0" fmla="*/ 0 w 5107483"/>
                  <a:gd name="connsiteY0" fmla="*/ 0 h 226255"/>
                  <a:gd name="connsiteX1" fmla="*/ 5107484 w 5107483"/>
                  <a:gd name="connsiteY1" fmla="*/ 0 h 226255"/>
                  <a:gd name="connsiteX2" fmla="*/ 5107484 w 5107483"/>
                  <a:gd name="connsiteY2" fmla="*/ 226255 h 226255"/>
                  <a:gd name="connsiteX3" fmla="*/ 0 w 5107483"/>
                  <a:gd name="connsiteY3" fmla="*/ 226255 h 226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07483" h="226255">
                    <a:moveTo>
                      <a:pt x="0" y="0"/>
                    </a:moveTo>
                    <a:lnTo>
                      <a:pt x="5107484" y="0"/>
                    </a:lnTo>
                    <a:lnTo>
                      <a:pt x="5107484" y="226255"/>
                    </a:lnTo>
                    <a:lnTo>
                      <a:pt x="0" y="22625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72E40C2A-FE0C-4283-8624-279A7FFC5B97}"/>
                  </a:ext>
                </a:extLst>
              </p:cNvPr>
              <p:cNvSpPr/>
              <p:nvPr/>
            </p:nvSpPr>
            <p:spPr>
              <a:xfrm>
                <a:off x="6584638" y="2258968"/>
                <a:ext cx="673355" cy="530251"/>
              </a:xfrm>
              <a:custGeom>
                <a:avLst/>
                <a:gdLst>
                  <a:gd name="connsiteX0" fmla="*/ 990795 w 1037036"/>
                  <a:gd name="connsiteY0" fmla="*/ 0 h 816642"/>
                  <a:gd name="connsiteX1" fmla="*/ 117556 w 1037036"/>
                  <a:gd name="connsiteY1" fmla="*/ 0 h 816642"/>
                  <a:gd name="connsiteX2" fmla="*/ 71315 w 1037036"/>
                  <a:gd name="connsiteY2" fmla="*/ 46241 h 816642"/>
                  <a:gd name="connsiteX3" fmla="*/ 71315 w 1037036"/>
                  <a:gd name="connsiteY3" fmla="*/ 216160 h 816642"/>
                  <a:gd name="connsiteX4" fmla="*/ 36016 w 1037036"/>
                  <a:gd name="connsiteY4" fmla="*/ 216160 h 816642"/>
                  <a:gd name="connsiteX5" fmla="*/ 0 w 1037036"/>
                  <a:gd name="connsiteY5" fmla="*/ 252176 h 816642"/>
                  <a:gd name="connsiteX6" fmla="*/ 0 w 1037036"/>
                  <a:gd name="connsiteY6" fmla="*/ 564466 h 816642"/>
                  <a:gd name="connsiteX7" fmla="*/ 36016 w 1037036"/>
                  <a:gd name="connsiteY7" fmla="*/ 600482 h 816642"/>
                  <a:gd name="connsiteX8" fmla="*/ 71315 w 1037036"/>
                  <a:gd name="connsiteY8" fmla="*/ 600482 h 816642"/>
                  <a:gd name="connsiteX9" fmla="*/ 71315 w 1037036"/>
                  <a:gd name="connsiteY9" fmla="*/ 770401 h 816642"/>
                  <a:gd name="connsiteX10" fmla="*/ 117556 w 1037036"/>
                  <a:gd name="connsiteY10" fmla="*/ 816642 h 816642"/>
                  <a:gd name="connsiteX11" fmla="*/ 990795 w 1037036"/>
                  <a:gd name="connsiteY11" fmla="*/ 816642 h 816642"/>
                  <a:gd name="connsiteX12" fmla="*/ 1037036 w 1037036"/>
                  <a:gd name="connsiteY12" fmla="*/ 770401 h 816642"/>
                  <a:gd name="connsiteX13" fmla="*/ 1037036 w 1037036"/>
                  <a:gd name="connsiteY13" fmla="*/ 46241 h 816642"/>
                  <a:gd name="connsiteX14" fmla="*/ 990795 w 1037036"/>
                  <a:gd name="connsiteY14" fmla="*/ 0 h 816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37036" h="816642">
                    <a:moveTo>
                      <a:pt x="990795" y="0"/>
                    </a:moveTo>
                    <a:lnTo>
                      <a:pt x="117556" y="0"/>
                    </a:lnTo>
                    <a:cubicBezTo>
                      <a:pt x="92026" y="0"/>
                      <a:pt x="71315" y="20711"/>
                      <a:pt x="71315" y="46241"/>
                    </a:cubicBezTo>
                    <a:lnTo>
                      <a:pt x="71315" y="216160"/>
                    </a:lnTo>
                    <a:lnTo>
                      <a:pt x="36016" y="216160"/>
                    </a:lnTo>
                    <a:cubicBezTo>
                      <a:pt x="16152" y="216160"/>
                      <a:pt x="0" y="232247"/>
                      <a:pt x="0" y="252176"/>
                    </a:cubicBezTo>
                    <a:lnTo>
                      <a:pt x="0" y="564466"/>
                    </a:lnTo>
                    <a:cubicBezTo>
                      <a:pt x="0" y="584330"/>
                      <a:pt x="16086" y="600482"/>
                      <a:pt x="36016" y="600482"/>
                    </a:cubicBezTo>
                    <a:lnTo>
                      <a:pt x="71315" y="600482"/>
                    </a:lnTo>
                    <a:lnTo>
                      <a:pt x="71315" y="770401"/>
                    </a:lnTo>
                    <a:cubicBezTo>
                      <a:pt x="71315" y="795932"/>
                      <a:pt x="92026" y="816642"/>
                      <a:pt x="117556" y="816642"/>
                    </a:cubicBezTo>
                    <a:lnTo>
                      <a:pt x="990795" y="816642"/>
                    </a:lnTo>
                    <a:cubicBezTo>
                      <a:pt x="1016326" y="816642"/>
                      <a:pt x="1037036" y="795932"/>
                      <a:pt x="1037036" y="770401"/>
                    </a:cubicBezTo>
                    <a:lnTo>
                      <a:pt x="1037036" y="46241"/>
                    </a:lnTo>
                    <a:cubicBezTo>
                      <a:pt x="1037036" y="20711"/>
                      <a:pt x="1016326" y="0"/>
                      <a:pt x="990795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D6A14E6-849B-497E-9524-8D582BF90B72}"/>
                  </a:ext>
                </a:extLst>
              </p:cNvPr>
              <p:cNvSpPr/>
              <p:nvPr/>
            </p:nvSpPr>
            <p:spPr>
              <a:xfrm>
                <a:off x="6813755" y="1954873"/>
                <a:ext cx="264343" cy="306716"/>
              </a:xfrm>
              <a:custGeom>
                <a:avLst/>
                <a:gdLst>
                  <a:gd name="connsiteX0" fmla="*/ 407116 w 407116"/>
                  <a:gd name="connsiteY0" fmla="*/ 472375 h 472374"/>
                  <a:gd name="connsiteX1" fmla="*/ 0 w 407116"/>
                  <a:gd name="connsiteY1" fmla="*/ 472375 h 472374"/>
                  <a:gd name="connsiteX2" fmla="*/ 0 w 407116"/>
                  <a:gd name="connsiteY2" fmla="*/ 158457 h 472374"/>
                  <a:gd name="connsiteX3" fmla="*/ 158457 w 407116"/>
                  <a:gd name="connsiteY3" fmla="*/ 0 h 472374"/>
                  <a:gd name="connsiteX4" fmla="*/ 248659 w 407116"/>
                  <a:gd name="connsiteY4" fmla="*/ 0 h 472374"/>
                  <a:gd name="connsiteX5" fmla="*/ 407116 w 407116"/>
                  <a:gd name="connsiteY5" fmla="*/ 158457 h 472374"/>
                  <a:gd name="connsiteX6" fmla="*/ 407116 w 407116"/>
                  <a:gd name="connsiteY6" fmla="*/ 472375 h 472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7116" h="472374">
                    <a:moveTo>
                      <a:pt x="407116" y="472375"/>
                    </a:moveTo>
                    <a:lnTo>
                      <a:pt x="0" y="472375"/>
                    </a:lnTo>
                    <a:lnTo>
                      <a:pt x="0" y="158457"/>
                    </a:lnTo>
                    <a:cubicBezTo>
                      <a:pt x="0" y="70925"/>
                      <a:pt x="70925" y="0"/>
                      <a:pt x="158457" y="0"/>
                    </a:cubicBezTo>
                    <a:lnTo>
                      <a:pt x="248659" y="0"/>
                    </a:lnTo>
                    <a:cubicBezTo>
                      <a:pt x="336192" y="0"/>
                      <a:pt x="407116" y="70925"/>
                      <a:pt x="407116" y="158457"/>
                    </a:cubicBezTo>
                    <a:lnTo>
                      <a:pt x="407116" y="472375"/>
                    </a:ln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D58645B-FD48-4D36-8435-A6E0495996D8}"/>
                  </a:ext>
                </a:extLst>
              </p:cNvPr>
              <p:cNvSpPr/>
              <p:nvPr/>
            </p:nvSpPr>
            <p:spPr>
              <a:xfrm>
                <a:off x="6703256" y="2787020"/>
                <a:ext cx="486906" cy="137269"/>
              </a:xfrm>
              <a:custGeom>
                <a:avLst/>
                <a:gdLst>
                  <a:gd name="connsiteX0" fmla="*/ 749821 w 749886"/>
                  <a:gd name="connsiteY0" fmla="*/ 0 h 211409"/>
                  <a:gd name="connsiteX1" fmla="*/ 0 w 749886"/>
                  <a:gd name="connsiteY1" fmla="*/ 0 h 211409"/>
                  <a:gd name="connsiteX2" fmla="*/ 0 w 749886"/>
                  <a:gd name="connsiteY2" fmla="*/ 782 h 211409"/>
                  <a:gd name="connsiteX3" fmla="*/ 652 w 749886"/>
                  <a:gd name="connsiteY3" fmla="*/ 13351 h 211409"/>
                  <a:gd name="connsiteX4" fmla="*/ 65 w 749886"/>
                  <a:gd name="connsiteY4" fmla="*/ 21232 h 211409"/>
                  <a:gd name="connsiteX5" fmla="*/ 65 w 749886"/>
                  <a:gd name="connsiteY5" fmla="*/ 21232 h 211409"/>
                  <a:gd name="connsiteX6" fmla="*/ 65 w 749886"/>
                  <a:gd name="connsiteY6" fmla="*/ 21232 h 211409"/>
                  <a:gd name="connsiteX7" fmla="*/ 5145 w 749886"/>
                  <a:gd name="connsiteY7" fmla="*/ 36602 h 211409"/>
                  <a:gd name="connsiteX8" fmla="*/ 8076 w 749886"/>
                  <a:gd name="connsiteY8" fmla="*/ 45329 h 211409"/>
                  <a:gd name="connsiteX9" fmla="*/ 12635 w 749886"/>
                  <a:gd name="connsiteY9" fmla="*/ 59071 h 211409"/>
                  <a:gd name="connsiteX10" fmla="*/ 12635 w 749886"/>
                  <a:gd name="connsiteY10" fmla="*/ 59071 h 211409"/>
                  <a:gd name="connsiteX11" fmla="*/ 12635 w 749886"/>
                  <a:gd name="connsiteY11" fmla="*/ 59071 h 211409"/>
                  <a:gd name="connsiteX12" fmla="*/ 20320 w 749886"/>
                  <a:gd name="connsiteY12" fmla="*/ 70143 h 211409"/>
                  <a:gd name="connsiteX13" fmla="*/ 129475 w 749886"/>
                  <a:gd name="connsiteY13" fmla="*/ 130256 h 211409"/>
                  <a:gd name="connsiteX14" fmla="*/ 137746 w 749886"/>
                  <a:gd name="connsiteY14" fmla="*/ 130256 h 211409"/>
                  <a:gd name="connsiteX15" fmla="*/ 166924 w 749886"/>
                  <a:gd name="connsiteY15" fmla="*/ 130256 h 211409"/>
                  <a:gd name="connsiteX16" fmla="*/ 194082 w 749886"/>
                  <a:gd name="connsiteY16" fmla="*/ 130256 h 211409"/>
                  <a:gd name="connsiteX17" fmla="*/ 202809 w 749886"/>
                  <a:gd name="connsiteY17" fmla="*/ 152726 h 211409"/>
                  <a:gd name="connsiteX18" fmla="*/ 243514 w 749886"/>
                  <a:gd name="connsiteY18" fmla="*/ 210625 h 211409"/>
                  <a:gd name="connsiteX19" fmla="*/ 496733 w 749886"/>
                  <a:gd name="connsiteY19" fmla="*/ 210950 h 211409"/>
                  <a:gd name="connsiteX20" fmla="*/ 542713 w 749886"/>
                  <a:gd name="connsiteY20" fmla="*/ 164449 h 211409"/>
                  <a:gd name="connsiteX21" fmla="*/ 562187 w 749886"/>
                  <a:gd name="connsiteY21" fmla="*/ 130191 h 211409"/>
                  <a:gd name="connsiteX22" fmla="*/ 620411 w 749886"/>
                  <a:gd name="connsiteY22" fmla="*/ 130191 h 211409"/>
                  <a:gd name="connsiteX23" fmla="*/ 747998 w 749886"/>
                  <a:gd name="connsiteY23" fmla="*/ 21818 h 211409"/>
                  <a:gd name="connsiteX24" fmla="*/ 749886 w 749886"/>
                  <a:gd name="connsiteY24" fmla="*/ 10746 h 211409"/>
                  <a:gd name="connsiteX25" fmla="*/ 749430 w 749886"/>
                  <a:gd name="connsiteY25" fmla="*/ 10095 h 211409"/>
                  <a:gd name="connsiteX26" fmla="*/ 749886 w 749886"/>
                  <a:gd name="connsiteY26" fmla="*/ 716 h 211409"/>
                  <a:gd name="connsiteX27" fmla="*/ 749886 w 749886"/>
                  <a:gd name="connsiteY27" fmla="*/ 0 h 211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49886" h="211409">
                    <a:moveTo>
                      <a:pt x="749821" y="0"/>
                    </a:moveTo>
                    <a:lnTo>
                      <a:pt x="0" y="0"/>
                    </a:lnTo>
                    <a:lnTo>
                      <a:pt x="0" y="782"/>
                    </a:lnTo>
                    <a:cubicBezTo>
                      <a:pt x="0" y="5015"/>
                      <a:pt x="261" y="9183"/>
                      <a:pt x="652" y="13351"/>
                    </a:cubicBezTo>
                    <a:cubicBezTo>
                      <a:pt x="196" y="15566"/>
                      <a:pt x="-65" y="18106"/>
                      <a:pt x="65" y="21232"/>
                    </a:cubicBezTo>
                    <a:cubicBezTo>
                      <a:pt x="65" y="21232"/>
                      <a:pt x="65" y="21232"/>
                      <a:pt x="65" y="21232"/>
                    </a:cubicBezTo>
                    <a:cubicBezTo>
                      <a:pt x="65" y="21232"/>
                      <a:pt x="65" y="21232"/>
                      <a:pt x="65" y="21232"/>
                    </a:cubicBezTo>
                    <a:cubicBezTo>
                      <a:pt x="1759" y="26312"/>
                      <a:pt x="3452" y="31457"/>
                      <a:pt x="5145" y="36602"/>
                    </a:cubicBezTo>
                    <a:cubicBezTo>
                      <a:pt x="5992" y="39598"/>
                      <a:pt x="6969" y="42464"/>
                      <a:pt x="8076" y="45329"/>
                    </a:cubicBezTo>
                    <a:cubicBezTo>
                      <a:pt x="9574" y="49888"/>
                      <a:pt x="11137" y="54512"/>
                      <a:pt x="12635" y="59071"/>
                    </a:cubicBezTo>
                    <a:lnTo>
                      <a:pt x="12635" y="59071"/>
                    </a:lnTo>
                    <a:lnTo>
                      <a:pt x="12635" y="59071"/>
                    </a:lnTo>
                    <a:cubicBezTo>
                      <a:pt x="15110" y="62979"/>
                      <a:pt x="17650" y="66626"/>
                      <a:pt x="20320" y="70143"/>
                    </a:cubicBezTo>
                    <a:cubicBezTo>
                      <a:pt x="43310" y="106224"/>
                      <a:pt x="83560" y="130256"/>
                      <a:pt x="129475" y="130256"/>
                    </a:cubicBezTo>
                    <a:lnTo>
                      <a:pt x="137746" y="130256"/>
                    </a:lnTo>
                    <a:cubicBezTo>
                      <a:pt x="147190" y="130843"/>
                      <a:pt x="156959" y="130777"/>
                      <a:pt x="166924" y="130256"/>
                    </a:cubicBezTo>
                    <a:lnTo>
                      <a:pt x="194082" y="130256"/>
                    </a:lnTo>
                    <a:cubicBezTo>
                      <a:pt x="199878" y="132471"/>
                      <a:pt x="203460" y="138332"/>
                      <a:pt x="202809" y="152726"/>
                    </a:cubicBezTo>
                    <a:cubicBezTo>
                      <a:pt x="201441" y="180014"/>
                      <a:pt x="218505" y="210690"/>
                      <a:pt x="243514" y="210625"/>
                    </a:cubicBezTo>
                    <a:cubicBezTo>
                      <a:pt x="274711" y="210690"/>
                      <a:pt x="477390" y="212122"/>
                      <a:pt x="496733" y="210950"/>
                    </a:cubicBezTo>
                    <a:cubicBezTo>
                      <a:pt x="527278" y="209127"/>
                      <a:pt x="541736" y="194082"/>
                      <a:pt x="542713" y="164449"/>
                    </a:cubicBezTo>
                    <a:cubicBezTo>
                      <a:pt x="543495" y="141328"/>
                      <a:pt x="551050" y="132992"/>
                      <a:pt x="562187" y="130191"/>
                    </a:cubicBezTo>
                    <a:lnTo>
                      <a:pt x="620411" y="130191"/>
                    </a:lnTo>
                    <a:cubicBezTo>
                      <a:pt x="684693" y="130191"/>
                      <a:pt x="737902" y="83299"/>
                      <a:pt x="747998" y="21818"/>
                    </a:cubicBezTo>
                    <a:cubicBezTo>
                      <a:pt x="748779" y="18171"/>
                      <a:pt x="749430" y="14458"/>
                      <a:pt x="749886" y="10746"/>
                    </a:cubicBezTo>
                    <a:cubicBezTo>
                      <a:pt x="749756" y="10486"/>
                      <a:pt x="749561" y="10355"/>
                      <a:pt x="749430" y="10095"/>
                    </a:cubicBezTo>
                    <a:cubicBezTo>
                      <a:pt x="749626" y="6969"/>
                      <a:pt x="749886" y="3843"/>
                      <a:pt x="749886" y="716"/>
                    </a:cubicBezTo>
                    <a:lnTo>
                      <a:pt x="749886" y="0"/>
                    </a:ln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B81E7B23-B693-4967-B289-6BF0EDA14FCE}"/>
                  </a:ext>
                </a:extLst>
              </p:cNvPr>
              <p:cNvSpPr/>
              <p:nvPr/>
            </p:nvSpPr>
            <p:spPr>
              <a:xfrm>
                <a:off x="6725612" y="2318351"/>
                <a:ext cx="476978" cy="408192"/>
              </a:xfrm>
              <a:custGeom>
                <a:avLst/>
                <a:gdLst>
                  <a:gd name="connsiteX0" fmla="*/ 5298 w 734595"/>
                  <a:gd name="connsiteY0" fmla="*/ 593367 h 628658"/>
                  <a:gd name="connsiteX1" fmla="*/ 4191 w 734595"/>
                  <a:gd name="connsiteY1" fmla="*/ 306347 h 628658"/>
                  <a:gd name="connsiteX2" fmla="*/ 23 w 734595"/>
                  <a:gd name="connsiteY2" fmla="*/ 59902 h 628658"/>
                  <a:gd name="connsiteX3" fmla="*/ 58117 w 734595"/>
                  <a:gd name="connsiteY3" fmla="*/ 49 h 628658"/>
                  <a:gd name="connsiteX4" fmla="*/ 672211 w 734595"/>
                  <a:gd name="connsiteY4" fmla="*/ 49 h 628658"/>
                  <a:gd name="connsiteX5" fmla="*/ 734473 w 734595"/>
                  <a:gd name="connsiteY5" fmla="*/ 63028 h 628658"/>
                  <a:gd name="connsiteX6" fmla="*/ 729459 w 734595"/>
                  <a:gd name="connsiteY6" fmla="*/ 587245 h 628658"/>
                  <a:gd name="connsiteX7" fmla="*/ 710246 w 734595"/>
                  <a:gd name="connsiteY7" fmla="*/ 620721 h 628658"/>
                  <a:gd name="connsiteX8" fmla="*/ 677486 w 734595"/>
                  <a:gd name="connsiteY8" fmla="*/ 628015 h 628658"/>
                  <a:gd name="connsiteX9" fmla="*/ 58182 w 734595"/>
                  <a:gd name="connsiteY9" fmla="*/ 628080 h 628658"/>
                  <a:gd name="connsiteX10" fmla="*/ 28093 w 734595"/>
                  <a:gd name="connsiteY10" fmla="*/ 622544 h 628658"/>
                  <a:gd name="connsiteX11" fmla="*/ 5298 w 734595"/>
                  <a:gd name="connsiteY11" fmla="*/ 593367 h 628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34595" h="628658">
                    <a:moveTo>
                      <a:pt x="5298" y="593367"/>
                    </a:moveTo>
                    <a:cubicBezTo>
                      <a:pt x="5363" y="497694"/>
                      <a:pt x="9271" y="401760"/>
                      <a:pt x="4191" y="306347"/>
                    </a:cubicBezTo>
                    <a:cubicBezTo>
                      <a:pt x="-173" y="224090"/>
                      <a:pt x="1390" y="142028"/>
                      <a:pt x="23" y="59902"/>
                    </a:cubicBezTo>
                    <a:cubicBezTo>
                      <a:pt x="-694" y="15680"/>
                      <a:pt x="15263" y="49"/>
                      <a:pt x="58117" y="49"/>
                    </a:cubicBezTo>
                    <a:cubicBezTo>
                      <a:pt x="262815" y="-16"/>
                      <a:pt x="467513" y="-16"/>
                      <a:pt x="672211" y="49"/>
                    </a:cubicBezTo>
                    <a:cubicBezTo>
                      <a:pt x="719624" y="49"/>
                      <a:pt x="734083" y="15093"/>
                      <a:pt x="734473" y="63028"/>
                    </a:cubicBezTo>
                    <a:cubicBezTo>
                      <a:pt x="735907" y="237832"/>
                      <a:pt x="724118" y="412441"/>
                      <a:pt x="729459" y="587245"/>
                    </a:cubicBezTo>
                    <a:cubicBezTo>
                      <a:pt x="735711" y="605676"/>
                      <a:pt x="722685" y="613361"/>
                      <a:pt x="710246" y="620721"/>
                    </a:cubicBezTo>
                    <a:cubicBezTo>
                      <a:pt x="700346" y="626582"/>
                      <a:pt x="688819" y="627950"/>
                      <a:pt x="677486" y="628015"/>
                    </a:cubicBezTo>
                    <a:cubicBezTo>
                      <a:pt x="471030" y="628927"/>
                      <a:pt x="264574" y="628797"/>
                      <a:pt x="58182" y="628080"/>
                    </a:cubicBezTo>
                    <a:cubicBezTo>
                      <a:pt x="47892" y="628015"/>
                      <a:pt x="37537" y="626973"/>
                      <a:pt x="28093" y="622544"/>
                    </a:cubicBezTo>
                    <a:cubicBezTo>
                      <a:pt x="15719" y="616683"/>
                      <a:pt x="3996" y="610040"/>
                      <a:pt x="5298" y="593367"/>
                    </a:cubicBez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06DAD665-6288-4997-BD2C-706613E3A731}"/>
                  </a:ext>
                </a:extLst>
              </p:cNvPr>
              <p:cNvSpPr/>
              <p:nvPr/>
            </p:nvSpPr>
            <p:spPr>
              <a:xfrm>
                <a:off x="6877523" y="2430571"/>
                <a:ext cx="173005" cy="173092"/>
              </a:xfrm>
              <a:custGeom>
                <a:avLst/>
                <a:gdLst>
                  <a:gd name="connsiteX0" fmla="*/ 4 w 266446"/>
                  <a:gd name="connsiteY0" fmla="*/ 131627 h 266580"/>
                  <a:gd name="connsiteX1" fmla="*/ 134298 w 266446"/>
                  <a:gd name="connsiteY1" fmla="*/ 3 h 266580"/>
                  <a:gd name="connsiteX2" fmla="*/ 266443 w 266446"/>
                  <a:gd name="connsiteY2" fmla="*/ 137032 h 266580"/>
                  <a:gd name="connsiteX3" fmla="*/ 130520 w 266446"/>
                  <a:gd name="connsiteY3" fmla="*/ 266572 h 266580"/>
                  <a:gd name="connsiteX4" fmla="*/ 4 w 266446"/>
                  <a:gd name="connsiteY4" fmla="*/ 131627 h 266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446" h="266580">
                    <a:moveTo>
                      <a:pt x="4" y="131627"/>
                    </a:moveTo>
                    <a:cubicBezTo>
                      <a:pt x="525" y="57446"/>
                      <a:pt x="59531" y="-453"/>
                      <a:pt x="134298" y="3"/>
                    </a:cubicBezTo>
                    <a:cubicBezTo>
                      <a:pt x="209391" y="393"/>
                      <a:pt x="266964" y="60116"/>
                      <a:pt x="266443" y="137032"/>
                    </a:cubicBezTo>
                    <a:cubicBezTo>
                      <a:pt x="265922" y="211148"/>
                      <a:pt x="206916" y="267354"/>
                      <a:pt x="130520" y="266572"/>
                    </a:cubicBezTo>
                    <a:cubicBezTo>
                      <a:pt x="55753" y="265856"/>
                      <a:pt x="-518" y="207631"/>
                      <a:pt x="4" y="131627"/>
                    </a:cubicBezTo>
                    <a:close/>
                  </a:path>
                </a:pathLst>
              </a:custGeom>
              <a:solidFill>
                <a:srgbClr val="6E706F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82AF2128-01CA-40FF-B70F-1B5AFDB5F0BF}"/>
                  </a:ext>
                </a:extLst>
              </p:cNvPr>
              <p:cNvSpPr/>
              <p:nvPr/>
            </p:nvSpPr>
            <p:spPr>
              <a:xfrm>
                <a:off x="6893886" y="2449430"/>
                <a:ext cx="140154" cy="138542"/>
              </a:xfrm>
              <a:custGeom>
                <a:avLst/>
                <a:gdLst>
                  <a:gd name="connsiteX0" fmla="*/ 109228 w 215852"/>
                  <a:gd name="connsiteY0" fmla="*/ 213366 h 213369"/>
                  <a:gd name="connsiteX1" fmla="*/ 8 w 215852"/>
                  <a:gd name="connsiteY1" fmla="*/ 108118 h 213369"/>
                  <a:gd name="connsiteX2" fmla="*/ 106427 w 215852"/>
                  <a:gd name="connsiteY2" fmla="*/ 5 h 213369"/>
                  <a:gd name="connsiteX3" fmla="*/ 215843 w 215852"/>
                  <a:gd name="connsiteY3" fmla="*/ 105318 h 213369"/>
                  <a:gd name="connsiteX4" fmla="*/ 109228 w 215852"/>
                  <a:gd name="connsiteY4" fmla="*/ 213366 h 213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852" h="213369">
                    <a:moveTo>
                      <a:pt x="109228" y="213366"/>
                    </a:moveTo>
                    <a:cubicBezTo>
                      <a:pt x="48789" y="213886"/>
                      <a:pt x="724" y="167646"/>
                      <a:pt x="8" y="108118"/>
                    </a:cubicBezTo>
                    <a:cubicBezTo>
                      <a:pt x="-708" y="48266"/>
                      <a:pt x="46184" y="592"/>
                      <a:pt x="106427" y="5"/>
                    </a:cubicBezTo>
                    <a:cubicBezTo>
                      <a:pt x="166801" y="-581"/>
                      <a:pt x="215126" y="45856"/>
                      <a:pt x="215843" y="105318"/>
                    </a:cubicBezTo>
                    <a:cubicBezTo>
                      <a:pt x="216625" y="164454"/>
                      <a:pt x="168951" y="212845"/>
                      <a:pt x="109228" y="21336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688CE4F-4AF4-4D21-A124-B8093076DA9F}"/>
                  </a:ext>
                </a:extLst>
              </p:cNvPr>
              <p:cNvSpPr/>
              <p:nvPr/>
            </p:nvSpPr>
            <p:spPr>
              <a:xfrm>
                <a:off x="5090765" y="2008960"/>
                <a:ext cx="330863" cy="285741"/>
              </a:xfrm>
              <a:custGeom>
                <a:avLst/>
                <a:gdLst>
                  <a:gd name="connsiteX0" fmla="*/ 431409 w 509563"/>
                  <a:gd name="connsiteY0" fmla="*/ 440071 h 440071"/>
                  <a:gd name="connsiteX1" fmla="*/ 78154 w 509563"/>
                  <a:gd name="connsiteY1" fmla="*/ 440071 h 440071"/>
                  <a:gd name="connsiteX2" fmla="*/ 0 w 509563"/>
                  <a:gd name="connsiteY2" fmla="*/ 361917 h 440071"/>
                  <a:gd name="connsiteX3" fmla="*/ 0 w 509563"/>
                  <a:gd name="connsiteY3" fmla="*/ 78154 h 440071"/>
                  <a:gd name="connsiteX4" fmla="*/ 78154 w 509563"/>
                  <a:gd name="connsiteY4" fmla="*/ 0 h 440071"/>
                  <a:gd name="connsiteX5" fmla="*/ 431409 w 509563"/>
                  <a:gd name="connsiteY5" fmla="*/ 0 h 440071"/>
                  <a:gd name="connsiteX6" fmla="*/ 509563 w 509563"/>
                  <a:gd name="connsiteY6" fmla="*/ 78154 h 440071"/>
                  <a:gd name="connsiteX7" fmla="*/ 509563 w 509563"/>
                  <a:gd name="connsiteY7" fmla="*/ 361917 h 440071"/>
                  <a:gd name="connsiteX8" fmla="*/ 431409 w 509563"/>
                  <a:gd name="connsiteY8" fmla="*/ 440071 h 440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9563" h="440071">
                    <a:moveTo>
                      <a:pt x="431409" y="440071"/>
                    </a:moveTo>
                    <a:lnTo>
                      <a:pt x="78154" y="440071"/>
                    </a:lnTo>
                    <a:cubicBezTo>
                      <a:pt x="35169" y="440071"/>
                      <a:pt x="0" y="404902"/>
                      <a:pt x="0" y="361917"/>
                    </a:cubicBezTo>
                    <a:lnTo>
                      <a:pt x="0" y="78154"/>
                    </a:lnTo>
                    <a:cubicBezTo>
                      <a:pt x="0" y="35169"/>
                      <a:pt x="35169" y="0"/>
                      <a:pt x="78154" y="0"/>
                    </a:cubicBezTo>
                    <a:lnTo>
                      <a:pt x="431409" y="0"/>
                    </a:lnTo>
                    <a:cubicBezTo>
                      <a:pt x="474394" y="0"/>
                      <a:pt x="509563" y="35169"/>
                      <a:pt x="509563" y="78154"/>
                    </a:cubicBezTo>
                    <a:lnTo>
                      <a:pt x="509563" y="361917"/>
                    </a:lnTo>
                    <a:cubicBezTo>
                      <a:pt x="509563" y="404902"/>
                      <a:pt x="474394" y="440071"/>
                      <a:pt x="431409" y="44007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2F119E6C-C883-4D94-9C95-41FC02D5D669}"/>
                  </a:ext>
                </a:extLst>
              </p:cNvPr>
              <p:cNvSpPr/>
              <p:nvPr/>
            </p:nvSpPr>
            <p:spPr>
              <a:xfrm>
                <a:off x="8312914" y="2026932"/>
                <a:ext cx="330862" cy="285741"/>
              </a:xfrm>
              <a:custGeom>
                <a:avLst/>
                <a:gdLst>
                  <a:gd name="connsiteX0" fmla="*/ 431409 w 509562"/>
                  <a:gd name="connsiteY0" fmla="*/ 440071 h 440071"/>
                  <a:gd name="connsiteX1" fmla="*/ 78154 w 509562"/>
                  <a:gd name="connsiteY1" fmla="*/ 440071 h 440071"/>
                  <a:gd name="connsiteX2" fmla="*/ 0 w 509562"/>
                  <a:gd name="connsiteY2" fmla="*/ 361917 h 440071"/>
                  <a:gd name="connsiteX3" fmla="*/ 0 w 509562"/>
                  <a:gd name="connsiteY3" fmla="*/ 78154 h 440071"/>
                  <a:gd name="connsiteX4" fmla="*/ 78154 w 509562"/>
                  <a:gd name="connsiteY4" fmla="*/ 0 h 440071"/>
                  <a:gd name="connsiteX5" fmla="*/ 431409 w 509562"/>
                  <a:gd name="connsiteY5" fmla="*/ 0 h 440071"/>
                  <a:gd name="connsiteX6" fmla="*/ 509563 w 509562"/>
                  <a:gd name="connsiteY6" fmla="*/ 78154 h 440071"/>
                  <a:gd name="connsiteX7" fmla="*/ 509563 w 509562"/>
                  <a:gd name="connsiteY7" fmla="*/ 361917 h 440071"/>
                  <a:gd name="connsiteX8" fmla="*/ 431409 w 509562"/>
                  <a:gd name="connsiteY8" fmla="*/ 440071 h 440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9562" h="440071">
                    <a:moveTo>
                      <a:pt x="431409" y="440071"/>
                    </a:moveTo>
                    <a:lnTo>
                      <a:pt x="78154" y="440071"/>
                    </a:lnTo>
                    <a:cubicBezTo>
                      <a:pt x="35169" y="440071"/>
                      <a:pt x="0" y="404902"/>
                      <a:pt x="0" y="361917"/>
                    </a:cubicBezTo>
                    <a:lnTo>
                      <a:pt x="0" y="78154"/>
                    </a:lnTo>
                    <a:cubicBezTo>
                      <a:pt x="0" y="35169"/>
                      <a:pt x="35169" y="0"/>
                      <a:pt x="78154" y="0"/>
                    </a:cubicBezTo>
                    <a:lnTo>
                      <a:pt x="431409" y="0"/>
                    </a:lnTo>
                    <a:cubicBezTo>
                      <a:pt x="474394" y="0"/>
                      <a:pt x="509563" y="35169"/>
                      <a:pt x="509563" y="78154"/>
                    </a:cubicBezTo>
                    <a:lnTo>
                      <a:pt x="509563" y="361917"/>
                    </a:lnTo>
                    <a:cubicBezTo>
                      <a:pt x="509563" y="404902"/>
                      <a:pt x="474394" y="440071"/>
                      <a:pt x="431409" y="44007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089C2AC9-8761-4874-9106-523530983718}"/>
                </a:ext>
              </a:extLst>
            </p:cNvPr>
            <p:cNvGrpSpPr/>
            <p:nvPr/>
          </p:nvGrpSpPr>
          <p:grpSpPr>
            <a:xfrm>
              <a:off x="5757446" y="3942037"/>
              <a:ext cx="737755" cy="421636"/>
              <a:chOff x="-61374" y="3754985"/>
              <a:chExt cx="4220320" cy="2411966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595DABE-E260-4A67-BDB9-3C7EDCF2899A}"/>
                  </a:ext>
                </a:extLst>
              </p:cNvPr>
              <p:cNvSpPr txBox="1"/>
              <p:nvPr/>
            </p:nvSpPr>
            <p:spPr>
              <a:xfrm>
                <a:off x="-61374" y="3855749"/>
                <a:ext cx="1846217" cy="2311202"/>
              </a:xfrm>
              <a:custGeom>
                <a:avLst/>
                <a:gdLst/>
                <a:ahLst/>
                <a:cxnLst/>
                <a:rect l="l" t="t" r="r" b="b"/>
                <a:pathLst>
                  <a:path w="720923" h="902494">
                    <a:moveTo>
                      <a:pt x="353020" y="0"/>
                    </a:moveTo>
                    <a:cubicBezTo>
                      <a:pt x="466923" y="0"/>
                      <a:pt x="549275" y="21233"/>
                      <a:pt x="600074" y="63699"/>
                    </a:cubicBezTo>
                    <a:cubicBezTo>
                      <a:pt x="650874" y="106164"/>
                      <a:pt x="676274" y="159544"/>
                      <a:pt x="676274" y="223838"/>
                    </a:cubicBezTo>
                    <a:cubicBezTo>
                      <a:pt x="676274" y="261541"/>
                      <a:pt x="665956" y="295672"/>
                      <a:pt x="645318" y="326232"/>
                    </a:cubicBezTo>
                    <a:cubicBezTo>
                      <a:pt x="624681" y="356791"/>
                      <a:pt x="593526" y="383580"/>
                      <a:pt x="551854" y="406599"/>
                    </a:cubicBezTo>
                    <a:cubicBezTo>
                      <a:pt x="585588" y="414933"/>
                      <a:pt x="611385" y="424657"/>
                      <a:pt x="629245" y="435769"/>
                    </a:cubicBezTo>
                    <a:cubicBezTo>
                      <a:pt x="658217" y="453628"/>
                      <a:pt x="680739" y="477143"/>
                      <a:pt x="696813" y="506314"/>
                    </a:cubicBezTo>
                    <a:cubicBezTo>
                      <a:pt x="712886" y="535484"/>
                      <a:pt x="720923" y="570310"/>
                      <a:pt x="720923" y="610791"/>
                    </a:cubicBezTo>
                    <a:cubicBezTo>
                      <a:pt x="720923" y="661591"/>
                      <a:pt x="707628" y="710307"/>
                      <a:pt x="681037" y="756940"/>
                    </a:cubicBezTo>
                    <a:cubicBezTo>
                      <a:pt x="654446" y="803573"/>
                      <a:pt x="616148" y="839490"/>
                      <a:pt x="566142" y="864692"/>
                    </a:cubicBezTo>
                    <a:cubicBezTo>
                      <a:pt x="516135" y="889893"/>
                      <a:pt x="450453" y="902494"/>
                      <a:pt x="369093" y="902494"/>
                    </a:cubicBezTo>
                    <a:cubicBezTo>
                      <a:pt x="289718" y="902494"/>
                      <a:pt x="227111" y="893167"/>
                      <a:pt x="181272" y="874514"/>
                    </a:cubicBezTo>
                    <a:cubicBezTo>
                      <a:pt x="135433" y="855861"/>
                      <a:pt x="97730" y="828576"/>
                      <a:pt x="68163" y="792659"/>
                    </a:cubicBezTo>
                    <a:cubicBezTo>
                      <a:pt x="38596" y="756742"/>
                      <a:pt x="15875" y="711597"/>
                      <a:pt x="0" y="657225"/>
                    </a:cubicBezTo>
                    <a:lnTo>
                      <a:pt x="242292" y="625078"/>
                    </a:lnTo>
                    <a:cubicBezTo>
                      <a:pt x="251817" y="673894"/>
                      <a:pt x="266600" y="707728"/>
                      <a:pt x="286642" y="726579"/>
                    </a:cubicBezTo>
                    <a:cubicBezTo>
                      <a:pt x="306685" y="745431"/>
                      <a:pt x="332184" y="754856"/>
                      <a:pt x="363140" y="754856"/>
                    </a:cubicBezTo>
                    <a:cubicBezTo>
                      <a:pt x="395684" y="754856"/>
                      <a:pt x="422771" y="742950"/>
                      <a:pt x="444400" y="719138"/>
                    </a:cubicBezTo>
                    <a:cubicBezTo>
                      <a:pt x="466030" y="695325"/>
                      <a:pt x="476845" y="663575"/>
                      <a:pt x="476845" y="623888"/>
                    </a:cubicBezTo>
                    <a:cubicBezTo>
                      <a:pt x="476845" y="583407"/>
                      <a:pt x="466427" y="552053"/>
                      <a:pt x="445591" y="529828"/>
                    </a:cubicBezTo>
                    <a:cubicBezTo>
                      <a:pt x="424755" y="507603"/>
                      <a:pt x="396478" y="496491"/>
                      <a:pt x="360759" y="496491"/>
                    </a:cubicBezTo>
                    <a:cubicBezTo>
                      <a:pt x="341709" y="496491"/>
                      <a:pt x="315515" y="501253"/>
                      <a:pt x="282178" y="510778"/>
                    </a:cubicBezTo>
                    <a:lnTo>
                      <a:pt x="294679" y="337542"/>
                    </a:lnTo>
                    <a:cubicBezTo>
                      <a:pt x="308173" y="339527"/>
                      <a:pt x="318690" y="340519"/>
                      <a:pt x="326231" y="340519"/>
                    </a:cubicBezTo>
                    <a:cubicBezTo>
                      <a:pt x="357981" y="340519"/>
                      <a:pt x="384472" y="330399"/>
                      <a:pt x="405705" y="310158"/>
                    </a:cubicBezTo>
                    <a:cubicBezTo>
                      <a:pt x="426938" y="289917"/>
                      <a:pt x="437554" y="265907"/>
                      <a:pt x="437554" y="238125"/>
                    </a:cubicBezTo>
                    <a:cubicBezTo>
                      <a:pt x="437554" y="211535"/>
                      <a:pt x="429617" y="190302"/>
                      <a:pt x="413742" y="174427"/>
                    </a:cubicBezTo>
                    <a:cubicBezTo>
                      <a:pt x="397867" y="158552"/>
                      <a:pt x="376039" y="150614"/>
                      <a:pt x="348257" y="150614"/>
                    </a:cubicBezTo>
                    <a:cubicBezTo>
                      <a:pt x="319682" y="150614"/>
                      <a:pt x="296465" y="159246"/>
                      <a:pt x="278606" y="176510"/>
                    </a:cubicBezTo>
                    <a:cubicBezTo>
                      <a:pt x="260746" y="193775"/>
                      <a:pt x="248642" y="224036"/>
                      <a:pt x="242292" y="267296"/>
                    </a:cubicBezTo>
                    <a:lnTo>
                      <a:pt x="13097" y="226219"/>
                    </a:lnTo>
                    <a:cubicBezTo>
                      <a:pt x="32147" y="153194"/>
                      <a:pt x="68758" y="97235"/>
                      <a:pt x="122932" y="58341"/>
                    </a:cubicBezTo>
                    <a:cubicBezTo>
                      <a:pt x="177105" y="19447"/>
                      <a:pt x="253801" y="0"/>
                      <a:pt x="353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LeftDown">
                  <a:rot lat="2100000" lon="3000000" rev="0"/>
                </a:camera>
                <a:lightRig rig="threePt" dir="t"/>
              </a:scene3d>
              <a:sp3d extrusionH="101600">
                <a:bevelT h="254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/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8EF2013-F2A9-43AA-98EE-4F0308191243}"/>
                  </a:ext>
                </a:extLst>
              </p:cNvPr>
              <p:cNvSpPr txBox="1"/>
              <p:nvPr/>
            </p:nvSpPr>
            <p:spPr>
              <a:xfrm>
                <a:off x="1939480" y="3754985"/>
                <a:ext cx="2219466" cy="2411966"/>
              </a:xfrm>
              <a:custGeom>
                <a:avLst/>
                <a:gdLst/>
                <a:ahLst/>
                <a:cxnLst/>
                <a:rect l="l" t="t" r="r" b="b"/>
                <a:pathLst>
                  <a:path w="803076" h="872728">
                    <a:moveTo>
                      <a:pt x="269676" y="197644"/>
                    </a:moveTo>
                    <a:lnTo>
                      <a:pt x="269676" y="674489"/>
                    </a:lnTo>
                    <a:lnTo>
                      <a:pt x="335756" y="674489"/>
                    </a:lnTo>
                    <a:cubicBezTo>
                      <a:pt x="392112" y="674489"/>
                      <a:pt x="432197" y="668238"/>
                      <a:pt x="456009" y="655737"/>
                    </a:cubicBezTo>
                    <a:cubicBezTo>
                      <a:pt x="479822" y="643235"/>
                      <a:pt x="498475" y="621407"/>
                      <a:pt x="511969" y="590252"/>
                    </a:cubicBezTo>
                    <a:cubicBezTo>
                      <a:pt x="525462" y="559098"/>
                      <a:pt x="532209" y="508595"/>
                      <a:pt x="532209" y="438745"/>
                    </a:cubicBezTo>
                    <a:cubicBezTo>
                      <a:pt x="532209" y="346274"/>
                      <a:pt x="517128" y="282972"/>
                      <a:pt x="486965" y="248841"/>
                    </a:cubicBezTo>
                    <a:cubicBezTo>
                      <a:pt x="456803" y="214709"/>
                      <a:pt x="406797" y="197644"/>
                      <a:pt x="336947" y="197644"/>
                    </a:cubicBezTo>
                    <a:close/>
                    <a:moveTo>
                      <a:pt x="0" y="0"/>
                    </a:moveTo>
                    <a:lnTo>
                      <a:pt x="400645" y="0"/>
                    </a:lnTo>
                    <a:cubicBezTo>
                      <a:pt x="479623" y="0"/>
                      <a:pt x="543421" y="10716"/>
                      <a:pt x="592038" y="32147"/>
                    </a:cubicBezTo>
                    <a:cubicBezTo>
                      <a:pt x="640655" y="53578"/>
                      <a:pt x="680839" y="84336"/>
                      <a:pt x="712589" y="124420"/>
                    </a:cubicBezTo>
                    <a:cubicBezTo>
                      <a:pt x="744339" y="164505"/>
                      <a:pt x="767358" y="211138"/>
                      <a:pt x="781645" y="264319"/>
                    </a:cubicBezTo>
                    <a:cubicBezTo>
                      <a:pt x="795933" y="317500"/>
                      <a:pt x="803076" y="373856"/>
                      <a:pt x="803076" y="433388"/>
                    </a:cubicBezTo>
                    <a:cubicBezTo>
                      <a:pt x="803076" y="526653"/>
                      <a:pt x="792460" y="598984"/>
                      <a:pt x="771227" y="650379"/>
                    </a:cubicBezTo>
                    <a:cubicBezTo>
                      <a:pt x="749994" y="701774"/>
                      <a:pt x="720526" y="744835"/>
                      <a:pt x="682823" y="779562"/>
                    </a:cubicBezTo>
                    <a:cubicBezTo>
                      <a:pt x="645120" y="814288"/>
                      <a:pt x="604639" y="837406"/>
                      <a:pt x="561379" y="848916"/>
                    </a:cubicBezTo>
                    <a:cubicBezTo>
                      <a:pt x="502245" y="864791"/>
                      <a:pt x="448667" y="872728"/>
                      <a:pt x="400645" y="872728"/>
                    </a:cubicBezTo>
                    <a:lnTo>
                      <a:pt x="0" y="87272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OffAxis2Right">
                  <a:rot lat="1080000" lon="18600000" rev="0"/>
                </a:camera>
                <a:lightRig rig="threePt" dir="t"/>
              </a:scene3d>
              <a:sp3d extrusionH="101600">
                <a:bevelT h="254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/>
              </a:p>
            </p:txBody>
          </p:sp>
        </p:grpSp>
      </p:grp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F651387B-925A-4E04-BF44-C8AE46BC445B}"/>
              </a:ext>
            </a:extLst>
          </p:cNvPr>
          <p:cNvSpPr/>
          <p:nvPr/>
        </p:nvSpPr>
        <p:spPr>
          <a:xfrm>
            <a:off x="3881132" y="3637039"/>
            <a:ext cx="525390" cy="42727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Arrow: Right 54">
            <a:extLst>
              <a:ext uri="{FF2B5EF4-FFF2-40B4-BE49-F238E27FC236}">
                <a16:creationId xmlns:a16="http://schemas.microsoft.com/office/drawing/2014/main" id="{91C7E3DE-4F3C-4487-B51F-7B085736F108}"/>
              </a:ext>
            </a:extLst>
          </p:cNvPr>
          <p:cNvSpPr/>
          <p:nvPr/>
        </p:nvSpPr>
        <p:spPr>
          <a:xfrm>
            <a:off x="7849591" y="3634496"/>
            <a:ext cx="525390" cy="42727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50A169F-D411-4EB6-BFEF-2C3287E794F8}"/>
              </a:ext>
            </a:extLst>
          </p:cNvPr>
          <p:cNvGrpSpPr/>
          <p:nvPr/>
        </p:nvGrpSpPr>
        <p:grpSpPr>
          <a:xfrm>
            <a:off x="8648241" y="5379864"/>
            <a:ext cx="2486671" cy="924283"/>
            <a:chOff x="605226" y="3384613"/>
            <a:chExt cx="1636231" cy="924283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7AF8759-8474-490B-88F0-F5FDBE405107}"/>
                </a:ext>
              </a:extLst>
            </p:cNvPr>
            <p:cNvSpPr txBox="1"/>
            <p:nvPr/>
          </p:nvSpPr>
          <p:spPr>
            <a:xfrm>
              <a:off x="605226" y="3662565"/>
              <a:ext cx="16362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8C6B9C1-B273-412E-A70D-CBF2966AD856}"/>
                </a:ext>
              </a:extLst>
            </p:cNvPr>
            <p:cNvSpPr txBox="1"/>
            <p:nvPr/>
          </p:nvSpPr>
          <p:spPr>
            <a:xfrm>
              <a:off x="605226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F6B6E4F-7D33-45A9-95B2-711B1CABBACC}"/>
              </a:ext>
            </a:extLst>
          </p:cNvPr>
          <p:cNvGrpSpPr/>
          <p:nvPr/>
        </p:nvGrpSpPr>
        <p:grpSpPr>
          <a:xfrm>
            <a:off x="4856620" y="5379864"/>
            <a:ext cx="2486671" cy="924283"/>
            <a:chOff x="2675618" y="3384613"/>
            <a:chExt cx="1636231" cy="924283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A8A7107-5231-4B9A-907D-8773F4BDB7BE}"/>
                </a:ext>
              </a:extLst>
            </p:cNvPr>
            <p:cNvSpPr txBox="1"/>
            <p:nvPr/>
          </p:nvSpPr>
          <p:spPr>
            <a:xfrm>
              <a:off x="2675618" y="3662565"/>
              <a:ext cx="16362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283BF93-C253-432A-A208-12AB8154D898}"/>
                </a:ext>
              </a:extLst>
            </p:cNvPr>
            <p:cNvSpPr txBox="1"/>
            <p:nvPr/>
          </p:nvSpPr>
          <p:spPr>
            <a:xfrm>
              <a:off x="2675618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1F9AA39-8A24-4A3B-A561-97F627DCB509}"/>
              </a:ext>
            </a:extLst>
          </p:cNvPr>
          <p:cNvGrpSpPr/>
          <p:nvPr/>
        </p:nvGrpSpPr>
        <p:grpSpPr>
          <a:xfrm>
            <a:off x="1065000" y="5379864"/>
            <a:ext cx="2486671" cy="924283"/>
            <a:chOff x="4746010" y="3384613"/>
            <a:chExt cx="1636231" cy="924283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0CBEC3E-9997-4F71-B994-76072DF02201}"/>
                </a:ext>
              </a:extLst>
            </p:cNvPr>
            <p:cNvSpPr txBox="1"/>
            <p:nvPr/>
          </p:nvSpPr>
          <p:spPr>
            <a:xfrm>
              <a:off x="4746010" y="3662565"/>
              <a:ext cx="16362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C021631-D6D8-4E68-912E-EB0ACF84E6AB}"/>
                </a:ext>
              </a:extLst>
            </p:cNvPr>
            <p:cNvSpPr txBox="1"/>
            <p:nvPr/>
          </p:nvSpPr>
          <p:spPr>
            <a:xfrm>
              <a:off x="4746010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018B2C2B-AE37-4D39-9ACF-53E3C459226D}"/>
              </a:ext>
            </a:extLst>
          </p:cNvPr>
          <p:cNvSpPr txBox="1"/>
          <p:nvPr/>
        </p:nvSpPr>
        <p:spPr>
          <a:xfrm>
            <a:off x="2052922" y="1329448"/>
            <a:ext cx="808615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Layout </a:t>
            </a:r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Clean Text Slide </a:t>
            </a:r>
          </a:p>
          <a:p>
            <a:pPr algn="ctr"/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529AD7E-A733-419D-AEE8-F22673C1739E}"/>
              </a:ext>
            </a:extLst>
          </p:cNvPr>
          <p:cNvGrpSpPr/>
          <p:nvPr/>
        </p:nvGrpSpPr>
        <p:grpSpPr>
          <a:xfrm>
            <a:off x="1679377" y="3238450"/>
            <a:ext cx="1257917" cy="768930"/>
            <a:chOff x="1915939" y="3447712"/>
            <a:chExt cx="697371" cy="426284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7A551C0-9AE9-40A4-BB77-8F1DCCA08931}"/>
                </a:ext>
              </a:extLst>
            </p:cNvPr>
            <p:cNvSpPr txBox="1"/>
            <p:nvPr/>
          </p:nvSpPr>
          <p:spPr>
            <a:xfrm>
              <a:off x="1915939" y="3469975"/>
              <a:ext cx="322738" cy="404021"/>
            </a:xfrm>
            <a:custGeom>
              <a:avLst/>
              <a:gdLst/>
              <a:ahLst/>
              <a:cxnLst/>
              <a:rect l="l" t="t" r="r" b="b"/>
              <a:pathLst>
                <a:path w="720923" h="902494">
                  <a:moveTo>
                    <a:pt x="353020" y="0"/>
                  </a:moveTo>
                  <a:cubicBezTo>
                    <a:pt x="466923" y="0"/>
                    <a:pt x="549275" y="21233"/>
                    <a:pt x="600074" y="63699"/>
                  </a:cubicBezTo>
                  <a:cubicBezTo>
                    <a:pt x="650874" y="106164"/>
                    <a:pt x="676274" y="159544"/>
                    <a:pt x="676274" y="223838"/>
                  </a:cubicBezTo>
                  <a:cubicBezTo>
                    <a:pt x="676274" y="261541"/>
                    <a:pt x="665956" y="295672"/>
                    <a:pt x="645318" y="326232"/>
                  </a:cubicBezTo>
                  <a:cubicBezTo>
                    <a:pt x="624681" y="356791"/>
                    <a:pt x="593526" y="383580"/>
                    <a:pt x="551854" y="406599"/>
                  </a:cubicBezTo>
                  <a:cubicBezTo>
                    <a:pt x="585588" y="414933"/>
                    <a:pt x="611385" y="424657"/>
                    <a:pt x="629245" y="435769"/>
                  </a:cubicBezTo>
                  <a:cubicBezTo>
                    <a:pt x="658217" y="453628"/>
                    <a:pt x="680739" y="477143"/>
                    <a:pt x="696813" y="506314"/>
                  </a:cubicBezTo>
                  <a:cubicBezTo>
                    <a:pt x="712886" y="535484"/>
                    <a:pt x="720923" y="570310"/>
                    <a:pt x="720923" y="610791"/>
                  </a:cubicBezTo>
                  <a:cubicBezTo>
                    <a:pt x="720923" y="661591"/>
                    <a:pt x="707628" y="710307"/>
                    <a:pt x="681037" y="756940"/>
                  </a:cubicBezTo>
                  <a:cubicBezTo>
                    <a:pt x="654446" y="803573"/>
                    <a:pt x="616148" y="839490"/>
                    <a:pt x="566142" y="864692"/>
                  </a:cubicBezTo>
                  <a:cubicBezTo>
                    <a:pt x="516135" y="889893"/>
                    <a:pt x="450453" y="902494"/>
                    <a:pt x="369093" y="902494"/>
                  </a:cubicBezTo>
                  <a:cubicBezTo>
                    <a:pt x="289718" y="902494"/>
                    <a:pt x="227111" y="893167"/>
                    <a:pt x="181272" y="874514"/>
                  </a:cubicBezTo>
                  <a:cubicBezTo>
                    <a:pt x="135433" y="855861"/>
                    <a:pt x="97730" y="828576"/>
                    <a:pt x="68163" y="792659"/>
                  </a:cubicBezTo>
                  <a:cubicBezTo>
                    <a:pt x="38596" y="756742"/>
                    <a:pt x="15875" y="711597"/>
                    <a:pt x="0" y="657225"/>
                  </a:cubicBezTo>
                  <a:lnTo>
                    <a:pt x="242292" y="625078"/>
                  </a:lnTo>
                  <a:cubicBezTo>
                    <a:pt x="251817" y="673894"/>
                    <a:pt x="266600" y="707728"/>
                    <a:pt x="286642" y="726579"/>
                  </a:cubicBezTo>
                  <a:cubicBezTo>
                    <a:pt x="306685" y="745431"/>
                    <a:pt x="332184" y="754856"/>
                    <a:pt x="363140" y="754856"/>
                  </a:cubicBezTo>
                  <a:cubicBezTo>
                    <a:pt x="395684" y="754856"/>
                    <a:pt x="422771" y="742950"/>
                    <a:pt x="444400" y="719138"/>
                  </a:cubicBezTo>
                  <a:cubicBezTo>
                    <a:pt x="466030" y="695325"/>
                    <a:pt x="476845" y="663575"/>
                    <a:pt x="476845" y="623888"/>
                  </a:cubicBezTo>
                  <a:cubicBezTo>
                    <a:pt x="476845" y="583407"/>
                    <a:pt x="466427" y="552053"/>
                    <a:pt x="445591" y="529828"/>
                  </a:cubicBezTo>
                  <a:cubicBezTo>
                    <a:pt x="424755" y="507603"/>
                    <a:pt x="396478" y="496491"/>
                    <a:pt x="360759" y="496491"/>
                  </a:cubicBezTo>
                  <a:cubicBezTo>
                    <a:pt x="341709" y="496491"/>
                    <a:pt x="315515" y="501253"/>
                    <a:pt x="282178" y="510778"/>
                  </a:cubicBezTo>
                  <a:lnTo>
                    <a:pt x="294679" y="337542"/>
                  </a:lnTo>
                  <a:cubicBezTo>
                    <a:pt x="308173" y="339527"/>
                    <a:pt x="318690" y="340519"/>
                    <a:pt x="326231" y="340519"/>
                  </a:cubicBezTo>
                  <a:cubicBezTo>
                    <a:pt x="357981" y="340519"/>
                    <a:pt x="384472" y="330399"/>
                    <a:pt x="405705" y="310158"/>
                  </a:cubicBezTo>
                  <a:cubicBezTo>
                    <a:pt x="426938" y="289917"/>
                    <a:pt x="437554" y="265907"/>
                    <a:pt x="437554" y="238125"/>
                  </a:cubicBezTo>
                  <a:cubicBezTo>
                    <a:pt x="437554" y="211535"/>
                    <a:pt x="429617" y="190302"/>
                    <a:pt x="413742" y="174427"/>
                  </a:cubicBezTo>
                  <a:cubicBezTo>
                    <a:pt x="397867" y="158552"/>
                    <a:pt x="376039" y="150614"/>
                    <a:pt x="348257" y="150614"/>
                  </a:cubicBezTo>
                  <a:cubicBezTo>
                    <a:pt x="319682" y="150614"/>
                    <a:pt x="296465" y="159246"/>
                    <a:pt x="278606" y="176510"/>
                  </a:cubicBezTo>
                  <a:cubicBezTo>
                    <a:pt x="260746" y="193775"/>
                    <a:pt x="248642" y="224036"/>
                    <a:pt x="242292" y="267296"/>
                  </a:cubicBezTo>
                  <a:lnTo>
                    <a:pt x="13097" y="226219"/>
                  </a:lnTo>
                  <a:cubicBezTo>
                    <a:pt x="32147" y="153194"/>
                    <a:pt x="68758" y="97235"/>
                    <a:pt x="122932" y="58341"/>
                  </a:cubicBezTo>
                  <a:cubicBezTo>
                    <a:pt x="177105" y="19447"/>
                    <a:pt x="253801" y="0"/>
                    <a:pt x="353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LeftDown">
                <a:rot lat="2100000" lon="3000000" rev="0"/>
              </a:camera>
              <a:lightRig rig="threePt" dir="t"/>
            </a:scene3d>
            <a:sp3d extrusionH="11430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0536593-F4EC-43AA-9228-A5772F5965C0}"/>
                </a:ext>
              </a:extLst>
            </p:cNvPr>
            <p:cNvSpPr txBox="1"/>
            <p:nvPr/>
          </p:nvSpPr>
          <p:spPr>
            <a:xfrm>
              <a:off x="2225325" y="3447712"/>
              <a:ext cx="387985" cy="421636"/>
            </a:xfrm>
            <a:custGeom>
              <a:avLst/>
              <a:gdLst/>
              <a:ahLst/>
              <a:cxnLst/>
              <a:rect l="l" t="t" r="r" b="b"/>
              <a:pathLst>
                <a:path w="803076" h="872728">
                  <a:moveTo>
                    <a:pt x="269676" y="197644"/>
                  </a:moveTo>
                  <a:lnTo>
                    <a:pt x="269676" y="674489"/>
                  </a:lnTo>
                  <a:lnTo>
                    <a:pt x="335756" y="674489"/>
                  </a:lnTo>
                  <a:cubicBezTo>
                    <a:pt x="392112" y="674489"/>
                    <a:pt x="432197" y="668238"/>
                    <a:pt x="456009" y="655737"/>
                  </a:cubicBezTo>
                  <a:cubicBezTo>
                    <a:pt x="479822" y="643235"/>
                    <a:pt x="498475" y="621407"/>
                    <a:pt x="511969" y="590252"/>
                  </a:cubicBezTo>
                  <a:cubicBezTo>
                    <a:pt x="525462" y="559098"/>
                    <a:pt x="532209" y="508595"/>
                    <a:pt x="532209" y="438745"/>
                  </a:cubicBezTo>
                  <a:cubicBezTo>
                    <a:pt x="532209" y="346274"/>
                    <a:pt x="517128" y="282972"/>
                    <a:pt x="486965" y="248841"/>
                  </a:cubicBezTo>
                  <a:cubicBezTo>
                    <a:pt x="456803" y="214709"/>
                    <a:pt x="406797" y="197644"/>
                    <a:pt x="336947" y="197644"/>
                  </a:cubicBezTo>
                  <a:close/>
                  <a:moveTo>
                    <a:pt x="0" y="0"/>
                  </a:moveTo>
                  <a:lnTo>
                    <a:pt x="400645" y="0"/>
                  </a:lnTo>
                  <a:cubicBezTo>
                    <a:pt x="479623" y="0"/>
                    <a:pt x="543421" y="10716"/>
                    <a:pt x="592038" y="32147"/>
                  </a:cubicBezTo>
                  <a:cubicBezTo>
                    <a:pt x="640655" y="53578"/>
                    <a:pt x="680839" y="84336"/>
                    <a:pt x="712589" y="124420"/>
                  </a:cubicBezTo>
                  <a:cubicBezTo>
                    <a:pt x="744339" y="164505"/>
                    <a:pt x="767358" y="211138"/>
                    <a:pt x="781645" y="264319"/>
                  </a:cubicBezTo>
                  <a:cubicBezTo>
                    <a:pt x="795933" y="317500"/>
                    <a:pt x="803076" y="373856"/>
                    <a:pt x="803076" y="433388"/>
                  </a:cubicBezTo>
                  <a:cubicBezTo>
                    <a:pt x="803076" y="526653"/>
                    <a:pt x="792460" y="598984"/>
                    <a:pt x="771227" y="650379"/>
                  </a:cubicBezTo>
                  <a:cubicBezTo>
                    <a:pt x="749994" y="701774"/>
                    <a:pt x="720526" y="744835"/>
                    <a:pt x="682823" y="779562"/>
                  </a:cubicBezTo>
                  <a:cubicBezTo>
                    <a:pt x="645120" y="814288"/>
                    <a:pt x="604639" y="837406"/>
                    <a:pt x="561379" y="848916"/>
                  </a:cubicBezTo>
                  <a:cubicBezTo>
                    <a:pt x="502245" y="864791"/>
                    <a:pt x="448667" y="872728"/>
                    <a:pt x="400645" y="872728"/>
                  </a:cubicBezTo>
                  <a:lnTo>
                    <a:pt x="0" y="8727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2Right">
                <a:rot lat="1080000" lon="18600000" rev="0"/>
              </a:camera>
              <a:lightRig rig="threePt" dir="t"/>
            </a:scene3d>
            <a:sp3d extrusionH="11430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1">
            <a:extLst>
              <a:ext uri="{FF2B5EF4-FFF2-40B4-BE49-F238E27FC236}">
                <a16:creationId xmlns:a16="http://schemas.microsoft.com/office/drawing/2014/main" id="{718B89F8-C9E7-483A-9A3F-2CD864B3C50F}"/>
              </a:ext>
            </a:extLst>
          </p:cNvPr>
          <p:cNvSpPr>
            <a:spLocks noChangeAspect="1"/>
          </p:cNvSpPr>
          <p:nvPr/>
        </p:nvSpPr>
        <p:spPr>
          <a:xfrm>
            <a:off x="4076119" y="2598607"/>
            <a:ext cx="382712" cy="38590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ABF47BFD-28F3-4B88-B9B4-96948517058F}"/>
              </a:ext>
            </a:extLst>
          </p:cNvPr>
          <p:cNvSpPr/>
          <p:nvPr/>
        </p:nvSpPr>
        <p:spPr>
          <a:xfrm>
            <a:off x="4100017" y="4206263"/>
            <a:ext cx="334915" cy="2939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Rounded Rectangle 7">
            <a:extLst>
              <a:ext uri="{FF2B5EF4-FFF2-40B4-BE49-F238E27FC236}">
                <a16:creationId xmlns:a16="http://schemas.microsoft.com/office/drawing/2014/main" id="{9F0E00A7-A6BF-42C4-9AA9-BE9AC773BF79}"/>
              </a:ext>
            </a:extLst>
          </p:cNvPr>
          <p:cNvSpPr/>
          <p:nvPr/>
        </p:nvSpPr>
        <p:spPr>
          <a:xfrm>
            <a:off x="8218645" y="3381799"/>
            <a:ext cx="360990" cy="31153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32AE756B-C30C-4AFE-A8EF-B8DFF0C34CBD}"/>
              </a:ext>
            </a:extLst>
          </p:cNvPr>
          <p:cNvSpPr/>
          <p:nvPr/>
        </p:nvSpPr>
        <p:spPr>
          <a:xfrm>
            <a:off x="8227204" y="4933686"/>
            <a:ext cx="343878" cy="32190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8C88FF-D75A-42D7-972C-079E6C34EBE0}"/>
              </a:ext>
            </a:extLst>
          </p:cNvPr>
          <p:cNvSpPr txBox="1"/>
          <p:nvPr/>
        </p:nvSpPr>
        <p:spPr>
          <a:xfrm>
            <a:off x="4509151" y="2560806"/>
            <a:ext cx="3555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8" name="그룹 69">
            <a:extLst>
              <a:ext uri="{FF2B5EF4-FFF2-40B4-BE49-F238E27FC236}">
                <a16:creationId xmlns:a16="http://schemas.microsoft.com/office/drawing/2014/main" id="{93548D6A-7602-4908-A929-AA1B5C52550F}"/>
              </a:ext>
            </a:extLst>
          </p:cNvPr>
          <p:cNvGrpSpPr/>
          <p:nvPr/>
        </p:nvGrpSpPr>
        <p:grpSpPr>
          <a:xfrm flipH="1">
            <a:off x="2616440" y="2011801"/>
            <a:ext cx="6991680" cy="1291986"/>
            <a:chOff x="488003" y="4414792"/>
            <a:chExt cx="6991680" cy="1291985"/>
          </a:xfrm>
          <a:solidFill>
            <a:schemeClr val="accent4"/>
          </a:solidFill>
        </p:grpSpPr>
        <p:sp>
          <p:nvSpPr>
            <p:cNvPr id="9" name="Block Arc 15">
              <a:extLst>
                <a:ext uri="{FF2B5EF4-FFF2-40B4-BE49-F238E27FC236}">
                  <a16:creationId xmlns:a16="http://schemas.microsoft.com/office/drawing/2014/main" id="{27C89325-AEA2-44E0-A729-7A96A7D6AE7F}"/>
                </a:ext>
              </a:extLst>
            </p:cNvPr>
            <p:cNvSpPr/>
            <p:nvPr/>
          </p:nvSpPr>
          <p:spPr>
            <a:xfrm rot="5400000" flipV="1">
              <a:off x="488003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10" name="그룹 81">
              <a:extLst>
                <a:ext uri="{FF2B5EF4-FFF2-40B4-BE49-F238E27FC236}">
                  <a16:creationId xmlns:a16="http://schemas.microsoft.com/office/drawing/2014/main" id="{B40FFF4A-C580-4B89-8A12-7E62B7984AC3}"/>
                </a:ext>
              </a:extLst>
            </p:cNvPr>
            <p:cNvGrpSpPr/>
            <p:nvPr/>
          </p:nvGrpSpPr>
          <p:grpSpPr>
            <a:xfrm>
              <a:off x="890894" y="4414792"/>
              <a:ext cx="6588789" cy="599644"/>
              <a:chOff x="515045" y="4471958"/>
              <a:chExt cx="7207798" cy="655980"/>
            </a:xfrm>
            <a:grpFill/>
          </p:grpSpPr>
          <p:sp>
            <p:nvSpPr>
              <p:cNvPr id="11" name="Rounded Rectangle 17">
                <a:extLst>
                  <a:ext uri="{FF2B5EF4-FFF2-40B4-BE49-F238E27FC236}">
                    <a16:creationId xmlns:a16="http://schemas.microsoft.com/office/drawing/2014/main" id="{945C9A55-0ED5-46A0-97F5-F7CF560150F4}"/>
                  </a:ext>
                </a:extLst>
              </p:cNvPr>
              <p:cNvSpPr/>
              <p:nvPr/>
            </p:nvSpPr>
            <p:spPr>
              <a:xfrm rot="5400000" flipV="1">
                <a:off x="3936814" y="1360992"/>
                <a:ext cx="245250" cy="708878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2" name="그룹 83">
                <a:extLst>
                  <a:ext uri="{FF2B5EF4-FFF2-40B4-BE49-F238E27FC236}">
                    <a16:creationId xmlns:a16="http://schemas.microsoft.com/office/drawing/2014/main" id="{B7E54ACB-C15E-4660-8864-17893953BA04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13" name="Rounded Rectangle 12">
                  <a:extLst>
                    <a:ext uri="{FF2B5EF4-FFF2-40B4-BE49-F238E27FC236}">
                      <a16:creationId xmlns:a16="http://schemas.microsoft.com/office/drawing/2014/main" id="{BB24FF36-6193-4093-8D68-E12A2427DDBC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4" name="Rounded Rectangle 13">
                  <a:extLst>
                    <a:ext uri="{FF2B5EF4-FFF2-40B4-BE49-F238E27FC236}">
                      <a16:creationId xmlns:a16="http://schemas.microsoft.com/office/drawing/2014/main" id="{2CB268A8-BD15-4C0C-8D4F-9EDE5DEF29BE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15" name="그룹 86">
            <a:extLst>
              <a:ext uri="{FF2B5EF4-FFF2-40B4-BE49-F238E27FC236}">
                <a16:creationId xmlns:a16="http://schemas.microsoft.com/office/drawing/2014/main" id="{1AC7AF5C-628A-4C29-8F75-640CFCC31D0F}"/>
              </a:ext>
            </a:extLst>
          </p:cNvPr>
          <p:cNvGrpSpPr/>
          <p:nvPr/>
        </p:nvGrpSpPr>
        <p:grpSpPr>
          <a:xfrm>
            <a:off x="3023086" y="2786950"/>
            <a:ext cx="6256739" cy="1291986"/>
            <a:chOff x="1222944" y="4414792"/>
            <a:chExt cx="6256739" cy="1291985"/>
          </a:xfrm>
          <a:solidFill>
            <a:schemeClr val="accent3"/>
          </a:solidFill>
        </p:grpSpPr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F8788FE9-0836-4FF8-B22D-BC760EE3EB42}"/>
                </a:ext>
              </a:extLst>
            </p:cNvPr>
            <p:cNvSpPr/>
            <p:nvPr/>
          </p:nvSpPr>
          <p:spPr>
            <a:xfrm rot="5400000" flipV="1">
              <a:off x="1222944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17" name="그룹 88">
              <a:extLst>
                <a:ext uri="{FF2B5EF4-FFF2-40B4-BE49-F238E27FC236}">
                  <a16:creationId xmlns:a16="http://schemas.microsoft.com/office/drawing/2014/main" id="{A970CB8A-01CB-4D28-8B0D-C9B1EAF057BC}"/>
                </a:ext>
              </a:extLst>
            </p:cNvPr>
            <p:cNvGrpSpPr/>
            <p:nvPr/>
          </p:nvGrpSpPr>
          <p:grpSpPr>
            <a:xfrm>
              <a:off x="1610894" y="4414792"/>
              <a:ext cx="5868789" cy="599644"/>
              <a:chOff x="1302685" y="4471958"/>
              <a:chExt cx="6420158" cy="655980"/>
            </a:xfrm>
            <a:grpFill/>
          </p:grpSpPr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0DF43906-A5A2-4957-94FD-AC04C8591E99}"/>
                  </a:ext>
                </a:extLst>
              </p:cNvPr>
              <p:cNvSpPr/>
              <p:nvPr/>
            </p:nvSpPr>
            <p:spPr>
              <a:xfrm rot="5400000" flipV="1">
                <a:off x="4330634" y="1754812"/>
                <a:ext cx="245250" cy="630114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9" name="그룹 90">
                <a:extLst>
                  <a:ext uri="{FF2B5EF4-FFF2-40B4-BE49-F238E27FC236}">
                    <a16:creationId xmlns:a16="http://schemas.microsoft.com/office/drawing/2014/main" id="{EA6B87DA-67CF-4449-B233-C6E9B1BABC22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20" name="Rounded Rectangle 12">
                  <a:extLst>
                    <a:ext uri="{FF2B5EF4-FFF2-40B4-BE49-F238E27FC236}">
                      <a16:creationId xmlns:a16="http://schemas.microsoft.com/office/drawing/2014/main" id="{49C8831D-BC48-4906-8B19-3705B54C1CCE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1" name="Rounded Rectangle 13">
                  <a:extLst>
                    <a:ext uri="{FF2B5EF4-FFF2-40B4-BE49-F238E27FC236}">
                      <a16:creationId xmlns:a16="http://schemas.microsoft.com/office/drawing/2014/main" id="{FC93DF8E-DF72-453C-B868-1B7255AAFFA7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22" name="그룹 93">
            <a:extLst>
              <a:ext uri="{FF2B5EF4-FFF2-40B4-BE49-F238E27FC236}">
                <a16:creationId xmlns:a16="http://schemas.microsoft.com/office/drawing/2014/main" id="{24475E1A-AEEB-41F8-B109-8613E8B8A553}"/>
              </a:ext>
            </a:extLst>
          </p:cNvPr>
          <p:cNvGrpSpPr/>
          <p:nvPr/>
        </p:nvGrpSpPr>
        <p:grpSpPr>
          <a:xfrm flipH="1">
            <a:off x="3339776" y="3548532"/>
            <a:ext cx="6991680" cy="1291986"/>
            <a:chOff x="488003" y="4414792"/>
            <a:chExt cx="6991680" cy="1291985"/>
          </a:xfrm>
          <a:solidFill>
            <a:schemeClr val="accent2"/>
          </a:solidFill>
        </p:grpSpPr>
        <p:sp>
          <p:nvSpPr>
            <p:cNvPr id="23" name="Block Arc 15">
              <a:extLst>
                <a:ext uri="{FF2B5EF4-FFF2-40B4-BE49-F238E27FC236}">
                  <a16:creationId xmlns:a16="http://schemas.microsoft.com/office/drawing/2014/main" id="{9D5EA52F-A8FD-4963-AA96-C7D6241788BC}"/>
                </a:ext>
              </a:extLst>
            </p:cNvPr>
            <p:cNvSpPr/>
            <p:nvPr/>
          </p:nvSpPr>
          <p:spPr>
            <a:xfrm rot="5400000" flipV="1">
              <a:off x="488003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24" name="그룹 95">
              <a:extLst>
                <a:ext uri="{FF2B5EF4-FFF2-40B4-BE49-F238E27FC236}">
                  <a16:creationId xmlns:a16="http://schemas.microsoft.com/office/drawing/2014/main" id="{FF61BA70-BE9E-4371-9121-EF7D98B0446A}"/>
                </a:ext>
              </a:extLst>
            </p:cNvPr>
            <p:cNvGrpSpPr/>
            <p:nvPr/>
          </p:nvGrpSpPr>
          <p:grpSpPr>
            <a:xfrm>
              <a:off x="890894" y="4414792"/>
              <a:ext cx="6588789" cy="599644"/>
              <a:chOff x="515045" y="4471958"/>
              <a:chExt cx="7207798" cy="655980"/>
            </a:xfrm>
            <a:grpFill/>
          </p:grpSpPr>
          <p:sp>
            <p:nvSpPr>
              <p:cNvPr id="25" name="Rounded Rectangle 17">
                <a:extLst>
                  <a:ext uri="{FF2B5EF4-FFF2-40B4-BE49-F238E27FC236}">
                    <a16:creationId xmlns:a16="http://schemas.microsoft.com/office/drawing/2014/main" id="{DFE69FDD-48F8-4BB9-A6F9-871A34387556}"/>
                  </a:ext>
                </a:extLst>
              </p:cNvPr>
              <p:cNvSpPr/>
              <p:nvPr/>
            </p:nvSpPr>
            <p:spPr>
              <a:xfrm rot="5400000" flipV="1">
                <a:off x="3936814" y="1360992"/>
                <a:ext cx="245250" cy="708878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26" name="그룹 97">
                <a:extLst>
                  <a:ext uri="{FF2B5EF4-FFF2-40B4-BE49-F238E27FC236}">
                    <a16:creationId xmlns:a16="http://schemas.microsoft.com/office/drawing/2014/main" id="{125A3833-B0FA-4C1A-AA19-60B24B882593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27" name="Rounded Rectangle 12">
                  <a:extLst>
                    <a:ext uri="{FF2B5EF4-FFF2-40B4-BE49-F238E27FC236}">
                      <a16:creationId xmlns:a16="http://schemas.microsoft.com/office/drawing/2014/main" id="{58C34EC8-1E2D-4CA8-A9E5-4F43D085A0A9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8" name="Rounded Rectangle 13">
                  <a:extLst>
                    <a:ext uri="{FF2B5EF4-FFF2-40B4-BE49-F238E27FC236}">
                      <a16:creationId xmlns:a16="http://schemas.microsoft.com/office/drawing/2014/main" id="{84734EA5-4C80-47BE-8FE6-23F1FB8E4652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29" name="그룹 100">
            <a:extLst>
              <a:ext uri="{FF2B5EF4-FFF2-40B4-BE49-F238E27FC236}">
                <a16:creationId xmlns:a16="http://schemas.microsoft.com/office/drawing/2014/main" id="{7E074BAB-CEFF-4C72-9CAB-5CCC644C61D3}"/>
              </a:ext>
            </a:extLst>
          </p:cNvPr>
          <p:cNvGrpSpPr/>
          <p:nvPr/>
        </p:nvGrpSpPr>
        <p:grpSpPr>
          <a:xfrm>
            <a:off x="3672237" y="4349935"/>
            <a:ext cx="6299469" cy="1291986"/>
            <a:chOff x="1180215" y="4414792"/>
            <a:chExt cx="6299468" cy="1291985"/>
          </a:xfrm>
          <a:solidFill>
            <a:schemeClr val="accent1"/>
          </a:solidFill>
        </p:grpSpPr>
        <p:sp>
          <p:nvSpPr>
            <p:cNvPr id="30" name="Block Arc 15">
              <a:extLst>
                <a:ext uri="{FF2B5EF4-FFF2-40B4-BE49-F238E27FC236}">
                  <a16:creationId xmlns:a16="http://schemas.microsoft.com/office/drawing/2014/main" id="{1322FC48-6E8B-4F42-80A4-827A755EE121}"/>
                </a:ext>
              </a:extLst>
            </p:cNvPr>
            <p:cNvSpPr/>
            <p:nvPr/>
          </p:nvSpPr>
          <p:spPr>
            <a:xfrm rot="5400000" flipV="1">
              <a:off x="1180215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31" name="그룹 102">
              <a:extLst>
                <a:ext uri="{FF2B5EF4-FFF2-40B4-BE49-F238E27FC236}">
                  <a16:creationId xmlns:a16="http://schemas.microsoft.com/office/drawing/2014/main" id="{DDB0F844-F518-4FD7-9D59-C8D0D0047D9C}"/>
                </a:ext>
              </a:extLst>
            </p:cNvPr>
            <p:cNvGrpSpPr/>
            <p:nvPr/>
          </p:nvGrpSpPr>
          <p:grpSpPr>
            <a:xfrm>
              <a:off x="1610895" y="4414792"/>
              <a:ext cx="5868788" cy="599644"/>
              <a:chOff x="1302686" y="4471958"/>
              <a:chExt cx="6420157" cy="655980"/>
            </a:xfrm>
            <a:grpFill/>
          </p:grpSpPr>
          <p:sp>
            <p:nvSpPr>
              <p:cNvPr id="32" name="Rounded Rectangle 17">
                <a:extLst>
                  <a:ext uri="{FF2B5EF4-FFF2-40B4-BE49-F238E27FC236}">
                    <a16:creationId xmlns:a16="http://schemas.microsoft.com/office/drawing/2014/main" id="{DBE7DCF7-5FBA-4761-94EC-F82AA4FF82BC}"/>
                  </a:ext>
                </a:extLst>
              </p:cNvPr>
              <p:cNvSpPr/>
              <p:nvPr/>
            </p:nvSpPr>
            <p:spPr>
              <a:xfrm rot="5400000" flipV="1">
                <a:off x="4330635" y="1754810"/>
                <a:ext cx="245250" cy="630114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33" name="그룹 104">
                <a:extLst>
                  <a:ext uri="{FF2B5EF4-FFF2-40B4-BE49-F238E27FC236}">
                    <a16:creationId xmlns:a16="http://schemas.microsoft.com/office/drawing/2014/main" id="{DAEFDD4B-4C0E-4232-BA85-6F306649D5D1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34" name="Rounded Rectangle 12">
                  <a:extLst>
                    <a:ext uri="{FF2B5EF4-FFF2-40B4-BE49-F238E27FC236}">
                      <a16:creationId xmlns:a16="http://schemas.microsoft.com/office/drawing/2014/main" id="{DEC8D298-F2D0-4691-B59C-7266079EEB2C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5" name="Rounded Rectangle 13">
                  <a:extLst>
                    <a:ext uri="{FF2B5EF4-FFF2-40B4-BE49-F238E27FC236}">
                      <a16:creationId xmlns:a16="http://schemas.microsoft.com/office/drawing/2014/main" id="{3D6D413B-379F-4866-A2DA-F0EFD886FF46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36" name="그룹 21">
            <a:extLst>
              <a:ext uri="{FF2B5EF4-FFF2-40B4-BE49-F238E27FC236}">
                <a16:creationId xmlns:a16="http://schemas.microsoft.com/office/drawing/2014/main" id="{FB094496-F9A2-4D92-90E1-50F578E1AD2A}"/>
              </a:ext>
            </a:extLst>
          </p:cNvPr>
          <p:cNvGrpSpPr/>
          <p:nvPr/>
        </p:nvGrpSpPr>
        <p:grpSpPr>
          <a:xfrm>
            <a:off x="4152487" y="5251945"/>
            <a:ext cx="5107013" cy="524147"/>
            <a:chOff x="2977507" y="5502081"/>
            <a:chExt cx="5586808" cy="573390"/>
          </a:xfrm>
        </p:grpSpPr>
        <p:sp>
          <p:nvSpPr>
            <p:cNvPr id="37" name="Rounded Rectangle 10">
              <a:extLst>
                <a:ext uri="{FF2B5EF4-FFF2-40B4-BE49-F238E27FC236}">
                  <a16:creationId xmlns:a16="http://schemas.microsoft.com/office/drawing/2014/main" id="{B41B050F-5B26-4C1A-ABAD-93B7ECB55785}"/>
                </a:ext>
              </a:extLst>
            </p:cNvPr>
            <p:cNvSpPr/>
            <p:nvPr/>
          </p:nvSpPr>
          <p:spPr>
            <a:xfrm rot="16200000" flipV="1">
              <a:off x="5694466" y="3041553"/>
              <a:ext cx="245250" cy="5494448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38" name="그룹 16">
              <a:extLst>
                <a:ext uri="{FF2B5EF4-FFF2-40B4-BE49-F238E27FC236}">
                  <a16:creationId xmlns:a16="http://schemas.microsoft.com/office/drawing/2014/main" id="{3267BC2F-A080-43F2-A305-187AC01602D8}"/>
                </a:ext>
              </a:extLst>
            </p:cNvPr>
            <p:cNvGrpSpPr/>
            <p:nvPr/>
          </p:nvGrpSpPr>
          <p:grpSpPr>
            <a:xfrm rot="18900000">
              <a:off x="2977507" y="5502081"/>
              <a:ext cx="573393" cy="573390"/>
              <a:chOff x="1855653" y="5956494"/>
              <a:chExt cx="573393" cy="573390"/>
            </a:xfrm>
          </p:grpSpPr>
          <p:sp>
            <p:nvSpPr>
              <p:cNvPr id="39" name="Rounded Rectangle 12">
                <a:extLst>
                  <a:ext uri="{FF2B5EF4-FFF2-40B4-BE49-F238E27FC236}">
                    <a16:creationId xmlns:a16="http://schemas.microsoft.com/office/drawing/2014/main" id="{A606FD46-EBB4-4E12-ABB0-8DDEE27B2BEB}"/>
                  </a:ext>
                </a:extLst>
              </p:cNvPr>
              <p:cNvSpPr/>
              <p:nvPr/>
            </p:nvSpPr>
            <p:spPr>
              <a:xfrm rot="5400000" flipV="1">
                <a:off x="2055043" y="5757105"/>
                <a:ext cx="174614" cy="573393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" name="Rounded Rectangle 13">
                <a:extLst>
                  <a:ext uri="{FF2B5EF4-FFF2-40B4-BE49-F238E27FC236}">
                    <a16:creationId xmlns:a16="http://schemas.microsoft.com/office/drawing/2014/main" id="{51044CA5-2C2C-416C-B39F-6A50144DFA9C}"/>
                  </a:ext>
                </a:extLst>
              </p:cNvPr>
              <p:cNvSpPr/>
              <p:nvPr/>
            </p:nvSpPr>
            <p:spPr>
              <a:xfrm rot="10800000" flipV="1">
                <a:off x="1855653" y="5956494"/>
                <a:ext cx="174614" cy="573390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182EE24D-3389-4701-AC82-BB115E2EB227}"/>
              </a:ext>
            </a:extLst>
          </p:cNvPr>
          <p:cNvSpPr txBox="1"/>
          <p:nvPr/>
        </p:nvSpPr>
        <p:spPr>
          <a:xfrm>
            <a:off x="4509151" y="3338974"/>
            <a:ext cx="3555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EE87D55-0C22-497B-87CE-FE5D7BA831FA}"/>
              </a:ext>
            </a:extLst>
          </p:cNvPr>
          <p:cNvSpPr txBox="1"/>
          <p:nvPr/>
        </p:nvSpPr>
        <p:spPr>
          <a:xfrm>
            <a:off x="4509151" y="4117140"/>
            <a:ext cx="3555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FCA4B3E-A7F5-4AF8-9BE5-71258296832C}"/>
              </a:ext>
            </a:extLst>
          </p:cNvPr>
          <p:cNvSpPr txBox="1"/>
          <p:nvPr/>
        </p:nvSpPr>
        <p:spPr>
          <a:xfrm>
            <a:off x="4509151" y="4895308"/>
            <a:ext cx="3555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179769C-0E03-460C-A59E-8498BDCF0049}"/>
              </a:ext>
            </a:extLst>
          </p:cNvPr>
          <p:cNvGrpSpPr/>
          <p:nvPr/>
        </p:nvGrpSpPr>
        <p:grpSpPr>
          <a:xfrm rot="3126651">
            <a:off x="9726867" y="4474686"/>
            <a:ext cx="1603203" cy="2196895"/>
            <a:chOff x="149043" y="399678"/>
            <a:chExt cx="1877570" cy="2572864"/>
          </a:xfrm>
        </p:grpSpPr>
        <p:sp>
          <p:nvSpPr>
            <p:cNvPr id="45" name="Rounded Rectangle 39">
              <a:extLst>
                <a:ext uri="{FF2B5EF4-FFF2-40B4-BE49-F238E27FC236}">
                  <a16:creationId xmlns:a16="http://schemas.microsoft.com/office/drawing/2014/main" id="{6E8D3DCA-1CC4-4B34-BF14-B5AB6FA87E5B}"/>
                </a:ext>
              </a:extLst>
            </p:cNvPr>
            <p:cNvSpPr/>
            <p:nvPr/>
          </p:nvSpPr>
          <p:spPr>
            <a:xfrm rot="2483232">
              <a:off x="149043" y="703955"/>
              <a:ext cx="1877570" cy="2268587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29225950-36C7-4AAD-A1BF-5A43F97ED700}"/>
                </a:ext>
              </a:extLst>
            </p:cNvPr>
            <p:cNvGrpSpPr/>
            <p:nvPr/>
          </p:nvGrpSpPr>
          <p:grpSpPr>
            <a:xfrm>
              <a:off x="664860" y="399678"/>
              <a:ext cx="1074221" cy="1717693"/>
              <a:chOff x="664860" y="399678"/>
              <a:chExt cx="1074221" cy="1717693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0099E277-FE37-45F0-A351-3F293EC66EBA}"/>
                  </a:ext>
                </a:extLst>
              </p:cNvPr>
              <p:cNvGrpSpPr/>
              <p:nvPr/>
            </p:nvGrpSpPr>
            <p:grpSpPr>
              <a:xfrm rot="20671139">
                <a:off x="664860" y="399678"/>
                <a:ext cx="920312" cy="1717693"/>
                <a:chOff x="3501573" y="3178068"/>
                <a:chExt cx="1340594" cy="2737840"/>
              </a:xfrm>
            </p:grpSpPr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2A038018-8BBA-41A2-8FF0-FDCF390F1BD2}"/>
                    </a:ext>
                  </a:extLst>
                </p:cNvPr>
                <p:cNvSpPr/>
                <p:nvPr/>
              </p:nvSpPr>
              <p:spPr>
                <a:xfrm>
                  <a:off x="3504728" y="3612346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CB9B59CA-F58D-4ACD-B56F-110EE418921B}"/>
                    </a:ext>
                  </a:extLst>
                </p:cNvPr>
                <p:cNvSpPr/>
                <p:nvPr/>
              </p:nvSpPr>
              <p:spPr>
                <a:xfrm>
                  <a:off x="3501573" y="3832632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3867A79D-B5C0-45A5-B90D-69262A6E647A}"/>
                    </a:ext>
                  </a:extLst>
                </p:cNvPr>
                <p:cNvSpPr/>
                <p:nvPr/>
              </p:nvSpPr>
              <p:spPr>
                <a:xfrm>
                  <a:off x="4776089" y="3829487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9526" y="65246"/>
                        <a:pt x="16669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B0A07539-C14F-4351-8B3E-89A94E75CE0A}"/>
                    </a:ext>
                  </a:extLst>
                </p:cNvPr>
                <p:cNvSpPr/>
                <p:nvPr/>
              </p:nvSpPr>
              <p:spPr>
                <a:xfrm>
                  <a:off x="3520451" y="3178068"/>
                  <a:ext cx="1321716" cy="2737840"/>
                </a:xfrm>
                <a:custGeom>
                  <a:avLst/>
                  <a:gdLst>
                    <a:gd name="connsiteX0" fmla="*/ 350044 w 400050"/>
                    <a:gd name="connsiteY0" fmla="*/ 7144 h 828675"/>
                    <a:gd name="connsiteX1" fmla="*/ 53816 w 400050"/>
                    <a:gd name="connsiteY1" fmla="*/ 7144 h 828675"/>
                    <a:gd name="connsiteX2" fmla="*/ 7144 w 400050"/>
                    <a:gd name="connsiteY2" fmla="*/ 53816 h 828675"/>
                    <a:gd name="connsiteX3" fmla="*/ 7144 w 400050"/>
                    <a:gd name="connsiteY3" fmla="*/ 781526 h 828675"/>
                    <a:gd name="connsiteX4" fmla="*/ 53816 w 400050"/>
                    <a:gd name="connsiteY4" fmla="*/ 828199 h 828675"/>
                    <a:gd name="connsiteX5" fmla="*/ 350044 w 400050"/>
                    <a:gd name="connsiteY5" fmla="*/ 828199 h 828675"/>
                    <a:gd name="connsiteX6" fmla="*/ 396716 w 400050"/>
                    <a:gd name="connsiteY6" fmla="*/ 781526 h 828675"/>
                    <a:gd name="connsiteX7" fmla="*/ 396716 w 400050"/>
                    <a:gd name="connsiteY7" fmla="*/ 53816 h 828675"/>
                    <a:gd name="connsiteX8" fmla="*/ 350044 w 400050"/>
                    <a:gd name="connsiteY8" fmla="*/ 7144 h 828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0050" h="828675">
                      <a:moveTo>
                        <a:pt x="350044" y="7144"/>
                      </a:moveTo>
                      <a:lnTo>
                        <a:pt x="53816" y="7144"/>
                      </a:lnTo>
                      <a:cubicBezTo>
                        <a:pt x="28099" y="7144"/>
                        <a:pt x="7144" y="28099"/>
                        <a:pt x="7144" y="53816"/>
                      </a:cubicBezTo>
                      <a:lnTo>
                        <a:pt x="7144" y="781526"/>
                      </a:lnTo>
                      <a:cubicBezTo>
                        <a:pt x="7144" y="807244"/>
                        <a:pt x="28099" y="828199"/>
                        <a:pt x="53816" y="828199"/>
                      </a:cubicBezTo>
                      <a:lnTo>
                        <a:pt x="350044" y="828199"/>
                      </a:lnTo>
                      <a:cubicBezTo>
                        <a:pt x="375761" y="828199"/>
                        <a:pt x="396716" y="807244"/>
                        <a:pt x="396716" y="781526"/>
                      </a:cubicBezTo>
                      <a:lnTo>
                        <a:pt x="396716" y="53816"/>
                      </a:lnTo>
                      <a:cubicBezTo>
                        <a:pt x="396716" y="28099"/>
                        <a:pt x="375761" y="7144"/>
                        <a:pt x="350044" y="714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E705FC9B-2581-437F-BD8A-8A4C6B4D4885}"/>
                    </a:ext>
                  </a:extLst>
                </p:cNvPr>
                <p:cNvSpPr/>
                <p:nvPr/>
              </p:nvSpPr>
              <p:spPr>
                <a:xfrm>
                  <a:off x="3529897" y="3190652"/>
                  <a:ext cx="1290246" cy="2706371"/>
                </a:xfrm>
                <a:custGeom>
                  <a:avLst/>
                  <a:gdLst>
                    <a:gd name="connsiteX0" fmla="*/ 345281 w 390525"/>
                    <a:gd name="connsiteY0" fmla="*/ 7144 h 819150"/>
                    <a:gd name="connsiteX1" fmla="*/ 52864 w 390525"/>
                    <a:gd name="connsiteY1" fmla="*/ 7144 h 819150"/>
                    <a:gd name="connsiteX2" fmla="*/ 7144 w 390525"/>
                    <a:gd name="connsiteY2" fmla="*/ 52864 h 819150"/>
                    <a:gd name="connsiteX3" fmla="*/ 7144 w 390525"/>
                    <a:gd name="connsiteY3" fmla="*/ 772954 h 819150"/>
                    <a:gd name="connsiteX4" fmla="*/ 52864 w 390525"/>
                    <a:gd name="connsiteY4" fmla="*/ 818674 h 819150"/>
                    <a:gd name="connsiteX5" fmla="*/ 345281 w 390525"/>
                    <a:gd name="connsiteY5" fmla="*/ 818674 h 819150"/>
                    <a:gd name="connsiteX6" fmla="*/ 391001 w 390525"/>
                    <a:gd name="connsiteY6" fmla="*/ 772954 h 819150"/>
                    <a:gd name="connsiteX7" fmla="*/ 391001 w 390525"/>
                    <a:gd name="connsiteY7" fmla="*/ 52864 h 819150"/>
                    <a:gd name="connsiteX8" fmla="*/ 345281 w 390525"/>
                    <a:gd name="connsiteY8" fmla="*/ 7144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0525" h="819150">
                      <a:moveTo>
                        <a:pt x="345281" y="7144"/>
                      </a:moveTo>
                      <a:lnTo>
                        <a:pt x="52864" y="7144"/>
                      </a:lnTo>
                      <a:cubicBezTo>
                        <a:pt x="27146" y="7144"/>
                        <a:pt x="7144" y="27146"/>
                        <a:pt x="7144" y="52864"/>
                      </a:cubicBezTo>
                      <a:lnTo>
                        <a:pt x="7144" y="772954"/>
                      </a:lnTo>
                      <a:cubicBezTo>
                        <a:pt x="7144" y="798671"/>
                        <a:pt x="27146" y="818674"/>
                        <a:pt x="52864" y="818674"/>
                      </a:cubicBezTo>
                      <a:lnTo>
                        <a:pt x="345281" y="818674"/>
                      </a:lnTo>
                      <a:cubicBezTo>
                        <a:pt x="370999" y="818674"/>
                        <a:pt x="391001" y="798671"/>
                        <a:pt x="391001" y="772954"/>
                      </a:cubicBezTo>
                      <a:lnTo>
                        <a:pt x="391001" y="52864"/>
                      </a:lnTo>
                      <a:cubicBezTo>
                        <a:pt x="391001" y="28099"/>
                        <a:pt x="370046" y="7144"/>
                        <a:pt x="345281" y="7144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922302FA-F6A2-450B-940C-4D440C05005E}"/>
                    </a:ext>
                  </a:extLst>
                </p:cNvPr>
                <p:cNvSpPr/>
                <p:nvPr/>
              </p:nvSpPr>
              <p:spPr>
                <a:xfrm>
                  <a:off x="3627447" y="3596610"/>
                  <a:ext cx="1101430" cy="1951104"/>
                </a:xfrm>
                <a:custGeom>
                  <a:avLst/>
                  <a:gdLst>
                    <a:gd name="connsiteX0" fmla="*/ 7144 w 333375"/>
                    <a:gd name="connsiteY0" fmla="*/ 7144 h 590550"/>
                    <a:gd name="connsiteX1" fmla="*/ 331946 w 333375"/>
                    <a:gd name="connsiteY1" fmla="*/ 7144 h 590550"/>
                    <a:gd name="connsiteX2" fmla="*/ 331946 w 333375"/>
                    <a:gd name="connsiteY2" fmla="*/ 586264 h 590550"/>
                    <a:gd name="connsiteX3" fmla="*/ 7144 w 333375"/>
                    <a:gd name="connsiteY3" fmla="*/ 586264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3375" h="590550">
                      <a:moveTo>
                        <a:pt x="7144" y="7144"/>
                      </a:moveTo>
                      <a:lnTo>
                        <a:pt x="331946" y="7144"/>
                      </a:lnTo>
                      <a:lnTo>
                        <a:pt x="331946" y="586264"/>
                      </a:lnTo>
                      <a:lnTo>
                        <a:pt x="7144" y="58626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id="{3FE4A5EE-099D-4F50-BF2E-301DEE2AAEF0}"/>
                    </a:ext>
                  </a:extLst>
                </p:cNvPr>
                <p:cNvGrpSpPr/>
                <p:nvPr/>
              </p:nvGrpSpPr>
              <p:grpSpPr>
                <a:xfrm>
                  <a:off x="4088508" y="5635852"/>
                  <a:ext cx="173080" cy="173080"/>
                  <a:chOff x="6768665" y="6038214"/>
                  <a:chExt cx="147968" cy="147968"/>
                </a:xfrm>
              </p:grpSpPr>
              <p:sp>
                <p:nvSpPr>
                  <p:cNvPr id="61" name="Oval 60">
                    <a:extLst>
                      <a:ext uri="{FF2B5EF4-FFF2-40B4-BE49-F238E27FC236}">
                        <a16:creationId xmlns:a16="http://schemas.microsoft.com/office/drawing/2014/main" id="{C7A6A282-37D7-481B-865A-30E6D5636A77}"/>
                      </a:ext>
                    </a:extLst>
                  </p:cNvPr>
                  <p:cNvSpPr/>
                  <p:nvPr/>
                </p:nvSpPr>
                <p:spPr>
                  <a:xfrm>
                    <a:off x="6768665" y="6038214"/>
                    <a:ext cx="147968" cy="147968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2" name="Oval 61">
                    <a:extLst>
                      <a:ext uri="{FF2B5EF4-FFF2-40B4-BE49-F238E27FC236}">
                        <a16:creationId xmlns:a16="http://schemas.microsoft.com/office/drawing/2014/main" id="{AFF045D7-5B8A-44BF-AD7D-C2045C862BE1}"/>
                      </a:ext>
                    </a:extLst>
                  </p:cNvPr>
                  <p:cNvSpPr/>
                  <p:nvPr/>
                </p:nvSpPr>
                <p:spPr>
                  <a:xfrm>
                    <a:off x="6802088" y="6071634"/>
                    <a:ext cx="81180" cy="8118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0D960295-574A-4378-8324-2D0B4204E092}"/>
                    </a:ext>
                  </a:extLst>
                </p:cNvPr>
                <p:cNvSpPr/>
                <p:nvPr/>
              </p:nvSpPr>
              <p:spPr>
                <a:xfrm>
                  <a:off x="3821102" y="3628406"/>
                  <a:ext cx="906450" cy="1887518"/>
                </a:xfrm>
                <a:custGeom>
                  <a:avLst/>
                  <a:gdLst>
                    <a:gd name="connsiteX0" fmla="*/ 614149 w 1119116"/>
                    <a:gd name="connsiteY0" fmla="*/ 0 h 2330356"/>
                    <a:gd name="connsiteX1" fmla="*/ 1115704 w 1119116"/>
                    <a:gd name="connsiteY1" fmla="*/ 6824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  <a:gd name="connsiteX0" fmla="*/ 614149 w 1119116"/>
                    <a:gd name="connsiteY0" fmla="*/ 0 h 2330356"/>
                    <a:gd name="connsiteX1" fmla="*/ 1115704 w 1119116"/>
                    <a:gd name="connsiteY1" fmla="*/ 3412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9116" h="2330356">
                      <a:moveTo>
                        <a:pt x="614149" y="0"/>
                      </a:moveTo>
                      <a:lnTo>
                        <a:pt x="1115704" y="3412"/>
                      </a:lnTo>
                      <a:cubicBezTo>
                        <a:pt x="1116841" y="777923"/>
                        <a:pt x="1117979" y="1555845"/>
                        <a:pt x="1119116" y="2330356"/>
                      </a:cubicBezTo>
                      <a:lnTo>
                        <a:pt x="0" y="2330356"/>
                      </a:lnTo>
                      <a:lnTo>
                        <a:pt x="614149" y="0"/>
                      </a:lnTo>
                      <a:close/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7E38A8F7-4EB0-4E0C-8B2D-0B692E10283A}"/>
                    </a:ext>
                  </a:extLst>
                </p:cNvPr>
                <p:cNvSpPr/>
                <p:nvPr/>
              </p:nvSpPr>
              <p:spPr>
                <a:xfrm>
                  <a:off x="4058661" y="3449093"/>
                  <a:ext cx="254255" cy="5839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4A709BA4-ABA8-48C1-91F8-7655FDCFC61B}"/>
                    </a:ext>
                  </a:extLst>
                </p:cNvPr>
                <p:cNvSpPr/>
                <p:nvPr/>
              </p:nvSpPr>
              <p:spPr>
                <a:xfrm>
                  <a:off x="3922825" y="3449093"/>
                  <a:ext cx="58393" cy="5839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8" name="Rounded Rectangle 51">
                <a:extLst>
                  <a:ext uri="{FF2B5EF4-FFF2-40B4-BE49-F238E27FC236}">
                    <a16:creationId xmlns:a16="http://schemas.microsoft.com/office/drawing/2014/main" id="{C1737F78-843E-4454-ACA9-AC4820C21AE6}"/>
                  </a:ext>
                </a:extLst>
              </p:cNvPr>
              <p:cNvSpPr/>
              <p:nvPr/>
            </p:nvSpPr>
            <p:spPr>
              <a:xfrm rot="3148397">
                <a:off x="1443651" y="1047331"/>
                <a:ext cx="227781" cy="304797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Rounded Rectangle 52">
                <a:extLst>
                  <a:ext uri="{FF2B5EF4-FFF2-40B4-BE49-F238E27FC236}">
                    <a16:creationId xmlns:a16="http://schemas.microsoft.com/office/drawing/2014/main" id="{41DAF3FD-46E3-4440-A269-7D9D49D9E485}"/>
                  </a:ext>
                </a:extLst>
              </p:cNvPr>
              <p:cNvSpPr/>
              <p:nvPr/>
            </p:nvSpPr>
            <p:spPr>
              <a:xfrm rot="3148397">
                <a:off x="1463592" y="1265972"/>
                <a:ext cx="227781" cy="304797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Rounded Rectangle 53">
                <a:extLst>
                  <a:ext uri="{FF2B5EF4-FFF2-40B4-BE49-F238E27FC236}">
                    <a16:creationId xmlns:a16="http://schemas.microsoft.com/office/drawing/2014/main" id="{EF525A44-7275-4850-87EB-56690522CFEE}"/>
                  </a:ext>
                </a:extLst>
              </p:cNvPr>
              <p:cNvSpPr/>
              <p:nvPr/>
            </p:nvSpPr>
            <p:spPr>
              <a:xfrm rot="3148397">
                <a:off x="1500837" y="1488593"/>
                <a:ext cx="215985" cy="260502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5070FDC-AD6A-4F63-BFD4-7818F428A74E}"/>
              </a:ext>
            </a:extLst>
          </p:cNvPr>
          <p:cNvGrpSpPr/>
          <p:nvPr/>
        </p:nvGrpSpPr>
        <p:grpSpPr>
          <a:xfrm>
            <a:off x="656968" y="1574776"/>
            <a:ext cx="1970078" cy="1710526"/>
            <a:chOff x="4653795" y="2614625"/>
            <a:chExt cx="2928920" cy="2543043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9679F424-E312-4933-9317-4407A406B335}"/>
                </a:ext>
              </a:extLst>
            </p:cNvPr>
            <p:cNvGrpSpPr/>
            <p:nvPr/>
          </p:nvGrpSpPr>
          <p:grpSpPr>
            <a:xfrm>
              <a:off x="4653795" y="2614625"/>
              <a:ext cx="2928920" cy="2543043"/>
              <a:chOff x="4313762" y="964229"/>
              <a:chExt cx="5126682" cy="4451256"/>
            </a:xfrm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8547A7E4-B1C8-42F7-A435-7ABA26A6F819}"/>
                  </a:ext>
                </a:extLst>
              </p:cNvPr>
              <p:cNvSpPr/>
              <p:nvPr/>
            </p:nvSpPr>
            <p:spPr>
              <a:xfrm>
                <a:off x="4313762" y="964229"/>
                <a:ext cx="5126682" cy="4451256"/>
              </a:xfrm>
              <a:custGeom>
                <a:avLst/>
                <a:gdLst>
                  <a:gd name="connsiteX0" fmla="*/ 1187960 w 5126682"/>
                  <a:gd name="connsiteY0" fmla="*/ 710611 h 4451256"/>
                  <a:gd name="connsiteX1" fmla="*/ 1187960 w 5126682"/>
                  <a:gd name="connsiteY1" fmla="*/ 2885704 h 4451256"/>
                  <a:gd name="connsiteX2" fmla="*/ 3947773 w 5126682"/>
                  <a:gd name="connsiteY2" fmla="*/ 2885704 h 4451256"/>
                  <a:gd name="connsiteX3" fmla="*/ 3947773 w 5126682"/>
                  <a:gd name="connsiteY3" fmla="*/ 710611 h 4451256"/>
                  <a:gd name="connsiteX4" fmla="*/ 144679 w 5126682"/>
                  <a:gd name="connsiteY4" fmla="*/ 123672 h 4451256"/>
                  <a:gd name="connsiteX5" fmla="*/ 121071 w 5126682"/>
                  <a:gd name="connsiteY5" fmla="*/ 127161 h 4451256"/>
                  <a:gd name="connsiteX6" fmla="*/ 116969 w 5126682"/>
                  <a:gd name="connsiteY6" fmla="*/ 160315 h 4451256"/>
                  <a:gd name="connsiteX7" fmla="*/ 118280 w 5126682"/>
                  <a:gd name="connsiteY7" fmla="*/ 1644588 h 4451256"/>
                  <a:gd name="connsiteX8" fmla="*/ 119676 w 5126682"/>
                  <a:gd name="connsiteY8" fmla="*/ 3534025 h 4451256"/>
                  <a:gd name="connsiteX9" fmla="*/ 120606 w 5126682"/>
                  <a:gd name="connsiteY9" fmla="*/ 3941133 h 4451256"/>
                  <a:gd name="connsiteX10" fmla="*/ 139043 w 5126682"/>
                  <a:gd name="connsiteY10" fmla="*/ 3931576 h 4451256"/>
                  <a:gd name="connsiteX11" fmla="*/ 1081774 w 5126682"/>
                  <a:gd name="connsiteY11" fmla="*/ 2992779 h 4451256"/>
                  <a:gd name="connsiteX12" fmla="*/ 1096575 w 5126682"/>
                  <a:gd name="connsiteY12" fmla="*/ 2969689 h 4451256"/>
                  <a:gd name="connsiteX13" fmla="*/ 1090613 w 5126682"/>
                  <a:gd name="connsiteY13" fmla="*/ 952584 h 4451256"/>
                  <a:gd name="connsiteX14" fmla="*/ 1086892 w 5126682"/>
                  <a:gd name="connsiteY14" fmla="*/ 642570 h 4451256"/>
                  <a:gd name="connsiteX15" fmla="*/ 335599 w 5126682"/>
                  <a:gd name="connsiteY15" fmla="*/ 223494 h 4451256"/>
                  <a:gd name="connsiteX16" fmla="*/ 169364 w 5126682"/>
                  <a:gd name="connsiteY16" fmla="*/ 130967 h 4451256"/>
                  <a:gd name="connsiteX17" fmla="*/ 144679 w 5126682"/>
                  <a:gd name="connsiteY17" fmla="*/ 123672 h 4451256"/>
                  <a:gd name="connsiteX18" fmla="*/ 4986190 w 5126682"/>
                  <a:gd name="connsiteY18" fmla="*/ 123672 h 4451256"/>
                  <a:gd name="connsiteX19" fmla="*/ 4961505 w 5126682"/>
                  <a:gd name="connsiteY19" fmla="*/ 130967 h 4451256"/>
                  <a:gd name="connsiteX20" fmla="*/ 4795269 w 5126682"/>
                  <a:gd name="connsiteY20" fmla="*/ 223494 h 4451256"/>
                  <a:gd name="connsiteX21" fmla="*/ 4043978 w 5126682"/>
                  <a:gd name="connsiteY21" fmla="*/ 642569 h 4451256"/>
                  <a:gd name="connsiteX22" fmla="*/ 4040256 w 5126682"/>
                  <a:gd name="connsiteY22" fmla="*/ 952584 h 4451256"/>
                  <a:gd name="connsiteX23" fmla="*/ 4034294 w 5126682"/>
                  <a:gd name="connsiteY23" fmla="*/ 2969689 h 4451256"/>
                  <a:gd name="connsiteX24" fmla="*/ 4049095 w 5126682"/>
                  <a:gd name="connsiteY24" fmla="*/ 2992779 h 4451256"/>
                  <a:gd name="connsiteX25" fmla="*/ 4991826 w 5126682"/>
                  <a:gd name="connsiteY25" fmla="*/ 3931576 h 4451256"/>
                  <a:gd name="connsiteX26" fmla="*/ 5010263 w 5126682"/>
                  <a:gd name="connsiteY26" fmla="*/ 3941133 h 4451256"/>
                  <a:gd name="connsiteX27" fmla="*/ 5011193 w 5126682"/>
                  <a:gd name="connsiteY27" fmla="*/ 3534025 h 4451256"/>
                  <a:gd name="connsiteX28" fmla="*/ 5012589 w 5126682"/>
                  <a:gd name="connsiteY28" fmla="*/ 1644588 h 4451256"/>
                  <a:gd name="connsiteX29" fmla="*/ 5013900 w 5126682"/>
                  <a:gd name="connsiteY29" fmla="*/ 160315 h 4451256"/>
                  <a:gd name="connsiteX30" fmla="*/ 5009798 w 5126682"/>
                  <a:gd name="connsiteY30" fmla="*/ 127161 h 4451256"/>
                  <a:gd name="connsiteX31" fmla="*/ 4986190 w 5126682"/>
                  <a:gd name="connsiteY31" fmla="*/ 123672 h 4451256"/>
                  <a:gd name="connsiteX32" fmla="*/ 0 w 5126682"/>
                  <a:gd name="connsiteY32" fmla="*/ 0 h 4451256"/>
                  <a:gd name="connsiteX33" fmla="*/ 5126682 w 5126682"/>
                  <a:gd name="connsiteY33" fmla="*/ 0 h 4451256"/>
                  <a:gd name="connsiteX34" fmla="*/ 5126682 w 5126682"/>
                  <a:gd name="connsiteY34" fmla="*/ 4451256 h 4451256"/>
                  <a:gd name="connsiteX35" fmla="*/ 0 w 5126682"/>
                  <a:gd name="connsiteY35" fmla="*/ 4451256 h 4451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126682" h="4451256">
                    <a:moveTo>
                      <a:pt x="1187960" y="710611"/>
                    </a:moveTo>
                    <a:lnTo>
                      <a:pt x="1187960" y="2885704"/>
                    </a:lnTo>
                    <a:lnTo>
                      <a:pt x="3947773" y="2885704"/>
                    </a:lnTo>
                    <a:lnTo>
                      <a:pt x="3947773" y="710611"/>
                    </a:lnTo>
                    <a:close/>
                    <a:moveTo>
                      <a:pt x="144679" y="123672"/>
                    </a:moveTo>
                    <a:cubicBezTo>
                      <a:pt x="136401" y="123175"/>
                      <a:pt x="128303" y="124476"/>
                      <a:pt x="121071" y="127161"/>
                    </a:cubicBezTo>
                    <a:cubicBezTo>
                      <a:pt x="110245" y="131179"/>
                      <a:pt x="116969" y="148897"/>
                      <a:pt x="116969" y="160315"/>
                    </a:cubicBezTo>
                    <a:cubicBezTo>
                      <a:pt x="117223" y="655087"/>
                      <a:pt x="117857" y="1149817"/>
                      <a:pt x="118280" y="1644588"/>
                    </a:cubicBezTo>
                    <a:cubicBezTo>
                      <a:pt x="118830" y="2274386"/>
                      <a:pt x="119168" y="2904227"/>
                      <a:pt x="119676" y="3534025"/>
                    </a:cubicBezTo>
                    <a:cubicBezTo>
                      <a:pt x="119802" y="3669728"/>
                      <a:pt x="120309" y="3805430"/>
                      <a:pt x="120606" y="3941133"/>
                    </a:cubicBezTo>
                    <a:cubicBezTo>
                      <a:pt x="129486" y="3943248"/>
                      <a:pt x="134053" y="3936566"/>
                      <a:pt x="139043" y="3931576"/>
                    </a:cubicBezTo>
                    <a:cubicBezTo>
                      <a:pt x="324224" y="3746523"/>
                      <a:pt x="1034961" y="3038322"/>
                      <a:pt x="1081774" y="2992779"/>
                    </a:cubicBezTo>
                    <a:cubicBezTo>
                      <a:pt x="1088499" y="2986223"/>
                      <a:pt x="1095011" y="2979500"/>
                      <a:pt x="1096575" y="2969689"/>
                    </a:cubicBezTo>
                    <a:cubicBezTo>
                      <a:pt x="1098098" y="2960470"/>
                      <a:pt x="1090613" y="952584"/>
                      <a:pt x="1090613" y="952584"/>
                    </a:cubicBezTo>
                    <a:cubicBezTo>
                      <a:pt x="1087653" y="943831"/>
                      <a:pt x="1087610" y="765248"/>
                      <a:pt x="1086892" y="642570"/>
                    </a:cubicBezTo>
                    <a:cubicBezTo>
                      <a:pt x="964806" y="575035"/>
                      <a:pt x="457643" y="291070"/>
                      <a:pt x="335599" y="223494"/>
                    </a:cubicBezTo>
                    <a:cubicBezTo>
                      <a:pt x="280117" y="192792"/>
                      <a:pt x="224550" y="162176"/>
                      <a:pt x="169364" y="130967"/>
                    </a:cubicBezTo>
                    <a:cubicBezTo>
                      <a:pt x="161414" y="126463"/>
                      <a:pt x="152956" y="124169"/>
                      <a:pt x="144679" y="123672"/>
                    </a:cubicBezTo>
                    <a:close/>
                    <a:moveTo>
                      <a:pt x="4986190" y="123672"/>
                    </a:moveTo>
                    <a:cubicBezTo>
                      <a:pt x="4977912" y="124169"/>
                      <a:pt x="4969455" y="126463"/>
                      <a:pt x="4961505" y="130967"/>
                    </a:cubicBezTo>
                    <a:cubicBezTo>
                      <a:pt x="4906318" y="162176"/>
                      <a:pt x="4850752" y="192792"/>
                      <a:pt x="4795269" y="223494"/>
                    </a:cubicBezTo>
                    <a:cubicBezTo>
                      <a:pt x="4673226" y="291070"/>
                      <a:pt x="4166063" y="575035"/>
                      <a:pt x="4043978" y="642569"/>
                    </a:cubicBezTo>
                    <a:cubicBezTo>
                      <a:pt x="4043259" y="765248"/>
                      <a:pt x="4043217" y="943830"/>
                      <a:pt x="4040256" y="952584"/>
                    </a:cubicBezTo>
                    <a:cubicBezTo>
                      <a:pt x="4040256" y="952584"/>
                      <a:pt x="4032771" y="2960470"/>
                      <a:pt x="4034294" y="2969689"/>
                    </a:cubicBezTo>
                    <a:cubicBezTo>
                      <a:pt x="4035858" y="2979500"/>
                      <a:pt x="4042371" y="2986223"/>
                      <a:pt x="4049095" y="2992779"/>
                    </a:cubicBezTo>
                    <a:cubicBezTo>
                      <a:pt x="4095907" y="3038322"/>
                      <a:pt x="4806645" y="3746523"/>
                      <a:pt x="4991826" y="3931576"/>
                    </a:cubicBezTo>
                    <a:cubicBezTo>
                      <a:pt x="4996816" y="3936566"/>
                      <a:pt x="5001382" y="3943248"/>
                      <a:pt x="5010263" y="3941133"/>
                    </a:cubicBezTo>
                    <a:cubicBezTo>
                      <a:pt x="5010559" y="3805430"/>
                      <a:pt x="5011067" y="3669728"/>
                      <a:pt x="5011193" y="3534025"/>
                    </a:cubicBezTo>
                    <a:cubicBezTo>
                      <a:pt x="5011701" y="2904227"/>
                      <a:pt x="5012039" y="2274386"/>
                      <a:pt x="5012589" y="1644588"/>
                    </a:cubicBezTo>
                    <a:cubicBezTo>
                      <a:pt x="5013011" y="1149817"/>
                      <a:pt x="5013646" y="655087"/>
                      <a:pt x="5013900" y="160315"/>
                    </a:cubicBezTo>
                    <a:cubicBezTo>
                      <a:pt x="5013900" y="148897"/>
                      <a:pt x="5020624" y="131179"/>
                      <a:pt x="5009798" y="127161"/>
                    </a:cubicBezTo>
                    <a:cubicBezTo>
                      <a:pt x="5002566" y="124476"/>
                      <a:pt x="4994468" y="123175"/>
                      <a:pt x="4986190" y="123672"/>
                    </a:cubicBezTo>
                    <a:close/>
                    <a:moveTo>
                      <a:pt x="0" y="0"/>
                    </a:moveTo>
                    <a:lnTo>
                      <a:pt x="5126682" y="0"/>
                    </a:lnTo>
                    <a:lnTo>
                      <a:pt x="5126682" y="4451256"/>
                    </a:lnTo>
                    <a:lnTo>
                      <a:pt x="0" y="4451256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04D66267-375B-49AD-8293-EF2F0BA7AE34}"/>
                  </a:ext>
                </a:extLst>
              </p:cNvPr>
              <p:cNvSpPr/>
              <p:nvPr/>
            </p:nvSpPr>
            <p:spPr>
              <a:xfrm>
                <a:off x="5354178" y="1842133"/>
                <a:ext cx="3060100" cy="52184"/>
              </a:xfrm>
              <a:custGeom>
                <a:avLst/>
                <a:gdLst>
                  <a:gd name="connsiteX0" fmla="*/ 0 w 4712872"/>
                  <a:gd name="connsiteY0" fmla="*/ 0 h 80368"/>
                  <a:gd name="connsiteX1" fmla="*/ 4712872 w 4712872"/>
                  <a:gd name="connsiteY1" fmla="*/ 0 h 80368"/>
                  <a:gd name="connsiteX2" fmla="*/ 4712872 w 4712872"/>
                  <a:gd name="connsiteY2" fmla="*/ 80368 h 80368"/>
                  <a:gd name="connsiteX3" fmla="*/ 0 w 4712872"/>
                  <a:gd name="connsiteY3" fmla="*/ 80368 h 80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12872" h="80368">
                    <a:moveTo>
                      <a:pt x="0" y="0"/>
                    </a:moveTo>
                    <a:lnTo>
                      <a:pt x="4712872" y="0"/>
                    </a:lnTo>
                    <a:lnTo>
                      <a:pt x="4712872" y="80368"/>
                    </a:lnTo>
                    <a:lnTo>
                      <a:pt x="0" y="8036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099D2C55-5845-491C-A200-AFBC8293BF47}"/>
                  </a:ext>
                </a:extLst>
              </p:cNvPr>
              <p:cNvSpPr/>
              <p:nvPr/>
            </p:nvSpPr>
            <p:spPr>
              <a:xfrm>
                <a:off x="4336930" y="4929564"/>
                <a:ext cx="5083500" cy="425578"/>
              </a:xfrm>
              <a:custGeom>
                <a:avLst/>
                <a:gdLst>
                  <a:gd name="connsiteX0" fmla="*/ 3911544 w 7829117"/>
                  <a:gd name="connsiteY0" fmla="*/ 655365 h 655435"/>
                  <a:gd name="connsiteX1" fmla="*/ 62793 w 7829117"/>
                  <a:gd name="connsiteY1" fmla="*/ 655365 h 655435"/>
                  <a:gd name="connsiteX2" fmla="*/ 41170 w 7829117"/>
                  <a:gd name="connsiteY2" fmla="*/ 655365 h 655435"/>
                  <a:gd name="connsiteX3" fmla="*/ 400 w 7829117"/>
                  <a:gd name="connsiteY3" fmla="*/ 616028 h 655435"/>
                  <a:gd name="connsiteX4" fmla="*/ 400 w 7829117"/>
                  <a:gd name="connsiteY4" fmla="*/ 254501 h 655435"/>
                  <a:gd name="connsiteX5" fmla="*/ 9 w 7829117"/>
                  <a:gd name="connsiteY5" fmla="*/ 28897 h 655435"/>
                  <a:gd name="connsiteX6" fmla="*/ 27558 w 7829117"/>
                  <a:gd name="connsiteY6" fmla="*/ 501 h 655435"/>
                  <a:gd name="connsiteX7" fmla="*/ 49181 w 7829117"/>
                  <a:gd name="connsiteY7" fmla="*/ 631 h 655435"/>
                  <a:gd name="connsiteX8" fmla="*/ 7783806 w 7829117"/>
                  <a:gd name="connsiteY8" fmla="*/ 697 h 655435"/>
                  <a:gd name="connsiteX9" fmla="*/ 7828940 w 7829117"/>
                  <a:gd name="connsiteY9" fmla="*/ 44593 h 655435"/>
                  <a:gd name="connsiteX10" fmla="*/ 7828940 w 7829117"/>
                  <a:gd name="connsiteY10" fmla="*/ 610101 h 655435"/>
                  <a:gd name="connsiteX11" fmla="*/ 7785043 w 7829117"/>
                  <a:gd name="connsiteY11" fmla="*/ 655301 h 655435"/>
                  <a:gd name="connsiteX12" fmla="*/ 3911544 w 7829117"/>
                  <a:gd name="connsiteY12" fmla="*/ 655365 h 655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829117" h="655435">
                    <a:moveTo>
                      <a:pt x="3911544" y="655365"/>
                    </a:moveTo>
                    <a:cubicBezTo>
                      <a:pt x="2628648" y="655365"/>
                      <a:pt x="1345688" y="655365"/>
                      <a:pt x="62793" y="655365"/>
                    </a:cubicBezTo>
                    <a:cubicBezTo>
                      <a:pt x="55563" y="655365"/>
                      <a:pt x="48399" y="655365"/>
                      <a:pt x="41170" y="655365"/>
                    </a:cubicBezTo>
                    <a:cubicBezTo>
                      <a:pt x="465" y="655301"/>
                      <a:pt x="465" y="655301"/>
                      <a:pt x="400" y="616028"/>
                    </a:cubicBezTo>
                    <a:cubicBezTo>
                      <a:pt x="400" y="495541"/>
                      <a:pt x="400" y="374989"/>
                      <a:pt x="400" y="254501"/>
                    </a:cubicBezTo>
                    <a:cubicBezTo>
                      <a:pt x="400" y="179278"/>
                      <a:pt x="986" y="104120"/>
                      <a:pt x="9" y="28897"/>
                    </a:cubicBezTo>
                    <a:cubicBezTo>
                      <a:pt x="-252" y="8056"/>
                      <a:pt x="5089" y="-2495"/>
                      <a:pt x="27558" y="501"/>
                    </a:cubicBezTo>
                    <a:cubicBezTo>
                      <a:pt x="34657" y="1413"/>
                      <a:pt x="41952" y="631"/>
                      <a:pt x="49181" y="631"/>
                    </a:cubicBezTo>
                    <a:cubicBezTo>
                      <a:pt x="2627411" y="631"/>
                      <a:pt x="5205576" y="631"/>
                      <a:pt x="7783806" y="697"/>
                    </a:cubicBezTo>
                    <a:cubicBezTo>
                      <a:pt x="7833760" y="697"/>
                      <a:pt x="7828940" y="-5165"/>
                      <a:pt x="7828940" y="44593"/>
                    </a:cubicBezTo>
                    <a:cubicBezTo>
                      <a:pt x="7829070" y="233074"/>
                      <a:pt x="7829070" y="421620"/>
                      <a:pt x="7828940" y="610101"/>
                    </a:cubicBezTo>
                    <a:cubicBezTo>
                      <a:pt x="7828875" y="660250"/>
                      <a:pt x="7834671" y="655301"/>
                      <a:pt x="7785043" y="655301"/>
                    </a:cubicBezTo>
                    <a:cubicBezTo>
                      <a:pt x="6493877" y="655430"/>
                      <a:pt x="5202710" y="655365"/>
                      <a:pt x="3911544" y="655365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D70E8B2F-BA9E-4B42-8C28-B0CD90CA5ADD}"/>
                  </a:ext>
                </a:extLst>
              </p:cNvPr>
              <p:cNvSpPr/>
              <p:nvPr/>
            </p:nvSpPr>
            <p:spPr>
              <a:xfrm>
                <a:off x="6895852" y="2922283"/>
                <a:ext cx="94330" cy="230571"/>
              </a:xfrm>
              <a:custGeom>
                <a:avLst/>
                <a:gdLst>
                  <a:gd name="connsiteX0" fmla="*/ 72594 w 145278"/>
                  <a:gd name="connsiteY0" fmla="*/ 306128 h 355104"/>
                  <a:gd name="connsiteX1" fmla="*/ 31889 w 145278"/>
                  <a:gd name="connsiteY1" fmla="*/ 355104 h 355104"/>
                  <a:gd name="connsiteX2" fmla="*/ 48497 w 145278"/>
                  <a:gd name="connsiteY2" fmla="*/ 315311 h 355104"/>
                  <a:gd name="connsiteX3" fmla="*/ 49344 w 145278"/>
                  <a:gd name="connsiteY3" fmla="*/ 312380 h 355104"/>
                  <a:gd name="connsiteX4" fmla="*/ 55271 w 145278"/>
                  <a:gd name="connsiteY4" fmla="*/ 254546 h 355104"/>
                  <a:gd name="connsiteX5" fmla="*/ 44003 w 145278"/>
                  <a:gd name="connsiteY5" fmla="*/ 176848 h 355104"/>
                  <a:gd name="connsiteX6" fmla="*/ 5512 w 145278"/>
                  <a:gd name="connsiteY6" fmla="*/ 81370 h 355104"/>
                  <a:gd name="connsiteX7" fmla="*/ 14500 w 145278"/>
                  <a:gd name="connsiteY7" fmla="*/ 2435 h 355104"/>
                  <a:gd name="connsiteX8" fmla="*/ 127497 w 145278"/>
                  <a:gd name="connsiteY8" fmla="*/ 4128 h 355104"/>
                  <a:gd name="connsiteX9" fmla="*/ 137072 w 145278"/>
                  <a:gd name="connsiteY9" fmla="*/ 83129 h 355104"/>
                  <a:gd name="connsiteX10" fmla="*/ 92589 w 145278"/>
                  <a:gd name="connsiteY10" fmla="*/ 206873 h 355104"/>
                  <a:gd name="connsiteX11" fmla="*/ 72594 w 145278"/>
                  <a:gd name="connsiteY11" fmla="*/ 306128 h 355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278" h="355104">
                    <a:moveTo>
                      <a:pt x="72594" y="306128"/>
                    </a:moveTo>
                    <a:cubicBezTo>
                      <a:pt x="67189" y="318177"/>
                      <a:pt x="58136" y="342079"/>
                      <a:pt x="31889" y="355104"/>
                    </a:cubicBezTo>
                    <a:cubicBezTo>
                      <a:pt x="34039" y="334524"/>
                      <a:pt x="43548" y="329509"/>
                      <a:pt x="48497" y="315311"/>
                    </a:cubicBezTo>
                    <a:cubicBezTo>
                      <a:pt x="48823" y="314334"/>
                      <a:pt x="49083" y="313357"/>
                      <a:pt x="49344" y="312380"/>
                    </a:cubicBezTo>
                    <a:cubicBezTo>
                      <a:pt x="55531" y="283333"/>
                      <a:pt x="55531" y="283333"/>
                      <a:pt x="55271" y="254546"/>
                    </a:cubicBezTo>
                    <a:cubicBezTo>
                      <a:pt x="55531" y="232859"/>
                      <a:pt x="53772" y="202574"/>
                      <a:pt x="44003" y="176848"/>
                    </a:cubicBezTo>
                    <a:cubicBezTo>
                      <a:pt x="27721" y="133929"/>
                      <a:pt x="27005" y="137837"/>
                      <a:pt x="5512" y="81370"/>
                    </a:cubicBezTo>
                    <a:cubicBezTo>
                      <a:pt x="-3150" y="59683"/>
                      <a:pt x="-2629" y="24383"/>
                      <a:pt x="14500" y="2435"/>
                    </a:cubicBezTo>
                    <a:cubicBezTo>
                      <a:pt x="18017" y="-691"/>
                      <a:pt x="94217" y="-1473"/>
                      <a:pt x="127497" y="4128"/>
                    </a:cubicBezTo>
                    <a:cubicBezTo>
                      <a:pt x="147753" y="28421"/>
                      <a:pt x="150358" y="52519"/>
                      <a:pt x="137072" y="83129"/>
                    </a:cubicBezTo>
                    <a:cubicBezTo>
                      <a:pt x="119682" y="123248"/>
                      <a:pt x="103661" y="164930"/>
                      <a:pt x="92589" y="206873"/>
                    </a:cubicBezTo>
                    <a:cubicBezTo>
                      <a:pt x="81713" y="247512"/>
                      <a:pt x="86923" y="265423"/>
                      <a:pt x="72594" y="3061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1D7872B2-CC25-44B3-885D-7368C4B6F885}"/>
                  </a:ext>
                </a:extLst>
              </p:cNvPr>
              <p:cNvSpPr/>
              <p:nvPr/>
            </p:nvSpPr>
            <p:spPr>
              <a:xfrm>
                <a:off x="4428617" y="3942333"/>
                <a:ext cx="4890968" cy="963452"/>
              </a:xfrm>
              <a:custGeom>
                <a:avLst/>
                <a:gdLst>
                  <a:gd name="connsiteX0" fmla="*/ 6059137 w 7532597"/>
                  <a:gd name="connsiteY0" fmla="*/ 22600 h 1483816"/>
                  <a:gd name="connsiteX1" fmla="*/ 1502312 w 7532597"/>
                  <a:gd name="connsiteY1" fmla="*/ 0 h 1483816"/>
                  <a:gd name="connsiteX2" fmla="*/ 0 w 7532597"/>
                  <a:gd name="connsiteY2" fmla="*/ 1483816 h 1483816"/>
                  <a:gd name="connsiteX3" fmla="*/ 7532598 w 7532597"/>
                  <a:gd name="connsiteY3" fmla="*/ 1483816 h 148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32597" h="1483816">
                    <a:moveTo>
                      <a:pt x="6059137" y="22600"/>
                    </a:moveTo>
                    <a:lnTo>
                      <a:pt x="1502312" y="0"/>
                    </a:lnTo>
                    <a:lnTo>
                      <a:pt x="0" y="1483816"/>
                    </a:lnTo>
                    <a:lnTo>
                      <a:pt x="7532598" y="1483816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ED9A1339-76EF-4A7E-B409-29FE311C569F}"/>
                  </a:ext>
                </a:extLst>
              </p:cNvPr>
              <p:cNvSpPr/>
              <p:nvPr/>
            </p:nvSpPr>
            <p:spPr>
              <a:xfrm>
                <a:off x="5454782" y="3721378"/>
                <a:ext cx="2830306" cy="558923"/>
              </a:xfrm>
              <a:custGeom>
                <a:avLst/>
                <a:gdLst>
                  <a:gd name="connsiteX0" fmla="*/ 3603999 w 4358965"/>
                  <a:gd name="connsiteY0" fmla="*/ 13091 h 860799"/>
                  <a:gd name="connsiteX1" fmla="*/ 765126 w 4358965"/>
                  <a:gd name="connsiteY1" fmla="*/ 0 h 860799"/>
                  <a:gd name="connsiteX2" fmla="*/ 0 w 4358965"/>
                  <a:gd name="connsiteY2" fmla="*/ 860799 h 860799"/>
                  <a:gd name="connsiteX3" fmla="*/ 4358965 w 4358965"/>
                  <a:gd name="connsiteY3" fmla="*/ 860799 h 860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58965" h="860799">
                    <a:moveTo>
                      <a:pt x="3603999" y="13091"/>
                    </a:moveTo>
                    <a:lnTo>
                      <a:pt x="765126" y="0"/>
                    </a:lnTo>
                    <a:lnTo>
                      <a:pt x="0" y="860799"/>
                    </a:lnTo>
                    <a:lnTo>
                      <a:pt x="4358965" y="860799"/>
                    </a:lnTo>
                    <a:close/>
                  </a:path>
                </a:pathLst>
              </a:custGeom>
              <a:solidFill>
                <a:srgbClr val="A7D0E5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EA60FC9D-CC89-4371-B267-0899466D0105}"/>
                  </a:ext>
                </a:extLst>
              </p:cNvPr>
              <p:cNvSpPr/>
              <p:nvPr/>
            </p:nvSpPr>
            <p:spPr>
              <a:xfrm>
                <a:off x="5937586" y="4280301"/>
                <a:ext cx="1841481" cy="228272"/>
              </a:xfrm>
              <a:custGeom>
                <a:avLst/>
                <a:gdLst>
                  <a:gd name="connsiteX0" fmla="*/ 0 w 2836072"/>
                  <a:gd name="connsiteY0" fmla="*/ 0 h 351562"/>
                  <a:gd name="connsiteX1" fmla="*/ 2836073 w 2836072"/>
                  <a:gd name="connsiteY1" fmla="*/ 0 h 351562"/>
                  <a:gd name="connsiteX2" fmla="*/ 2836073 w 2836072"/>
                  <a:gd name="connsiteY2" fmla="*/ 351562 h 351562"/>
                  <a:gd name="connsiteX3" fmla="*/ 0 w 2836072"/>
                  <a:gd name="connsiteY3" fmla="*/ 351562 h 351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36072" h="351562">
                    <a:moveTo>
                      <a:pt x="0" y="0"/>
                    </a:moveTo>
                    <a:lnTo>
                      <a:pt x="2836073" y="0"/>
                    </a:lnTo>
                    <a:lnTo>
                      <a:pt x="2836073" y="351562"/>
                    </a:lnTo>
                    <a:lnTo>
                      <a:pt x="0" y="351562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1E9A3009-33FB-49CA-8AC2-5CB701BDCB96}"/>
                  </a:ext>
                </a:extLst>
              </p:cNvPr>
              <p:cNvSpPr/>
              <p:nvPr/>
            </p:nvSpPr>
            <p:spPr>
              <a:xfrm>
                <a:off x="6145940" y="4965666"/>
                <a:ext cx="1444861" cy="366469"/>
              </a:xfrm>
              <a:custGeom>
                <a:avLst/>
                <a:gdLst>
                  <a:gd name="connsiteX0" fmla="*/ 2126761 w 2225235"/>
                  <a:gd name="connsiteY0" fmla="*/ 564401 h 564401"/>
                  <a:gd name="connsiteX1" fmla="*/ 98474 w 2225235"/>
                  <a:gd name="connsiteY1" fmla="*/ 564401 h 564401"/>
                  <a:gd name="connsiteX2" fmla="*/ 0 w 2225235"/>
                  <a:gd name="connsiteY2" fmla="*/ 465927 h 564401"/>
                  <a:gd name="connsiteX3" fmla="*/ 0 w 2225235"/>
                  <a:gd name="connsiteY3" fmla="*/ 98474 h 564401"/>
                  <a:gd name="connsiteX4" fmla="*/ 98474 w 2225235"/>
                  <a:gd name="connsiteY4" fmla="*/ 0 h 564401"/>
                  <a:gd name="connsiteX5" fmla="*/ 2126761 w 2225235"/>
                  <a:gd name="connsiteY5" fmla="*/ 0 h 564401"/>
                  <a:gd name="connsiteX6" fmla="*/ 2225235 w 2225235"/>
                  <a:gd name="connsiteY6" fmla="*/ 98474 h 564401"/>
                  <a:gd name="connsiteX7" fmla="*/ 2225235 w 2225235"/>
                  <a:gd name="connsiteY7" fmla="*/ 465927 h 564401"/>
                  <a:gd name="connsiteX8" fmla="*/ 2126761 w 2225235"/>
                  <a:gd name="connsiteY8" fmla="*/ 564401 h 564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25235" h="564401">
                    <a:moveTo>
                      <a:pt x="2126761" y="564401"/>
                    </a:moveTo>
                    <a:lnTo>
                      <a:pt x="98474" y="564401"/>
                    </a:lnTo>
                    <a:cubicBezTo>
                      <a:pt x="44092" y="564401"/>
                      <a:pt x="0" y="520309"/>
                      <a:pt x="0" y="465927"/>
                    </a:cubicBezTo>
                    <a:lnTo>
                      <a:pt x="0" y="98474"/>
                    </a:lnTo>
                    <a:cubicBezTo>
                      <a:pt x="0" y="44092"/>
                      <a:pt x="44092" y="0"/>
                      <a:pt x="98474" y="0"/>
                    </a:cubicBezTo>
                    <a:lnTo>
                      <a:pt x="2126761" y="0"/>
                    </a:lnTo>
                    <a:cubicBezTo>
                      <a:pt x="2181143" y="0"/>
                      <a:pt x="2225235" y="44092"/>
                      <a:pt x="2225235" y="98474"/>
                    </a:cubicBezTo>
                    <a:lnTo>
                      <a:pt x="2225235" y="465927"/>
                    </a:lnTo>
                    <a:cubicBezTo>
                      <a:pt x="2225235" y="520309"/>
                      <a:pt x="2181143" y="564401"/>
                      <a:pt x="2126761" y="564401"/>
                    </a:cubicBezTo>
                    <a:close/>
                  </a:path>
                </a:pathLst>
              </a:custGeom>
              <a:solidFill>
                <a:srgbClr val="395BA5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3DC702E5-07D8-4E4A-B2D0-7548E1426458}"/>
                  </a:ext>
                </a:extLst>
              </p:cNvPr>
              <p:cNvSpPr/>
              <p:nvPr/>
            </p:nvSpPr>
            <p:spPr>
              <a:xfrm>
                <a:off x="8376938" y="1327316"/>
                <a:ext cx="230344" cy="3148525"/>
              </a:xfrm>
              <a:custGeom>
                <a:avLst/>
                <a:gdLst>
                  <a:gd name="connsiteX0" fmla="*/ 0 w 354753"/>
                  <a:gd name="connsiteY0" fmla="*/ 0 h 4849055"/>
                  <a:gd name="connsiteX1" fmla="*/ 354753 w 354753"/>
                  <a:gd name="connsiteY1" fmla="*/ 0 h 4849055"/>
                  <a:gd name="connsiteX2" fmla="*/ 354753 w 354753"/>
                  <a:gd name="connsiteY2" fmla="*/ 4849056 h 4849055"/>
                  <a:gd name="connsiteX3" fmla="*/ 0 w 354753"/>
                  <a:gd name="connsiteY3" fmla="*/ 4849056 h 484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753" h="4849055">
                    <a:moveTo>
                      <a:pt x="0" y="0"/>
                    </a:moveTo>
                    <a:lnTo>
                      <a:pt x="354753" y="0"/>
                    </a:lnTo>
                    <a:lnTo>
                      <a:pt x="354753" y="4849056"/>
                    </a:lnTo>
                    <a:lnTo>
                      <a:pt x="0" y="484905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DD160BFB-8E41-4221-88BF-F5CC74AD1953}"/>
                  </a:ext>
                </a:extLst>
              </p:cNvPr>
              <p:cNvSpPr/>
              <p:nvPr/>
            </p:nvSpPr>
            <p:spPr>
              <a:xfrm>
                <a:off x="5141003" y="1327316"/>
                <a:ext cx="230344" cy="3148525"/>
              </a:xfrm>
              <a:custGeom>
                <a:avLst/>
                <a:gdLst>
                  <a:gd name="connsiteX0" fmla="*/ 0 w 354753"/>
                  <a:gd name="connsiteY0" fmla="*/ 0 h 4849055"/>
                  <a:gd name="connsiteX1" fmla="*/ 354753 w 354753"/>
                  <a:gd name="connsiteY1" fmla="*/ 0 h 4849055"/>
                  <a:gd name="connsiteX2" fmla="*/ 354753 w 354753"/>
                  <a:gd name="connsiteY2" fmla="*/ 4849056 h 4849055"/>
                  <a:gd name="connsiteX3" fmla="*/ 0 w 354753"/>
                  <a:gd name="connsiteY3" fmla="*/ 4849056 h 484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753" h="4849055">
                    <a:moveTo>
                      <a:pt x="0" y="0"/>
                    </a:moveTo>
                    <a:lnTo>
                      <a:pt x="354753" y="0"/>
                    </a:lnTo>
                    <a:lnTo>
                      <a:pt x="354753" y="4849056"/>
                    </a:lnTo>
                    <a:lnTo>
                      <a:pt x="0" y="484905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1CB5BCB5-C353-4CAF-98BB-91C204FF9B47}"/>
                  </a:ext>
                </a:extLst>
              </p:cNvPr>
              <p:cNvSpPr/>
              <p:nvPr/>
            </p:nvSpPr>
            <p:spPr>
              <a:xfrm>
                <a:off x="7258011" y="1395128"/>
                <a:ext cx="1935755" cy="1684637"/>
              </a:xfrm>
              <a:custGeom>
                <a:avLst/>
                <a:gdLst>
                  <a:gd name="connsiteX0" fmla="*/ 2954709 w 2981264"/>
                  <a:gd name="connsiteY0" fmla="*/ 780199 h 2594515"/>
                  <a:gd name="connsiteX1" fmla="*/ 2856105 w 2981264"/>
                  <a:gd name="connsiteY1" fmla="*/ 365007 h 2594515"/>
                  <a:gd name="connsiteX2" fmla="*/ 2739980 w 2981264"/>
                  <a:gd name="connsiteY2" fmla="*/ 185905 h 2594515"/>
                  <a:gd name="connsiteX3" fmla="*/ 2554040 w 2981264"/>
                  <a:gd name="connsiteY3" fmla="*/ 166887 h 2594515"/>
                  <a:gd name="connsiteX4" fmla="*/ 2547983 w 2981264"/>
                  <a:gd name="connsiteY4" fmla="*/ 168515 h 2594515"/>
                  <a:gd name="connsiteX5" fmla="*/ 2466247 w 2981264"/>
                  <a:gd name="connsiteY5" fmla="*/ 171316 h 2594515"/>
                  <a:gd name="connsiteX6" fmla="*/ 2335079 w 2981264"/>
                  <a:gd name="connsiteY6" fmla="*/ 175289 h 2594515"/>
                  <a:gd name="connsiteX7" fmla="*/ 2104720 w 2981264"/>
                  <a:gd name="connsiteY7" fmla="*/ 230908 h 2594515"/>
                  <a:gd name="connsiteX8" fmla="*/ 2076911 w 2981264"/>
                  <a:gd name="connsiteY8" fmla="*/ 267771 h 2594515"/>
                  <a:gd name="connsiteX9" fmla="*/ 2077952 w 2981264"/>
                  <a:gd name="connsiteY9" fmla="*/ 748743 h 2594515"/>
                  <a:gd name="connsiteX10" fmla="*/ 2041481 w 2981264"/>
                  <a:gd name="connsiteY10" fmla="*/ 547301 h 2594515"/>
                  <a:gd name="connsiteX11" fmla="*/ 2031777 w 2981264"/>
                  <a:gd name="connsiteY11" fmla="*/ 461918 h 2594515"/>
                  <a:gd name="connsiteX12" fmla="*/ 1977394 w 2981264"/>
                  <a:gd name="connsiteY12" fmla="*/ 152429 h 2594515"/>
                  <a:gd name="connsiteX13" fmla="*/ 1822389 w 2981264"/>
                  <a:gd name="connsiteY13" fmla="*/ 15008 h 2594515"/>
                  <a:gd name="connsiteX14" fmla="*/ 1508081 w 2981264"/>
                  <a:gd name="connsiteY14" fmla="*/ 103322 h 2594515"/>
                  <a:gd name="connsiteX15" fmla="*/ 1354509 w 2981264"/>
                  <a:gd name="connsiteY15" fmla="*/ 801757 h 2594515"/>
                  <a:gd name="connsiteX16" fmla="*/ 1333016 w 2981264"/>
                  <a:gd name="connsiteY16" fmla="*/ 1359385 h 2594515"/>
                  <a:gd name="connsiteX17" fmla="*/ 1361998 w 2981264"/>
                  <a:gd name="connsiteY17" fmla="*/ 2063811 h 2594515"/>
                  <a:gd name="connsiteX18" fmla="*/ 1342981 w 2981264"/>
                  <a:gd name="connsiteY18" fmla="*/ 2280493 h 2594515"/>
                  <a:gd name="connsiteX19" fmla="*/ 1187976 w 2981264"/>
                  <a:gd name="connsiteY19" fmla="*/ 2461093 h 2594515"/>
                  <a:gd name="connsiteX20" fmla="*/ 1039614 w 2981264"/>
                  <a:gd name="connsiteY20" fmla="*/ 2415699 h 2594515"/>
                  <a:gd name="connsiteX21" fmla="*/ 999299 w 2981264"/>
                  <a:gd name="connsiteY21" fmla="*/ 2312341 h 2594515"/>
                  <a:gd name="connsiteX22" fmla="*/ 913656 w 2981264"/>
                  <a:gd name="connsiteY22" fmla="*/ 2012490 h 2594515"/>
                  <a:gd name="connsiteX23" fmla="*/ 782813 w 2981264"/>
                  <a:gd name="connsiteY23" fmla="*/ 1781220 h 2594515"/>
                  <a:gd name="connsiteX24" fmla="*/ 467137 w 2981264"/>
                  <a:gd name="connsiteY24" fmla="*/ 1747679 h 2594515"/>
                  <a:gd name="connsiteX25" fmla="*/ 233978 w 2981264"/>
                  <a:gd name="connsiteY25" fmla="*/ 1775358 h 2594515"/>
                  <a:gd name="connsiteX26" fmla="*/ 188909 w 2981264"/>
                  <a:gd name="connsiteY26" fmla="*/ 1717069 h 2594515"/>
                  <a:gd name="connsiteX27" fmla="*/ 170608 w 2981264"/>
                  <a:gd name="connsiteY27" fmla="*/ 1614492 h 2594515"/>
                  <a:gd name="connsiteX28" fmla="*/ 79038 w 2981264"/>
                  <a:gd name="connsiteY28" fmla="*/ 1518037 h 2594515"/>
                  <a:gd name="connsiteX29" fmla="*/ 493 w 2981264"/>
                  <a:gd name="connsiteY29" fmla="*/ 1503709 h 2594515"/>
                  <a:gd name="connsiteX30" fmla="*/ 1731 w 2981264"/>
                  <a:gd name="connsiteY30" fmla="*/ 2018221 h 2594515"/>
                  <a:gd name="connsiteX31" fmla="*/ 59630 w 2981264"/>
                  <a:gd name="connsiteY31" fmla="*/ 2009299 h 2594515"/>
                  <a:gd name="connsiteX32" fmla="*/ 182005 w 2981264"/>
                  <a:gd name="connsiteY32" fmla="*/ 1888030 h 2594515"/>
                  <a:gd name="connsiteX33" fmla="*/ 209685 w 2981264"/>
                  <a:gd name="connsiteY33" fmla="*/ 1870055 h 2594515"/>
                  <a:gd name="connsiteX34" fmla="*/ 469547 w 2981264"/>
                  <a:gd name="connsiteY34" fmla="*/ 1858071 h 2594515"/>
                  <a:gd name="connsiteX35" fmla="*/ 573817 w 2981264"/>
                  <a:gd name="connsiteY35" fmla="*/ 1822251 h 2594515"/>
                  <a:gd name="connsiteX36" fmla="*/ 733837 w 2981264"/>
                  <a:gd name="connsiteY36" fmla="*/ 1878131 h 2594515"/>
                  <a:gd name="connsiteX37" fmla="*/ 793038 w 2981264"/>
                  <a:gd name="connsiteY37" fmla="*/ 1988914 h 2594515"/>
                  <a:gd name="connsiteX38" fmla="*/ 878617 w 2981264"/>
                  <a:gd name="connsiteY38" fmla="*/ 2309866 h 2594515"/>
                  <a:gd name="connsiteX39" fmla="*/ 958073 w 2981264"/>
                  <a:gd name="connsiteY39" fmla="*/ 2502319 h 2594515"/>
                  <a:gd name="connsiteX40" fmla="*/ 1198266 w 2981264"/>
                  <a:gd name="connsiteY40" fmla="*/ 2577803 h 2594515"/>
                  <a:gd name="connsiteX41" fmla="*/ 1440999 w 2981264"/>
                  <a:gd name="connsiteY41" fmla="*/ 2340736 h 2594515"/>
                  <a:gd name="connsiteX42" fmla="*/ 1468939 w 2981264"/>
                  <a:gd name="connsiteY42" fmla="*/ 2030856 h 2594515"/>
                  <a:gd name="connsiteX43" fmla="*/ 1442562 w 2981264"/>
                  <a:gd name="connsiteY43" fmla="*/ 1381007 h 2594515"/>
                  <a:gd name="connsiteX44" fmla="*/ 1467506 w 2981264"/>
                  <a:gd name="connsiteY44" fmla="*/ 569184 h 2594515"/>
                  <a:gd name="connsiteX45" fmla="*/ 1553019 w 2981264"/>
                  <a:gd name="connsiteY45" fmla="*/ 222637 h 2594515"/>
                  <a:gd name="connsiteX46" fmla="*/ 1731406 w 2981264"/>
                  <a:gd name="connsiteY46" fmla="*/ 109965 h 2594515"/>
                  <a:gd name="connsiteX47" fmla="*/ 1892077 w 2981264"/>
                  <a:gd name="connsiteY47" fmla="*/ 249470 h 2594515"/>
                  <a:gd name="connsiteX48" fmla="*/ 1926399 w 2981264"/>
                  <a:gd name="connsiteY48" fmla="*/ 521771 h 2594515"/>
                  <a:gd name="connsiteX49" fmla="*/ 1971533 w 2981264"/>
                  <a:gd name="connsiteY49" fmla="*/ 807163 h 2594515"/>
                  <a:gd name="connsiteX50" fmla="*/ 2077432 w 2981264"/>
                  <a:gd name="connsiteY50" fmla="*/ 970178 h 2594515"/>
                  <a:gd name="connsiteX51" fmla="*/ 2077432 w 2981264"/>
                  <a:gd name="connsiteY51" fmla="*/ 2122687 h 2594515"/>
                  <a:gd name="connsiteX52" fmla="*/ 2324724 w 2981264"/>
                  <a:gd name="connsiteY52" fmla="*/ 2189313 h 2594515"/>
                  <a:gd name="connsiteX53" fmla="*/ 2327133 w 2981264"/>
                  <a:gd name="connsiteY53" fmla="*/ 2188402 h 2594515"/>
                  <a:gd name="connsiteX54" fmla="*/ 2385162 w 2981264"/>
                  <a:gd name="connsiteY54" fmla="*/ 2185015 h 2594515"/>
                  <a:gd name="connsiteX55" fmla="*/ 2385162 w 2981264"/>
                  <a:gd name="connsiteY55" fmla="*/ 2185015 h 2594515"/>
                  <a:gd name="connsiteX56" fmla="*/ 2433618 w 2981264"/>
                  <a:gd name="connsiteY56" fmla="*/ 2188597 h 2594515"/>
                  <a:gd name="connsiteX57" fmla="*/ 2570257 w 2981264"/>
                  <a:gd name="connsiteY57" fmla="*/ 2189183 h 2594515"/>
                  <a:gd name="connsiteX58" fmla="*/ 2573318 w 2981264"/>
                  <a:gd name="connsiteY58" fmla="*/ 2188532 h 2594515"/>
                  <a:gd name="connsiteX59" fmla="*/ 2573318 w 2981264"/>
                  <a:gd name="connsiteY59" fmla="*/ 2189183 h 2594515"/>
                  <a:gd name="connsiteX60" fmla="*/ 2786678 w 2981264"/>
                  <a:gd name="connsiteY60" fmla="*/ 2129721 h 2594515"/>
                  <a:gd name="connsiteX61" fmla="*/ 2868479 w 2981264"/>
                  <a:gd name="connsiteY61" fmla="*/ 1978819 h 2594515"/>
                  <a:gd name="connsiteX62" fmla="*/ 2979001 w 2981264"/>
                  <a:gd name="connsiteY62" fmla="*/ 1309822 h 2594515"/>
                  <a:gd name="connsiteX63" fmla="*/ 2954709 w 2981264"/>
                  <a:gd name="connsiteY63" fmla="*/ 780199 h 2594515"/>
                  <a:gd name="connsiteX64" fmla="*/ 2834156 w 2981264"/>
                  <a:gd name="connsiteY64" fmla="*/ 1495372 h 2594515"/>
                  <a:gd name="connsiteX65" fmla="*/ 2834287 w 2981264"/>
                  <a:gd name="connsiteY65" fmla="*/ 1491790 h 2594515"/>
                  <a:gd name="connsiteX66" fmla="*/ 2834091 w 2981264"/>
                  <a:gd name="connsiteY66" fmla="*/ 1491660 h 2594515"/>
                  <a:gd name="connsiteX67" fmla="*/ 2837478 w 2981264"/>
                  <a:gd name="connsiteY67" fmla="*/ 1490097 h 2594515"/>
                  <a:gd name="connsiteX68" fmla="*/ 2837348 w 2981264"/>
                  <a:gd name="connsiteY68" fmla="*/ 1491790 h 2594515"/>
                  <a:gd name="connsiteX69" fmla="*/ 2834156 w 2981264"/>
                  <a:gd name="connsiteY69" fmla="*/ 1495372 h 2594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2981264" h="2594515">
                    <a:moveTo>
                      <a:pt x="2954709" y="780199"/>
                    </a:moveTo>
                    <a:cubicBezTo>
                      <a:pt x="2935691" y="638480"/>
                      <a:pt x="2908923" y="498585"/>
                      <a:pt x="2856105" y="365007"/>
                    </a:cubicBezTo>
                    <a:cubicBezTo>
                      <a:pt x="2829467" y="297665"/>
                      <a:pt x="2796512" y="233904"/>
                      <a:pt x="2739980" y="185905"/>
                    </a:cubicBezTo>
                    <a:cubicBezTo>
                      <a:pt x="2686641" y="140640"/>
                      <a:pt x="2612264" y="133541"/>
                      <a:pt x="2554040" y="166887"/>
                    </a:cubicBezTo>
                    <a:cubicBezTo>
                      <a:pt x="2552021" y="167343"/>
                      <a:pt x="2550067" y="167864"/>
                      <a:pt x="2547983" y="168515"/>
                    </a:cubicBezTo>
                    <a:cubicBezTo>
                      <a:pt x="2520759" y="169427"/>
                      <a:pt x="2493470" y="170404"/>
                      <a:pt x="2466247" y="171316"/>
                    </a:cubicBezTo>
                    <a:cubicBezTo>
                      <a:pt x="2422546" y="172684"/>
                      <a:pt x="2378845" y="173986"/>
                      <a:pt x="2335079" y="175289"/>
                    </a:cubicBezTo>
                    <a:cubicBezTo>
                      <a:pt x="2240382" y="135821"/>
                      <a:pt x="2167960" y="153210"/>
                      <a:pt x="2104720" y="230908"/>
                    </a:cubicBezTo>
                    <a:cubicBezTo>
                      <a:pt x="2095016" y="242827"/>
                      <a:pt x="2086159" y="255461"/>
                      <a:pt x="2076911" y="267771"/>
                    </a:cubicBezTo>
                    <a:cubicBezTo>
                      <a:pt x="2077952" y="523659"/>
                      <a:pt x="2075543" y="667788"/>
                      <a:pt x="2077952" y="748743"/>
                    </a:cubicBezTo>
                    <a:cubicBezTo>
                      <a:pt x="2055874" y="740211"/>
                      <a:pt x="2046170" y="613862"/>
                      <a:pt x="2041481" y="547301"/>
                    </a:cubicBezTo>
                    <a:cubicBezTo>
                      <a:pt x="2034838" y="519231"/>
                      <a:pt x="2035359" y="490379"/>
                      <a:pt x="2031777" y="461918"/>
                    </a:cubicBezTo>
                    <a:cubicBezTo>
                      <a:pt x="2018816" y="357843"/>
                      <a:pt x="2005074" y="253898"/>
                      <a:pt x="1977394" y="152429"/>
                    </a:cubicBezTo>
                    <a:cubicBezTo>
                      <a:pt x="1953818" y="82546"/>
                      <a:pt x="1892011" y="33374"/>
                      <a:pt x="1822389" y="15008"/>
                    </a:cubicBezTo>
                    <a:cubicBezTo>
                      <a:pt x="1642310" y="-32405"/>
                      <a:pt x="1552303" y="42297"/>
                      <a:pt x="1508081" y="103322"/>
                    </a:cubicBezTo>
                    <a:cubicBezTo>
                      <a:pt x="1379388" y="280992"/>
                      <a:pt x="1369618" y="523659"/>
                      <a:pt x="1354509" y="801757"/>
                    </a:cubicBezTo>
                    <a:cubicBezTo>
                      <a:pt x="1351838" y="851124"/>
                      <a:pt x="1332821" y="1344991"/>
                      <a:pt x="1333016" y="1359385"/>
                    </a:cubicBezTo>
                    <a:cubicBezTo>
                      <a:pt x="1334905" y="1524159"/>
                      <a:pt x="1331779" y="1775619"/>
                      <a:pt x="1361998" y="2063811"/>
                    </a:cubicBezTo>
                    <a:cubicBezTo>
                      <a:pt x="1369618" y="2136690"/>
                      <a:pt x="1367990" y="2209894"/>
                      <a:pt x="1342981" y="2280493"/>
                    </a:cubicBezTo>
                    <a:cubicBezTo>
                      <a:pt x="1314585" y="2360666"/>
                      <a:pt x="1263003" y="2421560"/>
                      <a:pt x="1187976" y="2461093"/>
                    </a:cubicBezTo>
                    <a:cubicBezTo>
                      <a:pt x="1120633" y="2496653"/>
                      <a:pt x="1075890" y="2482325"/>
                      <a:pt x="1039614" y="2415699"/>
                    </a:cubicBezTo>
                    <a:cubicBezTo>
                      <a:pt x="1021834" y="2383070"/>
                      <a:pt x="1009329" y="2348161"/>
                      <a:pt x="999299" y="2312341"/>
                    </a:cubicBezTo>
                    <a:cubicBezTo>
                      <a:pt x="971164" y="2212304"/>
                      <a:pt x="946350" y="2111290"/>
                      <a:pt x="913656" y="2012490"/>
                    </a:cubicBezTo>
                    <a:cubicBezTo>
                      <a:pt x="885325" y="1926781"/>
                      <a:pt x="849374" y="1845502"/>
                      <a:pt x="782813" y="1781220"/>
                    </a:cubicBezTo>
                    <a:cubicBezTo>
                      <a:pt x="699775" y="1700982"/>
                      <a:pt x="562159" y="1684179"/>
                      <a:pt x="467137" y="1747679"/>
                    </a:cubicBezTo>
                    <a:cubicBezTo>
                      <a:pt x="395626" y="1795418"/>
                      <a:pt x="316756" y="1804992"/>
                      <a:pt x="233978" y="1775358"/>
                    </a:cubicBezTo>
                    <a:cubicBezTo>
                      <a:pt x="207015" y="1765720"/>
                      <a:pt x="190798" y="1747874"/>
                      <a:pt x="188909" y="1717069"/>
                    </a:cubicBezTo>
                    <a:cubicBezTo>
                      <a:pt x="186890" y="1683919"/>
                      <a:pt x="182396" y="1645493"/>
                      <a:pt x="170608" y="1614492"/>
                    </a:cubicBezTo>
                    <a:cubicBezTo>
                      <a:pt x="154782" y="1572940"/>
                      <a:pt x="128796" y="1535752"/>
                      <a:pt x="79038" y="1518037"/>
                    </a:cubicBezTo>
                    <a:cubicBezTo>
                      <a:pt x="48167" y="1507030"/>
                      <a:pt x="34555" y="1500713"/>
                      <a:pt x="493" y="1503709"/>
                    </a:cubicBezTo>
                    <a:cubicBezTo>
                      <a:pt x="-1135" y="1678187"/>
                      <a:pt x="1796" y="1884904"/>
                      <a:pt x="1731" y="2018221"/>
                    </a:cubicBezTo>
                    <a:lnTo>
                      <a:pt x="59630" y="2009299"/>
                    </a:lnTo>
                    <a:cubicBezTo>
                      <a:pt x="127558" y="1988914"/>
                      <a:pt x="168198" y="1949446"/>
                      <a:pt x="182005" y="1888030"/>
                    </a:cubicBezTo>
                    <a:cubicBezTo>
                      <a:pt x="186630" y="1867319"/>
                      <a:pt x="187997" y="1860481"/>
                      <a:pt x="209685" y="1870055"/>
                    </a:cubicBezTo>
                    <a:cubicBezTo>
                      <a:pt x="297999" y="1908871"/>
                      <a:pt x="384945" y="1907048"/>
                      <a:pt x="469547" y="1858071"/>
                    </a:cubicBezTo>
                    <a:cubicBezTo>
                      <a:pt x="501915" y="1839314"/>
                      <a:pt x="537410" y="1829024"/>
                      <a:pt x="573817" y="1822251"/>
                    </a:cubicBezTo>
                    <a:cubicBezTo>
                      <a:pt x="637577" y="1810267"/>
                      <a:pt x="691699" y="1827526"/>
                      <a:pt x="733837" y="1878131"/>
                    </a:cubicBezTo>
                    <a:cubicBezTo>
                      <a:pt x="761125" y="1910955"/>
                      <a:pt x="778515" y="1949186"/>
                      <a:pt x="793038" y="1988914"/>
                    </a:cubicBezTo>
                    <a:cubicBezTo>
                      <a:pt x="831203" y="2093314"/>
                      <a:pt x="848723" y="2203251"/>
                      <a:pt x="878617" y="2309866"/>
                    </a:cubicBezTo>
                    <a:cubicBezTo>
                      <a:pt x="897504" y="2377208"/>
                      <a:pt x="918019" y="2443834"/>
                      <a:pt x="958073" y="2502319"/>
                    </a:cubicBezTo>
                    <a:cubicBezTo>
                      <a:pt x="1015907" y="2586661"/>
                      <a:pt x="1104091" y="2616489"/>
                      <a:pt x="1198266" y="2577803"/>
                    </a:cubicBezTo>
                    <a:cubicBezTo>
                      <a:pt x="1310091" y="2531823"/>
                      <a:pt x="1393260" y="2452822"/>
                      <a:pt x="1440999" y="2340736"/>
                    </a:cubicBezTo>
                    <a:cubicBezTo>
                      <a:pt x="1483462" y="2241025"/>
                      <a:pt x="1482746" y="2134996"/>
                      <a:pt x="1468939" y="2030856"/>
                    </a:cubicBezTo>
                    <a:cubicBezTo>
                      <a:pt x="1440217" y="1814761"/>
                      <a:pt x="1436961" y="1598210"/>
                      <a:pt x="1442562" y="1381007"/>
                    </a:cubicBezTo>
                    <a:cubicBezTo>
                      <a:pt x="1445949" y="1320308"/>
                      <a:pt x="1449140" y="775706"/>
                      <a:pt x="1467506" y="569184"/>
                    </a:cubicBezTo>
                    <a:cubicBezTo>
                      <a:pt x="1480922" y="479503"/>
                      <a:pt x="1498572" y="315314"/>
                      <a:pt x="1553019" y="222637"/>
                    </a:cubicBezTo>
                    <a:cubicBezTo>
                      <a:pt x="1596134" y="149172"/>
                      <a:pt x="1640096" y="96288"/>
                      <a:pt x="1731406" y="109965"/>
                    </a:cubicBezTo>
                    <a:cubicBezTo>
                      <a:pt x="1810732" y="119734"/>
                      <a:pt x="1872994" y="132174"/>
                      <a:pt x="1892077" y="249470"/>
                    </a:cubicBezTo>
                    <a:cubicBezTo>
                      <a:pt x="1906796" y="339803"/>
                      <a:pt x="1917672" y="430721"/>
                      <a:pt x="1926399" y="521771"/>
                    </a:cubicBezTo>
                    <a:cubicBezTo>
                      <a:pt x="1935582" y="617900"/>
                      <a:pt x="1940988" y="713964"/>
                      <a:pt x="1971533" y="807163"/>
                    </a:cubicBezTo>
                    <a:cubicBezTo>
                      <a:pt x="2006051" y="912475"/>
                      <a:pt x="2049947" y="946602"/>
                      <a:pt x="2077432" y="970178"/>
                    </a:cubicBezTo>
                    <a:cubicBezTo>
                      <a:pt x="2078995" y="1011079"/>
                      <a:pt x="2078083" y="1775684"/>
                      <a:pt x="2077432" y="2122687"/>
                    </a:cubicBezTo>
                    <a:cubicBezTo>
                      <a:pt x="2159037" y="2218230"/>
                      <a:pt x="2221821" y="2235164"/>
                      <a:pt x="2324724" y="2189313"/>
                    </a:cubicBezTo>
                    <a:cubicBezTo>
                      <a:pt x="2325570" y="2189053"/>
                      <a:pt x="2326352" y="2188662"/>
                      <a:pt x="2327133" y="2188402"/>
                    </a:cubicBezTo>
                    <a:cubicBezTo>
                      <a:pt x="2346411" y="2185992"/>
                      <a:pt x="2366276" y="2192830"/>
                      <a:pt x="2385162" y="2185015"/>
                    </a:cubicBezTo>
                    <a:lnTo>
                      <a:pt x="2385162" y="2185015"/>
                    </a:lnTo>
                    <a:cubicBezTo>
                      <a:pt x="2401184" y="2188011"/>
                      <a:pt x="2417010" y="2189118"/>
                      <a:pt x="2433618" y="2188597"/>
                    </a:cubicBezTo>
                    <a:cubicBezTo>
                      <a:pt x="2479077" y="2187164"/>
                      <a:pt x="2524667" y="2188792"/>
                      <a:pt x="2570257" y="2189183"/>
                    </a:cubicBezTo>
                    <a:cubicBezTo>
                      <a:pt x="2571299" y="2188988"/>
                      <a:pt x="2572275" y="2188727"/>
                      <a:pt x="2573318" y="2188532"/>
                    </a:cubicBezTo>
                    <a:cubicBezTo>
                      <a:pt x="2573318" y="2188727"/>
                      <a:pt x="2573318" y="2188923"/>
                      <a:pt x="2573318" y="2189183"/>
                    </a:cubicBezTo>
                    <a:cubicBezTo>
                      <a:pt x="2646391" y="2224287"/>
                      <a:pt x="2728583" y="2201883"/>
                      <a:pt x="2786678" y="2129721"/>
                    </a:cubicBezTo>
                    <a:cubicBezTo>
                      <a:pt x="2823084" y="2084522"/>
                      <a:pt x="2848680" y="2033071"/>
                      <a:pt x="2868479" y="1978819"/>
                    </a:cubicBezTo>
                    <a:cubicBezTo>
                      <a:pt x="2947088" y="1762789"/>
                      <a:pt x="2970534" y="1537315"/>
                      <a:pt x="2979001" y="1309822"/>
                    </a:cubicBezTo>
                    <a:cubicBezTo>
                      <a:pt x="2985449" y="1132738"/>
                      <a:pt x="2978350" y="956046"/>
                      <a:pt x="2954709" y="780199"/>
                    </a:cubicBezTo>
                    <a:close/>
                    <a:moveTo>
                      <a:pt x="2834156" y="1495372"/>
                    </a:moveTo>
                    <a:cubicBezTo>
                      <a:pt x="2834156" y="1494200"/>
                      <a:pt x="2834222" y="1492963"/>
                      <a:pt x="2834287" y="1491790"/>
                    </a:cubicBezTo>
                    <a:cubicBezTo>
                      <a:pt x="2834222" y="1491725"/>
                      <a:pt x="2834156" y="1491725"/>
                      <a:pt x="2834091" y="1491660"/>
                    </a:cubicBezTo>
                    <a:cubicBezTo>
                      <a:pt x="2835199" y="1491204"/>
                      <a:pt x="2836305" y="1490683"/>
                      <a:pt x="2837478" y="1490097"/>
                    </a:cubicBezTo>
                    <a:cubicBezTo>
                      <a:pt x="2837413" y="1490683"/>
                      <a:pt x="2837413" y="1491204"/>
                      <a:pt x="2837348" y="1491790"/>
                    </a:cubicBezTo>
                    <a:cubicBezTo>
                      <a:pt x="2836110" y="1492897"/>
                      <a:pt x="2835068" y="1494135"/>
                      <a:pt x="2834156" y="1495372"/>
                    </a:cubicBez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33BABE0A-E3D2-4E78-9B82-2C1DCEDC0470}"/>
                  </a:ext>
                </a:extLst>
              </p:cNvPr>
              <p:cNvSpPr/>
              <p:nvPr/>
            </p:nvSpPr>
            <p:spPr>
              <a:xfrm>
                <a:off x="8767385" y="1502386"/>
                <a:ext cx="347553" cy="1314236"/>
              </a:xfrm>
              <a:custGeom>
                <a:avLst/>
                <a:gdLst>
                  <a:gd name="connsiteX0" fmla="*/ 530469 w 535268"/>
                  <a:gd name="connsiteY0" fmla="*/ 841657 h 2024059"/>
                  <a:gd name="connsiteX1" fmla="*/ 490285 w 535268"/>
                  <a:gd name="connsiteY1" fmla="*/ 483127 h 2024059"/>
                  <a:gd name="connsiteX2" fmla="*/ 382628 w 535268"/>
                  <a:gd name="connsiteY2" fmla="*/ 129936 h 2024059"/>
                  <a:gd name="connsiteX3" fmla="*/ 300306 w 535268"/>
                  <a:gd name="connsiteY3" fmla="*/ 23126 h 2024059"/>
                  <a:gd name="connsiteX4" fmla="*/ 226451 w 535268"/>
                  <a:gd name="connsiteY4" fmla="*/ 3327 h 2024059"/>
                  <a:gd name="connsiteX5" fmla="*/ 144715 w 535268"/>
                  <a:gd name="connsiteY5" fmla="*/ 6128 h 2024059"/>
                  <a:gd name="connsiteX6" fmla="*/ 10746 w 535268"/>
                  <a:gd name="connsiteY6" fmla="*/ 10231 h 2024059"/>
                  <a:gd name="connsiteX7" fmla="*/ 45720 w 535268"/>
                  <a:gd name="connsiteY7" fmla="*/ 39799 h 2024059"/>
                  <a:gd name="connsiteX8" fmla="*/ 145496 w 535268"/>
                  <a:gd name="connsiteY8" fmla="*/ 180997 h 2024059"/>
                  <a:gd name="connsiteX9" fmla="*/ 263508 w 535268"/>
                  <a:gd name="connsiteY9" fmla="*/ 759465 h 2024059"/>
                  <a:gd name="connsiteX10" fmla="*/ 254521 w 535268"/>
                  <a:gd name="connsiteY10" fmla="*/ 1198039 h 2024059"/>
                  <a:gd name="connsiteX11" fmla="*/ 184899 w 535268"/>
                  <a:gd name="connsiteY11" fmla="*/ 1672368 h 2024059"/>
                  <a:gd name="connsiteX12" fmla="*/ 0 w 535268"/>
                  <a:gd name="connsiteY12" fmla="*/ 2024060 h 2024059"/>
                  <a:gd name="connsiteX13" fmla="*/ 63500 w 535268"/>
                  <a:gd name="connsiteY13" fmla="*/ 2019696 h 2024059"/>
                  <a:gd name="connsiteX14" fmla="*/ 63500 w 535268"/>
                  <a:gd name="connsiteY14" fmla="*/ 2019696 h 2024059"/>
                  <a:gd name="connsiteX15" fmla="*/ 111955 w 535268"/>
                  <a:gd name="connsiteY15" fmla="*/ 2023278 h 2024059"/>
                  <a:gd name="connsiteX16" fmla="*/ 248594 w 535268"/>
                  <a:gd name="connsiteY16" fmla="*/ 2023865 h 2024059"/>
                  <a:gd name="connsiteX17" fmla="*/ 352148 w 535268"/>
                  <a:gd name="connsiteY17" fmla="*/ 1948967 h 2024059"/>
                  <a:gd name="connsiteX18" fmla="*/ 432321 w 535268"/>
                  <a:gd name="connsiteY18" fmla="*/ 1771493 h 2024059"/>
                  <a:gd name="connsiteX19" fmla="*/ 498751 w 535268"/>
                  <a:gd name="connsiteY19" fmla="*/ 1530388 h 2024059"/>
                  <a:gd name="connsiteX20" fmla="*/ 533856 w 535268"/>
                  <a:gd name="connsiteY20" fmla="*/ 1131543 h 2024059"/>
                  <a:gd name="connsiteX21" fmla="*/ 530469 w 535268"/>
                  <a:gd name="connsiteY21" fmla="*/ 841657 h 202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5268" h="2024059">
                    <a:moveTo>
                      <a:pt x="530469" y="841657"/>
                    </a:moveTo>
                    <a:cubicBezTo>
                      <a:pt x="523761" y="721170"/>
                      <a:pt x="511126" y="601725"/>
                      <a:pt x="490285" y="483127"/>
                    </a:cubicBezTo>
                    <a:cubicBezTo>
                      <a:pt x="468923" y="361141"/>
                      <a:pt x="438508" y="241566"/>
                      <a:pt x="382628" y="129936"/>
                    </a:cubicBezTo>
                    <a:cubicBezTo>
                      <a:pt x="362178" y="88971"/>
                      <a:pt x="335735" y="52564"/>
                      <a:pt x="300306" y="23126"/>
                    </a:cubicBezTo>
                    <a:cubicBezTo>
                      <a:pt x="278748" y="5216"/>
                      <a:pt x="255367" y="-5921"/>
                      <a:pt x="226451" y="3327"/>
                    </a:cubicBezTo>
                    <a:cubicBezTo>
                      <a:pt x="199227" y="4239"/>
                      <a:pt x="171939" y="5216"/>
                      <a:pt x="144715" y="6128"/>
                    </a:cubicBezTo>
                    <a:cubicBezTo>
                      <a:pt x="100037" y="7560"/>
                      <a:pt x="55424" y="8863"/>
                      <a:pt x="10746" y="10231"/>
                    </a:cubicBezTo>
                    <a:cubicBezTo>
                      <a:pt x="22404" y="20065"/>
                      <a:pt x="34323" y="29639"/>
                      <a:pt x="45720" y="39799"/>
                    </a:cubicBezTo>
                    <a:cubicBezTo>
                      <a:pt x="88183" y="77443"/>
                      <a:pt x="145496" y="180997"/>
                      <a:pt x="145496" y="180997"/>
                    </a:cubicBezTo>
                    <a:cubicBezTo>
                      <a:pt x="216486" y="360425"/>
                      <a:pt x="248529" y="568770"/>
                      <a:pt x="263508" y="759465"/>
                    </a:cubicBezTo>
                    <a:cubicBezTo>
                      <a:pt x="275622" y="913429"/>
                      <a:pt x="264094" y="1043685"/>
                      <a:pt x="254521" y="1198039"/>
                    </a:cubicBezTo>
                    <a:cubicBezTo>
                      <a:pt x="244556" y="1358254"/>
                      <a:pt x="226646" y="1517297"/>
                      <a:pt x="184899" y="1672368"/>
                    </a:cubicBezTo>
                    <a:cubicBezTo>
                      <a:pt x="149795" y="1802819"/>
                      <a:pt x="111239" y="1933011"/>
                      <a:pt x="0" y="2024060"/>
                    </a:cubicBezTo>
                    <a:cubicBezTo>
                      <a:pt x="20906" y="2019240"/>
                      <a:pt x="42789" y="2028293"/>
                      <a:pt x="63500" y="2019696"/>
                    </a:cubicBezTo>
                    <a:cubicBezTo>
                      <a:pt x="63500" y="2019696"/>
                      <a:pt x="63500" y="2019696"/>
                      <a:pt x="63500" y="2019696"/>
                    </a:cubicBezTo>
                    <a:cubicBezTo>
                      <a:pt x="79521" y="2022692"/>
                      <a:pt x="95348" y="2023799"/>
                      <a:pt x="111955" y="2023278"/>
                    </a:cubicBezTo>
                    <a:cubicBezTo>
                      <a:pt x="157414" y="2021846"/>
                      <a:pt x="203004" y="2023474"/>
                      <a:pt x="248594" y="2023865"/>
                    </a:cubicBezTo>
                    <a:cubicBezTo>
                      <a:pt x="295291" y="2015724"/>
                      <a:pt x="326292" y="1986351"/>
                      <a:pt x="352148" y="1948967"/>
                    </a:cubicBezTo>
                    <a:cubicBezTo>
                      <a:pt x="389662" y="1894585"/>
                      <a:pt x="413043" y="1834016"/>
                      <a:pt x="432321" y="1771493"/>
                    </a:cubicBezTo>
                    <a:cubicBezTo>
                      <a:pt x="458372" y="1693860"/>
                      <a:pt x="485987" y="1611147"/>
                      <a:pt x="498751" y="1530388"/>
                    </a:cubicBezTo>
                    <a:cubicBezTo>
                      <a:pt x="509628" y="1461808"/>
                      <a:pt x="532228" y="1195824"/>
                      <a:pt x="533856" y="1131543"/>
                    </a:cubicBezTo>
                    <a:cubicBezTo>
                      <a:pt x="536265" y="1035088"/>
                      <a:pt x="535874" y="938438"/>
                      <a:pt x="530469" y="8416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8BFB0075-C302-479E-90B8-68871F57C4FD}"/>
                  </a:ext>
                </a:extLst>
              </p:cNvPr>
              <p:cNvSpPr/>
              <p:nvPr/>
            </p:nvSpPr>
            <p:spPr>
              <a:xfrm>
                <a:off x="8858178" y="1824964"/>
                <a:ext cx="33746" cy="367998"/>
              </a:xfrm>
              <a:custGeom>
                <a:avLst/>
                <a:gdLst>
                  <a:gd name="connsiteX0" fmla="*/ 51972 w 51972"/>
                  <a:gd name="connsiteY0" fmla="*/ 447040 h 566755"/>
                  <a:gd name="connsiteX1" fmla="*/ 40901 w 51972"/>
                  <a:gd name="connsiteY1" fmla="*/ 550203 h 566755"/>
                  <a:gd name="connsiteX2" fmla="*/ 31652 w 51972"/>
                  <a:gd name="connsiteY2" fmla="*/ 566746 h 566755"/>
                  <a:gd name="connsiteX3" fmla="*/ 0 w 51972"/>
                  <a:gd name="connsiteY3" fmla="*/ 0 h 566755"/>
                  <a:gd name="connsiteX4" fmla="*/ 8662 w 51972"/>
                  <a:gd name="connsiteY4" fmla="*/ 14524 h 566755"/>
                  <a:gd name="connsiteX5" fmla="*/ 26637 w 51972"/>
                  <a:gd name="connsiteY5" fmla="*/ 126479 h 566755"/>
                  <a:gd name="connsiteX6" fmla="*/ 51972 w 51972"/>
                  <a:gd name="connsiteY6" fmla="*/ 447040 h 566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972" h="566755">
                    <a:moveTo>
                      <a:pt x="51972" y="447040"/>
                    </a:moveTo>
                    <a:cubicBezTo>
                      <a:pt x="48585" y="479669"/>
                      <a:pt x="51191" y="514838"/>
                      <a:pt x="40901" y="550203"/>
                    </a:cubicBezTo>
                    <a:cubicBezTo>
                      <a:pt x="39142" y="556260"/>
                      <a:pt x="42268" y="567136"/>
                      <a:pt x="31652" y="566746"/>
                    </a:cubicBezTo>
                    <a:cubicBezTo>
                      <a:pt x="39728" y="501227"/>
                      <a:pt x="15305" y="106810"/>
                      <a:pt x="0" y="0"/>
                    </a:cubicBezTo>
                    <a:cubicBezTo>
                      <a:pt x="7099" y="456"/>
                      <a:pt x="7685" y="8337"/>
                      <a:pt x="8662" y="14524"/>
                    </a:cubicBezTo>
                    <a:cubicBezTo>
                      <a:pt x="14654" y="51842"/>
                      <a:pt x="22664" y="88965"/>
                      <a:pt x="26637" y="126479"/>
                    </a:cubicBezTo>
                    <a:cubicBezTo>
                      <a:pt x="37644" y="231596"/>
                      <a:pt x="51777" y="338081"/>
                      <a:pt x="51972" y="447040"/>
                    </a:cubicBezTo>
                    <a:close/>
                  </a:path>
                </a:pathLst>
              </a:custGeom>
              <a:solidFill>
                <a:srgbClr val="424242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0504D9BA-3AE5-4765-B224-1F0B4CC8B748}"/>
                  </a:ext>
                </a:extLst>
              </p:cNvPr>
              <p:cNvSpPr/>
              <p:nvPr/>
            </p:nvSpPr>
            <p:spPr>
              <a:xfrm>
                <a:off x="5461955" y="4282120"/>
                <a:ext cx="2824816" cy="35632"/>
              </a:xfrm>
              <a:custGeom>
                <a:avLst/>
                <a:gdLst>
                  <a:gd name="connsiteX0" fmla="*/ 735255 w 4350510"/>
                  <a:gd name="connsiteY0" fmla="*/ 43506 h 54877"/>
                  <a:gd name="connsiteX1" fmla="*/ 43268 w 4350510"/>
                  <a:gd name="connsiteY1" fmla="*/ 42984 h 54877"/>
                  <a:gd name="connsiteX2" fmla="*/ 153 w 4350510"/>
                  <a:gd name="connsiteY2" fmla="*/ 260 h 54877"/>
                  <a:gd name="connsiteX3" fmla="*/ 4331179 w 4350510"/>
                  <a:gd name="connsiteY3" fmla="*/ 326 h 54877"/>
                  <a:gd name="connsiteX4" fmla="*/ 4343553 w 4350510"/>
                  <a:gd name="connsiteY4" fmla="*/ 0 h 54877"/>
                  <a:gd name="connsiteX5" fmla="*/ 4314506 w 4350510"/>
                  <a:gd name="connsiteY5" fmla="*/ 42919 h 54877"/>
                  <a:gd name="connsiteX6" fmla="*/ 3570416 w 4350510"/>
                  <a:gd name="connsiteY6" fmla="*/ 43506 h 54877"/>
                  <a:gd name="connsiteX7" fmla="*/ 3539024 w 4350510"/>
                  <a:gd name="connsiteY7" fmla="*/ 53796 h 54877"/>
                  <a:gd name="connsiteX8" fmla="*/ 3505093 w 4350510"/>
                  <a:gd name="connsiteY8" fmla="*/ 54186 h 54877"/>
                  <a:gd name="connsiteX9" fmla="*/ 800774 w 4350510"/>
                  <a:gd name="connsiteY9" fmla="*/ 53991 h 54877"/>
                  <a:gd name="connsiteX10" fmla="*/ 735255 w 4350510"/>
                  <a:gd name="connsiteY10" fmla="*/ 43506 h 54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50510" h="54877">
                    <a:moveTo>
                      <a:pt x="735255" y="43506"/>
                    </a:moveTo>
                    <a:cubicBezTo>
                      <a:pt x="504571" y="43310"/>
                      <a:pt x="273952" y="43115"/>
                      <a:pt x="43268" y="42984"/>
                    </a:cubicBezTo>
                    <a:cubicBezTo>
                      <a:pt x="-563" y="42919"/>
                      <a:pt x="-563" y="42984"/>
                      <a:pt x="153" y="260"/>
                    </a:cubicBezTo>
                    <a:cubicBezTo>
                      <a:pt x="1443850" y="326"/>
                      <a:pt x="2887482" y="326"/>
                      <a:pt x="4331179" y="326"/>
                    </a:cubicBezTo>
                    <a:cubicBezTo>
                      <a:pt x="4335282" y="326"/>
                      <a:pt x="4339385" y="130"/>
                      <a:pt x="4343553" y="0"/>
                    </a:cubicBezTo>
                    <a:cubicBezTo>
                      <a:pt x="4356579" y="38556"/>
                      <a:pt x="4353648" y="42919"/>
                      <a:pt x="4314506" y="42919"/>
                    </a:cubicBezTo>
                    <a:cubicBezTo>
                      <a:pt x="4066498" y="43115"/>
                      <a:pt x="3818490" y="43310"/>
                      <a:pt x="3570416" y="43506"/>
                    </a:cubicBezTo>
                    <a:cubicBezTo>
                      <a:pt x="3561754" y="52493"/>
                      <a:pt x="3550422" y="53210"/>
                      <a:pt x="3539024" y="53796"/>
                    </a:cubicBezTo>
                    <a:cubicBezTo>
                      <a:pt x="3527692" y="54382"/>
                      <a:pt x="3516360" y="54186"/>
                      <a:pt x="3505093" y="54186"/>
                    </a:cubicBezTo>
                    <a:cubicBezTo>
                      <a:pt x="2603653" y="54186"/>
                      <a:pt x="1702214" y="54252"/>
                      <a:pt x="800774" y="53991"/>
                    </a:cubicBezTo>
                    <a:cubicBezTo>
                      <a:pt x="778565" y="53991"/>
                      <a:pt x="755054" y="59397"/>
                      <a:pt x="735255" y="43506"/>
                    </a:cubicBezTo>
                    <a:close/>
                  </a:path>
                </a:pathLst>
              </a:custGeom>
              <a:solidFill>
                <a:srgbClr val="858686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5C3EE8E7-8EC4-4693-A713-B6AB972E4814}"/>
                  </a:ext>
                </a:extLst>
              </p:cNvPr>
              <p:cNvSpPr/>
              <p:nvPr/>
            </p:nvSpPr>
            <p:spPr>
              <a:xfrm>
                <a:off x="8968508" y="1735144"/>
                <a:ext cx="52310" cy="869318"/>
              </a:xfrm>
              <a:custGeom>
                <a:avLst/>
                <a:gdLst>
                  <a:gd name="connsiteX0" fmla="*/ 63240 w 80563"/>
                  <a:gd name="connsiteY0" fmla="*/ 1012092 h 1338840"/>
                  <a:gd name="connsiteX1" fmla="*/ 5666 w 80563"/>
                  <a:gd name="connsiteY1" fmla="*/ 1338841 h 1338840"/>
                  <a:gd name="connsiteX2" fmla="*/ 50214 w 80563"/>
                  <a:gd name="connsiteY2" fmla="*/ 1004082 h 1338840"/>
                  <a:gd name="connsiteX3" fmla="*/ 67343 w 80563"/>
                  <a:gd name="connsiteY3" fmla="*/ 604129 h 1338840"/>
                  <a:gd name="connsiteX4" fmla="*/ 39272 w 80563"/>
                  <a:gd name="connsiteY4" fmla="*/ 246966 h 1338840"/>
                  <a:gd name="connsiteX5" fmla="*/ 0 w 80563"/>
                  <a:gd name="connsiteY5" fmla="*/ 0 h 1338840"/>
                  <a:gd name="connsiteX6" fmla="*/ 35235 w 80563"/>
                  <a:gd name="connsiteY6" fmla="*/ 143217 h 1338840"/>
                  <a:gd name="connsiteX7" fmla="*/ 74377 w 80563"/>
                  <a:gd name="connsiteY7" fmla="*/ 468467 h 1338840"/>
                  <a:gd name="connsiteX8" fmla="*/ 80564 w 80563"/>
                  <a:gd name="connsiteY8" fmla="*/ 782646 h 1338840"/>
                  <a:gd name="connsiteX9" fmla="*/ 63240 w 80563"/>
                  <a:gd name="connsiteY9" fmla="*/ 1012092 h 1338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563" h="1338840">
                    <a:moveTo>
                      <a:pt x="63240" y="1012092"/>
                    </a:moveTo>
                    <a:cubicBezTo>
                      <a:pt x="51907" y="1116363"/>
                      <a:pt x="6774" y="1332849"/>
                      <a:pt x="5666" y="1338841"/>
                    </a:cubicBezTo>
                    <a:cubicBezTo>
                      <a:pt x="-2279" y="1334737"/>
                      <a:pt x="42659" y="1111152"/>
                      <a:pt x="50214" y="1004082"/>
                    </a:cubicBezTo>
                    <a:cubicBezTo>
                      <a:pt x="53666" y="954845"/>
                      <a:pt x="71251" y="688210"/>
                      <a:pt x="67343" y="604129"/>
                    </a:cubicBezTo>
                    <a:cubicBezTo>
                      <a:pt x="61872" y="484814"/>
                      <a:pt x="57118" y="365499"/>
                      <a:pt x="39272" y="246966"/>
                    </a:cubicBezTo>
                    <a:cubicBezTo>
                      <a:pt x="28331" y="174088"/>
                      <a:pt x="0" y="15761"/>
                      <a:pt x="0" y="0"/>
                    </a:cubicBezTo>
                    <a:cubicBezTo>
                      <a:pt x="20516" y="51386"/>
                      <a:pt x="27094" y="97823"/>
                      <a:pt x="35235" y="143217"/>
                    </a:cubicBezTo>
                    <a:cubicBezTo>
                      <a:pt x="54447" y="250809"/>
                      <a:pt x="67733" y="359247"/>
                      <a:pt x="74377" y="468467"/>
                    </a:cubicBezTo>
                    <a:cubicBezTo>
                      <a:pt x="80759" y="573128"/>
                      <a:pt x="79978" y="677854"/>
                      <a:pt x="80564" y="782646"/>
                    </a:cubicBezTo>
                    <a:cubicBezTo>
                      <a:pt x="80629" y="809739"/>
                      <a:pt x="68580" y="962725"/>
                      <a:pt x="63240" y="1012092"/>
                    </a:cubicBezTo>
                    <a:close/>
                  </a:path>
                </a:pathLst>
              </a:custGeom>
              <a:solidFill>
                <a:srgbClr val="73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6097FCD9-7956-43B9-9B3B-B6145794B8DC}"/>
                  </a:ext>
                </a:extLst>
              </p:cNvPr>
              <p:cNvSpPr/>
              <p:nvPr/>
            </p:nvSpPr>
            <p:spPr>
              <a:xfrm>
                <a:off x="8999706" y="1738991"/>
                <a:ext cx="52963" cy="833711"/>
              </a:xfrm>
              <a:custGeom>
                <a:avLst/>
                <a:gdLst>
                  <a:gd name="connsiteX0" fmla="*/ 57916 w 81568"/>
                  <a:gd name="connsiteY0" fmla="*/ 1065628 h 1284002"/>
                  <a:gd name="connsiteX1" fmla="*/ 19620 w 81568"/>
                  <a:gd name="connsiteY1" fmla="*/ 1284002 h 1284002"/>
                  <a:gd name="connsiteX2" fmla="*/ 12522 w 81568"/>
                  <a:gd name="connsiteY2" fmla="*/ 1264920 h 1284002"/>
                  <a:gd name="connsiteX3" fmla="*/ 68271 w 81568"/>
                  <a:gd name="connsiteY3" fmla="*/ 585568 h 1284002"/>
                  <a:gd name="connsiteX4" fmla="*/ 40787 w 81568"/>
                  <a:gd name="connsiteY4" fmla="*/ 239867 h 1284002"/>
                  <a:gd name="connsiteX5" fmla="*/ 1320 w 81568"/>
                  <a:gd name="connsiteY5" fmla="*/ 19148 h 1284002"/>
                  <a:gd name="connsiteX6" fmla="*/ 5097 w 81568"/>
                  <a:gd name="connsiteY6" fmla="*/ 0 h 1284002"/>
                  <a:gd name="connsiteX7" fmla="*/ 43848 w 81568"/>
                  <a:gd name="connsiteY7" fmla="*/ 177409 h 1284002"/>
                  <a:gd name="connsiteX8" fmla="*/ 77454 w 81568"/>
                  <a:gd name="connsiteY8" fmla="*/ 503897 h 1284002"/>
                  <a:gd name="connsiteX9" fmla="*/ 80450 w 81568"/>
                  <a:gd name="connsiteY9" fmla="*/ 783623 h 1284002"/>
                  <a:gd name="connsiteX10" fmla="*/ 57916 w 81568"/>
                  <a:gd name="connsiteY10" fmla="*/ 1065628 h 1284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568" h="1284002">
                    <a:moveTo>
                      <a:pt x="57916" y="1065628"/>
                    </a:moveTo>
                    <a:cubicBezTo>
                      <a:pt x="48667" y="1139157"/>
                      <a:pt x="35316" y="1211710"/>
                      <a:pt x="19620" y="1284002"/>
                    </a:cubicBezTo>
                    <a:cubicBezTo>
                      <a:pt x="11154" y="1279900"/>
                      <a:pt x="13303" y="1271889"/>
                      <a:pt x="12522" y="1264920"/>
                    </a:cubicBezTo>
                    <a:cubicBezTo>
                      <a:pt x="62149" y="950220"/>
                      <a:pt x="71527" y="675770"/>
                      <a:pt x="68271" y="585568"/>
                    </a:cubicBezTo>
                    <a:cubicBezTo>
                      <a:pt x="64038" y="470095"/>
                      <a:pt x="58111" y="354623"/>
                      <a:pt x="40787" y="239867"/>
                    </a:cubicBezTo>
                    <a:cubicBezTo>
                      <a:pt x="29585" y="165881"/>
                      <a:pt x="18448" y="92026"/>
                      <a:pt x="1320" y="19148"/>
                    </a:cubicBezTo>
                    <a:cubicBezTo>
                      <a:pt x="17" y="13612"/>
                      <a:pt x="-2067" y="7099"/>
                      <a:pt x="5097" y="0"/>
                    </a:cubicBezTo>
                    <a:cubicBezTo>
                      <a:pt x="22942" y="58941"/>
                      <a:pt x="34730" y="118012"/>
                      <a:pt x="43848" y="177409"/>
                    </a:cubicBezTo>
                    <a:cubicBezTo>
                      <a:pt x="60456" y="285652"/>
                      <a:pt x="71984" y="394286"/>
                      <a:pt x="77454" y="503897"/>
                    </a:cubicBezTo>
                    <a:cubicBezTo>
                      <a:pt x="82143" y="597291"/>
                      <a:pt x="82339" y="690489"/>
                      <a:pt x="80450" y="783623"/>
                    </a:cubicBezTo>
                    <a:cubicBezTo>
                      <a:pt x="79343" y="836572"/>
                      <a:pt x="62996" y="1024792"/>
                      <a:pt x="57916" y="1065628"/>
                    </a:cubicBezTo>
                    <a:close/>
                  </a:path>
                </a:pathLst>
              </a:custGeom>
              <a:solidFill>
                <a:srgbClr val="73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AB9B38B7-31D8-4C41-951E-95DC4AB2DBB2}"/>
                  </a:ext>
                </a:extLst>
              </p:cNvPr>
              <p:cNvSpPr/>
              <p:nvPr/>
            </p:nvSpPr>
            <p:spPr>
              <a:xfrm>
                <a:off x="9023609" y="1704907"/>
                <a:ext cx="60683" cy="868007"/>
              </a:xfrm>
              <a:custGeom>
                <a:avLst/>
                <a:gdLst>
                  <a:gd name="connsiteX0" fmla="*/ 89877 w 93458"/>
                  <a:gd name="connsiteY0" fmla="*/ 548314 h 1336821"/>
                  <a:gd name="connsiteX1" fmla="*/ 69036 w 93458"/>
                  <a:gd name="connsiteY1" fmla="*/ 313136 h 1336821"/>
                  <a:gd name="connsiteX2" fmla="*/ 33606 w 93458"/>
                  <a:gd name="connsiteY2" fmla="*/ 113714 h 1336821"/>
                  <a:gd name="connsiteX3" fmla="*/ 2670 w 93458"/>
                  <a:gd name="connsiteY3" fmla="*/ 0 h 1336821"/>
                  <a:gd name="connsiteX4" fmla="*/ 0 w 93458"/>
                  <a:gd name="connsiteY4" fmla="*/ 2345 h 1336821"/>
                  <a:gd name="connsiteX5" fmla="*/ 38816 w 93458"/>
                  <a:gd name="connsiteY5" fmla="*/ 178321 h 1336821"/>
                  <a:gd name="connsiteX6" fmla="*/ 38816 w 93458"/>
                  <a:gd name="connsiteY6" fmla="*/ 178321 h 1336821"/>
                  <a:gd name="connsiteX7" fmla="*/ 81084 w 93458"/>
                  <a:gd name="connsiteY7" fmla="*/ 614159 h 1336821"/>
                  <a:gd name="connsiteX8" fmla="*/ 67929 w 93458"/>
                  <a:gd name="connsiteY8" fmla="*/ 1014632 h 1336821"/>
                  <a:gd name="connsiteX9" fmla="*/ 25465 w 93458"/>
                  <a:gd name="connsiteY9" fmla="*/ 1317479 h 1336821"/>
                  <a:gd name="connsiteX10" fmla="*/ 32434 w 93458"/>
                  <a:gd name="connsiteY10" fmla="*/ 1336822 h 1336821"/>
                  <a:gd name="connsiteX11" fmla="*/ 78219 w 93458"/>
                  <a:gd name="connsiteY11" fmla="*/ 1052016 h 1336821"/>
                  <a:gd name="connsiteX12" fmla="*/ 93459 w 93458"/>
                  <a:gd name="connsiteY12" fmla="*/ 878124 h 1336821"/>
                  <a:gd name="connsiteX13" fmla="*/ 89877 w 93458"/>
                  <a:gd name="connsiteY13" fmla="*/ 548314 h 133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3458" h="1336821">
                    <a:moveTo>
                      <a:pt x="89877" y="548314"/>
                    </a:moveTo>
                    <a:cubicBezTo>
                      <a:pt x="85448" y="469574"/>
                      <a:pt x="79521" y="391160"/>
                      <a:pt x="69036" y="313136"/>
                    </a:cubicBezTo>
                    <a:cubicBezTo>
                      <a:pt x="59918" y="245533"/>
                      <a:pt x="52754" y="179559"/>
                      <a:pt x="33606" y="113714"/>
                    </a:cubicBezTo>
                    <a:cubicBezTo>
                      <a:pt x="25205" y="69492"/>
                      <a:pt x="16543" y="36211"/>
                      <a:pt x="2670" y="0"/>
                    </a:cubicBezTo>
                    <a:cubicBezTo>
                      <a:pt x="1759" y="782"/>
                      <a:pt x="847" y="1563"/>
                      <a:pt x="0" y="2345"/>
                    </a:cubicBezTo>
                    <a:cubicBezTo>
                      <a:pt x="4299" y="42138"/>
                      <a:pt x="30610" y="139440"/>
                      <a:pt x="38816" y="178321"/>
                    </a:cubicBezTo>
                    <a:lnTo>
                      <a:pt x="38816" y="178321"/>
                    </a:lnTo>
                    <a:cubicBezTo>
                      <a:pt x="50866" y="285783"/>
                      <a:pt x="76005" y="497189"/>
                      <a:pt x="81084" y="614159"/>
                    </a:cubicBezTo>
                    <a:cubicBezTo>
                      <a:pt x="86881" y="747672"/>
                      <a:pt x="78870" y="881380"/>
                      <a:pt x="67929" y="1014632"/>
                    </a:cubicBezTo>
                    <a:cubicBezTo>
                      <a:pt x="68319" y="1019778"/>
                      <a:pt x="44092" y="1222261"/>
                      <a:pt x="25465" y="1317479"/>
                    </a:cubicBezTo>
                    <a:cubicBezTo>
                      <a:pt x="26247" y="1324512"/>
                      <a:pt x="23707" y="1332719"/>
                      <a:pt x="32434" y="1336822"/>
                    </a:cubicBezTo>
                    <a:cubicBezTo>
                      <a:pt x="51582" y="1242516"/>
                      <a:pt x="70143" y="1148210"/>
                      <a:pt x="78219" y="1052016"/>
                    </a:cubicBezTo>
                    <a:cubicBezTo>
                      <a:pt x="86360" y="988321"/>
                      <a:pt x="88509" y="946834"/>
                      <a:pt x="93459" y="878124"/>
                    </a:cubicBezTo>
                    <a:cubicBezTo>
                      <a:pt x="91635" y="768187"/>
                      <a:pt x="96129" y="658381"/>
                      <a:pt x="89877" y="548314"/>
                    </a:cubicBezTo>
                    <a:close/>
                  </a:path>
                </a:pathLst>
              </a:custGeom>
              <a:solidFill>
                <a:srgbClr val="7315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D474DC2E-1E47-4B16-AD39-764901F988D5}"/>
                  </a:ext>
                </a:extLst>
              </p:cNvPr>
              <p:cNvSpPr/>
              <p:nvPr/>
            </p:nvSpPr>
            <p:spPr>
              <a:xfrm>
                <a:off x="9108439" y="1820692"/>
                <a:ext cx="35196" cy="358477"/>
              </a:xfrm>
              <a:custGeom>
                <a:avLst/>
                <a:gdLst>
                  <a:gd name="connsiteX0" fmla="*/ 0 w 54205"/>
                  <a:gd name="connsiteY0" fmla="*/ 0 h 552091"/>
                  <a:gd name="connsiteX1" fmla="*/ 32694 w 54205"/>
                  <a:gd name="connsiteY1" fmla="*/ 144454 h 552091"/>
                  <a:gd name="connsiteX2" fmla="*/ 51711 w 54205"/>
                  <a:gd name="connsiteY2" fmla="*/ 484098 h 552091"/>
                  <a:gd name="connsiteX3" fmla="*/ 41812 w 54205"/>
                  <a:gd name="connsiteY3" fmla="*/ 552092 h 552091"/>
                  <a:gd name="connsiteX4" fmla="*/ 40249 w 54205"/>
                  <a:gd name="connsiteY4" fmla="*/ 486508 h 552091"/>
                  <a:gd name="connsiteX5" fmla="*/ 26833 w 54205"/>
                  <a:gd name="connsiteY5" fmla="*/ 198315 h 552091"/>
                  <a:gd name="connsiteX6" fmla="*/ 0 w 54205"/>
                  <a:gd name="connsiteY6" fmla="*/ 0 h 552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205" h="552091">
                    <a:moveTo>
                      <a:pt x="0" y="0"/>
                    </a:moveTo>
                    <a:cubicBezTo>
                      <a:pt x="19473" y="26442"/>
                      <a:pt x="27744" y="114560"/>
                      <a:pt x="32694" y="144454"/>
                    </a:cubicBezTo>
                    <a:cubicBezTo>
                      <a:pt x="56661" y="289690"/>
                      <a:pt x="56400" y="337169"/>
                      <a:pt x="51711" y="484098"/>
                    </a:cubicBezTo>
                    <a:cubicBezTo>
                      <a:pt x="51451" y="492565"/>
                      <a:pt x="52103" y="526887"/>
                      <a:pt x="41812" y="552092"/>
                    </a:cubicBezTo>
                    <a:cubicBezTo>
                      <a:pt x="39272" y="516141"/>
                      <a:pt x="41226" y="496277"/>
                      <a:pt x="40249" y="486508"/>
                    </a:cubicBezTo>
                    <a:cubicBezTo>
                      <a:pt x="40249" y="342444"/>
                      <a:pt x="40575" y="319454"/>
                      <a:pt x="26833" y="198315"/>
                    </a:cubicBezTo>
                    <a:cubicBezTo>
                      <a:pt x="20776" y="144975"/>
                      <a:pt x="9964" y="79912"/>
                      <a:pt x="0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7E0322BF-66BA-443C-A922-B228A3C03E76}"/>
                  </a:ext>
                </a:extLst>
              </p:cNvPr>
              <p:cNvSpPr/>
              <p:nvPr/>
            </p:nvSpPr>
            <p:spPr>
              <a:xfrm>
                <a:off x="8920130" y="1684567"/>
                <a:ext cx="69349" cy="916131"/>
              </a:xfrm>
              <a:custGeom>
                <a:avLst/>
                <a:gdLst>
                  <a:gd name="connsiteX0" fmla="*/ 32043 w 106804"/>
                  <a:gd name="connsiteY0" fmla="*/ 1410938 h 1410937"/>
                  <a:gd name="connsiteX1" fmla="*/ 42203 w 106804"/>
                  <a:gd name="connsiteY1" fmla="*/ 1249680 h 1410937"/>
                  <a:gd name="connsiteX2" fmla="*/ 93068 w 106804"/>
                  <a:gd name="connsiteY2" fmla="*/ 747346 h 1410937"/>
                  <a:gd name="connsiteX3" fmla="*/ 64347 w 106804"/>
                  <a:gd name="connsiteY3" fmla="*/ 333131 h 1410937"/>
                  <a:gd name="connsiteX4" fmla="*/ 0 w 106804"/>
                  <a:gd name="connsiteY4" fmla="*/ 0 h 1410937"/>
                  <a:gd name="connsiteX5" fmla="*/ 35951 w 106804"/>
                  <a:gd name="connsiteY5" fmla="*/ 106810 h 1410937"/>
                  <a:gd name="connsiteX6" fmla="*/ 93394 w 106804"/>
                  <a:gd name="connsiteY6" fmla="*/ 476022 h 1410937"/>
                  <a:gd name="connsiteX7" fmla="*/ 103293 w 106804"/>
                  <a:gd name="connsiteY7" fmla="*/ 851421 h 1410937"/>
                  <a:gd name="connsiteX8" fmla="*/ 32043 w 106804"/>
                  <a:gd name="connsiteY8" fmla="*/ 1410938 h 1410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6804" h="1410937">
                    <a:moveTo>
                      <a:pt x="32043" y="1410938"/>
                    </a:moveTo>
                    <a:cubicBezTo>
                      <a:pt x="27745" y="1408658"/>
                      <a:pt x="37253" y="1277490"/>
                      <a:pt x="42203" y="1249680"/>
                    </a:cubicBezTo>
                    <a:cubicBezTo>
                      <a:pt x="55033" y="1176867"/>
                      <a:pt x="94175" y="887502"/>
                      <a:pt x="93068" y="747346"/>
                    </a:cubicBezTo>
                    <a:cubicBezTo>
                      <a:pt x="85644" y="611814"/>
                      <a:pt x="84145" y="468207"/>
                      <a:pt x="64347" y="333131"/>
                    </a:cubicBezTo>
                    <a:cubicBezTo>
                      <a:pt x="48585" y="225734"/>
                      <a:pt x="0" y="9313"/>
                      <a:pt x="0" y="0"/>
                    </a:cubicBezTo>
                    <a:cubicBezTo>
                      <a:pt x="14523" y="19278"/>
                      <a:pt x="31913" y="88900"/>
                      <a:pt x="35951" y="106810"/>
                    </a:cubicBezTo>
                    <a:cubicBezTo>
                      <a:pt x="63239" y="228600"/>
                      <a:pt x="81996" y="351562"/>
                      <a:pt x="93394" y="476022"/>
                    </a:cubicBezTo>
                    <a:cubicBezTo>
                      <a:pt x="104140" y="593513"/>
                      <a:pt x="111499" y="728394"/>
                      <a:pt x="103293" y="851421"/>
                    </a:cubicBezTo>
                    <a:cubicBezTo>
                      <a:pt x="103879" y="887046"/>
                      <a:pt x="62002" y="1283872"/>
                      <a:pt x="32043" y="1410938"/>
                    </a:cubicBezTo>
                    <a:close/>
                  </a:path>
                </a:pathLst>
              </a:custGeom>
              <a:solidFill>
                <a:srgbClr val="74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9B3049BF-62B1-4623-BE23-8F40479806DD}"/>
                  </a:ext>
                </a:extLst>
              </p:cNvPr>
              <p:cNvSpPr/>
              <p:nvPr/>
            </p:nvSpPr>
            <p:spPr>
              <a:xfrm>
                <a:off x="5590273" y="1820692"/>
                <a:ext cx="822463" cy="107539"/>
              </a:xfrm>
              <a:custGeom>
                <a:avLst/>
                <a:gdLst>
                  <a:gd name="connsiteX0" fmla="*/ 0 w 1266678"/>
                  <a:gd name="connsiteY0" fmla="*/ 0 h 165621"/>
                  <a:gd name="connsiteX1" fmla="*/ 1266678 w 1266678"/>
                  <a:gd name="connsiteY1" fmla="*/ 0 h 165621"/>
                  <a:gd name="connsiteX2" fmla="*/ 1266678 w 1266678"/>
                  <a:gd name="connsiteY2" fmla="*/ 165621 h 165621"/>
                  <a:gd name="connsiteX3" fmla="*/ 0 w 1266678"/>
                  <a:gd name="connsiteY3" fmla="*/ 165621 h 165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6678" h="165621">
                    <a:moveTo>
                      <a:pt x="0" y="0"/>
                    </a:moveTo>
                    <a:lnTo>
                      <a:pt x="1266678" y="0"/>
                    </a:lnTo>
                    <a:lnTo>
                      <a:pt x="1266678" y="165621"/>
                    </a:lnTo>
                    <a:lnTo>
                      <a:pt x="0" y="16562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D1D3C57B-BB4E-4787-A267-EBFBCCA39B0E}"/>
                  </a:ext>
                </a:extLst>
              </p:cNvPr>
              <p:cNvSpPr/>
              <p:nvPr/>
            </p:nvSpPr>
            <p:spPr>
              <a:xfrm>
                <a:off x="5371390" y="2070827"/>
                <a:ext cx="3316324" cy="146909"/>
              </a:xfrm>
              <a:custGeom>
                <a:avLst/>
                <a:gdLst>
                  <a:gd name="connsiteX0" fmla="*/ 0 w 5107483"/>
                  <a:gd name="connsiteY0" fmla="*/ 0 h 226255"/>
                  <a:gd name="connsiteX1" fmla="*/ 5107484 w 5107483"/>
                  <a:gd name="connsiteY1" fmla="*/ 0 h 226255"/>
                  <a:gd name="connsiteX2" fmla="*/ 5107484 w 5107483"/>
                  <a:gd name="connsiteY2" fmla="*/ 226255 h 226255"/>
                  <a:gd name="connsiteX3" fmla="*/ 0 w 5107483"/>
                  <a:gd name="connsiteY3" fmla="*/ 226255 h 226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07483" h="226255">
                    <a:moveTo>
                      <a:pt x="0" y="0"/>
                    </a:moveTo>
                    <a:lnTo>
                      <a:pt x="5107484" y="0"/>
                    </a:lnTo>
                    <a:lnTo>
                      <a:pt x="5107484" y="226255"/>
                    </a:lnTo>
                    <a:lnTo>
                      <a:pt x="0" y="22625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B6ED2213-D831-442D-A94D-80C53295DED3}"/>
                  </a:ext>
                </a:extLst>
              </p:cNvPr>
              <p:cNvSpPr/>
              <p:nvPr/>
            </p:nvSpPr>
            <p:spPr>
              <a:xfrm>
                <a:off x="6584638" y="2258968"/>
                <a:ext cx="673355" cy="530251"/>
              </a:xfrm>
              <a:custGeom>
                <a:avLst/>
                <a:gdLst>
                  <a:gd name="connsiteX0" fmla="*/ 990795 w 1037036"/>
                  <a:gd name="connsiteY0" fmla="*/ 0 h 816642"/>
                  <a:gd name="connsiteX1" fmla="*/ 117556 w 1037036"/>
                  <a:gd name="connsiteY1" fmla="*/ 0 h 816642"/>
                  <a:gd name="connsiteX2" fmla="*/ 71315 w 1037036"/>
                  <a:gd name="connsiteY2" fmla="*/ 46241 h 816642"/>
                  <a:gd name="connsiteX3" fmla="*/ 71315 w 1037036"/>
                  <a:gd name="connsiteY3" fmla="*/ 216160 h 816642"/>
                  <a:gd name="connsiteX4" fmla="*/ 36016 w 1037036"/>
                  <a:gd name="connsiteY4" fmla="*/ 216160 h 816642"/>
                  <a:gd name="connsiteX5" fmla="*/ 0 w 1037036"/>
                  <a:gd name="connsiteY5" fmla="*/ 252176 h 816642"/>
                  <a:gd name="connsiteX6" fmla="*/ 0 w 1037036"/>
                  <a:gd name="connsiteY6" fmla="*/ 564466 h 816642"/>
                  <a:gd name="connsiteX7" fmla="*/ 36016 w 1037036"/>
                  <a:gd name="connsiteY7" fmla="*/ 600482 h 816642"/>
                  <a:gd name="connsiteX8" fmla="*/ 71315 w 1037036"/>
                  <a:gd name="connsiteY8" fmla="*/ 600482 h 816642"/>
                  <a:gd name="connsiteX9" fmla="*/ 71315 w 1037036"/>
                  <a:gd name="connsiteY9" fmla="*/ 770401 h 816642"/>
                  <a:gd name="connsiteX10" fmla="*/ 117556 w 1037036"/>
                  <a:gd name="connsiteY10" fmla="*/ 816642 h 816642"/>
                  <a:gd name="connsiteX11" fmla="*/ 990795 w 1037036"/>
                  <a:gd name="connsiteY11" fmla="*/ 816642 h 816642"/>
                  <a:gd name="connsiteX12" fmla="*/ 1037036 w 1037036"/>
                  <a:gd name="connsiteY12" fmla="*/ 770401 h 816642"/>
                  <a:gd name="connsiteX13" fmla="*/ 1037036 w 1037036"/>
                  <a:gd name="connsiteY13" fmla="*/ 46241 h 816642"/>
                  <a:gd name="connsiteX14" fmla="*/ 990795 w 1037036"/>
                  <a:gd name="connsiteY14" fmla="*/ 0 h 816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37036" h="816642">
                    <a:moveTo>
                      <a:pt x="990795" y="0"/>
                    </a:moveTo>
                    <a:lnTo>
                      <a:pt x="117556" y="0"/>
                    </a:lnTo>
                    <a:cubicBezTo>
                      <a:pt x="92026" y="0"/>
                      <a:pt x="71315" y="20711"/>
                      <a:pt x="71315" y="46241"/>
                    </a:cubicBezTo>
                    <a:lnTo>
                      <a:pt x="71315" y="216160"/>
                    </a:lnTo>
                    <a:lnTo>
                      <a:pt x="36016" y="216160"/>
                    </a:lnTo>
                    <a:cubicBezTo>
                      <a:pt x="16152" y="216160"/>
                      <a:pt x="0" y="232247"/>
                      <a:pt x="0" y="252176"/>
                    </a:cubicBezTo>
                    <a:lnTo>
                      <a:pt x="0" y="564466"/>
                    </a:lnTo>
                    <a:cubicBezTo>
                      <a:pt x="0" y="584330"/>
                      <a:pt x="16086" y="600482"/>
                      <a:pt x="36016" y="600482"/>
                    </a:cubicBezTo>
                    <a:lnTo>
                      <a:pt x="71315" y="600482"/>
                    </a:lnTo>
                    <a:lnTo>
                      <a:pt x="71315" y="770401"/>
                    </a:lnTo>
                    <a:cubicBezTo>
                      <a:pt x="71315" y="795932"/>
                      <a:pt x="92026" y="816642"/>
                      <a:pt x="117556" y="816642"/>
                    </a:cubicBezTo>
                    <a:lnTo>
                      <a:pt x="990795" y="816642"/>
                    </a:lnTo>
                    <a:cubicBezTo>
                      <a:pt x="1016326" y="816642"/>
                      <a:pt x="1037036" y="795932"/>
                      <a:pt x="1037036" y="770401"/>
                    </a:cubicBezTo>
                    <a:lnTo>
                      <a:pt x="1037036" y="46241"/>
                    </a:lnTo>
                    <a:cubicBezTo>
                      <a:pt x="1037036" y="20711"/>
                      <a:pt x="1016326" y="0"/>
                      <a:pt x="990795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ADC9EA71-763F-45B5-AB18-652F0F7FCE8E}"/>
                  </a:ext>
                </a:extLst>
              </p:cNvPr>
              <p:cNvSpPr/>
              <p:nvPr/>
            </p:nvSpPr>
            <p:spPr>
              <a:xfrm>
                <a:off x="6813755" y="1954873"/>
                <a:ext cx="264343" cy="306716"/>
              </a:xfrm>
              <a:custGeom>
                <a:avLst/>
                <a:gdLst>
                  <a:gd name="connsiteX0" fmla="*/ 407116 w 407116"/>
                  <a:gd name="connsiteY0" fmla="*/ 472375 h 472374"/>
                  <a:gd name="connsiteX1" fmla="*/ 0 w 407116"/>
                  <a:gd name="connsiteY1" fmla="*/ 472375 h 472374"/>
                  <a:gd name="connsiteX2" fmla="*/ 0 w 407116"/>
                  <a:gd name="connsiteY2" fmla="*/ 158457 h 472374"/>
                  <a:gd name="connsiteX3" fmla="*/ 158457 w 407116"/>
                  <a:gd name="connsiteY3" fmla="*/ 0 h 472374"/>
                  <a:gd name="connsiteX4" fmla="*/ 248659 w 407116"/>
                  <a:gd name="connsiteY4" fmla="*/ 0 h 472374"/>
                  <a:gd name="connsiteX5" fmla="*/ 407116 w 407116"/>
                  <a:gd name="connsiteY5" fmla="*/ 158457 h 472374"/>
                  <a:gd name="connsiteX6" fmla="*/ 407116 w 407116"/>
                  <a:gd name="connsiteY6" fmla="*/ 472375 h 472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7116" h="472374">
                    <a:moveTo>
                      <a:pt x="407116" y="472375"/>
                    </a:moveTo>
                    <a:lnTo>
                      <a:pt x="0" y="472375"/>
                    </a:lnTo>
                    <a:lnTo>
                      <a:pt x="0" y="158457"/>
                    </a:lnTo>
                    <a:cubicBezTo>
                      <a:pt x="0" y="70925"/>
                      <a:pt x="70925" y="0"/>
                      <a:pt x="158457" y="0"/>
                    </a:cubicBezTo>
                    <a:lnTo>
                      <a:pt x="248659" y="0"/>
                    </a:lnTo>
                    <a:cubicBezTo>
                      <a:pt x="336192" y="0"/>
                      <a:pt x="407116" y="70925"/>
                      <a:pt x="407116" y="158457"/>
                    </a:cubicBezTo>
                    <a:lnTo>
                      <a:pt x="407116" y="472375"/>
                    </a:ln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1336D65A-4D73-44D6-84DB-00DC8D1F6C85}"/>
                  </a:ext>
                </a:extLst>
              </p:cNvPr>
              <p:cNvSpPr/>
              <p:nvPr/>
            </p:nvSpPr>
            <p:spPr>
              <a:xfrm>
                <a:off x="6703256" y="2787020"/>
                <a:ext cx="486906" cy="137269"/>
              </a:xfrm>
              <a:custGeom>
                <a:avLst/>
                <a:gdLst>
                  <a:gd name="connsiteX0" fmla="*/ 749821 w 749886"/>
                  <a:gd name="connsiteY0" fmla="*/ 0 h 211409"/>
                  <a:gd name="connsiteX1" fmla="*/ 0 w 749886"/>
                  <a:gd name="connsiteY1" fmla="*/ 0 h 211409"/>
                  <a:gd name="connsiteX2" fmla="*/ 0 w 749886"/>
                  <a:gd name="connsiteY2" fmla="*/ 782 h 211409"/>
                  <a:gd name="connsiteX3" fmla="*/ 652 w 749886"/>
                  <a:gd name="connsiteY3" fmla="*/ 13351 h 211409"/>
                  <a:gd name="connsiteX4" fmla="*/ 65 w 749886"/>
                  <a:gd name="connsiteY4" fmla="*/ 21232 h 211409"/>
                  <a:gd name="connsiteX5" fmla="*/ 65 w 749886"/>
                  <a:gd name="connsiteY5" fmla="*/ 21232 h 211409"/>
                  <a:gd name="connsiteX6" fmla="*/ 65 w 749886"/>
                  <a:gd name="connsiteY6" fmla="*/ 21232 h 211409"/>
                  <a:gd name="connsiteX7" fmla="*/ 5145 w 749886"/>
                  <a:gd name="connsiteY7" fmla="*/ 36602 h 211409"/>
                  <a:gd name="connsiteX8" fmla="*/ 8076 w 749886"/>
                  <a:gd name="connsiteY8" fmla="*/ 45329 h 211409"/>
                  <a:gd name="connsiteX9" fmla="*/ 12635 w 749886"/>
                  <a:gd name="connsiteY9" fmla="*/ 59071 h 211409"/>
                  <a:gd name="connsiteX10" fmla="*/ 12635 w 749886"/>
                  <a:gd name="connsiteY10" fmla="*/ 59071 h 211409"/>
                  <a:gd name="connsiteX11" fmla="*/ 12635 w 749886"/>
                  <a:gd name="connsiteY11" fmla="*/ 59071 h 211409"/>
                  <a:gd name="connsiteX12" fmla="*/ 20320 w 749886"/>
                  <a:gd name="connsiteY12" fmla="*/ 70143 h 211409"/>
                  <a:gd name="connsiteX13" fmla="*/ 129475 w 749886"/>
                  <a:gd name="connsiteY13" fmla="*/ 130256 h 211409"/>
                  <a:gd name="connsiteX14" fmla="*/ 137746 w 749886"/>
                  <a:gd name="connsiteY14" fmla="*/ 130256 h 211409"/>
                  <a:gd name="connsiteX15" fmla="*/ 166924 w 749886"/>
                  <a:gd name="connsiteY15" fmla="*/ 130256 h 211409"/>
                  <a:gd name="connsiteX16" fmla="*/ 194082 w 749886"/>
                  <a:gd name="connsiteY16" fmla="*/ 130256 h 211409"/>
                  <a:gd name="connsiteX17" fmla="*/ 202809 w 749886"/>
                  <a:gd name="connsiteY17" fmla="*/ 152726 h 211409"/>
                  <a:gd name="connsiteX18" fmla="*/ 243514 w 749886"/>
                  <a:gd name="connsiteY18" fmla="*/ 210625 h 211409"/>
                  <a:gd name="connsiteX19" fmla="*/ 496733 w 749886"/>
                  <a:gd name="connsiteY19" fmla="*/ 210950 h 211409"/>
                  <a:gd name="connsiteX20" fmla="*/ 542713 w 749886"/>
                  <a:gd name="connsiteY20" fmla="*/ 164449 h 211409"/>
                  <a:gd name="connsiteX21" fmla="*/ 562187 w 749886"/>
                  <a:gd name="connsiteY21" fmla="*/ 130191 h 211409"/>
                  <a:gd name="connsiteX22" fmla="*/ 620411 w 749886"/>
                  <a:gd name="connsiteY22" fmla="*/ 130191 h 211409"/>
                  <a:gd name="connsiteX23" fmla="*/ 747998 w 749886"/>
                  <a:gd name="connsiteY23" fmla="*/ 21818 h 211409"/>
                  <a:gd name="connsiteX24" fmla="*/ 749886 w 749886"/>
                  <a:gd name="connsiteY24" fmla="*/ 10746 h 211409"/>
                  <a:gd name="connsiteX25" fmla="*/ 749430 w 749886"/>
                  <a:gd name="connsiteY25" fmla="*/ 10095 h 211409"/>
                  <a:gd name="connsiteX26" fmla="*/ 749886 w 749886"/>
                  <a:gd name="connsiteY26" fmla="*/ 716 h 211409"/>
                  <a:gd name="connsiteX27" fmla="*/ 749886 w 749886"/>
                  <a:gd name="connsiteY27" fmla="*/ 0 h 211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49886" h="211409">
                    <a:moveTo>
                      <a:pt x="749821" y="0"/>
                    </a:moveTo>
                    <a:lnTo>
                      <a:pt x="0" y="0"/>
                    </a:lnTo>
                    <a:lnTo>
                      <a:pt x="0" y="782"/>
                    </a:lnTo>
                    <a:cubicBezTo>
                      <a:pt x="0" y="5015"/>
                      <a:pt x="261" y="9183"/>
                      <a:pt x="652" y="13351"/>
                    </a:cubicBezTo>
                    <a:cubicBezTo>
                      <a:pt x="196" y="15566"/>
                      <a:pt x="-65" y="18106"/>
                      <a:pt x="65" y="21232"/>
                    </a:cubicBezTo>
                    <a:cubicBezTo>
                      <a:pt x="65" y="21232"/>
                      <a:pt x="65" y="21232"/>
                      <a:pt x="65" y="21232"/>
                    </a:cubicBezTo>
                    <a:cubicBezTo>
                      <a:pt x="65" y="21232"/>
                      <a:pt x="65" y="21232"/>
                      <a:pt x="65" y="21232"/>
                    </a:cubicBezTo>
                    <a:cubicBezTo>
                      <a:pt x="1759" y="26312"/>
                      <a:pt x="3452" y="31457"/>
                      <a:pt x="5145" y="36602"/>
                    </a:cubicBezTo>
                    <a:cubicBezTo>
                      <a:pt x="5992" y="39598"/>
                      <a:pt x="6969" y="42464"/>
                      <a:pt x="8076" y="45329"/>
                    </a:cubicBezTo>
                    <a:cubicBezTo>
                      <a:pt x="9574" y="49888"/>
                      <a:pt x="11137" y="54512"/>
                      <a:pt x="12635" y="59071"/>
                    </a:cubicBezTo>
                    <a:lnTo>
                      <a:pt x="12635" y="59071"/>
                    </a:lnTo>
                    <a:lnTo>
                      <a:pt x="12635" y="59071"/>
                    </a:lnTo>
                    <a:cubicBezTo>
                      <a:pt x="15110" y="62979"/>
                      <a:pt x="17650" y="66626"/>
                      <a:pt x="20320" y="70143"/>
                    </a:cubicBezTo>
                    <a:cubicBezTo>
                      <a:pt x="43310" y="106224"/>
                      <a:pt x="83560" y="130256"/>
                      <a:pt x="129475" y="130256"/>
                    </a:cubicBezTo>
                    <a:lnTo>
                      <a:pt x="137746" y="130256"/>
                    </a:lnTo>
                    <a:cubicBezTo>
                      <a:pt x="147190" y="130843"/>
                      <a:pt x="156959" y="130777"/>
                      <a:pt x="166924" y="130256"/>
                    </a:cubicBezTo>
                    <a:lnTo>
                      <a:pt x="194082" y="130256"/>
                    </a:lnTo>
                    <a:cubicBezTo>
                      <a:pt x="199878" y="132471"/>
                      <a:pt x="203460" y="138332"/>
                      <a:pt x="202809" y="152726"/>
                    </a:cubicBezTo>
                    <a:cubicBezTo>
                      <a:pt x="201441" y="180014"/>
                      <a:pt x="218505" y="210690"/>
                      <a:pt x="243514" y="210625"/>
                    </a:cubicBezTo>
                    <a:cubicBezTo>
                      <a:pt x="274711" y="210690"/>
                      <a:pt x="477390" y="212122"/>
                      <a:pt x="496733" y="210950"/>
                    </a:cubicBezTo>
                    <a:cubicBezTo>
                      <a:pt x="527278" y="209127"/>
                      <a:pt x="541736" y="194082"/>
                      <a:pt x="542713" y="164449"/>
                    </a:cubicBezTo>
                    <a:cubicBezTo>
                      <a:pt x="543495" y="141328"/>
                      <a:pt x="551050" y="132992"/>
                      <a:pt x="562187" y="130191"/>
                    </a:cubicBezTo>
                    <a:lnTo>
                      <a:pt x="620411" y="130191"/>
                    </a:lnTo>
                    <a:cubicBezTo>
                      <a:pt x="684693" y="130191"/>
                      <a:pt x="737902" y="83299"/>
                      <a:pt x="747998" y="21818"/>
                    </a:cubicBezTo>
                    <a:cubicBezTo>
                      <a:pt x="748779" y="18171"/>
                      <a:pt x="749430" y="14458"/>
                      <a:pt x="749886" y="10746"/>
                    </a:cubicBezTo>
                    <a:cubicBezTo>
                      <a:pt x="749756" y="10486"/>
                      <a:pt x="749561" y="10355"/>
                      <a:pt x="749430" y="10095"/>
                    </a:cubicBezTo>
                    <a:cubicBezTo>
                      <a:pt x="749626" y="6969"/>
                      <a:pt x="749886" y="3843"/>
                      <a:pt x="749886" y="716"/>
                    </a:cubicBezTo>
                    <a:lnTo>
                      <a:pt x="749886" y="0"/>
                    </a:ln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F8FA8AA-D6D1-4098-BEF8-5956D1B7DDDA}"/>
                  </a:ext>
                </a:extLst>
              </p:cNvPr>
              <p:cNvSpPr/>
              <p:nvPr/>
            </p:nvSpPr>
            <p:spPr>
              <a:xfrm>
                <a:off x="6725612" y="2318351"/>
                <a:ext cx="476978" cy="408192"/>
              </a:xfrm>
              <a:custGeom>
                <a:avLst/>
                <a:gdLst>
                  <a:gd name="connsiteX0" fmla="*/ 5298 w 734595"/>
                  <a:gd name="connsiteY0" fmla="*/ 593367 h 628658"/>
                  <a:gd name="connsiteX1" fmla="*/ 4191 w 734595"/>
                  <a:gd name="connsiteY1" fmla="*/ 306347 h 628658"/>
                  <a:gd name="connsiteX2" fmla="*/ 23 w 734595"/>
                  <a:gd name="connsiteY2" fmla="*/ 59902 h 628658"/>
                  <a:gd name="connsiteX3" fmla="*/ 58117 w 734595"/>
                  <a:gd name="connsiteY3" fmla="*/ 49 h 628658"/>
                  <a:gd name="connsiteX4" fmla="*/ 672211 w 734595"/>
                  <a:gd name="connsiteY4" fmla="*/ 49 h 628658"/>
                  <a:gd name="connsiteX5" fmla="*/ 734473 w 734595"/>
                  <a:gd name="connsiteY5" fmla="*/ 63028 h 628658"/>
                  <a:gd name="connsiteX6" fmla="*/ 729459 w 734595"/>
                  <a:gd name="connsiteY6" fmla="*/ 587245 h 628658"/>
                  <a:gd name="connsiteX7" fmla="*/ 710246 w 734595"/>
                  <a:gd name="connsiteY7" fmla="*/ 620721 h 628658"/>
                  <a:gd name="connsiteX8" fmla="*/ 677486 w 734595"/>
                  <a:gd name="connsiteY8" fmla="*/ 628015 h 628658"/>
                  <a:gd name="connsiteX9" fmla="*/ 58182 w 734595"/>
                  <a:gd name="connsiteY9" fmla="*/ 628080 h 628658"/>
                  <a:gd name="connsiteX10" fmla="*/ 28093 w 734595"/>
                  <a:gd name="connsiteY10" fmla="*/ 622544 h 628658"/>
                  <a:gd name="connsiteX11" fmla="*/ 5298 w 734595"/>
                  <a:gd name="connsiteY11" fmla="*/ 593367 h 628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34595" h="628658">
                    <a:moveTo>
                      <a:pt x="5298" y="593367"/>
                    </a:moveTo>
                    <a:cubicBezTo>
                      <a:pt x="5363" y="497694"/>
                      <a:pt x="9271" y="401760"/>
                      <a:pt x="4191" y="306347"/>
                    </a:cubicBezTo>
                    <a:cubicBezTo>
                      <a:pt x="-173" y="224090"/>
                      <a:pt x="1390" y="142028"/>
                      <a:pt x="23" y="59902"/>
                    </a:cubicBezTo>
                    <a:cubicBezTo>
                      <a:pt x="-694" y="15680"/>
                      <a:pt x="15263" y="49"/>
                      <a:pt x="58117" y="49"/>
                    </a:cubicBezTo>
                    <a:cubicBezTo>
                      <a:pt x="262815" y="-16"/>
                      <a:pt x="467513" y="-16"/>
                      <a:pt x="672211" y="49"/>
                    </a:cubicBezTo>
                    <a:cubicBezTo>
                      <a:pt x="719624" y="49"/>
                      <a:pt x="734083" y="15093"/>
                      <a:pt x="734473" y="63028"/>
                    </a:cubicBezTo>
                    <a:cubicBezTo>
                      <a:pt x="735907" y="237832"/>
                      <a:pt x="724118" y="412441"/>
                      <a:pt x="729459" y="587245"/>
                    </a:cubicBezTo>
                    <a:cubicBezTo>
                      <a:pt x="735711" y="605676"/>
                      <a:pt x="722685" y="613361"/>
                      <a:pt x="710246" y="620721"/>
                    </a:cubicBezTo>
                    <a:cubicBezTo>
                      <a:pt x="700346" y="626582"/>
                      <a:pt x="688819" y="627950"/>
                      <a:pt x="677486" y="628015"/>
                    </a:cubicBezTo>
                    <a:cubicBezTo>
                      <a:pt x="471030" y="628927"/>
                      <a:pt x="264574" y="628797"/>
                      <a:pt x="58182" y="628080"/>
                    </a:cubicBezTo>
                    <a:cubicBezTo>
                      <a:pt x="47892" y="628015"/>
                      <a:pt x="37537" y="626973"/>
                      <a:pt x="28093" y="622544"/>
                    </a:cubicBezTo>
                    <a:cubicBezTo>
                      <a:pt x="15719" y="616683"/>
                      <a:pt x="3996" y="610040"/>
                      <a:pt x="5298" y="593367"/>
                    </a:cubicBez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2BD36999-035C-446B-8C76-8C983987C22F}"/>
                  </a:ext>
                </a:extLst>
              </p:cNvPr>
              <p:cNvSpPr/>
              <p:nvPr/>
            </p:nvSpPr>
            <p:spPr>
              <a:xfrm>
                <a:off x="6877523" y="2430571"/>
                <a:ext cx="173005" cy="173092"/>
              </a:xfrm>
              <a:custGeom>
                <a:avLst/>
                <a:gdLst>
                  <a:gd name="connsiteX0" fmla="*/ 4 w 266446"/>
                  <a:gd name="connsiteY0" fmla="*/ 131627 h 266580"/>
                  <a:gd name="connsiteX1" fmla="*/ 134298 w 266446"/>
                  <a:gd name="connsiteY1" fmla="*/ 3 h 266580"/>
                  <a:gd name="connsiteX2" fmla="*/ 266443 w 266446"/>
                  <a:gd name="connsiteY2" fmla="*/ 137032 h 266580"/>
                  <a:gd name="connsiteX3" fmla="*/ 130520 w 266446"/>
                  <a:gd name="connsiteY3" fmla="*/ 266572 h 266580"/>
                  <a:gd name="connsiteX4" fmla="*/ 4 w 266446"/>
                  <a:gd name="connsiteY4" fmla="*/ 131627 h 266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446" h="266580">
                    <a:moveTo>
                      <a:pt x="4" y="131627"/>
                    </a:moveTo>
                    <a:cubicBezTo>
                      <a:pt x="525" y="57446"/>
                      <a:pt x="59531" y="-453"/>
                      <a:pt x="134298" y="3"/>
                    </a:cubicBezTo>
                    <a:cubicBezTo>
                      <a:pt x="209391" y="393"/>
                      <a:pt x="266964" y="60116"/>
                      <a:pt x="266443" y="137032"/>
                    </a:cubicBezTo>
                    <a:cubicBezTo>
                      <a:pt x="265922" y="211148"/>
                      <a:pt x="206916" y="267354"/>
                      <a:pt x="130520" y="266572"/>
                    </a:cubicBezTo>
                    <a:cubicBezTo>
                      <a:pt x="55753" y="265856"/>
                      <a:pt x="-518" y="207631"/>
                      <a:pt x="4" y="131627"/>
                    </a:cubicBezTo>
                    <a:close/>
                  </a:path>
                </a:pathLst>
              </a:custGeom>
              <a:solidFill>
                <a:srgbClr val="6E706F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6077CB5C-22EE-4577-AA03-23F4B1C43C69}"/>
                  </a:ext>
                </a:extLst>
              </p:cNvPr>
              <p:cNvSpPr/>
              <p:nvPr/>
            </p:nvSpPr>
            <p:spPr>
              <a:xfrm>
                <a:off x="6893886" y="2449430"/>
                <a:ext cx="140154" cy="138542"/>
              </a:xfrm>
              <a:custGeom>
                <a:avLst/>
                <a:gdLst>
                  <a:gd name="connsiteX0" fmla="*/ 109228 w 215852"/>
                  <a:gd name="connsiteY0" fmla="*/ 213366 h 213369"/>
                  <a:gd name="connsiteX1" fmla="*/ 8 w 215852"/>
                  <a:gd name="connsiteY1" fmla="*/ 108118 h 213369"/>
                  <a:gd name="connsiteX2" fmla="*/ 106427 w 215852"/>
                  <a:gd name="connsiteY2" fmla="*/ 5 h 213369"/>
                  <a:gd name="connsiteX3" fmla="*/ 215843 w 215852"/>
                  <a:gd name="connsiteY3" fmla="*/ 105318 h 213369"/>
                  <a:gd name="connsiteX4" fmla="*/ 109228 w 215852"/>
                  <a:gd name="connsiteY4" fmla="*/ 213366 h 213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852" h="213369">
                    <a:moveTo>
                      <a:pt x="109228" y="213366"/>
                    </a:moveTo>
                    <a:cubicBezTo>
                      <a:pt x="48789" y="213886"/>
                      <a:pt x="724" y="167646"/>
                      <a:pt x="8" y="108118"/>
                    </a:cubicBezTo>
                    <a:cubicBezTo>
                      <a:pt x="-708" y="48266"/>
                      <a:pt x="46184" y="592"/>
                      <a:pt x="106427" y="5"/>
                    </a:cubicBezTo>
                    <a:cubicBezTo>
                      <a:pt x="166801" y="-581"/>
                      <a:pt x="215126" y="45856"/>
                      <a:pt x="215843" y="105318"/>
                    </a:cubicBezTo>
                    <a:cubicBezTo>
                      <a:pt x="216625" y="164454"/>
                      <a:pt x="168951" y="212845"/>
                      <a:pt x="109228" y="21336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7886C396-62B2-4F71-8783-CAD3151D2E01}"/>
                  </a:ext>
                </a:extLst>
              </p:cNvPr>
              <p:cNvSpPr/>
              <p:nvPr/>
            </p:nvSpPr>
            <p:spPr>
              <a:xfrm>
                <a:off x="5090765" y="2008960"/>
                <a:ext cx="330863" cy="285741"/>
              </a:xfrm>
              <a:custGeom>
                <a:avLst/>
                <a:gdLst>
                  <a:gd name="connsiteX0" fmla="*/ 431409 w 509563"/>
                  <a:gd name="connsiteY0" fmla="*/ 440071 h 440071"/>
                  <a:gd name="connsiteX1" fmla="*/ 78154 w 509563"/>
                  <a:gd name="connsiteY1" fmla="*/ 440071 h 440071"/>
                  <a:gd name="connsiteX2" fmla="*/ 0 w 509563"/>
                  <a:gd name="connsiteY2" fmla="*/ 361917 h 440071"/>
                  <a:gd name="connsiteX3" fmla="*/ 0 w 509563"/>
                  <a:gd name="connsiteY3" fmla="*/ 78154 h 440071"/>
                  <a:gd name="connsiteX4" fmla="*/ 78154 w 509563"/>
                  <a:gd name="connsiteY4" fmla="*/ 0 h 440071"/>
                  <a:gd name="connsiteX5" fmla="*/ 431409 w 509563"/>
                  <a:gd name="connsiteY5" fmla="*/ 0 h 440071"/>
                  <a:gd name="connsiteX6" fmla="*/ 509563 w 509563"/>
                  <a:gd name="connsiteY6" fmla="*/ 78154 h 440071"/>
                  <a:gd name="connsiteX7" fmla="*/ 509563 w 509563"/>
                  <a:gd name="connsiteY7" fmla="*/ 361917 h 440071"/>
                  <a:gd name="connsiteX8" fmla="*/ 431409 w 509563"/>
                  <a:gd name="connsiteY8" fmla="*/ 440071 h 440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9563" h="440071">
                    <a:moveTo>
                      <a:pt x="431409" y="440071"/>
                    </a:moveTo>
                    <a:lnTo>
                      <a:pt x="78154" y="440071"/>
                    </a:lnTo>
                    <a:cubicBezTo>
                      <a:pt x="35169" y="440071"/>
                      <a:pt x="0" y="404902"/>
                      <a:pt x="0" y="361917"/>
                    </a:cubicBezTo>
                    <a:lnTo>
                      <a:pt x="0" y="78154"/>
                    </a:lnTo>
                    <a:cubicBezTo>
                      <a:pt x="0" y="35169"/>
                      <a:pt x="35169" y="0"/>
                      <a:pt x="78154" y="0"/>
                    </a:cubicBezTo>
                    <a:lnTo>
                      <a:pt x="431409" y="0"/>
                    </a:lnTo>
                    <a:cubicBezTo>
                      <a:pt x="474394" y="0"/>
                      <a:pt x="509563" y="35169"/>
                      <a:pt x="509563" y="78154"/>
                    </a:cubicBezTo>
                    <a:lnTo>
                      <a:pt x="509563" y="361917"/>
                    </a:lnTo>
                    <a:cubicBezTo>
                      <a:pt x="509563" y="404902"/>
                      <a:pt x="474394" y="440071"/>
                      <a:pt x="431409" y="44007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43E58A1B-DB50-4DC2-AACE-0D8E4D11EF43}"/>
                  </a:ext>
                </a:extLst>
              </p:cNvPr>
              <p:cNvSpPr/>
              <p:nvPr/>
            </p:nvSpPr>
            <p:spPr>
              <a:xfrm>
                <a:off x="8312914" y="2026932"/>
                <a:ext cx="330862" cy="285741"/>
              </a:xfrm>
              <a:custGeom>
                <a:avLst/>
                <a:gdLst>
                  <a:gd name="connsiteX0" fmla="*/ 431409 w 509562"/>
                  <a:gd name="connsiteY0" fmla="*/ 440071 h 440071"/>
                  <a:gd name="connsiteX1" fmla="*/ 78154 w 509562"/>
                  <a:gd name="connsiteY1" fmla="*/ 440071 h 440071"/>
                  <a:gd name="connsiteX2" fmla="*/ 0 w 509562"/>
                  <a:gd name="connsiteY2" fmla="*/ 361917 h 440071"/>
                  <a:gd name="connsiteX3" fmla="*/ 0 w 509562"/>
                  <a:gd name="connsiteY3" fmla="*/ 78154 h 440071"/>
                  <a:gd name="connsiteX4" fmla="*/ 78154 w 509562"/>
                  <a:gd name="connsiteY4" fmla="*/ 0 h 440071"/>
                  <a:gd name="connsiteX5" fmla="*/ 431409 w 509562"/>
                  <a:gd name="connsiteY5" fmla="*/ 0 h 440071"/>
                  <a:gd name="connsiteX6" fmla="*/ 509563 w 509562"/>
                  <a:gd name="connsiteY6" fmla="*/ 78154 h 440071"/>
                  <a:gd name="connsiteX7" fmla="*/ 509563 w 509562"/>
                  <a:gd name="connsiteY7" fmla="*/ 361917 h 440071"/>
                  <a:gd name="connsiteX8" fmla="*/ 431409 w 509562"/>
                  <a:gd name="connsiteY8" fmla="*/ 440071 h 440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9562" h="440071">
                    <a:moveTo>
                      <a:pt x="431409" y="440071"/>
                    </a:moveTo>
                    <a:lnTo>
                      <a:pt x="78154" y="440071"/>
                    </a:lnTo>
                    <a:cubicBezTo>
                      <a:pt x="35169" y="440071"/>
                      <a:pt x="0" y="404902"/>
                      <a:pt x="0" y="361917"/>
                    </a:cubicBezTo>
                    <a:lnTo>
                      <a:pt x="0" y="78154"/>
                    </a:lnTo>
                    <a:cubicBezTo>
                      <a:pt x="0" y="35169"/>
                      <a:pt x="35169" y="0"/>
                      <a:pt x="78154" y="0"/>
                    </a:cubicBezTo>
                    <a:lnTo>
                      <a:pt x="431409" y="0"/>
                    </a:lnTo>
                    <a:cubicBezTo>
                      <a:pt x="474394" y="0"/>
                      <a:pt x="509563" y="35169"/>
                      <a:pt x="509563" y="78154"/>
                    </a:cubicBezTo>
                    <a:lnTo>
                      <a:pt x="509563" y="361917"/>
                    </a:lnTo>
                    <a:cubicBezTo>
                      <a:pt x="509563" y="404902"/>
                      <a:pt x="474394" y="440071"/>
                      <a:pt x="431409" y="44007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33B07926-15A7-456F-850E-FA5A08008B50}"/>
                </a:ext>
              </a:extLst>
            </p:cNvPr>
            <p:cNvGrpSpPr/>
            <p:nvPr/>
          </p:nvGrpSpPr>
          <p:grpSpPr>
            <a:xfrm>
              <a:off x="5757446" y="3942037"/>
              <a:ext cx="737755" cy="421636"/>
              <a:chOff x="-61374" y="3754985"/>
              <a:chExt cx="4220320" cy="2411966"/>
            </a:xfrm>
          </p:grpSpPr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F79B3EFF-53ED-44CA-836F-5B87B1F0039E}"/>
                  </a:ext>
                </a:extLst>
              </p:cNvPr>
              <p:cNvSpPr txBox="1"/>
              <p:nvPr/>
            </p:nvSpPr>
            <p:spPr>
              <a:xfrm>
                <a:off x="-61374" y="3855749"/>
                <a:ext cx="1846217" cy="2311202"/>
              </a:xfrm>
              <a:custGeom>
                <a:avLst/>
                <a:gdLst/>
                <a:ahLst/>
                <a:cxnLst/>
                <a:rect l="l" t="t" r="r" b="b"/>
                <a:pathLst>
                  <a:path w="720923" h="902494">
                    <a:moveTo>
                      <a:pt x="353020" y="0"/>
                    </a:moveTo>
                    <a:cubicBezTo>
                      <a:pt x="466923" y="0"/>
                      <a:pt x="549275" y="21233"/>
                      <a:pt x="600074" y="63699"/>
                    </a:cubicBezTo>
                    <a:cubicBezTo>
                      <a:pt x="650874" y="106164"/>
                      <a:pt x="676274" y="159544"/>
                      <a:pt x="676274" y="223838"/>
                    </a:cubicBezTo>
                    <a:cubicBezTo>
                      <a:pt x="676274" y="261541"/>
                      <a:pt x="665956" y="295672"/>
                      <a:pt x="645318" y="326232"/>
                    </a:cubicBezTo>
                    <a:cubicBezTo>
                      <a:pt x="624681" y="356791"/>
                      <a:pt x="593526" y="383580"/>
                      <a:pt x="551854" y="406599"/>
                    </a:cubicBezTo>
                    <a:cubicBezTo>
                      <a:pt x="585588" y="414933"/>
                      <a:pt x="611385" y="424657"/>
                      <a:pt x="629245" y="435769"/>
                    </a:cubicBezTo>
                    <a:cubicBezTo>
                      <a:pt x="658217" y="453628"/>
                      <a:pt x="680739" y="477143"/>
                      <a:pt x="696813" y="506314"/>
                    </a:cubicBezTo>
                    <a:cubicBezTo>
                      <a:pt x="712886" y="535484"/>
                      <a:pt x="720923" y="570310"/>
                      <a:pt x="720923" y="610791"/>
                    </a:cubicBezTo>
                    <a:cubicBezTo>
                      <a:pt x="720923" y="661591"/>
                      <a:pt x="707628" y="710307"/>
                      <a:pt x="681037" y="756940"/>
                    </a:cubicBezTo>
                    <a:cubicBezTo>
                      <a:pt x="654446" y="803573"/>
                      <a:pt x="616148" y="839490"/>
                      <a:pt x="566142" y="864692"/>
                    </a:cubicBezTo>
                    <a:cubicBezTo>
                      <a:pt x="516135" y="889893"/>
                      <a:pt x="450453" y="902494"/>
                      <a:pt x="369093" y="902494"/>
                    </a:cubicBezTo>
                    <a:cubicBezTo>
                      <a:pt x="289718" y="902494"/>
                      <a:pt x="227111" y="893167"/>
                      <a:pt x="181272" y="874514"/>
                    </a:cubicBezTo>
                    <a:cubicBezTo>
                      <a:pt x="135433" y="855861"/>
                      <a:pt x="97730" y="828576"/>
                      <a:pt x="68163" y="792659"/>
                    </a:cubicBezTo>
                    <a:cubicBezTo>
                      <a:pt x="38596" y="756742"/>
                      <a:pt x="15875" y="711597"/>
                      <a:pt x="0" y="657225"/>
                    </a:cubicBezTo>
                    <a:lnTo>
                      <a:pt x="242292" y="625078"/>
                    </a:lnTo>
                    <a:cubicBezTo>
                      <a:pt x="251817" y="673894"/>
                      <a:pt x="266600" y="707728"/>
                      <a:pt x="286642" y="726579"/>
                    </a:cubicBezTo>
                    <a:cubicBezTo>
                      <a:pt x="306685" y="745431"/>
                      <a:pt x="332184" y="754856"/>
                      <a:pt x="363140" y="754856"/>
                    </a:cubicBezTo>
                    <a:cubicBezTo>
                      <a:pt x="395684" y="754856"/>
                      <a:pt x="422771" y="742950"/>
                      <a:pt x="444400" y="719138"/>
                    </a:cubicBezTo>
                    <a:cubicBezTo>
                      <a:pt x="466030" y="695325"/>
                      <a:pt x="476845" y="663575"/>
                      <a:pt x="476845" y="623888"/>
                    </a:cubicBezTo>
                    <a:cubicBezTo>
                      <a:pt x="476845" y="583407"/>
                      <a:pt x="466427" y="552053"/>
                      <a:pt x="445591" y="529828"/>
                    </a:cubicBezTo>
                    <a:cubicBezTo>
                      <a:pt x="424755" y="507603"/>
                      <a:pt x="396478" y="496491"/>
                      <a:pt x="360759" y="496491"/>
                    </a:cubicBezTo>
                    <a:cubicBezTo>
                      <a:pt x="341709" y="496491"/>
                      <a:pt x="315515" y="501253"/>
                      <a:pt x="282178" y="510778"/>
                    </a:cubicBezTo>
                    <a:lnTo>
                      <a:pt x="294679" y="337542"/>
                    </a:lnTo>
                    <a:cubicBezTo>
                      <a:pt x="308173" y="339527"/>
                      <a:pt x="318690" y="340519"/>
                      <a:pt x="326231" y="340519"/>
                    </a:cubicBezTo>
                    <a:cubicBezTo>
                      <a:pt x="357981" y="340519"/>
                      <a:pt x="384472" y="330399"/>
                      <a:pt x="405705" y="310158"/>
                    </a:cubicBezTo>
                    <a:cubicBezTo>
                      <a:pt x="426938" y="289917"/>
                      <a:pt x="437554" y="265907"/>
                      <a:pt x="437554" y="238125"/>
                    </a:cubicBezTo>
                    <a:cubicBezTo>
                      <a:pt x="437554" y="211535"/>
                      <a:pt x="429617" y="190302"/>
                      <a:pt x="413742" y="174427"/>
                    </a:cubicBezTo>
                    <a:cubicBezTo>
                      <a:pt x="397867" y="158552"/>
                      <a:pt x="376039" y="150614"/>
                      <a:pt x="348257" y="150614"/>
                    </a:cubicBezTo>
                    <a:cubicBezTo>
                      <a:pt x="319682" y="150614"/>
                      <a:pt x="296465" y="159246"/>
                      <a:pt x="278606" y="176510"/>
                    </a:cubicBezTo>
                    <a:cubicBezTo>
                      <a:pt x="260746" y="193775"/>
                      <a:pt x="248642" y="224036"/>
                      <a:pt x="242292" y="267296"/>
                    </a:cubicBezTo>
                    <a:lnTo>
                      <a:pt x="13097" y="226219"/>
                    </a:lnTo>
                    <a:cubicBezTo>
                      <a:pt x="32147" y="153194"/>
                      <a:pt x="68758" y="97235"/>
                      <a:pt x="122932" y="58341"/>
                    </a:cubicBezTo>
                    <a:cubicBezTo>
                      <a:pt x="177105" y="19447"/>
                      <a:pt x="253801" y="0"/>
                      <a:pt x="353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LeftDown">
                  <a:rot lat="2100000" lon="3000000" rev="0"/>
                </a:camera>
                <a:lightRig rig="threePt" dir="t"/>
              </a:scene3d>
              <a:sp3d extrusionH="101600">
                <a:bevelT h="254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/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CF248C2-E5FB-42AA-AE8F-6E519C8F6B46}"/>
                  </a:ext>
                </a:extLst>
              </p:cNvPr>
              <p:cNvSpPr txBox="1"/>
              <p:nvPr/>
            </p:nvSpPr>
            <p:spPr>
              <a:xfrm>
                <a:off x="1939480" y="3754985"/>
                <a:ext cx="2219466" cy="2411966"/>
              </a:xfrm>
              <a:custGeom>
                <a:avLst/>
                <a:gdLst/>
                <a:ahLst/>
                <a:cxnLst/>
                <a:rect l="l" t="t" r="r" b="b"/>
                <a:pathLst>
                  <a:path w="803076" h="872728">
                    <a:moveTo>
                      <a:pt x="269676" y="197644"/>
                    </a:moveTo>
                    <a:lnTo>
                      <a:pt x="269676" y="674489"/>
                    </a:lnTo>
                    <a:lnTo>
                      <a:pt x="335756" y="674489"/>
                    </a:lnTo>
                    <a:cubicBezTo>
                      <a:pt x="392112" y="674489"/>
                      <a:pt x="432197" y="668238"/>
                      <a:pt x="456009" y="655737"/>
                    </a:cubicBezTo>
                    <a:cubicBezTo>
                      <a:pt x="479822" y="643235"/>
                      <a:pt x="498475" y="621407"/>
                      <a:pt x="511969" y="590252"/>
                    </a:cubicBezTo>
                    <a:cubicBezTo>
                      <a:pt x="525462" y="559098"/>
                      <a:pt x="532209" y="508595"/>
                      <a:pt x="532209" y="438745"/>
                    </a:cubicBezTo>
                    <a:cubicBezTo>
                      <a:pt x="532209" y="346274"/>
                      <a:pt x="517128" y="282972"/>
                      <a:pt x="486965" y="248841"/>
                    </a:cubicBezTo>
                    <a:cubicBezTo>
                      <a:pt x="456803" y="214709"/>
                      <a:pt x="406797" y="197644"/>
                      <a:pt x="336947" y="197644"/>
                    </a:cubicBezTo>
                    <a:close/>
                    <a:moveTo>
                      <a:pt x="0" y="0"/>
                    </a:moveTo>
                    <a:lnTo>
                      <a:pt x="400645" y="0"/>
                    </a:lnTo>
                    <a:cubicBezTo>
                      <a:pt x="479623" y="0"/>
                      <a:pt x="543421" y="10716"/>
                      <a:pt x="592038" y="32147"/>
                    </a:cubicBezTo>
                    <a:cubicBezTo>
                      <a:pt x="640655" y="53578"/>
                      <a:pt x="680839" y="84336"/>
                      <a:pt x="712589" y="124420"/>
                    </a:cubicBezTo>
                    <a:cubicBezTo>
                      <a:pt x="744339" y="164505"/>
                      <a:pt x="767358" y="211138"/>
                      <a:pt x="781645" y="264319"/>
                    </a:cubicBezTo>
                    <a:cubicBezTo>
                      <a:pt x="795933" y="317500"/>
                      <a:pt x="803076" y="373856"/>
                      <a:pt x="803076" y="433388"/>
                    </a:cubicBezTo>
                    <a:cubicBezTo>
                      <a:pt x="803076" y="526653"/>
                      <a:pt x="792460" y="598984"/>
                      <a:pt x="771227" y="650379"/>
                    </a:cubicBezTo>
                    <a:cubicBezTo>
                      <a:pt x="749994" y="701774"/>
                      <a:pt x="720526" y="744835"/>
                      <a:pt x="682823" y="779562"/>
                    </a:cubicBezTo>
                    <a:cubicBezTo>
                      <a:pt x="645120" y="814288"/>
                      <a:pt x="604639" y="837406"/>
                      <a:pt x="561379" y="848916"/>
                    </a:cubicBezTo>
                    <a:cubicBezTo>
                      <a:pt x="502245" y="864791"/>
                      <a:pt x="448667" y="872728"/>
                      <a:pt x="400645" y="872728"/>
                    </a:cubicBezTo>
                    <a:lnTo>
                      <a:pt x="0" y="87272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OffAxis2Right">
                  <a:rot lat="1080000" lon="18600000" rev="0"/>
                </a:camera>
                <a:lightRig rig="threePt" dir="t"/>
              </a:scene3d>
              <a:sp3d extrusionH="101600">
                <a:bevelT h="254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69030B-E5C2-48F1-827F-44B1AB0E97E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D0251BB-A37C-43A0-85AD-626D278E1C2B}"/>
              </a:ext>
            </a:extLst>
          </p:cNvPr>
          <p:cNvSpPr/>
          <p:nvPr/>
        </p:nvSpPr>
        <p:spPr>
          <a:xfrm rot="60000">
            <a:off x="10979" y="4311383"/>
            <a:ext cx="12250881" cy="1932806"/>
          </a:xfrm>
          <a:custGeom>
            <a:avLst/>
            <a:gdLst>
              <a:gd name="connsiteX0" fmla="*/ 6684855 w 12250881"/>
              <a:gd name="connsiteY0" fmla="*/ 4153 h 1932806"/>
              <a:gd name="connsiteX1" fmla="*/ 12250881 w 12250881"/>
              <a:gd name="connsiteY1" fmla="*/ 813292 h 1932806"/>
              <a:gd name="connsiteX2" fmla="*/ 145698 w 12250881"/>
              <a:gd name="connsiteY2" fmla="*/ 1866080 h 1932806"/>
              <a:gd name="connsiteX3" fmla="*/ 4956 w 12250881"/>
              <a:gd name="connsiteY3" fmla="*/ 1932806 h 1932806"/>
              <a:gd name="connsiteX4" fmla="*/ 0 w 12250881"/>
              <a:gd name="connsiteY4" fmla="*/ 1648899 h 1932806"/>
              <a:gd name="connsiteX5" fmla="*/ 53621 w 12250881"/>
              <a:gd name="connsiteY5" fmla="*/ 1623443 h 1932806"/>
              <a:gd name="connsiteX6" fmla="*/ 5856372 w 12250881"/>
              <a:gd name="connsiteY6" fmla="*/ 61303 h 1932806"/>
              <a:gd name="connsiteX7" fmla="*/ 6684855 w 12250881"/>
              <a:gd name="connsiteY7" fmla="*/ 4153 h 1932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50881" h="1932806">
                <a:moveTo>
                  <a:pt x="6684855" y="4153"/>
                </a:moveTo>
                <a:cubicBezTo>
                  <a:pt x="8689764" y="-49420"/>
                  <a:pt x="11115635" y="426044"/>
                  <a:pt x="12250881" y="813292"/>
                </a:cubicBezTo>
                <a:cubicBezTo>
                  <a:pt x="8191789" y="-341690"/>
                  <a:pt x="3979754" y="101896"/>
                  <a:pt x="145698" y="1866080"/>
                </a:cubicBezTo>
                <a:lnTo>
                  <a:pt x="4956" y="1932806"/>
                </a:lnTo>
                <a:lnTo>
                  <a:pt x="0" y="1648899"/>
                </a:lnTo>
                <a:lnTo>
                  <a:pt x="53621" y="1623443"/>
                </a:lnTo>
                <a:cubicBezTo>
                  <a:pt x="1848851" y="801852"/>
                  <a:pt x="3850628" y="250487"/>
                  <a:pt x="5856372" y="61303"/>
                </a:cubicBezTo>
                <a:cubicBezTo>
                  <a:pt x="6120615" y="30257"/>
                  <a:pt x="6398439" y="11807"/>
                  <a:pt x="6684855" y="415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9CAF9D2-C9D3-4A19-9A83-4A1188348123}"/>
              </a:ext>
            </a:extLst>
          </p:cNvPr>
          <p:cNvSpPr/>
          <p:nvPr/>
        </p:nvSpPr>
        <p:spPr>
          <a:xfrm>
            <a:off x="0" y="4601423"/>
            <a:ext cx="12192000" cy="2256577"/>
          </a:xfrm>
          <a:custGeom>
            <a:avLst/>
            <a:gdLst>
              <a:gd name="connsiteX0" fmla="*/ 7971277 w 12294504"/>
              <a:gd name="connsiteY0" fmla="*/ 36 h 2256577"/>
              <a:gd name="connsiteX1" fmla="*/ 12017617 w 12294504"/>
              <a:gd name="connsiteY1" fmla="*/ 537122 h 2256577"/>
              <a:gd name="connsiteX2" fmla="*/ 12294504 w 12294504"/>
              <a:gd name="connsiteY2" fmla="*/ 617617 h 2256577"/>
              <a:gd name="connsiteX3" fmla="*/ 12294504 w 12294504"/>
              <a:gd name="connsiteY3" fmla="*/ 2256577 h 2256577"/>
              <a:gd name="connsiteX4" fmla="*/ 0 w 12294504"/>
              <a:gd name="connsiteY4" fmla="*/ 2256577 h 2256577"/>
              <a:gd name="connsiteX5" fmla="*/ 128960 w 12294504"/>
              <a:gd name="connsiteY5" fmla="*/ 2175315 h 2256577"/>
              <a:gd name="connsiteX6" fmla="*/ 6572316 w 12294504"/>
              <a:gd name="connsiteY6" fmla="*/ 66838 h 2256577"/>
              <a:gd name="connsiteX7" fmla="*/ 7971277 w 12294504"/>
              <a:gd name="connsiteY7" fmla="*/ 36 h 225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94504" h="2256577">
                <a:moveTo>
                  <a:pt x="7971277" y="36"/>
                </a:moveTo>
                <a:cubicBezTo>
                  <a:pt x="9360944" y="-3013"/>
                  <a:pt x="10719477" y="182904"/>
                  <a:pt x="12017617" y="537122"/>
                </a:cubicBezTo>
                <a:lnTo>
                  <a:pt x="12294504" y="617617"/>
                </a:lnTo>
                <a:lnTo>
                  <a:pt x="12294504" y="2256577"/>
                </a:lnTo>
                <a:lnTo>
                  <a:pt x="0" y="2256577"/>
                </a:lnTo>
                <a:lnTo>
                  <a:pt x="128960" y="2175315"/>
                </a:lnTo>
                <a:cubicBezTo>
                  <a:pt x="2040772" y="1028220"/>
                  <a:pt x="4227026" y="285705"/>
                  <a:pt x="6572316" y="66838"/>
                </a:cubicBezTo>
                <a:cubicBezTo>
                  <a:pt x="7041374" y="23065"/>
                  <a:pt x="7508055" y="1053"/>
                  <a:pt x="7971277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4EFD06-DEFD-4CB3-BED0-E2DFD8A7FC8A}"/>
              </a:ext>
            </a:extLst>
          </p:cNvPr>
          <p:cNvSpPr/>
          <p:nvPr/>
        </p:nvSpPr>
        <p:spPr>
          <a:xfrm>
            <a:off x="5823865" y="889726"/>
            <a:ext cx="72631" cy="21031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4340448-840C-4012-B3E1-1AFDE2754008}"/>
              </a:ext>
            </a:extLst>
          </p:cNvPr>
          <p:cNvSpPr/>
          <p:nvPr/>
        </p:nvSpPr>
        <p:spPr>
          <a:xfrm>
            <a:off x="5726781" y="655325"/>
            <a:ext cx="266798" cy="26679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F0BA4C-7621-4F8C-80CE-EACA8751A6F8}"/>
              </a:ext>
            </a:extLst>
          </p:cNvPr>
          <p:cNvSpPr/>
          <p:nvPr/>
        </p:nvSpPr>
        <p:spPr>
          <a:xfrm>
            <a:off x="5722330" y="1813606"/>
            <a:ext cx="266798" cy="26679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0C44707-CFEA-49BA-83EE-87C14029CF7E}"/>
              </a:ext>
            </a:extLst>
          </p:cNvPr>
          <p:cNvSpPr/>
          <p:nvPr/>
        </p:nvSpPr>
        <p:spPr>
          <a:xfrm>
            <a:off x="5722330" y="2971886"/>
            <a:ext cx="266798" cy="26679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B5BDEA2-5937-4097-9A57-336EE5E541BB}"/>
              </a:ext>
            </a:extLst>
          </p:cNvPr>
          <p:cNvSpPr/>
          <p:nvPr/>
        </p:nvSpPr>
        <p:spPr>
          <a:xfrm>
            <a:off x="257175" y="4649023"/>
            <a:ext cx="11934824" cy="2208977"/>
          </a:xfrm>
          <a:custGeom>
            <a:avLst/>
            <a:gdLst>
              <a:gd name="connsiteX0" fmla="*/ 7971277 w 12294504"/>
              <a:gd name="connsiteY0" fmla="*/ 36 h 2256577"/>
              <a:gd name="connsiteX1" fmla="*/ 12017617 w 12294504"/>
              <a:gd name="connsiteY1" fmla="*/ 537122 h 2256577"/>
              <a:gd name="connsiteX2" fmla="*/ 12294504 w 12294504"/>
              <a:gd name="connsiteY2" fmla="*/ 617617 h 2256577"/>
              <a:gd name="connsiteX3" fmla="*/ 12294504 w 12294504"/>
              <a:gd name="connsiteY3" fmla="*/ 2256577 h 2256577"/>
              <a:gd name="connsiteX4" fmla="*/ 0 w 12294504"/>
              <a:gd name="connsiteY4" fmla="*/ 2256577 h 2256577"/>
              <a:gd name="connsiteX5" fmla="*/ 128960 w 12294504"/>
              <a:gd name="connsiteY5" fmla="*/ 2175315 h 2256577"/>
              <a:gd name="connsiteX6" fmla="*/ 6572316 w 12294504"/>
              <a:gd name="connsiteY6" fmla="*/ 66838 h 2256577"/>
              <a:gd name="connsiteX7" fmla="*/ 7971277 w 12294504"/>
              <a:gd name="connsiteY7" fmla="*/ 36 h 225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94504" h="2256577">
                <a:moveTo>
                  <a:pt x="7971277" y="36"/>
                </a:moveTo>
                <a:cubicBezTo>
                  <a:pt x="9360944" y="-3013"/>
                  <a:pt x="10719477" y="182904"/>
                  <a:pt x="12017617" y="537122"/>
                </a:cubicBezTo>
                <a:lnTo>
                  <a:pt x="12294504" y="617617"/>
                </a:lnTo>
                <a:lnTo>
                  <a:pt x="12294504" y="2256577"/>
                </a:lnTo>
                <a:lnTo>
                  <a:pt x="0" y="2256577"/>
                </a:lnTo>
                <a:lnTo>
                  <a:pt x="128960" y="2175315"/>
                </a:lnTo>
                <a:cubicBezTo>
                  <a:pt x="2040772" y="1028220"/>
                  <a:pt x="4227026" y="285705"/>
                  <a:pt x="6572316" y="66838"/>
                </a:cubicBezTo>
                <a:cubicBezTo>
                  <a:pt x="7041374" y="23065"/>
                  <a:pt x="7508055" y="1053"/>
                  <a:pt x="7971277" y="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72EB515-2BA8-4C78-8D83-2B5D10EF3A4A}"/>
              </a:ext>
            </a:extLst>
          </p:cNvPr>
          <p:cNvGrpSpPr/>
          <p:nvPr/>
        </p:nvGrpSpPr>
        <p:grpSpPr>
          <a:xfrm>
            <a:off x="6077470" y="664266"/>
            <a:ext cx="5212080" cy="946131"/>
            <a:chOff x="6180980" y="1575313"/>
            <a:chExt cx="5212080" cy="9461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8FF24FE-2538-4B67-96E1-BB6A682FBC85}"/>
                </a:ext>
              </a:extLst>
            </p:cNvPr>
            <p:cNvSpPr txBox="1"/>
            <p:nvPr/>
          </p:nvSpPr>
          <p:spPr>
            <a:xfrm>
              <a:off x="6180980" y="1575313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BD88684-F9D5-4A17-8D64-E7CCC57B596D}"/>
                </a:ext>
              </a:extLst>
            </p:cNvPr>
            <p:cNvSpPr txBox="1"/>
            <p:nvPr/>
          </p:nvSpPr>
          <p:spPr>
            <a:xfrm>
              <a:off x="6180980" y="1875113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A08F61B-1221-4E17-9374-461119F1BABC}"/>
              </a:ext>
            </a:extLst>
          </p:cNvPr>
          <p:cNvGrpSpPr/>
          <p:nvPr/>
        </p:nvGrpSpPr>
        <p:grpSpPr>
          <a:xfrm>
            <a:off x="6077470" y="1819028"/>
            <a:ext cx="5212080" cy="946131"/>
            <a:chOff x="6180980" y="2544245"/>
            <a:chExt cx="5212080" cy="9461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A4F6435-9762-496F-86CB-D69FCB0D1131}"/>
                </a:ext>
              </a:extLst>
            </p:cNvPr>
            <p:cNvSpPr txBox="1"/>
            <p:nvPr/>
          </p:nvSpPr>
          <p:spPr>
            <a:xfrm>
              <a:off x="6180980" y="2544245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33703B-B987-45F9-B5F5-78433C194407}"/>
                </a:ext>
              </a:extLst>
            </p:cNvPr>
            <p:cNvSpPr txBox="1"/>
            <p:nvPr userDrawn="1"/>
          </p:nvSpPr>
          <p:spPr>
            <a:xfrm>
              <a:off x="6180980" y="2844045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1DCC58E-5FE2-4446-B20B-09A6E45AE159}"/>
              </a:ext>
            </a:extLst>
          </p:cNvPr>
          <p:cNvGrpSpPr/>
          <p:nvPr/>
        </p:nvGrpSpPr>
        <p:grpSpPr>
          <a:xfrm>
            <a:off x="6077470" y="2973789"/>
            <a:ext cx="5212080" cy="946129"/>
            <a:chOff x="6180980" y="3513177"/>
            <a:chExt cx="5212080" cy="9461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C7BD60A-87F2-404B-AB02-7789114EED0B}"/>
                </a:ext>
              </a:extLst>
            </p:cNvPr>
            <p:cNvSpPr txBox="1"/>
            <p:nvPr/>
          </p:nvSpPr>
          <p:spPr>
            <a:xfrm>
              <a:off x="6180980" y="3513177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8C253F4-FB12-4E22-8C32-8EDB53C61546}"/>
                </a:ext>
              </a:extLst>
            </p:cNvPr>
            <p:cNvSpPr txBox="1"/>
            <p:nvPr userDrawn="1"/>
          </p:nvSpPr>
          <p:spPr>
            <a:xfrm>
              <a:off x="6180980" y="3812975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0843D8CC-AE05-4396-A53A-2F5D58C2D296}"/>
              </a:ext>
            </a:extLst>
          </p:cNvPr>
          <p:cNvSpPr txBox="1">
            <a:spLocks/>
          </p:cNvSpPr>
          <p:nvPr/>
        </p:nvSpPr>
        <p:spPr>
          <a:xfrm>
            <a:off x="4644428" y="5852213"/>
            <a:ext cx="7049023" cy="71087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4800" b="1" dirty="0">
                <a:solidFill>
                  <a:schemeClr val="bg1"/>
                </a:solidFill>
              </a:rPr>
              <a:t>Portfolio Presentation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0D4556C-0B5D-475D-B9FE-D8DE576B0147}"/>
              </a:ext>
            </a:extLst>
          </p:cNvPr>
          <p:cNvSpPr txBox="1">
            <a:spLocks/>
          </p:cNvSpPr>
          <p:nvPr/>
        </p:nvSpPr>
        <p:spPr>
          <a:xfrm>
            <a:off x="7397562" y="5564181"/>
            <a:ext cx="4295889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</a:p>
        </p:txBody>
      </p:sp>
    </p:spTree>
    <p:extLst>
      <p:ext uri="{BB962C8B-B14F-4D97-AF65-F5344CB8AC3E}">
        <p14:creationId xmlns:p14="http://schemas.microsoft.com/office/powerpoint/2010/main" val="392302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4DAAEA0-DC76-4985-8BD6-03E938CC48FB}"/>
              </a:ext>
            </a:extLst>
          </p:cNvPr>
          <p:cNvGrpSpPr/>
          <p:nvPr/>
        </p:nvGrpSpPr>
        <p:grpSpPr>
          <a:xfrm>
            <a:off x="448297" y="1387301"/>
            <a:ext cx="6193909" cy="5490525"/>
            <a:chOff x="448297" y="3382832"/>
            <a:chExt cx="3934575" cy="3487762"/>
          </a:xfrm>
        </p:grpSpPr>
        <p:grpSp>
          <p:nvGrpSpPr>
            <p:cNvPr id="3" name="Graphic 55">
              <a:extLst>
                <a:ext uri="{FF2B5EF4-FFF2-40B4-BE49-F238E27FC236}">
                  <a16:creationId xmlns:a16="http://schemas.microsoft.com/office/drawing/2014/main" id="{7F5990FA-1047-46EB-9078-586F6F6142C6}"/>
                </a:ext>
              </a:extLst>
            </p:cNvPr>
            <p:cNvGrpSpPr/>
            <p:nvPr/>
          </p:nvGrpSpPr>
          <p:grpSpPr>
            <a:xfrm>
              <a:off x="2183368" y="3751806"/>
              <a:ext cx="2199504" cy="3118788"/>
              <a:chOff x="3351910" y="0"/>
              <a:chExt cx="5485320" cy="7777911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88886B2B-25C3-4BC7-A691-E01E009A48DF}"/>
                  </a:ext>
                </a:extLst>
              </p:cNvPr>
              <p:cNvSpPr/>
              <p:nvPr/>
            </p:nvSpPr>
            <p:spPr>
              <a:xfrm>
                <a:off x="4542119" y="5478523"/>
                <a:ext cx="3201170" cy="2267981"/>
              </a:xfrm>
              <a:custGeom>
                <a:avLst/>
                <a:gdLst>
                  <a:gd name="connsiteX0" fmla="*/ 0 w 3201170"/>
                  <a:gd name="connsiteY0" fmla="*/ 0 h 1362524"/>
                  <a:gd name="connsiteX1" fmla="*/ 3201171 w 3201170"/>
                  <a:gd name="connsiteY1" fmla="*/ 0 h 1362524"/>
                  <a:gd name="connsiteX2" fmla="*/ 3201171 w 3201170"/>
                  <a:gd name="connsiteY2" fmla="*/ 1362525 h 1362524"/>
                  <a:gd name="connsiteX3" fmla="*/ 0 w 3201170"/>
                  <a:gd name="connsiteY3" fmla="*/ 1362525 h 1362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01170" h="1362524">
                    <a:moveTo>
                      <a:pt x="0" y="0"/>
                    </a:moveTo>
                    <a:lnTo>
                      <a:pt x="3201171" y="0"/>
                    </a:lnTo>
                    <a:lnTo>
                      <a:pt x="3201171" y="1362525"/>
                    </a:lnTo>
                    <a:lnTo>
                      <a:pt x="0" y="136252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30971128-7317-4AE8-B874-7E21DFA35DAF}"/>
                  </a:ext>
                </a:extLst>
              </p:cNvPr>
              <p:cNvSpPr/>
              <p:nvPr/>
            </p:nvSpPr>
            <p:spPr>
              <a:xfrm>
                <a:off x="5525954" y="5478864"/>
                <a:ext cx="1381188" cy="2299047"/>
              </a:xfrm>
              <a:custGeom>
                <a:avLst/>
                <a:gdLst>
                  <a:gd name="connsiteX0" fmla="*/ 0 w 1381189"/>
                  <a:gd name="connsiteY0" fmla="*/ 0 h 1381189"/>
                  <a:gd name="connsiteX1" fmla="*/ 1381189 w 1381189"/>
                  <a:gd name="connsiteY1" fmla="*/ 0 h 1381189"/>
                  <a:gd name="connsiteX2" fmla="*/ 1381189 w 1381189"/>
                  <a:gd name="connsiteY2" fmla="*/ 1381189 h 1381189"/>
                  <a:gd name="connsiteX3" fmla="*/ 0 w 1381189"/>
                  <a:gd name="connsiteY3" fmla="*/ 1381189 h 1381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89" h="1381189">
                    <a:moveTo>
                      <a:pt x="0" y="0"/>
                    </a:moveTo>
                    <a:lnTo>
                      <a:pt x="1381189" y="0"/>
                    </a:lnTo>
                    <a:lnTo>
                      <a:pt x="1381189" y="1381189"/>
                    </a:lnTo>
                    <a:lnTo>
                      <a:pt x="0" y="1381189"/>
                    </a:lnTo>
                    <a:close/>
                  </a:path>
                </a:pathLst>
              </a:custGeom>
              <a:solidFill>
                <a:srgbClr val="313131"/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C5B02BDA-5335-4BE3-BAFA-37EB7BEB6DF4}"/>
                  </a:ext>
                </a:extLst>
              </p:cNvPr>
              <p:cNvSpPr/>
              <p:nvPr/>
            </p:nvSpPr>
            <p:spPr>
              <a:xfrm>
                <a:off x="3351910" y="0"/>
                <a:ext cx="5485320" cy="5488166"/>
              </a:xfrm>
              <a:custGeom>
                <a:avLst/>
                <a:gdLst>
                  <a:gd name="connsiteX0" fmla="*/ 5484293 w 5485320"/>
                  <a:gd name="connsiteY0" fmla="*/ 46834 h 5488166"/>
                  <a:gd name="connsiteX1" fmla="*/ 5438830 w 5485320"/>
                  <a:gd name="connsiteY1" fmla="*/ 771 h 5488166"/>
                  <a:gd name="connsiteX2" fmla="*/ 37192 w 5485320"/>
                  <a:gd name="connsiteY2" fmla="*/ 1 h 5488166"/>
                  <a:gd name="connsiteX3" fmla="*/ 4486 w 5485320"/>
                  <a:gd name="connsiteY3" fmla="*/ 33221 h 5488166"/>
                  <a:gd name="connsiteX4" fmla="*/ 4400 w 5485320"/>
                  <a:gd name="connsiteY4" fmla="*/ 5478866 h 5488166"/>
                  <a:gd name="connsiteX5" fmla="*/ 105601 w 5485320"/>
                  <a:gd name="connsiteY5" fmla="*/ 5487771 h 5488166"/>
                  <a:gd name="connsiteX6" fmla="*/ 5452015 w 5485320"/>
                  <a:gd name="connsiteY6" fmla="*/ 5479124 h 5488166"/>
                  <a:gd name="connsiteX7" fmla="*/ 5485320 w 5485320"/>
                  <a:gd name="connsiteY7" fmla="*/ 5446760 h 5488166"/>
                  <a:gd name="connsiteX8" fmla="*/ 5484293 w 5485320"/>
                  <a:gd name="connsiteY8" fmla="*/ 46834 h 5488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485320" h="5488166">
                    <a:moveTo>
                      <a:pt x="5484293" y="46834"/>
                    </a:moveTo>
                    <a:cubicBezTo>
                      <a:pt x="5484293" y="686"/>
                      <a:pt x="5484379" y="771"/>
                      <a:pt x="5438830" y="771"/>
                    </a:cubicBezTo>
                    <a:cubicBezTo>
                      <a:pt x="4045825" y="771"/>
                      <a:pt x="444733" y="943"/>
                      <a:pt x="37192" y="1"/>
                    </a:cubicBezTo>
                    <a:cubicBezTo>
                      <a:pt x="10650" y="-85"/>
                      <a:pt x="3801" y="7107"/>
                      <a:pt x="4486" y="33221"/>
                    </a:cubicBezTo>
                    <a:cubicBezTo>
                      <a:pt x="6284" y="104712"/>
                      <a:pt x="-6388" y="5399584"/>
                      <a:pt x="4400" y="5478866"/>
                    </a:cubicBezTo>
                    <a:cubicBezTo>
                      <a:pt x="19298" y="5491025"/>
                      <a:pt x="88819" y="5487771"/>
                      <a:pt x="105601" y="5487771"/>
                    </a:cubicBezTo>
                    <a:cubicBezTo>
                      <a:pt x="451069" y="5488028"/>
                      <a:pt x="5111427" y="5478267"/>
                      <a:pt x="5452015" y="5479124"/>
                    </a:cubicBezTo>
                    <a:cubicBezTo>
                      <a:pt x="5477529" y="5479209"/>
                      <a:pt x="5485406" y="5473644"/>
                      <a:pt x="5485320" y="5446760"/>
                    </a:cubicBezTo>
                    <a:cubicBezTo>
                      <a:pt x="5484636" y="4744179"/>
                      <a:pt x="5484550" y="1144199"/>
                      <a:pt x="5484293" y="4683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69BB1832-BDA1-4A4A-A91E-951BAB39E228}"/>
                  </a:ext>
                </a:extLst>
              </p:cNvPr>
              <p:cNvSpPr/>
              <p:nvPr/>
            </p:nvSpPr>
            <p:spPr>
              <a:xfrm>
                <a:off x="3774195" y="478760"/>
                <a:ext cx="4708319" cy="4103863"/>
              </a:xfrm>
              <a:custGeom>
                <a:avLst/>
                <a:gdLst>
                  <a:gd name="connsiteX0" fmla="*/ 4707806 w 4708319"/>
                  <a:gd name="connsiteY0" fmla="*/ 29040 h 4103863"/>
                  <a:gd name="connsiteX1" fmla="*/ 4687600 w 4708319"/>
                  <a:gd name="connsiteY1" fmla="*/ 358 h 4103863"/>
                  <a:gd name="connsiteX2" fmla="*/ 4271839 w 4708319"/>
                  <a:gd name="connsiteY2" fmla="*/ 443 h 4103863"/>
                  <a:gd name="connsiteX3" fmla="*/ 4251205 w 4708319"/>
                  <a:gd name="connsiteY3" fmla="*/ 20992 h 4103863"/>
                  <a:gd name="connsiteX4" fmla="*/ 4251890 w 4708319"/>
                  <a:gd name="connsiteY4" fmla="*/ 107894 h 4103863"/>
                  <a:gd name="connsiteX5" fmla="*/ 4227575 w 4708319"/>
                  <a:gd name="connsiteY5" fmla="*/ 132552 h 4103863"/>
                  <a:gd name="connsiteX6" fmla="*/ 904313 w 4708319"/>
                  <a:gd name="connsiteY6" fmla="*/ 132809 h 4103863"/>
                  <a:gd name="connsiteX7" fmla="*/ 875802 w 4708319"/>
                  <a:gd name="connsiteY7" fmla="*/ 103613 h 4103863"/>
                  <a:gd name="connsiteX8" fmla="*/ 876744 w 4708319"/>
                  <a:gd name="connsiteY8" fmla="*/ 30324 h 4103863"/>
                  <a:gd name="connsiteX9" fmla="*/ 846435 w 4708319"/>
                  <a:gd name="connsiteY9" fmla="*/ 101 h 4103863"/>
                  <a:gd name="connsiteX10" fmla="*/ 31523 w 4708319"/>
                  <a:gd name="connsiteY10" fmla="*/ 15 h 4103863"/>
                  <a:gd name="connsiteX11" fmla="*/ 787 w 4708319"/>
                  <a:gd name="connsiteY11" fmla="*/ 32122 h 4103863"/>
                  <a:gd name="connsiteX12" fmla="*/ 872 w 4708319"/>
                  <a:gd name="connsiteY12" fmla="*/ 42996 h 4103863"/>
                  <a:gd name="connsiteX13" fmla="*/ 1472 w 4708319"/>
                  <a:gd name="connsiteY13" fmla="*/ 3482869 h 4103863"/>
                  <a:gd name="connsiteX14" fmla="*/ 958 w 4708319"/>
                  <a:gd name="connsiteY14" fmla="*/ 4067297 h 4103863"/>
                  <a:gd name="connsiteX15" fmla="*/ 36061 w 4708319"/>
                  <a:gd name="connsiteY15" fmla="*/ 4102401 h 4103863"/>
                  <a:gd name="connsiteX16" fmla="*/ 4676127 w 4708319"/>
                  <a:gd name="connsiteY16" fmla="*/ 4102829 h 4103863"/>
                  <a:gd name="connsiteX17" fmla="*/ 4708320 w 4708319"/>
                  <a:gd name="connsiteY17" fmla="*/ 4070979 h 4103863"/>
                  <a:gd name="connsiteX18" fmla="*/ 4707806 w 4708319"/>
                  <a:gd name="connsiteY18" fmla="*/ 29040 h 4103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708319" h="4103863">
                    <a:moveTo>
                      <a:pt x="4707806" y="29040"/>
                    </a:moveTo>
                    <a:cubicBezTo>
                      <a:pt x="4707806" y="14827"/>
                      <a:pt x="4711488" y="187"/>
                      <a:pt x="4687600" y="358"/>
                    </a:cubicBezTo>
                    <a:cubicBezTo>
                      <a:pt x="4548985" y="1128"/>
                      <a:pt x="4410455" y="872"/>
                      <a:pt x="4271839" y="443"/>
                    </a:cubicBezTo>
                    <a:cubicBezTo>
                      <a:pt x="4256514" y="358"/>
                      <a:pt x="4250863" y="6009"/>
                      <a:pt x="4251205" y="20992"/>
                    </a:cubicBezTo>
                    <a:cubicBezTo>
                      <a:pt x="4251890" y="49931"/>
                      <a:pt x="4250435" y="78955"/>
                      <a:pt x="4251890" y="107894"/>
                    </a:cubicBezTo>
                    <a:cubicBezTo>
                      <a:pt x="4252832" y="126730"/>
                      <a:pt x="4246924" y="134607"/>
                      <a:pt x="4227575" y="132552"/>
                    </a:cubicBezTo>
                    <a:cubicBezTo>
                      <a:pt x="4215931" y="131268"/>
                      <a:pt x="1022894" y="132038"/>
                      <a:pt x="904313" y="132809"/>
                    </a:cubicBezTo>
                    <a:cubicBezTo>
                      <a:pt x="881282" y="132980"/>
                      <a:pt x="874261" y="125874"/>
                      <a:pt x="875802" y="103613"/>
                    </a:cubicBezTo>
                    <a:cubicBezTo>
                      <a:pt x="877515" y="79298"/>
                      <a:pt x="874689" y="54640"/>
                      <a:pt x="876744" y="30324"/>
                    </a:cubicBezTo>
                    <a:cubicBezTo>
                      <a:pt x="878799" y="6094"/>
                      <a:pt x="870323" y="-70"/>
                      <a:pt x="846435" y="101"/>
                    </a:cubicBezTo>
                    <a:cubicBezTo>
                      <a:pt x="672631" y="1128"/>
                      <a:pt x="129299" y="1642"/>
                      <a:pt x="31523" y="15"/>
                    </a:cubicBezTo>
                    <a:cubicBezTo>
                      <a:pt x="5667" y="-413"/>
                      <a:pt x="-2809" y="8063"/>
                      <a:pt x="787" y="32122"/>
                    </a:cubicBezTo>
                    <a:cubicBezTo>
                      <a:pt x="1300" y="35632"/>
                      <a:pt x="872" y="39314"/>
                      <a:pt x="872" y="42996"/>
                    </a:cubicBezTo>
                    <a:cubicBezTo>
                      <a:pt x="872" y="704737"/>
                      <a:pt x="1472" y="3482869"/>
                      <a:pt x="1472" y="3482869"/>
                    </a:cubicBezTo>
                    <a:cubicBezTo>
                      <a:pt x="1472" y="3482869"/>
                      <a:pt x="1129" y="3872517"/>
                      <a:pt x="958" y="4067297"/>
                    </a:cubicBezTo>
                    <a:cubicBezTo>
                      <a:pt x="958" y="4102315"/>
                      <a:pt x="958" y="4102144"/>
                      <a:pt x="36061" y="4102401"/>
                    </a:cubicBezTo>
                    <a:cubicBezTo>
                      <a:pt x="521943" y="4105654"/>
                      <a:pt x="4342303" y="4102401"/>
                      <a:pt x="4676127" y="4102829"/>
                    </a:cubicBezTo>
                    <a:cubicBezTo>
                      <a:pt x="4701042" y="4102829"/>
                      <a:pt x="4708320" y="4096322"/>
                      <a:pt x="4708320" y="4070979"/>
                    </a:cubicBezTo>
                    <a:cubicBezTo>
                      <a:pt x="4707549" y="3703421"/>
                      <a:pt x="4707892" y="234523"/>
                      <a:pt x="4707806" y="2904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15876EC2-931A-4412-8032-C7FB368A6359}"/>
                  </a:ext>
                </a:extLst>
              </p:cNvPr>
              <p:cNvSpPr/>
              <p:nvPr/>
            </p:nvSpPr>
            <p:spPr>
              <a:xfrm>
                <a:off x="5260223" y="610456"/>
                <a:ext cx="2189402" cy="1777473"/>
              </a:xfrm>
              <a:custGeom>
                <a:avLst/>
                <a:gdLst>
                  <a:gd name="connsiteX0" fmla="*/ 98178 w 2189402"/>
                  <a:gd name="connsiteY0" fmla="*/ 0 h 1777473"/>
                  <a:gd name="connsiteX1" fmla="*/ 182854 w 2189402"/>
                  <a:gd name="connsiteY1" fmla="*/ 207709 h 1777473"/>
                  <a:gd name="connsiteX2" fmla="*/ 579179 w 2189402"/>
                  <a:gd name="connsiteY2" fmla="*/ 621415 h 1777473"/>
                  <a:gd name="connsiteX3" fmla="*/ 839629 w 2189402"/>
                  <a:gd name="connsiteY3" fmla="*/ 734003 h 1777473"/>
                  <a:gd name="connsiteX4" fmla="*/ 1200338 w 2189402"/>
                  <a:gd name="connsiteY4" fmla="*/ 759774 h 1777473"/>
                  <a:gd name="connsiteX5" fmla="*/ 1430479 w 2189402"/>
                  <a:gd name="connsiteY5" fmla="*/ 639994 h 1777473"/>
                  <a:gd name="connsiteX6" fmla="*/ 1689816 w 2189402"/>
                  <a:gd name="connsiteY6" fmla="*/ 350520 h 1777473"/>
                  <a:gd name="connsiteX7" fmla="*/ 1706340 w 2189402"/>
                  <a:gd name="connsiteY7" fmla="*/ 300605 h 1777473"/>
                  <a:gd name="connsiteX8" fmla="*/ 1706426 w 2189402"/>
                  <a:gd name="connsiteY8" fmla="*/ 1798 h 1777473"/>
                  <a:gd name="connsiteX9" fmla="*/ 1983400 w 2189402"/>
                  <a:gd name="connsiteY9" fmla="*/ 1370 h 1777473"/>
                  <a:gd name="connsiteX10" fmla="*/ 1987509 w 2189402"/>
                  <a:gd name="connsiteY10" fmla="*/ 33134 h 1777473"/>
                  <a:gd name="connsiteX11" fmla="*/ 1987595 w 2189402"/>
                  <a:gd name="connsiteY11" fmla="*/ 1104301 h 1777473"/>
                  <a:gd name="connsiteX12" fmla="*/ 2023726 w 2189402"/>
                  <a:gd name="connsiteY12" fmla="*/ 1141288 h 1777473"/>
                  <a:gd name="connsiteX13" fmla="*/ 2164824 w 2189402"/>
                  <a:gd name="connsiteY13" fmla="*/ 1140945 h 1777473"/>
                  <a:gd name="connsiteX14" fmla="*/ 2189054 w 2189402"/>
                  <a:gd name="connsiteY14" fmla="*/ 1164233 h 1777473"/>
                  <a:gd name="connsiteX15" fmla="*/ 2189397 w 2189402"/>
                  <a:gd name="connsiteY15" fmla="*/ 1510815 h 1777473"/>
                  <a:gd name="connsiteX16" fmla="*/ 2155663 w 2189402"/>
                  <a:gd name="connsiteY16" fmla="*/ 1544548 h 1777473"/>
                  <a:gd name="connsiteX17" fmla="*/ 1965677 w 2189402"/>
                  <a:gd name="connsiteY17" fmla="*/ 1543692 h 1777473"/>
                  <a:gd name="connsiteX18" fmla="*/ 1933741 w 2189402"/>
                  <a:gd name="connsiteY18" fmla="*/ 1574515 h 1777473"/>
                  <a:gd name="connsiteX19" fmla="*/ 1934426 w 2189402"/>
                  <a:gd name="connsiteY19" fmla="*/ 1672119 h 1777473"/>
                  <a:gd name="connsiteX20" fmla="*/ 1906943 w 2189402"/>
                  <a:gd name="connsiteY20" fmla="*/ 1700887 h 1777473"/>
                  <a:gd name="connsiteX21" fmla="*/ 1871069 w 2189402"/>
                  <a:gd name="connsiteY21" fmla="*/ 1743268 h 1777473"/>
                  <a:gd name="connsiteX22" fmla="*/ 1852233 w 2189402"/>
                  <a:gd name="connsiteY22" fmla="*/ 1772292 h 1777473"/>
                  <a:gd name="connsiteX23" fmla="*/ 1825007 w 2189402"/>
                  <a:gd name="connsiteY23" fmla="*/ 1772121 h 1777473"/>
                  <a:gd name="connsiteX24" fmla="*/ 1814476 w 2189402"/>
                  <a:gd name="connsiteY24" fmla="*/ 1732137 h 1777473"/>
                  <a:gd name="connsiteX25" fmla="*/ 1781855 w 2189402"/>
                  <a:gd name="connsiteY25" fmla="*/ 1700459 h 1777473"/>
                  <a:gd name="connsiteX26" fmla="*/ 1749920 w 2189402"/>
                  <a:gd name="connsiteY26" fmla="*/ 1668438 h 1777473"/>
                  <a:gd name="connsiteX27" fmla="*/ 1750776 w 2189402"/>
                  <a:gd name="connsiteY27" fmla="*/ 1568008 h 1777473"/>
                  <a:gd name="connsiteX28" fmla="*/ 1725604 w 2189402"/>
                  <a:gd name="connsiteY28" fmla="*/ 1543692 h 1777473"/>
                  <a:gd name="connsiteX29" fmla="*/ 1549060 w 2189402"/>
                  <a:gd name="connsiteY29" fmla="*/ 1544377 h 1777473"/>
                  <a:gd name="connsiteX30" fmla="*/ 1525344 w 2189402"/>
                  <a:gd name="connsiteY30" fmla="*/ 1521260 h 1777473"/>
                  <a:gd name="connsiteX31" fmla="*/ 1525258 w 2189402"/>
                  <a:gd name="connsiteY31" fmla="*/ 1164148 h 1777473"/>
                  <a:gd name="connsiteX32" fmla="*/ 1548889 w 2189402"/>
                  <a:gd name="connsiteY32" fmla="*/ 1141116 h 1777473"/>
                  <a:gd name="connsiteX33" fmla="*/ 1684679 w 2189402"/>
                  <a:gd name="connsiteY33" fmla="*/ 1141545 h 1777473"/>
                  <a:gd name="connsiteX34" fmla="*/ 1706255 w 2189402"/>
                  <a:gd name="connsiteY34" fmla="*/ 1122537 h 1777473"/>
                  <a:gd name="connsiteX35" fmla="*/ 1705655 w 2189402"/>
                  <a:gd name="connsiteY35" fmla="*/ 508828 h 1777473"/>
                  <a:gd name="connsiteX36" fmla="*/ 1703343 w 2189402"/>
                  <a:gd name="connsiteY36" fmla="*/ 495471 h 1777473"/>
                  <a:gd name="connsiteX37" fmla="*/ 1674148 w 2189402"/>
                  <a:gd name="connsiteY37" fmla="*/ 524153 h 1777473"/>
                  <a:gd name="connsiteX38" fmla="*/ 1441952 w 2189402"/>
                  <a:gd name="connsiteY38" fmla="*/ 753695 h 1777473"/>
                  <a:gd name="connsiteX39" fmla="*/ 1274226 w 2189402"/>
                  <a:gd name="connsiteY39" fmla="*/ 838799 h 1777473"/>
                  <a:gd name="connsiteX40" fmla="*/ 1039205 w 2189402"/>
                  <a:gd name="connsiteY40" fmla="*/ 868937 h 1777473"/>
                  <a:gd name="connsiteX41" fmla="*/ 887233 w 2189402"/>
                  <a:gd name="connsiteY41" fmla="*/ 844108 h 1777473"/>
                  <a:gd name="connsiteX42" fmla="*/ 585001 w 2189402"/>
                  <a:gd name="connsiteY42" fmla="*/ 735715 h 1777473"/>
                  <a:gd name="connsiteX43" fmla="*/ 258626 w 2189402"/>
                  <a:gd name="connsiteY43" fmla="*/ 492646 h 1777473"/>
                  <a:gd name="connsiteX44" fmla="*/ 48262 w 2189402"/>
                  <a:gd name="connsiteY44" fmla="*/ 151116 h 1777473"/>
                  <a:gd name="connsiteX45" fmla="*/ 2628 w 2189402"/>
                  <a:gd name="connsiteY45" fmla="*/ 26970 h 1777473"/>
                  <a:gd name="connsiteX46" fmla="*/ 4512 w 2189402"/>
                  <a:gd name="connsiteY46" fmla="*/ 1199 h 1777473"/>
                  <a:gd name="connsiteX47" fmla="*/ 11960 w 2189402"/>
                  <a:gd name="connsiteY47" fmla="*/ 1541 h 1777473"/>
                  <a:gd name="connsiteX48" fmla="*/ 73006 w 2189402"/>
                  <a:gd name="connsiteY48" fmla="*/ 1798 h 1777473"/>
                  <a:gd name="connsiteX49" fmla="*/ 98178 w 2189402"/>
                  <a:gd name="connsiteY49" fmla="*/ 0 h 1777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189402" h="1777473">
                    <a:moveTo>
                      <a:pt x="98178" y="0"/>
                    </a:moveTo>
                    <a:cubicBezTo>
                      <a:pt x="127545" y="68751"/>
                      <a:pt x="150233" y="139985"/>
                      <a:pt x="182854" y="207709"/>
                    </a:cubicBezTo>
                    <a:cubicBezTo>
                      <a:pt x="270270" y="389134"/>
                      <a:pt x="406574" y="522098"/>
                      <a:pt x="579179" y="621415"/>
                    </a:cubicBezTo>
                    <a:cubicBezTo>
                      <a:pt x="661801" y="668933"/>
                      <a:pt x="747932" y="709345"/>
                      <a:pt x="839629" y="734003"/>
                    </a:cubicBezTo>
                    <a:cubicBezTo>
                      <a:pt x="957611" y="765853"/>
                      <a:pt x="1077733" y="790340"/>
                      <a:pt x="1200338" y="759774"/>
                    </a:cubicBezTo>
                    <a:cubicBezTo>
                      <a:pt x="1286298" y="738369"/>
                      <a:pt x="1361043" y="696331"/>
                      <a:pt x="1430479" y="639994"/>
                    </a:cubicBezTo>
                    <a:cubicBezTo>
                      <a:pt x="1532964" y="556945"/>
                      <a:pt x="1608051" y="451121"/>
                      <a:pt x="1689816" y="350520"/>
                    </a:cubicBezTo>
                    <a:cubicBezTo>
                      <a:pt x="1701802" y="335708"/>
                      <a:pt x="1706426" y="319869"/>
                      <a:pt x="1706340" y="300605"/>
                    </a:cubicBezTo>
                    <a:cubicBezTo>
                      <a:pt x="1705741" y="201031"/>
                      <a:pt x="1706340" y="101457"/>
                      <a:pt x="1706426" y="1798"/>
                    </a:cubicBezTo>
                    <a:cubicBezTo>
                      <a:pt x="1798722" y="1627"/>
                      <a:pt x="1891104" y="1455"/>
                      <a:pt x="1983400" y="1370"/>
                    </a:cubicBezTo>
                    <a:cubicBezTo>
                      <a:pt x="1989393" y="11387"/>
                      <a:pt x="1987509" y="22432"/>
                      <a:pt x="1987509" y="33134"/>
                    </a:cubicBezTo>
                    <a:cubicBezTo>
                      <a:pt x="1987595" y="390161"/>
                      <a:pt x="1987595" y="747188"/>
                      <a:pt x="1987595" y="1104301"/>
                    </a:cubicBezTo>
                    <a:cubicBezTo>
                      <a:pt x="1987595" y="1141288"/>
                      <a:pt x="1987595" y="1141288"/>
                      <a:pt x="2023726" y="1141288"/>
                    </a:cubicBezTo>
                    <a:cubicBezTo>
                      <a:pt x="2070730" y="1141288"/>
                      <a:pt x="2117820" y="1141801"/>
                      <a:pt x="2164824" y="1140945"/>
                    </a:cubicBezTo>
                    <a:cubicBezTo>
                      <a:pt x="2182119" y="1140603"/>
                      <a:pt x="2189140" y="1146339"/>
                      <a:pt x="2189054" y="1164233"/>
                    </a:cubicBezTo>
                    <a:cubicBezTo>
                      <a:pt x="2188626" y="1279732"/>
                      <a:pt x="2188113" y="1395316"/>
                      <a:pt x="2189397" y="1510815"/>
                    </a:cubicBezTo>
                    <a:cubicBezTo>
                      <a:pt x="2189654" y="1536843"/>
                      <a:pt x="2182033" y="1545233"/>
                      <a:pt x="2155663" y="1544548"/>
                    </a:cubicBezTo>
                    <a:cubicBezTo>
                      <a:pt x="2092391" y="1542750"/>
                      <a:pt x="2029034" y="1544548"/>
                      <a:pt x="1965677" y="1543692"/>
                    </a:cubicBezTo>
                    <a:cubicBezTo>
                      <a:pt x="1943245" y="1543435"/>
                      <a:pt x="1932371" y="1549600"/>
                      <a:pt x="1933741" y="1574515"/>
                    </a:cubicBezTo>
                    <a:cubicBezTo>
                      <a:pt x="1935539" y="1606964"/>
                      <a:pt x="1933142" y="1639670"/>
                      <a:pt x="1934426" y="1672119"/>
                    </a:cubicBezTo>
                    <a:cubicBezTo>
                      <a:pt x="1935197" y="1692753"/>
                      <a:pt x="1929032" y="1701315"/>
                      <a:pt x="1906943" y="1700887"/>
                    </a:cubicBezTo>
                    <a:cubicBezTo>
                      <a:pt x="1868843" y="1700030"/>
                      <a:pt x="1865247" y="1704311"/>
                      <a:pt x="1871069" y="1743268"/>
                    </a:cubicBezTo>
                    <a:cubicBezTo>
                      <a:pt x="1873723" y="1760905"/>
                      <a:pt x="1872867" y="1771864"/>
                      <a:pt x="1852233" y="1772292"/>
                    </a:cubicBezTo>
                    <a:cubicBezTo>
                      <a:pt x="1843158" y="1778885"/>
                      <a:pt x="1833996" y="1779570"/>
                      <a:pt x="1825007" y="1772121"/>
                    </a:cubicBezTo>
                    <a:cubicBezTo>
                      <a:pt x="1804458" y="1763559"/>
                      <a:pt x="1813876" y="1745237"/>
                      <a:pt x="1814476" y="1732137"/>
                    </a:cubicBezTo>
                    <a:cubicBezTo>
                      <a:pt x="1815589" y="1706966"/>
                      <a:pt x="1806941" y="1696520"/>
                      <a:pt x="1781855" y="1700459"/>
                    </a:cubicBezTo>
                    <a:cubicBezTo>
                      <a:pt x="1756598" y="1704397"/>
                      <a:pt x="1748464" y="1693438"/>
                      <a:pt x="1749920" y="1668438"/>
                    </a:cubicBezTo>
                    <a:cubicBezTo>
                      <a:pt x="1751889" y="1635046"/>
                      <a:pt x="1749406" y="1601399"/>
                      <a:pt x="1750776" y="1568008"/>
                    </a:cubicBezTo>
                    <a:cubicBezTo>
                      <a:pt x="1751632" y="1548401"/>
                      <a:pt x="1744098" y="1543350"/>
                      <a:pt x="1725604" y="1543692"/>
                    </a:cubicBezTo>
                    <a:cubicBezTo>
                      <a:pt x="1666785" y="1544634"/>
                      <a:pt x="1607879" y="1543521"/>
                      <a:pt x="1549060" y="1544377"/>
                    </a:cubicBezTo>
                    <a:cubicBezTo>
                      <a:pt x="1531594" y="1544634"/>
                      <a:pt x="1525258" y="1539240"/>
                      <a:pt x="1525344" y="1521260"/>
                    </a:cubicBezTo>
                    <a:cubicBezTo>
                      <a:pt x="1525943" y="1402251"/>
                      <a:pt x="1525943" y="1283157"/>
                      <a:pt x="1525258" y="1164148"/>
                    </a:cubicBezTo>
                    <a:cubicBezTo>
                      <a:pt x="1525172" y="1146082"/>
                      <a:pt x="1531423" y="1140774"/>
                      <a:pt x="1548889" y="1141116"/>
                    </a:cubicBezTo>
                    <a:cubicBezTo>
                      <a:pt x="1594180" y="1142058"/>
                      <a:pt x="1639472" y="1141116"/>
                      <a:pt x="1684679" y="1141545"/>
                    </a:cubicBezTo>
                    <a:cubicBezTo>
                      <a:pt x="1698463" y="1141716"/>
                      <a:pt x="1706340" y="1139404"/>
                      <a:pt x="1706255" y="1122537"/>
                    </a:cubicBezTo>
                    <a:cubicBezTo>
                      <a:pt x="1705741" y="917996"/>
                      <a:pt x="1705826" y="713369"/>
                      <a:pt x="1705655" y="508828"/>
                    </a:cubicBezTo>
                    <a:cubicBezTo>
                      <a:pt x="1705655" y="505403"/>
                      <a:pt x="1704542" y="502064"/>
                      <a:pt x="1703343" y="495471"/>
                    </a:cubicBezTo>
                    <a:cubicBezTo>
                      <a:pt x="1692299" y="506173"/>
                      <a:pt x="1681682" y="513965"/>
                      <a:pt x="1674148" y="524153"/>
                    </a:cubicBezTo>
                    <a:cubicBezTo>
                      <a:pt x="1608650" y="612768"/>
                      <a:pt x="1531337" y="690167"/>
                      <a:pt x="1441952" y="753695"/>
                    </a:cubicBezTo>
                    <a:cubicBezTo>
                      <a:pt x="1391009" y="789911"/>
                      <a:pt x="1335015" y="819792"/>
                      <a:pt x="1274226" y="838799"/>
                    </a:cubicBezTo>
                    <a:cubicBezTo>
                      <a:pt x="1197512" y="862858"/>
                      <a:pt x="1119515" y="874074"/>
                      <a:pt x="1039205" y="868937"/>
                    </a:cubicBezTo>
                    <a:cubicBezTo>
                      <a:pt x="987663" y="865598"/>
                      <a:pt x="937833" y="852755"/>
                      <a:pt x="887233" y="844108"/>
                    </a:cubicBezTo>
                    <a:cubicBezTo>
                      <a:pt x="779954" y="825785"/>
                      <a:pt x="680209" y="784946"/>
                      <a:pt x="585001" y="735715"/>
                    </a:cubicBezTo>
                    <a:cubicBezTo>
                      <a:pt x="463595" y="672957"/>
                      <a:pt x="352463" y="594446"/>
                      <a:pt x="258626" y="492646"/>
                    </a:cubicBezTo>
                    <a:cubicBezTo>
                      <a:pt x="165987" y="392130"/>
                      <a:pt x="100832" y="275604"/>
                      <a:pt x="48262" y="151116"/>
                    </a:cubicBezTo>
                    <a:cubicBezTo>
                      <a:pt x="31139" y="110533"/>
                      <a:pt x="17782" y="68409"/>
                      <a:pt x="2628" y="26970"/>
                    </a:cubicBezTo>
                    <a:cubicBezTo>
                      <a:pt x="-626" y="18151"/>
                      <a:pt x="-1739" y="9418"/>
                      <a:pt x="4512" y="1199"/>
                    </a:cubicBezTo>
                    <a:cubicBezTo>
                      <a:pt x="6994" y="1284"/>
                      <a:pt x="9477" y="1370"/>
                      <a:pt x="11960" y="1541"/>
                    </a:cubicBezTo>
                    <a:cubicBezTo>
                      <a:pt x="32337" y="3853"/>
                      <a:pt x="52714" y="3425"/>
                      <a:pt x="73006" y="1798"/>
                    </a:cubicBezTo>
                    <a:cubicBezTo>
                      <a:pt x="81568" y="1199"/>
                      <a:pt x="89873" y="599"/>
                      <a:pt x="98178" y="0"/>
                    </a:cubicBezTo>
                    <a:close/>
                  </a:path>
                </a:pathLst>
              </a:custGeom>
              <a:solidFill>
                <a:srgbClr val="FBF399"/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D89FD99-011E-4447-B944-04A4F50957EC}"/>
                  </a:ext>
                </a:extLst>
              </p:cNvPr>
              <p:cNvSpPr/>
              <p:nvPr/>
            </p:nvSpPr>
            <p:spPr>
              <a:xfrm>
                <a:off x="3656657" y="4902311"/>
                <a:ext cx="407887" cy="321256"/>
              </a:xfrm>
              <a:custGeom>
                <a:avLst/>
                <a:gdLst>
                  <a:gd name="connsiteX0" fmla="*/ 206169 w 407887"/>
                  <a:gd name="connsiteY0" fmla="*/ 320899 h 321256"/>
                  <a:gd name="connsiteX1" fmla="*/ 29624 w 407887"/>
                  <a:gd name="connsiteY1" fmla="*/ 321241 h 321256"/>
                  <a:gd name="connsiteX2" fmla="*/ 1 w 407887"/>
                  <a:gd name="connsiteY2" fmla="*/ 292901 h 321256"/>
                  <a:gd name="connsiteX3" fmla="*/ 86 w 407887"/>
                  <a:gd name="connsiteY3" fmla="*/ 26886 h 321256"/>
                  <a:gd name="connsiteX4" fmla="*/ 28255 w 407887"/>
                  <a:gd name="connsiteY4" fmla="*/ 3 h 321256"/>
                  <a:gd name="connsiteX5" fmla="*/ 383997 w 407887"/>
                  <a:gd name="connsiteY5" fmla="*/ 3 h 321256"/>
                  <a:gd name="connsiteX6" fmla="*/ 407885 w 407887"/>
                  <a:gd name="connsiteY6" fmla="*/ 22863 h 321256"/>
                  <a:gd name="connsiteX7" fmla="*/ 407885 w 407887"/>
                  <a:gd name="connsiteY7" fmla="*/ 299751 h 321256"/>
                  <a:gd name="connsiteX8" fmla="*/ 385367 w 407887"/>
                  <a:gd name="connsiteY8" fmla="*/ 321156 h 321256"/>
                  <a:gd name="connsiteX9" fmla="*/ 206169 w 407887"/>
                  <a:gd name="connsiteY9" fmla="*/ 320899 h 321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7887" h="321256">
                    <a:moveTo>
                      <a:pt x="206169" y="320899"/>
                    </a:moveTo>
                    <a:cubicBezTo>
                      <a:pt x="147349" y="320899"/>
                      <a:pt x="88444" y="320214"/>
                      <a:pt x="29624" y="321241"/>
                    </a:cubicBezTo>
                    <a:cubicBezTo>
                      <a:pt x="8391" y="321669"/>
                      <a:pt x="-85" y="313364"/>
                      <a:pt x="1" y="292901"/>
                    </a:cubicBezTo>
                    <a:cubicBezTo>
                      <a:pt x="172" y="204201"/>
                      <a:pt x="86" y="115501"/>
                      <a:pt x="86" y="26886"/>
                    </a:cubicBezTo>
                    <a:cubicBezTo>
                      <a:pt x="86" y="7965"/>
                      <a:pt x="8220" y="-169"/>
                      <a:pt x="28255" y="3"/>
                    </a:cubicBezTo>
                    <a:cubicBezTo>
                      <a:pt x="146835" y="687"/>
                      <a:pt x="265416" y="602"/>
                      <a:pt x="383997" y="3"/>
                    </a:cubicBezTo>
                    <a:cubicBezTo>
                      <a:pt x="401121" y="-83"/>
                      <a:pt x="408056" y="4540"/>
                      <a:pt x="407885" y="22863"/>
                    </a:cubicBezTo>
                    <a:cubicBezTo>
                      <a:pt x="407200" y="115159"/>
                      <a:pt x="407200" y="207455"/>
                      <a:pt x="407885" y="299751"/>
                    </a:cubicBezTo>
                    <a:cubicBezTo>
                      <a:pt x="407970" y="316875"/>
                      <a:pt x="401206" y="321327"/>
                      <a:pt x="385367" y="321156"/>
                    </a:cubicBezTo>
                    <a:cubicBezTo>
                      <a:pt x="325606" y="320556"/>
                      <a:pt x="265844" y="320899"/>
                      <a:pt x="206169" y="320899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1A5C9287-2CD0-4E85-8437-8D11E1CA68AC}"/>
                  </a:ext>
                </a:extLst>
              </p:cNvPr>
              <p:cNvSpPr/>
              <p:nvPr/>
            </p:nvSpPr>
            <p:spPr>
              <a:xfrm>
                <a:off x="5272269" y="611997"/>
                <a:ext cx="61131" cy="3962"/>
              </a:xfrm>
              <a:custGeom>
                <a:avLst/>
                <a:gdLst>
                  <a:gd name="connsiteX0" fmla="*/ 61131 w 61131"/>
                  <a:gd name="connsiteY0" fmla="*/ 257 h 3962"/>
                  <a:gd name="connsiteX1" fmla="*/ 0 w 61131"/>
                  <a:gd name="connsiteY1" fmla="*/ 0 h 3962"/>
                  <a:gd name="connsiteX2" fmla="*/ 61131 w 61131"/>
                  <a:gd name="connsiteY2" fmla="*/ 257 h 3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131" h="3962">
                    <a:moveTo>
                      <a:pt x="61131" y="257"/>
                    </a:moveTo>
                    <a:cubicBezTo>
                      <a:pt x="40754" y="6164"/>
                      <a:pt x="20377" y="4195"/>
                      <a:pt x="0" y="0"/>
                    </a:cubicBezTo>
                    <a:cubicBezTo>
                      <a:pt x="20463" y="86"/>
                      <a:pt x="40840" y="171"/>
                      <a:pt x="61131" y="257"/>
                    </a:cubicBezTo>
                    <a:close/>
                  </a:path>
                </a:pathLst>
              </a:custGeom>
              <a:solidFill>
                <a:srgbClr val="92968E"/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1C3A9ED5-CD7D-466B-AE48-BC84CEB5F5A0}"/>
                  </a:ext>
                </a:extLst>
              </p:cNvPr>
              <p:cNvSpPr/>
              <p:nvPr/>
            </p:nvSpPr>
            <p:spPr>
              <a:xfrm>
                <a:off x="4431605" y="3237455"/>
                <a:ext cx="3334018" cy="1344818"/>
              </a:xfrm>
              <a:custGeom>
                <a:avLst/>
                <a:gdLst>
                  <a:gd name="connsiteX0" fmla="*/ 2457474 w 3334018"/>
                  <a:gd name="connsiteY0" fmla="*/ 1343534 h 1344818"/>
                  <a:gd name="connsiteX1" fmla="*/ 1104453 w 3334018"/>
                  <a:gd name="connsiteY1" fmla="*/ 1344819 h 1344818"/>
                  <a:gd name="connsiteX2" fmla="*/ 1061987 w 3334018"/>
                  <a:gd name="connsiteY2" fmla="*/ 1302266 h 1344818"/>
                  <a:gd name="connsiteX3" fmla="*/ 1061816 w 3334018"/>
                  <a:gd name="connsiteY3" fmla="*/ 299937 h 1344818"/>
                  <a:gd name="connsiteX4" fmla="*/ 1024572 w 3334018"/>
                  <a:gd name="connsiteY4" fmla="*/ 263206 h 1344818"/>
                  <a:gd name="connsiteX5" fmla="*/ 43732 w 3334018"/>
                  <a:gd name="connsiteY5" fmla="*/ 263549 h 1344818"/>
                  <a:gd name="connsiteX6" fmla="*/ 2636 w 3334018"/>
                  <a:gd name="connsiteY6" fmla="*/ 221767 h 1344818"/>
                  <a:gd name="connsiteX7" fmla="*/ 2293 w 3334018"/>
                  <a:gd name="connsiteY7" fmla="*/ 99591 h 1344818"/>
                  <a:gd name="connsiteX8" fmla="*/ 7259 w 3334018"/>
                  <a:gd name="connsiteY8" fmla="*/ 84094 h 1344818"/>
                  <a:gd name="connsiteX9" fmla="*/ 115908 w 3334018"/>
                  <a:gd name="connsiteY9" fmla="*/ 4726 h 1344818"/>
                  <a:gd name="connsiteX10" fmla="*/ 132604 w 3334018"/>
                  <a:gd name="connsiteY10" fmla="*/ 3099 h 1344818"/>
                  <a:gd name="connsiteX11" fmla="*/ 3294219 w 3334018"/>
                  <a:gd name="connsiteY11" fmla="*/ 3356 h 1344818"/>
                  <a:gd name="connsiteX12" fmla="*/ 3333860 w 3334018"/>
                  <a:gd name="connsiteY12" fmla="*/ 42740 h 1344818"/>
                  <a:gd name="connsiteX13" fmla="*/ 3333945 w 3334018"/>
                  <a:gd name="connsiteY13" fmla="*/ 227418 h 1344818"/>
                  <a:gd name="connsiteX14" fmla="*/ 3298757 w 3334018"/>
                  <a:gd name="connsiteY14" fmla="*/ 263206 h 1344818"/>
                  <a:gd name="connsiteX15" fmla="*/ 2494718 w 3334018"/>
                  <a:gd name="connsiteY15" fmla="*/ 263292 h 1344818"/>
                  <a:gd name="connsiteX16" fmla="*/ 2459015 w 3334018"/>
                  <a:gd name="connsiteY16" fmla="*/ 298310 h 1344818"/>
                  <a:gd name="connsiteX17" fmla="*/ 2458844 w 3334018"/>
                  <a:gd name="connsiteY17" fmla="*/ 1311171 h 1344818"/>
                  <a:gd name="connsiteX18" fmla="*/ 2457474 w 3334018"/>
                  <a:gd name="connsiteY18" fmla="*/ 1343534 h 1344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334018" h="1344818">
                    <a:moveTo>
                      <a:pt x="2457474" y="1343534"/>
                    </a:moveTo>
                    <a:cubicBezTo>
                      <a:pt x="2347883" y="1343962"/>
                      <a:pt x="1445898" y="1344819"/>
                      <a:pt x="1104453" y="1344819"/>
                    </a:cubicBezTo>
                    <a:cubicBezTo>
                      <a:pt x="1061730" y="1344819"/>
                      <a:pt x="1061987" y="1344904"/>
                      <a:pt x="1061987" y="1302266"/>
                    </a:cubicBezTo>
                    <a:cubicBezTo>
                      <a:pt x="1062072" y="1018871"/>
                      <a:pt x="1062415" y="350622"/>
                      <a:pt x="1061816" y="299937"/>
                    </a:cubicBezTo>
                    <a:cubicBezTo>
                      <a:pt x="1061473" y="265775"/>
                      <a:pt x="1058305" y="263206"/>
                      <a:pt x="1024572" y="263206"/>
                    </a:cubicBezTo>
                    <a:cubicBezTo>
                      <a:pt x="697597" y="263292"/>
                      <a:pt x="370622" y="263463"/>
                      <a:pt x="43732" y="263549"/>
                    </a:cubicBezTo>
                    <a:cubicBezTo>
                      <a:pt x="4348" y="263549"/>
                      <a:pt x="2636" y="261665"/>
                      <a:pt x="2636" y="221767"/>
                    </a:cubicBezTo>
                    <a:cubicBezTo>
                      <a:pt x="2636" y="181013"/>
                      <a:pt x="2379" y="140259"/>
                      <a:pt x="2293" y="99591"/>
                    </a:cubicBezTo>
                    <a:cubicBezTo>
                      <a:pt x="-3101" y="92227"/>
                      <a:pt x="2036" y="87775"/>
                      <a:pt x="7259" y="84094"/>
                    </a:cubicBezTo>
                    <a:cubicBezTo>
                      <a:pt x="43989" y="58323"/>
                      <a:pt x="78322" y="29384"/>
                      <a:pt x="115908" y="4726"/>
                    </a:cubicBezTo>
                    <a:cubicBezTo>
                      <a:pt x="121131" y="1301"/>
                      <a:pt x="126354" y="-3065"/>
                      <a:pt x="132604" y="3099"/>
                    </a:cubicBezTo>
                    <a:cubicBezTo>
                      <a:pt x="684925" y="3185"/>
                      <a:pt x="2792669" y="3356"/>
                      <a:pt x="3294219" y="3356"/>
                    </a:cubicBezTo>
                    <a:cubicBezTo>
                      <a:pt x="3333175" y="3356"/>
                      <a:pt x="3333774" y="3955"/>
                      <a:pt x="3333860" y="42740"/>
                    </a:cubicBezTo>
                    <a:cubicBezTo>
                      <a:pt x="3333945" y="104300"/>
                      <a:pt x="3334117" y="165859"/>
                      <a:pt x="3333945" y="227418"/>
                    </a:cubicBezTo>
                    <a:cubicBezTo>
                      <a:pt x="3333860" y="260980"/>
                      <a:pt x="3331548" y="263206"/>
                      <a:pt x="3298757" y="263206"/>
                    </a:cubicBezTo>
                    <a:cubicBezTo>
                      <a:pt x="3030772" y="263206"/>
                      <a:pt x="2762788" y="263292"/>
                      <a:pt x="2494718" y="263292"/>
                    </a:cubicBezTo>
                    <a:cubicBezTo>
                      <a:pt x="2459101" y="263292"/>
                      <a:pt x="2459015" y="263292"/>
                      <a:pt x="2459015" y="298310"/>
                    </a:cubicBezTo>
                    <a:cubicBezTo>
                      <a:pt x="2458930" y="635902"/>
                      <a:pt x="2458930" y="973579"/>
                      <a:pt x="2458844" y="1311171"/>
                    </a:cubicBezTo>
                    <a:cubicBezTo>
                      <a:pt x="2458844" y="1321873"/>
                      <a:pt x="2457902" y="1332661"/>
                      <a:pt x="2457474" y="1343534"/>
                    </a:cubicBezTo>
                    <a:close/>
                  </a:path>
                </a:pathLst>
              </a:custGeom>
              <a:solidFill>
                <a:srgbClr val="5BBFD8"/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0EC18D2-42C4-4790-98AC-A372D52603AB}"/>
                  </a:ext>
                </a:extLst>
              </p:cNvPr>
              <p:cNvSpPr/>
              <p:nvPr/>
            </p:nvSpPr>
            <p:spPr>
              <a:xfrm>
                <a:off x="3720008" y="4935532"/>
                <a:ext cx="267052" cy="250301"/>
              </a:xfrm>
              <a:custGeom>
                <a:avLst/>
                <a:gdLst>
                  <a:gd name="connsiteX0" fmla="*/ 132287 w 267052"/>
                  <a:gd name="connsiteY0" fmla="*/ 249920 h 250301"/>
                  <a:gd name="connsiteX1" fmla="*/ 23723 w 267052"/>
                  <a:gd name="connsiteY1" fmla="*/ 250262 h 250301"/>
                  <a:gd name="connsiteX2" fmla="*/ 7 w 267052"/>
                  <a:gd name="connsiteY2" fmla="*/ 227830 h 250301"/>
                  <a:gd name="connsiteX3" fmla="*/ 92 w 267052"/>
                  <a:gd name="connsiteY3" fmla="*/ 21662 h 250301"/>
                  <a:gd name="connsiteX4" fmla="*/ 22011 w 267052"/>
                  <a:gd name="connsiteY4" fmla="*/ 1 h 250301"/>
                  <a:gd name="connsiteX5" fmla="*/ 244532 w 267052"/>
                  <a:gd name="connsiteY5" fmla="*/ 1 h 250301"/>
                  <a:gd name="connsiteX6" fmla="*/ 266964 w 267052"/>
                  <a:gd name="connsiteY6" fmla="*/ 21662 h 250301"/>
                  <a:gd name="connsiteX7" fmla="*/ 267049 w 267052"/>
                  <a:gd name="connsiteY7" fmla="*/ 230570 h 250301"/>
                  <a:gd name="connsiteX8" fmla="*/ 246158 w 267052"/>
                  <a:gd name="connsiteY8" fmla="*/ 250177 h 250301"/>
                  <a:gd name="connsiteX9" fmla="*/ 132287 w 267052"/>
                  <a:gd name="connsiteY9" fmla="*/ 249920 h 250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7052" h="250301">
                    <a:moveTo>
                      <a:pt x="132287" y="249920"/>
                    </a:moveTo>
                    <a:cubicBezTo>
                      <a:pt x="96070" y="249920"/>
                      <a:pt x="59939" y="249235"/>
                      <a:pt x="23723" y="250262"/>
                    </a:cubicBezTo>
                    <a:cubicBezTo>
                      <a:pt x="6771" y="250776"/>
                      <a:pt x="-250" y="246409"/>
                      <a:pt x="7" y="227830"/>
                    </a:cubicBezTo>
                    <a:cubicBezTo>
                      <a:pt x="1034" y="159079"/>
                      <a:pt x="863" y="90414"/>
                      <a:pt x="92" y="21662"/>
                    </a:cubicBezTo>
                    <a:cubicBezTo>
                      <a:pt x="-79" y="4967"/>
                      <a:pt x="5743" y="-85"/>
                      <a:pt x="22011" y="1"/>
                    </a:cubicBezTo>
                    <a:cubicBezTo>
                      <a:pt x="96156" y="686"/>
                      <a:pt x="170387" y="601"/>
                      <a:pt x="244532" y="1"/>
                    </a:cubicBezTo>
                    <a:cubicBezTo>
                      <a:pt x="260542" y="-85"/>
                      <a:pt x="267135" y="4710"/>
                      <a:pt x="266964" y="21662"/>
                    </a:cubicBezTo>
                    <a:cubicBezTo>
                      <a:pt x="266279" y="91270"/>
                      <a:pt x="266279" y="160963"/>
                      <a:pt x="267049" y="230570"/>
                    </a:cubicBezTo>
                    <a:cubicBezTo>
                      <a:pt x="267220" y="246667"/>
                      <a:pt x="260885" y="250434"/>
                      <a:pt x="246158" y="250177"/>
                    </a:cubicBezTo>
                    <a:cubicBezTo>
                      <a:pt x="208315" y="249406"/>
                      <a:pt x="170301" y="249920"/>
                      <a:pt x="132287" y="24992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6F14B3CA-EAB8-4B50-9F35-D2CAF55C045D}"/>
                  </a:ext>
                </a:extLst>
              </p:cNvPr>
              <p:cNvSpPr/>
              <p:nvPr/>
            </p:nvSpPr>
            <p:spPr>
              <a:xfrm>
                <a:off x="6287059" y="2382577"/>
                <a:ext cx="1169726" cy="832211"/>
              </a:xfrm>
              <a:custGeom>
                <a:avLst/>
                <a:gdLst>
                  <a:gd name="connsiteX0" fmla="*/ 1120608 w 1169726"/>
                  <a:gd name="connsiteY0" fmla="*/ 451892 h 832211"/>
                  <a:gd name="connsiteX1" fmla="*/ 1108536 w 1169726"/>
                  <a:gd name="connsiteY1" fmla="*/ 429546 h 832211"/>
                  <a:gd name="connsiteX2" fmla="*/ 1082850 w 1169726"/>
                  <a:gd name="connsiteY2" fmla="*/ 333396 h 832211"/>
                  <a:gd name="connsiteX3" fmla="*/ 1018722 w 1169726"/>
                  <a:gd name="connsiteY3" fmla="*/ 233480 h 832211"/>
                  <a:gd name="connsiteX4" fmla="*/ 927796 w 1169726"/>
                  <a:gd name="connsiteY4" fmla="*/ 154027 h 832211"/>
                  <a:gd name="connsiteX5" fmla="*/ 828479 w 1169726"/>
                  <a:gd name="connsiteY5" fmla="*/ 96491 h 832211"/>
                  <a:gd name="connsiteX6" fmla="*/ 797828 w 1169726"/>
                  <a:gd name="connsiteY6" fmla="*/ 84162 h 832211"/>
                  <a:gd name="connsiteX7" fmla="*/ 838068 w 1169726"/>
                  <a:gd name="connsiteY7" fmla="*/ 76115 h 832211"/>
                  <a:gd name="connsiteX8" fmla="*/ 858617 w 1169726"/>
                  <a:gd name="connsiteY8" fmla="*/ 57364 h 832211"/>
                  <a:gd name="connsiteX9" fmla="*/ 839524 w 1169726"/>
                  <a:gd name="connsiteY9" fmla="*/ 37929 h 832211"/>
                  <a:gd name="connsiteX10" fmla="*/ 804934 w 1169726"/>
                  <a:gd name="connsiteY10" fmla="*/ 27398 h 832211"/>
                  <a:gd name="connsiteX11" fmla="*/ 825397 w 1169726"/>
                  <a:gd name="connsiteY11" fmla="*/ 171 h 832211"/>
                  <a:gd name="connsiteX12" fmla="*/ 798170 w 1169726"/>
                  <a:gd name="connsiteY12" fmla="*/ 0 h 832211"/>
                  <a:gd name="connsiteX13" fmla="*/ 806732 w 1169726"/>
                  <a:gd name="connsiteY13" fmla="*/ 56679 h 832211"/>
                  <a:gd name="connsiteX14" fmla="*/ 773940 w 1169726"/>
                  <a:gd name="connsiteY14" fmla="*/ 107279 h 832211"/>
                  <a:gd name="connsiteX15" fmla="*/ 587122 w 1169726"/>
                  <a:gd name="connsiteY15" fmla="*/ 100344 h 832211"/>
                  <a:gd name="connsiteX16" fmla="*/ 266825 w 1169726"/>
                  <a:gd name="connsiteY16" fmla="*/ 294526 h 832211"/>
                  <a:gd name="connsiteX17" fmla="*/ 134717 w 1169726"/>
                  <a:gd name="connsiteY17" fmla="*/ 384254 h 832211"/>
                  <a:gd name="connsiteX18" fmla="*/ 7916 w 1169726"/>
                  <a:gd name="connsiteY18" fmla="*/ 511910 h 832211"/>
                  <a:gd name="connsiteX19" fmla="*/ 2009 w 1169726"/>
                  <a:gd name="connsiteY19" fmla="*/ 551893 h 832211"/>
                  <a:gd name="connsiteX20" fmla="*/ 123929 w 1169726"/>
                  <a:gd name="connsiteY20" fmla="*/ 701040 h 832211"/>
                  <a:gd name="connsiteX21" fmla="*/ 151412 w 1169726"/>
                  <a:gd name="connsiteY21" fmla="*/ 724671 h 832211"/>
                  <a:gd name="connsiteX22" fmla="*/ 286774 w 1169726"/>
                  <a:gd name="connsiteY22" fmla="*/ 830666 h 832211"/>
                  <a:gd name="connsiteX23" fmla="*/ 441486 w 1169726"/>
                  <a:gd name="connsiteY23" fmla="*/ 754294 h 832211"/>
                  <a:gd name="connsiteX24" fmla="*/ 536607 w 1169726"/>
                  <a:gd name="connsiteY24" fmla="*/ 701896 h 832211"/>
                  <a:gd name="connsiteX25" fmla="*/ 734728 w 1169726"/>
                  <a:gd name="connsiteY25" fmla="*/ 703009 h 832211"/>
                  <a:gd name="connsiteX26" fmla="*/ 763923 w 1169726"/>
                  <a:gd name="connsiteY26" fmla="*/ 723643 h 832211"/>
                  <a:gd name="connsiteX27" fmla="*/ 920518 w 1169726"/>
                  <a:gd name="connsiteY27" fmla="*/ 832207 h 832211"/>
                  <a:gd name="connsiteX28" fmla="*/ 1072576 w 1169726"/>
                  <a:gd name="connsiteY28" fmla="*/ 722445 h 832211"/>
                  <a:gd name="connsiteX29" fmla="*/ 1105710 w 1169726"/>
                  <a:gd name="connsiteY29" fmla="*/ 700441 h 832211"/>
                  <a:gd name="connsiteX30" fmla="*/ 1135505 w 1169726"/>
                  <a:gd name="connsiteY30" fmla="*/ 677238 h 832211"/>
                  <a:gd name="connsiteX31" fmla="*/ 1143553 w 1169726"/>
                  <a:gd name="connsiteY31" fmla="*/ 663454 h 832211"/>
                  <a:gd name="connsiteX32" fmla="*/ 1120608 w 1169726"/>
                  <a:gd name="connsiteY32" fmla="*/ 451892 h 832211"/>
                  <a:gd name="connsiteX33" fmla="*/ 679247 w 1169726"/>
                  <a:gd name="connsiteY33" fmla="*/ 327403 h 832211"/>
                  <a:gd name="connsiteX34" fmla="*/ 635924 w 1169726"/>
                  <a:gd name="connsiteY34" fmla="*/ 369014 h 832211"/>
                  <a:gd name="connsiteX35" fmla="*/ 513833 w 1169726"/>
                  <a:gd name="connsiteY35" fmla="*/ 369014 h 832211"/>
                  <a:gd name="connsiteX36" fmla="*/ 383608 w 1169726"/>
                  <a:gd name="connsiteY36" fmla="*/ 368757 h 832211"/>
                  <a:gd name="connsiteX37" fmla="*/ 354755 w 1169726"/>
                  <a:gd name="connsiteY37" fmla="*/ 317557 h 832211"/>
                  <a:gd name="connsiteX38" fmla="*/ 606900 w 1169726"/>
                  <a:gd name="connsiteY38" fmla="*/ 170722 h 832211"/>
                  <a:gd name="connsiteX39" fmla="*/ 679590 w 1169726"/>
                  <a:gd name="connsiteY39" fmla="*/ 246066 h 832211"/>
                  <a:gd name="connsiteX40" fmla="*/ 679247 w 1169726"/>
                  <a:gd name="connsiteY40" fmla="*/ 327403 h 832211"/>
                  <a:gd name="connsiteX41" fmla="*/ 940039 w 1169726"/>
                  <a:gd name="connsiteY41" fmla="*/ 368842 h 832211"/>
                  <a:gd name="connsiteX42" fmla="*/ 864182 w 1169726"/>
                  <a:gd name="connsiteY42" fmla="*/ 369014 h 832211"/>
                  <a:gd name="connsiteX43" fmla="*/ 791064 w 1169726"/>
                  <a:gd name="connsiteY43" fmla="*/ 369185 h 832211"/>
                  <a:gd name="connsiteX44" fmla="*/ 764608 w 1169726"/>
                  <a:gd name="connsiteY44" fmla="*/ 345469 h 832211"/>
                  <a:gd name="connsiteX45" fmla="*/ 763324 w 1169726"/>
                  <a:gd name="connsiteY45" fmla="*/ 202486 h 832211"/>
                  <a:gd name="connsiteX46" fmla="*/ 799540 w 1169726"/>
                  <a:gd name="connsiteY46" fmla="*/ 178942 h 832211"/>
                  <a:gd name="connsiteX47" fmla="*/ 969492 w 1169726"/>
                  <a:gd name="connsiteY47" fmla="*/ 332369 h 832211"/>
                  <a:gd name="connsiteX48" fmla="*/ 940039 w 1169726"/>
                  <a:gd name="connsiteY48" fmla="*/ 368842 h 83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169726" h="832211">
                    <a:moveTo>
                      <a:pt x="1120608" y="451892"/>
                    </a:moveTo>
                    <a:cubicBezTo>
                      <a:pt x="1113587" y="445299"/>
                      <a:pt x="1109135" y="439734"/>
                      <a:pt x="1108536" y="429546"/>
                    </a:cubicBezTo>
                    <a:cubicBezTo>
                      <a:pt x="1106481" y="395897"/>
                      <a:pt x="1096035" y="364133"/>
                      <a:pt x="1082850" y="333396"/>
                    </a:cubicBezTo>
                    <a:cubicBezTo>
                      <a:pt x="1067097" y="296581"/>
                      <a:pt x="1043552" y="264560"/>
                      <a:pt x="1018722" y="233480"/>
                    </a:cubicBezTo>
                    <a:cubicBezTo>
                      <a:pt x="993208" y="201459"/>
                      <a:pt x="966067" y="171664"/>
                      <a:pt x="927796" y="154027"/>
                    </a:cubicBezTo>
                    <a:cubicBezTo>
                      <a:pt x="893035" y="137931"/>
                      <a:pt x="854079" y="129369"/>
                      <a:pt x="828479" y="96491"/>
                    </a:cubicBezTo>
                    <a:cubicBezTo>
                      <a:pt x="822486" y="88872"/>
                      <a:pt x="807075" y="97176"/>
                      <a:pt x="797828" y="84162"/>
                    </a:cubicBezTo>
                    <a:cubicBezTo>
                      <a:pt x="812640" y="81251"/>
                      <a:pt x="825483" y="79111"/>
                      <a:pt x="838068" y="76115"/>
                    </a:cubicBezTo>
                    <a:cubicBezTo>
                      <a:pt x="848171" y="73717"/>
                      <a:pt x="857675" y="68580"/>
                      <a:pt x="858617" y="57364"/>
                    </a:cubicBezTo>
                    <a:cubicBezTo>
                      <a:pt x="859644" y="45121"/>
                      <a:pt x="849370" y="41011"/>
                      <a:pt x="839524" y="37929"/>
                    </a:cubicBezTo>
                    <a:cubicBezTo>
                      <a:pt x="829592" y="34847"/>
                      <a:pt x="819660" y="31850"/>
                      <a:pt x="804934" y="27398"/>
                    </a:cubicBezTo>
                    <a:cubicBezTo>
                      <a:pt x="817606" y="18836"/>
                      <a:pt x="827537" y="12928"/>
                      <a:pt x="825397" y="171"/>
                    </a:cubicBezTo>
                    <a:cubicBezTo>
                      <a:pt x="816321" y="86"/>
                      <a:pt x="807246" y="86"/>
                      <a:pt x="798170" y="0"/>
                    </a:cubicBezTo>
                    <a:cubicBezTo>
                      <a:pt x="780619" y="21233"/>
                      <a:pt x="782074" y="40326"/>
                      <a:pt x="806732" y="56679"/>
                    </a:cubicBezTo>
                    <a:cubicBezTo>
                      <a:pt x="762297" y="64042"/>
                      <a:pt x="752450" y="79025"/>
                      <a:pt x="773940" y="107279"/>
                    </a:cubicBezTo>
                    <a:cubicBezTo>
                      <a:pt x="711097" y="97690"/>
                      <a:pt x="649195" y="92467"/>
                      <a:pt x="587122" y="100344"/>
                    </a:cubicBezTo>
                    <a:cubicBezTo>
                      <a:pt x="451675" y="117554"/>
                      <a:pt x="348933" y="189901"/>
                      <a:pt x="266825" y="294526"/>
                    </a:cubicBezTo>
                    <a:cubicBezTo>
                      <a:pt x="231893" y="339047"/>
                      <a:pt x="195077" y="373637"/>
                      <a:pt x="134717" y="384254"/>
                    </a:cubicBezTo>
                    <a:cubicBezTo>
                      <a:pt x="66650" y="396240"/>
                      <a:pt x="20074" y="439563"/>
                      <a:pt x="7916" y="511910"/>
                    </a:cubicBezTo>
                    <a:cubicBezTo>
                      <a:pt x="5691" y="525181"/>
                      <a:pt x="3721" y="538537"/>
                      <a:pt x="2009" y="551893"/>
                    </a:cubicBezTo>
                    <a:cubicBezTo>
                      <a:pt x="-10063" y="645132"/>
                      <a:pt x="32489" y="697958"/>
                      <a:pt x="123929" y="701040"/>
                    </a:cubicBezTo>
                    <a:cubicBezTo>
                      <a:pt x="141909" y="701639"/>
                      <a:pt x="146275" y="711485"/>
                      <a:pt x="151412" y="724671"/>
                    </a:cubicBezTo>
                    <a:cubicBezTo>
                      <a:pt x="175642" y="786401"/>
                      <a:pt x="220591" y="823131"/>
                      <a:pt x="286774" y="830666"/>
                    </a:cubicBezTo>
                    <a:cubicBezTo>
                      <a:pt x="354327" y="838371"/>
                      <a:pt x="413146" y="814398"/>
                      <a:pt x="441486" y="754294"/>
                    </a:cubicBezTo>
                    <a:cubicBezTo>
                      <a:pt x="463747" y="707033"/>
                      <a:pt x="491658" y="699584"/>
                      <a:pt x="536607" y="701896"/>
                    </a:cubicBezTo>
                    <a:cubicBezTo>
                      <a:pt x="602448" y="705321"/>
                      <a:pt x="668630" y="702752"/>
                      <a:pt x="734728" y="703009"/>
                    </a:cubicBezTo>
                    <a:cubicBezTo>
                      <a:pt x="748854" y="703095"/>
                      <a:pt x="758016" y="706862"/>
                      <a:pt x="763923" y="723643"/>
                    </a:cubicBezTo>
                    <a:cubicBezTo>
                      <a:pt x="787639" y="790596"/>
                      <a:pt x="850397" y="832721"/>
                      <a:pt x="920518" y="832207"/>
                    </a:cubicBezTo>
                    <a:cubicBezTo>
                      <a:pt x="989869" y="831693"/>
                      <a:pt x="1048517" y="790254"/>
                      <a:pt x="1072576" y="722445"/>
                    </a:cubicBezTo>
                    <a:cubicBezTo>
                      <a:pt x="1078826" y="704807"/>
                      <a:pt x="1087473" y="698643"/>
                      <a:pt x="1105710" y="700441"/>
                    </a:cubicBezTo>
                    <a:cubicBezTo>
                      <a:pt x="1121207" y="701982"/>
                      <a:pt x="1137817" y="701554"/>
                      <a:pt x="1135505" y="677238"/>
                    </a:cubicBezTo>
                    <a:cubicBezTo>
                      <a:pt x="1135077" y="672957"/>
                      <a:pt x="1140557" y="667991"/>
                      <a:pt x="1143553" y="663454"/>
                    </a:cubicBezTo>
                    <a:cubicBezTo>
                      <a:pt x="1185934" y="599840"/>
                      <a:pt x="1175831" y="503862"/>
                      <a:pt x="1120608" y="451892"/>
                    </a:cubicBezTo>
                    <a:close/>
                    <a:moveTo>
                      <a:pt x="679247" y="327403"/>
                    </a:moveTo>
                    <a:cubicBezTo>
                      <a:pt x="677706" y="359938"/>
                      <a:pt x="667517" y="368928"/>
                      <a:pt x="635924" y="369014"/>
                    </a:cubicBezTo>
                    <a:cubicBezTo>
                      <a:pt x="595256" y="369099"/>
                      <a:pt x="554587" y="369014"/>
                      <a:pt x="513833" y="369014"/>
                    </a:cubicBezTo>
                    <a:cubicBezTo>
                      <a:pt x="470425" y="369014"/>
                      <a:pt x="427016" y="369698"/>
                      <a:pt x="383608" y="368757"/>
                    </a:cubicBezTo>
                    <a:cubicBezTo>
                      <a:pt x="350731" y="368072"/>
                      <a:pt x="336861" y="344869"/>
                      <a:pt x="354755" y="317557"/>
                    </a:cubicBezTo>
                    <a:cubicBezTo>
                      <a:pt x="414088" y="226973"/>
                      <a:pt x="488576" y="161818"/>
                      <a:pt x="606900" y="170722"/>
                    </a:cubicBezTo>
                    <a:cubicBezTo>
                      <a:pt x="654504" y="174318"/>
                      <a:pt x="679333" y="197692"/>
                      <a:pt x="679590" y="246066"/>
                    </a:cubicBezTo>
                    <a:cubicBezTo>
                      <a:pt x="679846" y="273207"/>
                      <a:pt x="680531" y="300348"/>
                      <a:pt x="679247" y="327403"/>
                    </a:cubicBezTo>
                    <a:close/>
                    <a:moveTo>
                      <a:pt x="940039" y="368842"/>
                    </a:moveTo>
                    <a:cubicBezTo>
                      <a:pt x="914782" y="369613"/>
                      <a:pt x="889439" y="369014"/>
                      <a:pt x="864182" y="369014"/>
                    </a:cubicBezTo>
                    <a:cubicBezTo>
                      <a:pt x="839781" y="369014"/>
                      <a:pt x="815379" y="368671"/>
                      <a:pt x="791064" y="369185"/>
                    </a:cubicBezTo>
                    <a:cubicBezTo>
                      <a:pt x="774369" y="369527"/>
                      <a:pt x="764951" y="361822"/>
                      <a:pt x="764608" y="345469"/>
                    </a:cubicBezTo>
                    <a:cubicBezTo>
                      <a:pt x="763581" y="297779"/>
                      <a:pt x="762040" y="250090"/>
                      <a:pt x="763324" y="202486"/>
                    </a:cubicBezTo>
                    <a:cubicBezTo>
                      <a:pt x="763923" y="181853"/>
                      <a:pt x="783187" y="176887"/>
                      <a:pt x="799540" y="178942"/>
                    </a:cubicBezTo>
                    <a:cubicBezTo>
                      <a:pt x="881905" y="189216"/>
                      <a:pt x="948430" y="238104"/>
                      <a:pt x="969492" y="332369"/>
                    </a:cubicBezTo>
                    <a:cubicBezTo>
                      <a:pt x="974886" y="356856"/>
                      <a:pt x="965126" y="368072"/>
                      <a:pt x="940039" y="36884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" name="Graphic 26">
              <a:extLst>
                <a:ext uri="{FF2B5EF4-FFF2-40B4-BE49-F238E27FC236}">
                  <a16:creationId xmlns:a16="http://schemas.microsoft.com/office/drawing/2014/main" id="{0A4FD387-0627-4552-8368-17F9EBF4B469}"/>
                </a:ext>
              </a:extLst>
            </p:cNvPr>
            <p:cNvGrpSpPr/>
            <p:nvPr/>
          </p:nvGrpSpPr>
          <p:grpSpPr>
            <a:xfrm>
              <a:off x="448297" y="3382832"/>
              <a:ext cx="2236758" cy="3475168"/>
              <a:chOff x="3888957" y="1818338"/>
              <a:chExt cx="3243730" cy="5039662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1AF72DC1-427F-4A6E-ACF9-05AD83253C3F}"/>
                  </a:ext>
                </a:extLst>
              </p:cNvPr>
              <p:cNvSpPr/>
              <p:nvPr/>
            </p:nvSpPr>
            <p:spPr>
              <a:xfrm>
                <a:off x="3888950" y="3053331"/>
                <a:ext cx="2713693" cy="3805687"/>
              </a:xfrm>
              <a:custGeom>
                <a:avLst/>
                <a:gdLst>
                  <a:gd name="connsiteX0" fmla="*/ 2713136 w 2713693"/>
                  <a:gd name="connsiteY0" fmla="*/ 1790517 h 3805687"/>
                  <a:gd name="connsiteX1" fmla="*/ 2700316 w 2713693"/>
                  <a:gd name="connsiteY1" fmla="*/ 1718569 h 3805687"/>
                  <a:gd name="connsiteX2" fmla="*/ 2682798 w 2713693"/>
                  <a:gd name="connsiteY2" fmla="*/ 1633138 h 3805687"/>
                  <a:gd name="connsiteX3" fmla="*/ 2634225 w 2713693"/>
                  <a:gd name="connsiteY3" fmla="*/ 1400938 h 3805687"/>
                  <a:gd name="connsiteX4" fmla="*/ 2601512 w 2713693"/>
                  <a:gd name="connsiteY4" fmla="*/ 1382813 h 3805687"/>
                  <a:gd name="connsiteX5" fmla="*/ 2505416 w 2713693"/>
                  <a:gd name="connsiteY5" fmla="*/ 1400606 h 3805687"/>
                  <a:gd name="connsiteX6" fmla="*/ 2349915 w 2713693"/>
                  <a:gd name="connsiteY6" fmla="*/ 1433541 h 3805687"/>
                  <a:gd name="connsiteX7" fmla="*/ 2324828 w 2713693"/>
                  <a:gd name="connsiteY7" fmla="*/ 1444703 h 3805687"/>
                  <a:gd name="connsiteX8" fmla="*/ 2262053 w 2713693"/>
                  <a:gd name="connsiteY8" fmla="*/ 1459071 h 3805687"/>
                  <a:gd name="connsiteX9" fmla="*/ 2142692 w 2713693"/>
                  <a:gd name="connsiteY9" fmla="*/ 1484379 h 3805687"/>
                  <a:gd name="connsiteX10" fmla="*/ 2115505 w 2713693"/>
                  <a:gd name="connsiteY10" fmla="*/ 1469736 h 3805687"/>
                  <a:gd name="connsiteX11" fmla="*/ 2042175 w 2713693"/>
                  <a:gd name="connsiteY11" fmla="*/ 1249085 h 3805687"/>
                  <a:gd name="connsiteX12" fmla="*/ 1975477 w 2713693"/>
                  <a:gd name="connsiteY12" fmla="*/ 1052085 h 3805687"/>
                  <a:gd name="connsiteX13" fmla="*/ 1901043 w 2713693"/>
                  <a:gd name="connsiteY13" fmla="*/ 828284 h 3805687"/>
                  <a:gd name="connsiteX14" fmla="*/ 1826885 w 2713693"/>
                  <a:gd name="connsiteY14" fmla="*/ 607909 h 3805687"/>
                  <a:gd name="connsiteX15" fmla="*/ 1792900 w 2713693"/>
                  <a:gd name="connsiteY15" fmla="*/ 542482 h 3805687"/>
                  <a:gd name="connsiteX16" fmla="*/ 1602697 w 2713693"/>
                  <a:gd name="connsiteY16" fmla="*/ 414059 h 3805687"/>
                  <a:gd name="connsiteX17" fmla="*/ 1591756 w 2713693"/>
                  <a:gd name="connsiteY17" fmla="*/ 414280 h 3805687"/>
                  <a:gd name="connsiteX18" fmla="*/ 1591756 w 2713693"/>
                  <a:gd name="connsiteY18" fmla="*/ 414280 h 3805687"/>
                  <a:gd name="connsiteX19" fmla="*/ 1580869 w 2713693"/>
                  <a:gd name="connsiteY19" fmla="*/ 360292 h 3805687"/>
                  <a:gd name="connsiteX20" fmla="*/ 1566999 w 2713693"/>
                  <a:gd name="connsiteY20" fmla="*/ 309453 h 3805687"/>
                  <a:gd name="connsiteX21" fmla="*/ 1478474 w 2713693"/>
                  <a:gd name="connsiteY21" fmla="*/ 331004 h 3805687"/>
                  <a:gd name="connsiteX22" fmla="*/ 1466040 w 2713693"/>
                  <a:gd name="connsiteY22" fmla="*/ 325589 h 3805687"/>
                  <a:gd name="connsiteX23" fmla="*/ 1356737 w 2713693"/>
                  <a:gd name="connsiteY23" fmla="*/ 248502 h 3805687"/>
                  <a:gd name="connsiteX24" fmla="*/ 1100775 w 2713693"/>
                  <a:gd name="connsiteY24" fmla="*/ 71064 h 3805687"/>
                  <a:gd name="connsiteX25" fmla="*/ 1055739 w 2713693"/>
                  <a:gd name="connsiteY25" fmla="*/ 0 h 3805687"/>
                  <a:gd name="connsiteX26" fmla="*/ 1026893 w 2713693"/>
                  <a:gd name="connsiteY26" fmla="*/ 28459 h 3805687"/>
                  <a:gd name="connsiteX27" fmla="*/ 1026893 w 2713693"/>
                  <a:gd name="connsiteY27" fmla="*/ 28459 h 3805687"/>
                  <a:gd name="connsiteX28" fmla="*/ 1001916 w 2713693"/>
                  <a:gd name="connsiteY28" fmla="*/ 25751 h 3805687"/>
                  <a:gd name="connsiteX29" fmla="*/ 866144 w 2713693"/>
                  <a:gd name="connsiteY29" fmla="*/ 190313 h 3805687"/>
                  <a:gd name="connsiteX30" fmla="*/ 827683 w 2713693"/>
                  <a:gd name="connsiteY30" fmla="*/ 210815 h 3805687"/>
                  <a:gd name="connsiteX31" fmla="*/ 682240 w 2713693"/>
                  <a:gd name="connsiteY31" fmla="*/ 237118 h 3805687"/>
                  <a:gd name="connsiteX32" fmla="*/ 483693 w 2713693"/>
                  <a:gd name="connsiteY32" fmla="*/ 320947 h 3805687"/>
                  <a:gd name="connsiteX33" fmla="*/ 249724 w 2713693"/>
                  <a:gd name="connsiteY33" fmla="*/ 647365 h 3805687"/>
                  <a:gd name="connsiteX34" fmla="*/ 205020 w 2713693"/>
                  <a:gd name="connsiteY34" fmla="*/ 786231 h 3805687"/>
                  <a:gd name="connsiteX35" fmla="*/ 172859 w 2713693"/>
                  <a:gd name="connsiteY35" fmla="*/ 912057 h 3805687"/>
                  <a:gd name="connsiteX36" fmla="*/ 149208 w 2713693"/>
                  <a:gd name="connsiteY36" fmla="*/ 1029926 h 3805687"/>
                  <a:gd name="connsiteX37" fmla="*/ 123291 w 2713693"/>
                  <a:gd name="connsiteY37" fmla="*/ 1164924 h 3805687"/>
                  <a:gd name="connsiteX38" fmla="*/ 99861 w 2713693"/>
                  <a:gd name="connsiteY38" fmla="*/ 1316446 h 3805687"/>
                  <a:gd name="connsiteX39" fmla="*/ 74994 w 2713693"/>
                  <a:gd name="connsiteY39" fmla="*/ 1481616 h 3805687"/>
                  <a:gd name="connsiteX40" fmla="*/ 45817 w 2713693"/>
                  <a:gd name="connsiteY40" fmla="*/ 1720669 h 3805687"/>
                  <a:gd name="connsiteX41" fmla="*/ 40015 w 2713693"/>
                  <a:gd name="connsiteY41" fmla="*/ 1772723 h 3805687"/>
                  <a:gd name="connsiteX42" fmla="*/ 25537 w 2713693"/>
                  <a:gd name="connsiteY42" fmla="*/ 1901091 h 3805687"/>
                  <a:gd name="connsiteX43" fmla="*/ 15369 w 2713693"/>
                  <a:gd name="connsiteY43" fmla="*/ 2010560 h 3805687"/>
                  <a:gd name="connsiteX44" fmla="*/ 339 w 2713693"/>
                  <a:gd name="connsiteY44" fmla="*/ 2151140 h 3805687"/>
                  <a:gd name="connsiteX45" fmla="*/ 5864 w 2713693"/>
                  <a:gd name="connsiteY45" fmla="*/ 2172249 h 3805687"/>
                  <a:gd name="connsiteX46" fmla="*/ 184187 w 2713693"/>
                  <a:gd name="connsiteY46" fmla="*/ 2398758 h 3805687"/>
                  <a:gd name="connsiteX47" fmla="*/ 373948 w 2713693"/>
                  <a:gd name="connsiteY47" fmla="*/ 2640794 h 3805687"/>
                  <a:gd name="connsiteX48" fmla="*/ 381242 w 2713693"/>
                  <a:gd name="connsiteY48" fmla="*/ 2659306 h 3805687"/>
                  <a:gd name="connsiteX49" fmla="*/ 345047 w 2713693"/>
                  <a:gd name="connsiteY49" fmla="*/ 2791321 h 3805687"/>
                  <a:gd name="connsiteX50" fmla="*/ 298740 w 2713693"/>
                  <a:gd name="connsiteY50" fmla="*/ 2962459 h 3805687"/>
                  <a:gd name="connsiteX51" fmla="*/ 268513 w 2713693"/>
                  <a:gd name="connsiteY51" fmla="*/ 3080438 h 3805687"/>
                  <a:gd name="connsiteX52" fmla="*/ 214966 w 2713693"/>
                  <a:gd name="connsiteY52" fmla="*/ 3278488 h 3805687"/>
                  <a:gd name="connsiteX53" fmla="*/ 166338 w 2713693"/>
                  <a:gd name="connsiteY53" fmla="*/ 3459629 h 3805687"/>
                  <a:gd name="connsiteX54" fmla="*/ 173301 w 2713693"/>
                  <a:gd name="connsiteY54" fmla="*/ 3485656 h 3805687"/>
                  <a:gd name="connsiteX55" fmla="*/ 217729 w 2713693"/>
                  <a:gd name="connsiteY55" fmla="*/ 3499526 h 3805687"/>
                  <a:gd name="connsiteX56" fmla="*/ 424621 w 2713693"/>
                  <a:gd name="connsiteY56" fmla="*/ 3558653 h 3805687"/>
                  <a:gd name="connsiteX57" fmla="*/ 665441 w 2713693"/>
                  <a:gd name="connsiteY57" fmla="*/ 3627507 h 3805687"/>
                  <a:gd name="connsiteX58" fmla="*/ 683953 w 2713693"/>
                  <a:gd name="connsiteY58" fmla="*/ 3647234 h 3805687"/>
                  <a:gd name="connsiteX59" fmla="*/ 699371 w 2713693"/>
                  <a:gd name="connsiteY59" fmla="*/ 3805221 h 3805687"/>
                  <a:gd name="connsiteX60" fmla="*/ 722138 w 2713693"/>
                  <a:gd name="connsiteY60" fmla="*/ 3805663 h 3805687"/>
                  <a:gd name="connsiteX61" fmla="*/ 2173638 w 2713693"/>
                  <a:gd name="connsiteY61" fmla="*/ 3805663 h 3805687"/>
                  <a:gd name="connsiteX62" fmla="*/ 2327922 w 2713693"/>
                  <a:gd name="connsiteY62" fmla="*/ 3805442 h 3805687"/>
                  <a:gd name="connsiteX63" fmla="*/ 2331459 w 2713693"/>
                  <a:gd name="connsiteY63" fmla="*/ 3777481 h 3805687"/>
                  <a:gd name="connsiteX64" fmla="*/ 2351628 w 2713693"/>
                  <a:gd name="connsiteY64" fmla="*/ 3755322 h 3805687"/>
                  <a:gd name="connsiteX65" fmla="*/ 2435678 w 2713693"/>
                  <a:gd name="connsiteY65" fmla="*/ 3755101 h 3805687"/>
                  <a:gd name="connsiteX66" fmla="*/ 2464247 w 2713693"/>
                  <a:gd name="connsiteY66" fmla="*/ 3724321 h 3805687"/>
                  <a:gd name="connsiteX67" fmla="*/ 2446012 w 2713693"/>
                  <a:gd name="connsiteY67" fmla="*/ 3575010 h 3805687"/>
                  <a:gd name="connsiteX68" fmla="*/ 2430263 w 2713693"/>
                  <a:gd name="connsiteY68" fmla="*/ 3460899 h 3805687"/>
                  <a:gd name="connsiteX69" fmla="*/ 2417111 w 2713693"/>
                  <a:gd name="connsiteY69" fmla="*/ 3353420 h 3805687"/>
                  <a:gd name="connsiteX70" fmla="*/ 2394897 w 2713693"/>
                  <a:gd name="connsiteY70" fmla="*/ 3178358 h 3805687"/>
                  <a:gd name="connsiteX71" fmla="*/ 2378374 w 2713693"/>
                  <a:gd name="connsiteY71" fmla="*/ 3050266 h 3805687"/>
                  <a:gd name="connsiteX72" fmla="*/ 2362128 w 2713693"/>
                  <a:gd name="connsiteY72" fmla="*/ 2925546 h 3805687"/>
                  <a:gd name="connsiteX73" fmla="*/ 2351518 w 2713693"/>
                  <a:gd name="connsiteY73" fmla="*/ 2839065 h 3805687"/>
                  <a:gd name="connsiteX74" fmla="*/ 2334664 w 2713693"/>
                  <a:gd name="connsiteY74" fmla="*/ 2711581 h 3805687"/>
                  <a:gd name="connsiteX75" fmla="*/ 2323115 w 2713693"/>
                  <a:gd name="connsiteY75" fmla="*/ 2630792 h 3805687"/>
                  <a:gd name="connsiteX76" fmla="*/ 2309963 w 2713693"/>
                  <a:gd name="connsiteY76" fmla="*/ 2521489 h 3805687"/>
                  <a:gd name="connsiteX77" fmla="*/ 2293551 w 2713693"/>
                  <a:gd name="connsiteY77" fmla="*/ 2394945 h 3805687"/>
                  <a:gd name="connsiteX78" fmla="*/ 2274763 w 2713693"/>
                  <a:gd name="connsiteY78" fmla="*/ 2254807 h 3805687"/>
                  <a:gd name="connsiteX79" fmla="*/ 2249067 w 2713693"/>
                  <a:gd name="connsiteY79" fmla="*/ 2055486 h 3805687"/>
                  <a:gd name="connsiteX80" fmla="*/ 2240004 w 2713693"/>
                  <a:gd name="connsiteY80" fmla="*/ 1984422 h 3805687"/>
                  <a:gd name="connsiteX81" fmla="*/ 2259235 w 2713693"/>
                  <a:gd name="connsiteY81" fmla="*/ 1956295 h 3805687"/>
                  <a:gd name="connsiteX82" fmla="*/ 2303829 w 2713693"/>
                  <a:gd name="connsiteY82" fmla="*/ 1940823 h 3805687"/>
                  <a:gd name="connsiteX83" fmla="*/ 2323115 w 2713693"/>
                  <a:gd name="connsiteY83" fmla="*/ 1933307 h 3805687"/>
                  <a:gd name="connsiteX84" fmla="*/ 2365664 w 2713693"/>
                  <a:gd name="connsiteY84" fmla="*/ 1923360 h 3805687"/>
                  <a:gd name="connsiteX85" fmla="*/ 2597036 w 2713693"/>
                  <a:gd name="connsiteY85" fmla="*/ 1849313 h 3805687"/>
                  <a:gd name="connsiteX86" fmla="*/ 2694734 w 2713693"/>
                  <a:gd name="connsiteY86" fmla="*/ 1817815 h 3805687"/>
                  <a:gd name="connsiteX87" fmla="*/ 2713136 w 2713693"/>
                  <a:gd name="connsiteY87" fmla="*/ 1790517 h 3805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2713693" h="3805687">
                    <a:moveTo>
                      <a:pt x="2713136" y="1790517"/>
                    </a:moveTo>
                    <a:cubicBezTo>
                      <a:pt x="2710649" y="1766258"/>
                      <a:pt x="2704018" y="1742662"/>
                      <a:pt x="2700316" y="1718569"/>
                    </a:cubicBezTo>
                    <a:cubicBezTo>
                      <a:pt x="2692414" y="1690497"/>
                      <a:pt x="2689153" y="1661486"/>
                      <a:pt x="2682798" y="1633138"/>
                    </a:cubicBezTo>
                    <a:cubicBezTo>
                      <a:pt x="2665392" y="1555996"/>
                      <a:pt x="2651356" y="1478135"/>
                      <a:pt x="2634225" y="1400938"/>
                    </a:cubicBezTo>
                    <a:cubicBezTo>
                      <a:pt x="2625826" y="1378502"/>
                      <a:pt x="2625163" y="1378171"/>
                      <a:pt x="2601512" y="1382813"/>
                    </a:cubicBezTo>
                    <a:cubicBezTo>
                      <a:pt x="2569572" y="1389167"/>
                      <a:pt x="2537134" y="1392815"/>
                      <a:pt x="2505416" y="1400606"/>
                    </a:cubicBezTo>
                    <a:cubicBezTo>
                      <a:pt x="2453914" y="1413205"/>
                      <a:pt x="2401859" y="1423041"/>
                      <a:pt x="2349915" y="1433541"/>
                    </a:cubicBezTo>
                    <a:cubicBezTo>
                      <a:pt x="2340521" y="1435420"/>
                      <a:pt x="2331901" y="1437961"/>
                      <a:pt x="2324828" y="1444703"/>
                    </a:cubicBezTo>
                    <a:cubicBezTo>
                      <a:pt x="2303884" y="1449511"/>
                      <a:pt x="2283051" y="1454650"/>
                      <a:pt x="2262053" y="1459071"/>
                    </a:cubicBezTo>
                    <a:cubicBezTo>
                      <a:pt x="2222266" y="1467470"/>
                      <a:pt x="2181871" y="1473770"/>
                      <a:pt x="2142692" y="1484379"/>
                    </a:cubicBezTo>
                    <a:cubicBezTo>
                      <a:pt x="2125341" y="1489076"/>
                      <a:pt x="2120147" y="1483937"/>
                      <a:pt x="2115505" y="1469736"/>
                    </a:cubicBezTo>
                    <a:cubicBezTo>
                      <a:pt x="2091301" y="1396130"/>
                      <a:pt x="2066821" y="1322580"/>
                      <a:pt x="2042175" y="1249085"/>
                    </a:cubicBezTo>
                    <a:cubicBezTo>
                      <a:pt x="2020127" y="1183381"/>
                      <a:pt x="1997526" y="1117788"/>
                      <a:pt x="1975477" y="1052085"/>
                    </a:cubicBezTo>
                    <a:cubicBezTo>
                      <a:pt x="1950500" y="977540"/>
                      <a:pt x="1925910" y="902884"/>
                      <a:pt x="1901043" y="828284"/>
                    </a:cubicBezTo>
                    <a:cubicBezTo>
                      <a:pt x="1876563" y="754734"/>
                      <a:pt x="1852746" y="680962"/>
                      <a:pt x="1826885" y="607909"/>
                    </a:cubicBezTo>
                    <a:cubicBezTo>
                      <a:pt x="1818762" y="585032"/>
                      <a:pt x="1818098" y="558728"/>
                      <a:pt x="1792900" y="542482"/>
                    </a:cubicBezTo>
                    <a:cubicBezTo>
                      <a:pt x="1728633" y="501037"/>
                      <a:pt x="1665914" y="457106"/>
                      <a:pt x="1602697" y="414059"/>
                    </a:cubicBezTo>
                    <a:cubicBezTo>
                      <a:pt x="1598608" y="411296"/>
                      <a:pt x="1595292" y="407759"/>
                      <a:pt x="1591756" y="414280"/>
                    </a:cubicBezTo>
                    <a:cubicBezTo>
                      <a:pt x="1591756" y="414280"/>
                      <a:pt x="1591756" y="414280"/>
                      <a:pt x="1591756" y="414280"/>
                    </a:cubicBezTo>
                    <a:cubicBezTo>
                      <a:pt x="1583798" y="397150"/>
                      <a:pt x="1587059" y="377643"/>
                      <a:pt x="1580869" y="360292"/>
                    </a:cubicBezTo>
                    <a:cubicBezTo>
                      <a:pt x="1574902" y="343658"/>
                      <a:pt x="1579599" y="324207"/>
                      <a:pt x="1566999" y="309453"/>
                    </a:cubicBezTo>
                    <a:cubicBezTo>
                      <a:pt x="1539480" y="324870"/>
                      <a:pt x="1508535" y="326252"/>
                      <a:pt x="1478474" y="331004"/>
                    </a:cubicBezTo>
                    <a:cubicBezTo>
                      <a:pt x="1473556" y="331778"/>
                      <a:pt x="1469964" y="328352"/>
                      <a:pt x="1466040" y="325589"/>
                    </a:cubicBezTo>
                    <a:cubicBezTo>
                      <a:pt x="1429680" y="299782"/>
                      <a:pt x="1393319" y="273976"/>
                      <a:pt x="1356737" y="248502"/>
                    </a:cubicBezTo>
                    <a:cubicBezTo>
                      <a:pt x="1271472" y="189264"/>
                      <a:pt x="1186096" y="130191"/>
                      <a:pt x="1100775" y="71064"/>
                    </a:cubicBezTo>
                    <a:cubicBezTo>
                      <a:pt x="1075798" y="53712"/>
                      <a:pt x="1046124" y="39234"/>
                      <a:pt x="1055739" y="0"/>
                    </a:cubicBezTo>
                    <a:cubicBezTo>
                      <a:pt x="1043582" y="6907"/>
                      <a:pt x="1037559" y="20059"/>
                      <a:pt x="1026893" y="28459"/>
                    </a:cubicBezTo>
                    <a:lnTo>
                      <a:pt x="1026893" y="28459"/>
                    </a:lnTo>
                    <a:cubicBezTo>
                      <a:pt x="1019544" y="12212"/>
                      <a:pt x="1013576" y="11660"/>
                      <a:pt x="1001916" y="25751"/>
                    </a:cubicBezTo>
                    <a:cubicBezTo>
                      <a:pt x="956603" y="80568"/>
                      <a:pt x="910959" y="135054"/>
                      <a:pt x="866144" y="190313"/>
                    </a:cubicBezTo>
                    <a:cubicBezTo>
                      <a:pt x="855755" y="203134"/>
                      <a:pt x="842935" y="209323"/>
                      <a:pt x="827683" y="210815"/>
                    </a:cubicBezTo>
                    <a:cubicBezTo>
                      <a:pt x="778502" y="215678"/>
                      <a:pt x="730095" y="224906"/>
                      <a:pt x="682240" y="237118"/>
                    </a:cubicBezTo>
                    <a:cubicBezTo>
                      <a:pt x="611895" y="255022"/>
                      <a:pt x="544092" y="279005"/>
                      <a:pt x="483693" y="320947"/>
                    </a:cubicBezTo>
                    <a:cubicBezTo>
                      <a:pt x="366819" y="402012"/>
                      <a:pt x="302166" y="520489"/>
                      <a:pt x="249724" y="647365"/>
                    </a:cubicBezTo>
                    <a:cubicBezTo>
                      <a:pt x="231157" y="692346"/>
                      <a:pt x="218779" y="739482"/>
                      <a:pt x="205020" y="786231"/>
                    </a:cubicBezTo>
                    <a:cubicBezTo>
                      <a:pt x="192807" y="827842"/>
                      <a:pt x="183745" y="870171"/>
                      <a:pt x="172859" y="912057"/>
                    </a:cubicBezTo>
                    <a:cubicBezTo>
                      <a:pt x="162801" y="950794"/>
                      <a:pt x="156889" y="990581"/>
                      <a:pt x="149208" y="1029926"/>
                    </a:cubicBezTo>
                    <a:cubicBezTo>
                      <a:pt x="140421" y="1074907"/>
                      <a:pt x="130972" y="1119778"/>
                      <a:pt x="123291" y="1164924"/>
                    </a:cubicBezTo>
                    <a:cubicBezTo>
                      <a:pt x="114726" y="1215321"/>
                      <a:pt x="109034" y="1266160"/>
                      <a:pt x="99861" y="1316446"/>
                    </a:cubicBezTo>
                    <a:cubicBezTo>
                      <a:pt x="89859" y="1371263"/>
                      <a:pt x="83559" y="1426633"/>
                      <a:pt x="74994" y="1481616"/>
                    </a:cubicBezTo>
                    <a:cubicBezTo>
                      <a:pt x="62726" y="1560914"/>
                      <a:pt x="55266" y="1640929"/>
                      <a:pt x="45817" y="1720669"/>
                    </a:cubicBezTo>
                    <a:cubicBezTo>
                      <a:pt x="43772" y="1738020"/>
                      <a:pt x="42004" y="1755372"/>
                      <a:pt x="40015" y="1772723"/>
                    </a:cubicBezTo>
                    <a:cubicBezTo>
                      <a:pt x="35207" y="1815494"/>
                      <a:pt x="29958" y="1858265"/>
                      <a:pt x="25537" y="1901091"/>
                    </a:cubicBezTo>
                    <a:cubicBezTo>
                      <a:pt x="21779" y="1937562"/>
                      <a:pt x="20785" y="1974365"/>
                      <a:pt x="15369" y="2010560"/>
                    </a:cubicBezTo>
                    <a:cubicBezTo>
                      <a:pt x="8351" y="2057254"/>
                      <a:pt x="6749" y="2104446"/>
                      <a:pt x="339" y="2151140"/>
                    </a:cubicBezTo>
                    <a:cubicBezTo>
                      <a:pt x="-711" y="2158766"/>
                      <a:pt x="560" y="2165563"/>
                      <a:pt x="5864" y="2172249"/>
                    </a:cubicBezTo>
                    <a:cubicBezTo>
                      <a:pt x="65489" y="2247568"/>
                      <a:pt x="124838" y="2323163"/>
                      <a:pt x="184187" y="2398758"/>
                    </a:cubicBezTo>
                    <a:cubicBezTo>
                      <a:pt x="247514" y="2479381"/>
                      <a:pt x="310786" y="2560060"/>
                      <a:pt x="373948" y="2640794"/>
                    </a:cubicBezTo>
                    <a:cubicBezTo>
                      <a:pt x="378037" y="2646044"/>
                      <a:pt x="383563" y="2650962"/>
                      <a:pt x="381242" y="2659306"/>
                    </a:cubicBezTo>
                    <a:cubicBezTo>
                      <a:pt x="369030" y="2703237"/>
                      <a:pt x="357038" y="2747279"/>
                      <a:pt x="345047" y="2791321"/>
                    </a:cubicBezTo>
                    <a:cubicBezTo>
                      <a:pt x="329519" y="2848349"/>
                      <a:pt x="313881" y="2905321"/>
                      <a:pt x="298740" y="2962459"/>
                    </a:cubicBezTo>
                    <a:cubicBezTo>
                      <a:pt x="288296" y="3001694"/>
                      <a:pt x="279012" y="3041204"/>
                      <a:pt x="268513" y="3080438"/>
                    </a:cubicBezTo>
                    <a:cubicBezTo>
                      <a:pt x="250885" y="3146529"/>
                      <a:pt x="232097" y="3212287"/>
                      <a:pt x="214966" y="3278488"/>
                    </a:cubicBezTo>
                    <a:cubicBezTo>
                      <a:pt x="199273" y="3338997"/>
                      <a:pt x="183082" y="3399396"/>
                      <a:pt x="166338" y="3459629"/>
                    </a:cubicBezTo>
                    <a:cubicBezTo>
                      <a:pt x="164072" y="3467862"/>
                      <a:pt x="157054" y="3480738"/>
                      <a:pt x="173301" y="3485656"/>
                    </a:cubicBezTo>
                    <a:cubicBezTo>
                      <a:pt x="188165" y="3490187"/>
                      <a:pt x="202699" y="3495768"/>
                      <a:pt x="217729" y="3499526"/>
                    </a:cubicBezTo>
                    <a:cubicBezTo>
                      <a:pt x="287356" y="3516933"/>
                      <a:pt x="355657" y="3538981"/>
                      <a:pt x="424621" y="3558653"/>
                    </a:cubicBezTo>
                    <a:cubicBezTo>
                      <a:pt x="504913" y="3581586"/>
                      <a:pt x="585205" y="3604464"/>
                      <a:pt x="665441" y="3627507"/>
                    </a:cubicBezTo>
                    <a:cubicBezTo>
                      <a:pt x="675167" y="3630325"/>
                      <a:pt x="682959" y="3634801"/>
                      <a:pt x="683953" y="3647234"/>
                    </a:cubicBezTo>
                    <a:cubicBezTo>
                      <a:pt x="688374" y="3699952"/>
                      <a:pt x="697381" y="3752227"/>
                      <a:pt x="699371" y="3805221"/>
                    </a:cubicBezTo>
                    <a:cubicBezTo>
                      <a:pt x="706941" y="3805387"/>
                      <a:pt x="714567" y="3805663"/>
                      <a:pt x="722138" y="3805663"/>
                    </a:cubicBezTo>
                    <a:cubicBezTo>
                      <a:pt x="1205989" y="3805663"/>
                      <a:pt x="1689786" y="3805719"/>
                      <a:pt x="2173638" y="3805663"/>
                    </a:cubicBezTo>
                    <a:cubicBezTo>
                      <a:pt x="2225084" y="3805663"/>
                      <a:pt x="2276476" y="3805498"/>
                      <a:pt x="2327922" y="3805442"/>
                    </a:cubicBezTo>
                    <a:cubicBezTo>
                      <a:pt x="2337316" y="3797153"/>
                      <a:pt x="2331846" y="3786930"/>
                      <a:pt x="2331459" y="3777481"/>
                    </a:cubicBezTo>
                    <a:cubicBezTo>
                      <a:pt x="2330685" y="3759024"/>
                      <a:pt x="2333227" y="3755654"/>
                      <a:pt x="2351628" y="3755322"/>
                    </a:cubicBezTo>
                    <a:cubicBezTo>
                      <a:pt x="2379645" y="3754824"/>
                      <a:pt x="2407662" y="3755433"/>
                      <a:pt x="2435678" y="3755101"/>
                    </a:cubicBezTo>
                    <a:cubicBezTo>
                      <a:pt x="2462645" y="3754769"/>
                      <a:pt x="2466789" y="3750348"/>
                      <a:pt x="2464247" y="3724321"/>
                    </a:cubicBezTo>
                    <a:cubicBezTo>
                      <a:pt x="2459384" y="3674422"/>
                      <a:pt x="2451980" y="3624799"/>
                      <a:pt x="2446012" y="3575010"/>
                    </a:cubicBezTo>
                    <a:cubicBezTo>
                      <a:pt x="2441480" y="3536881"/>
                      <a:pt x="2435844" y="3498918"/>
                      <a:pt x="2430263" y="3460899"/>
                    </a:cubicBezTo>
                    <a:cubicBezTo>
                      <a:pt x="2425013" y="3425257"/>
                      <a:pt x="2421974" y="3389173"/>
                      <a:pt x="2417111" y="3353420"/>
                    </a:cubicBezTo>
                    <a:cubicBezTo>
                      <a:pt x="2409154" y="3295121"/>
                      <a:pt x="2403296" y="3236602"/>
                      <a:pt x="2394897" y="3178358"/>
                    </a:cubicBezTo>
                    <a:cubicBezTo>
                      <a:pt x="2388763" y="3135808"/>
                      <a:pt x="2384121" y="3092927"/>
                      <a:pt x="2378374" y="3050266"/>
                    </a:cubicBezTo>
                    <a:cubicBezTo>
                      <a:pt x="2372848" y="3008712"/>
                      <a:pt x="2369090" y="2966935"/>
                      <a:pt x="2362128" y="2925546"/>
                    </a:cubicBezTo>
                    <a:cubicBezTo>
                      <a:pt x="2360249" y="2896535"/>
                      <a:pt x="2355055" y="2867910"/>
                      <a:pt x="2351518" y="2839065"/>
                    </a:cubicBezTo>
                    <a:cubicBezTo>
                      <a:pt x="2346268" y="2796515"/>
                      <a:pt x="2341129" y="2753965"/>
                      <a:pt x="2334664" y="2711581"/>
                    </a:cubicBezTo>
                    <a:cubicBezTo>
                      <a:pt x="2330575" y="2684670"/>
                      <a:pt x="2322451" y="2658367"/>
                      <a:pt x="2323115" y="2630792"/>
                    </a:cubicBezTo>
                    <a:cubicBezTo>
                      <a:pt x="2319412" y="2594266"/>
                      <a:pt x="2314163" y="2557960"/>
                      <a:pt x="2309963" y="2521489"/>
                    </a:cubicBezTo>
                    <a:cubicBezTo>
                      <a:pt x="2305045" y="2479215"/>
                      <a:pt x="2299574" y="2436997"/>
                      <a:pt x="2293551" y="2394945"/>
                    </a:cubicBezTo>
                    <a:cubicBezTo>
                      <a:pt x="2286864" y="2348306"/>
                      <a:pt x="2280952" y="2301556"/>
                      <a:pt x="2274763" y="2254807"/>
                    </a:cubicBezTo>
                    <a:cubicBezTo>
                      <a:pt x="2265976" y="2188385"/>
                      <a:pt x="2259235" y="2121742"/>
                      <a:pt x="2249067" y="2055486"/>
                    </a:cubicBezTo>
                    <a:cubicBezTo>
                      <a:pt x="2245475" y="2031945"/>
                      <a:pt x="2243596" y="2008073"/>
                      <a:pt x="2240004" y="1984422"/>
                    </a:cubicBezTo>
                    <a:cubicBezTo>
                      <a:pt x="2237739" y="1969502"/>
                      <a:pt x="2243873" y="1960274"/>
                      <a:pt x="2259235" y="1956295"/>
                    </a:cubicBezTo>
                    <a:cubicBezTo>
                      <a:pt x="2274431" y="1952372"/>
                      <a:pt x="2289738" y="1948227"/>
                      <a:pt x="2303829" y="1940823"/>
                    </a:cubicBezTo>
                    <a:cubicBezTo>
                      <a:pt x="2309576" y="1936457"/>
                      <a:pt x="2316097" y="1934689"/>
                      <a:pt x="2323115" y="1933307"/>
                    </a:cubicBezTo>
                    <a:cubicBezTo>
                      <a:pt x="2337372" y="1930489"/>
                      <a:pt x="2351628" y="1927726"/>
                      <a:pt x="2365664" y="1923360"/>
                    </a:cubicBezTo>
                    <a:cubicBezTo>
                      <a:pt x="2443028" y="1899323"/>
                      <a:pt x="2519507" y="1872688"/>
                      <a:pt x="2597036" y="1849313"/>
                    </a:cubicBezTo>
                    <a:cubicBezTo>
                      <a:pt x="2629694" y="1839090"/>
                      <a:pt x="2662076" y="1828093"/>
                      <a:pt x="2694734" y="1817815"/>
                    </a:cubicBezTo>
                    <a:cubicBezTo>
                      <a:pt x="2712915" y="1812344"/>
                      <a:pt x="2715015" y="1809084"/>
                      <a:pt x="2713136" y="1790517"/>
                    </a:cubicBezTo>
                    <a:close/>
                  </a:path>
                </a:pathLst>
              </a:custGeom>
              <a:solidFill>
                <a:srgbClr val="000000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EA89BDA-FF56-4563-8F0D-2AA49A00B716}"/>
                  </a:ext>
                </a:extLst>
              </p:cNvPr>
              <p:cNvSpPr/>
              <p:nvPr/>
            </p:nvSpPr>
            <p:spPr>
              <a:xfrm>
                <a:off x="4896539" y="3053386"/>
                <a:ext cx="1150722" cy="2845579"/>
              </a:xfrm>
              <a:custGeom>
                <a:avLst/>
                <a:gdLst>
                  <a:gd name="connsiteX0" fmla="*/ 1150686 w 1150722"/>
                  <a:gd name="connsiteY0" fmla="*/ 2531491 h 2845579"/>
                  <a:gd name="connsiteX1" fmla="*/ 1142895 w 1150722"/>
                  <a:gd name="connsiteY1" fmla="*/ 2440920 h 2845579"/>
                  <a:gd name="connsiteX2" fmla="*/ 1132119 w 1150722"/>
                  <a:gd name="connsiteY2" fmla="*/ 2306695 h 2845579"/>
                  <a:gd name="connsiteX3" fmla="*/ 1115154 w 1150722"/>
                  <a:gd name="connsiteY3" fmla="*/ 2132960 h 2845579"/>
                  <a:gd name="connsiteX4" fmla="*/ 1105484 w 1150722"/>
                  <a:gd name="connsiteY4" fmla="*/ 2048302 h 2845579"/>
                  <a:gd name="connsiteX5" fmla="*/ 1086419 w 1150722"/>
                  <a:gd name="connsiteY5" fmla="*/ 1914077 h 2845579"/>
                  <a:gd name="connsiteX6" fmla="*/ 1056745 w 1150722"/>
                  <a:gd name="connsiteY6" fmla="*/ 1737910 h 2845579"/>
                  <a:gd name="connsiteX7" fmla="*/ 1023092 w 1150722"/>
                  <a:gd name="connsiteY7" fmla="*/ 1560748 h 2845579"/>
                  <a:gd name="connsiteX8" fmla="*/ 1016185 w 1150722"/>
                  <a:gd name="connsiteY8" fmla="*/ 1549530 h 2845579"/>
                  <a:gd name="connsiteX9" fmla="*/ 1013201 w 1150722"/>
                  <a:gd name="connsiteY9" fmla="*/ 1528974 h 2845579"/>
                  <a:gd name="connsiteX10" fmla="*/ 982753 w 1150722"/>
                  <a:gd name="connsiteY10" fmla="*/ 1409448 h 2845579"/>
                  <a:gd name="connsiteX11" fmla="*/ 861458 w 1150722"/>
                  <a:gd name="connsiteY11" fmla="*/ 1032302 h 2845579"/>
                  <a:gd name="connsiteX12" fmla="*/ 819571 w 1150722"/>
                  <a:gd name="connsiteY12" fmla="*/ 925430 h 2845579"/>
                  <a:gd name="connsiteX13" fmla="*/ 813327 w 1150722"/>
                  <a:gd name="connsiteY13" fmla="*/ 913384 h 2845579"/>
                  <a:gd name="connsiteX14" fmla="*/ 722978 w 1150722"/>
                  <a:gd name="connsiteY14" fmla="*/ 713289 h 2845579"/>
                  <a:gd name="connsiteX15" fmla="*/ 684573 w 1150722"/>
                  <a:gd name="connsiteY15" fmla="*/ 639628 h 2845579"/>
                  <a:gd name="connsiteX16" fmla="*/ 667276 w 1150722"/>
                  <a:gd name="connsiteY16" fmla="*/ 615203 h 2845579"/>
                  <a:gd name="connsiteX17" fmla="*/ 645504 w 1150722"/>
                  <a:gd name="connsiteY17" fmla="*/ 581882 h 2845579"/>
                  <a:gd name="connsiteX18" fmla="*/ 625998 w 1150722"/>
                  <a:gd name="connsiteY18" fmla="*/ 545632 h 2845579"/>
                  <a:gd name="connsiteX19" fmla="*/ 608978 w 1150722"/>
                  <a:gd name="connsiteY19" fmla="*/ 491201 h 2845579"/>
                  <a:gd name="connsiteX20" fmla="*/ 589692 w 1150722"/>
                  <a:gd name="connsiteY20" fmla="*/ 450972 h 2845579"/>
                  <a:gd name="connsiteX21" fmla="*/ 589692 w 1150722"/>
                  <a:gd name="connsiteY21" fmla="*/ 450972 h 2845579"/>
                  <a:gd name="connsiteX22" fmla="*/ 584111 w 1150722"/>
                  <a:gd name="connsiteY22" fmla="*/ 414280 h 2845579"/>
                  <a:gd name="connsiteX23" fmla="*/ 573225 w 1150722"/>
                  <a:gd name="connsiteY23" fmla="*/ 360292 h 2845579"/>
                  <a:gd name="connsiteX24" fmla="*/ 559355 w 1150722"/>
                  <a:gd name="connsiteY24" fmla="*/ 309453 h 2845579"/>
                  <a:gd name="connsiteX25" fmla="*/ 470829 w 1150722"/>
                  <a:gd name="connsiteY25" fmla="*/ 331004 h 2845579"/>
                  <a:gd name="connsiteX26" fmla="*/ 458396 w 1150722"/>
                  <a:gd name="connsiteY26" fmla="*/ 325589 h 2845579"/>
                  <a:gd name="connsiteX27" fmla="*/ 349092 w 1150722"/>
                  <a:gd name="connsiteY27" fmla="*/ 248502 h 2845579"/>
                  <a:gd name="connsiteX28" fmla="*/ 93131 w 1150722"/>
                  <a:gd name="connsiteY28" fmla="*/ 71064 h 2845579"/>
                  <a:gd name="connsiteX29" fmla="*/ 48094 w 1150722"/>
                  <a:gd name="connsiteY29" fmla="*/ 0 h 2845579"/>
                  <a:gd name="connsiteX30" fmla="*/ 19249 w 1150722"/>
                  <a:gd name="connsiteY30" fmla="*/ 28459 h 2845579"/>
                  <a:gd name="connsiteX31" fmla="*/ 13944 w 1150722"/>
                  <a:gd name="connsiteY31" fmla="*/ 80955 h 2845579"/>
                  <a:gd name="connsiteX32" fmla="*/ 16431 w 1150722"/>
                  <a:gd name="connsiteY32" fmla="*/ 85486 h 2845579"/>
                  <a:gd name="connsiteX33" fmla="*/ 155740 w 1150722"/>
                  <a:gd name="connsiteY33" fmla="*/ 311111 h 2845579"/>
                  <a:gd name="connsiteX34" fmla="*/ 381530 w 1150722"/>
                  <a:gd name="connsiteY34" fmla="*/ 705498 h 2845579"/>
                  <a:gd name="connsiteX35" fmla="*/ 552282 w 1150722"/>
                  <a:gd name="connsiteY35" fmla="*/ 1087506 h 2845579"/>
                  <a:gd name="connsiteX36" fmla="*/ 615111 w 1150722"/>
                  <a:gd name="connsiteY36" fmla="*/ 1303570 h 2845579"/>
                  <a:gd name="connsiteX37" fmla="*/ 635613 w 1150722"/>
                  <a:gd name="connsiteY37" fmla="*/ 1418068 h 2845579"/>
                  <a:gd name="connsiteX38" fmla="*/ 655119 w 1150722"/>
                  <a:gd name="connsiteY38" fmla="*/ 1698068 h 2845579"/>
                  <a:gd name="connsiteX39" fmla="*/ 647549 w 1150722"/>
                  <a:gd name="connsiteY39" fmla="*/ 1860420 h 2845579"/>
                  <a:gd name="connsiteX40" fmla="*/ 622240 w 1150722"/>
                  <a:gd name="connsiteY40" fmla="*/ 2038024 h 2845579"/>
                  <a:gd name="connsiteX41" fmla="*/ 587316 w 1150722"/>
                  <a:gd name="connsiteY41" fmla="*/ 2206013 h 2845579"/>
                  <a:gd name="connsiteX42" fmla="*/ 522883 w 1150722"/>
                  <a:gd name="connsiteY42" fmla="*/ 2424951 h 2845579"/>
                  <a:gd name="connsiteX43" fmla="*/ 435905 w 1150722"/>
                  <a:gd name="connsiteY43" fmla="*/ 2675110 h 2845579"/>
                  <a:gd name="connsiteX44" fmla="*/ 401147 w 1150722"/>
                  <a:gd name="connsiteY44" fmla="*/ 2765459 h 2845579"/>
                  <a:gd name="connsiteX45" fmla="*/ 404905 w 1150722"/>
                  <a:gd name="connsiteY45" fmla="*/ 2784745 h 2845579"/>
                  <a:gd name="connsiteX46" fmla="*/ 442371 w 1150722"/>
                  <a:gd name="connsiteY46" fmla="*/ 2791929 h 2845579"/>
                  <a:gd name="connsiteX47" fmla="*/ 552503 w 1150722"/>
                  <a:gd name="connsiteY47" fmla="*/ 2809888 h 2845579"/>
                  <a:gd name="connsiteX48" fmla="*/ 672471 w 1150722"/>
                  <a:gd name="connsiteY48" fmla="*/ 2829063 h 2845579"/>
                  <a:gd name="connsiteX49" fmla="*/ 809901 w 1150722"/>
                  <a:gd name="connsiteY49" fmla="*/ 2843099 h 2845579"/>
                  <a:gd name="connsiteX50" fmla="*/ 959710 w 1150722"/>
                  <a:gd name="connsiteY50" fmla="*/ 2835805 h 2845579"/>
                  <a:gd name="connsiteX51" fmla="*/ 1129522 w 1150722"/>
                  <a:gd name="connsiteY51" fmla="*/ 2719428 h 2845579"/>
                  <a:gd name="connsiteX52" fmla="*/ 1138750 w 1150722"/>
                  <a:gd name="connsiteY52" fmla="*/ 2693898 h 2845579"/>
                  <a:gd name="connsiteX53" fmla="*/ 1133998 w 1150722"/>
                  <a:gd name="connsiteY53" fmla="*/ 2602941 h 2845579"/>
                  <a:gd name="connsiteX54" fmla="*/ 1141016 w 1150722"/>
                  <a:gd name="connsiteY54" fmla="*/ 2576638 h 2845579"/>
                  <a:gd name="connsiteX55" fmla="*/ 1150686 w 1150722"/>
                  <a:gd name="connsiteY55" fmla="*/ 2531491 h 2845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150722" h="2845579">
                    <a:moveTo>
                      <a:pt x="1150686" y="2531491"/>
                    </a:moveTo>
                    <a:cubicBezTo>
                      <a:pt x="1151294" y="2500932"/>
                      <a:pt x="1144110" y="2471313"/>
                      <a:pt x="1142895" y="2440920"/>
                    </a:cubicBezTo>
                    <a:cubicBezTo>
                      <a:pt x="1141126" y="2396105"/>
                      <a:pt x="1136816" y="2351345"/>
                      <a:pt x="1132119" y="2306695"/>
                    </a:cubicBezTo>
                    <a:cubicBezTo>
                      <a:pt x="1126040" y="2248839"/>
                      <a:pt x="1122338" y="2190761"/>
                      <a:pt x="1115154" y="2132960"/>
                    </a:cubicBezTo>
                    <a:cubicBezTo>
                      <a:pt x="1111673" y="2104943"/>
                      <a:pt x="1107860" y="2076650"/>
                      <a:pt x="1105484" y="2048302"/>
                    </a:cubicBezTo>
                    <a:cubicBezTo>
                      <a:pt x="1101671" y="2003321"/>
                      <a:pt x="1093493" y="1958727"/>
                      <a:pt x="1086419" y="1914077"/>
                    </a:cubicBezTo>
                    <a:cubicBezTo>
                      <a:pt x="1077081" y="1855226"/>
                      <a:pt x="1068902" y="1796153"/>
                      <a:pt x="1056745" y="1737910"/>
                    </a:cubicBezTo>
                    <a:cubicBezTo>
                      <a:pt x="1044478" y="1679003"/>
                      <a:pt x="1032210" y="1620207"/>
                      <a:pt x="1023092" y="1560748"/>
                    </a:cubicBezTo>
                    <a:cubicBezTo>
                      <a:pt x="1022318" y="1555664"/>
                      <a:pt x="1020605" y="1551962"/>
                      <a:pt x="1016185" y="1549530"/>
                    </a:cubicBezTo>
                    <a:cubicBezTo>
                      <a:pt x="1012538" y="1543065"/>
                      <a:pt x="1015079" y="1535771"/>
                      <a:pt x="1013201" y="1528974"/>
                    </a:cubicBezTo>
                    <a:cubicBezTo>
                      <a:pt x="1002149" y="1489353"/>
                      <a:pt x="993694" y="1449069"/>
                      <a:pt x="982753" y="1409448"/>
                    </a:cubicBezTo>
                    <a:cubicBezTo>
                      <a:pt x="947663" y="1282019"/>
                      <a:pt x="907545" y="1156194"/>
                      <a:pt x="861458" y="1032302"/>
                    </a:cubicBezTo>
                    <a:cubicBezTo>
                      <a:pt x="849246" y="995996"/>
                      <a:pt x="832226" y="961570"/>
                      <a:pt x="819571" y="925430"/>
                    </a:cubicBezTo>
                    <a:cubicBezTo>
                      <a:pt x="817472" y="921396"/>
                      <a:pt x="815040" y="917528"/>
                      <a:pt x="813327" y="913384"/>
                    </a:cubicBezTo>
                    <a:cubicBezTo>
                      <a:pt x="785421" y="845691"/>
                      <a:pt x="756355" y="778551"/>
                      <a:pt x="722978" y="713289"/>
                    </a:cubicBezTo>
                    <a:cubicBezTo>
                      <a:pt x="710379" y="688643"/>
                      <a:pt x="693746" y="666098"/>
                      <a:pt x="684573" y="639628"/>
                    </a:cubicBezTo>
                    <a:cubicBezTo>
                      <a:pt x="674018" y="634876"/>
                      <a:pt x="674515" y="622277"/>
                      <a:pt x="667276" y="615203"/>
                    </a:cubicBezTo>
                    <a:cubicBezTo>
                      <a:pt x="660701" y="603654"/>
                      <a:pt x="654014" y="592105"/>
                      <a:pt x="645504" y="581882"/>
                    </a:cubicBezTo>
                    <a:cubicBezTo>
                      <a:pt x="636442" y="571051"/>
                      <a:pt x="629092" y="559502"/>
                      <a:pt x="625998" y="545632"/>
                    </a:cubicBezTo>
                    <a:cubicBezTo>
                      <a:pt x="621853" y="527009"/>
                      <a:pt x="615111" y="509216"/>
                      <a:pt x="608978" y="491201"/>
                    </a:cubicBezTo>
                    <a:cubicBezTo>
                      <a:pt x="605496" y="476392"/>
                      <a:pt x="596489" y="464179"/>
                      <a:pt x="589692" y="450972"/>
                    </a:cubicBezTo>
                    <a:cubicBezTo>
                      <a:pt x="589692" y="450972"/>
                      <a:pt x="589692" y="450972"/>
                      <a:pt x="589692" y="450972"/>
                    </a:cubicBezTo>
                    <a:cubicBezTo>
                      <a:pt x="587813" y="438760"/>
                      <a:pt x="585990" y="426548"/>
                      <a:pt x="584111" y="414280"/>
                    </a:cubicBezTo>
                    <a:cubicBezTo>
                      <a:pt x="576154" y="397150"/>
                      <a:pt x="579414" y="377643"/>
                      <a:pt x="573225" y="360292"/>
                    </a:cubicBezTo>
                    <a:cubicBezTo>
                      <a:pt x="567257" y="343659"/>
                      <a:pt x="571954" y="324207"/>
                      <a:pt x="559355" y="309453"/>
                    </a:cubicBezTo>
                    <a:cubicBezTo>
                      <a:pt x="531835" y="324870"/>
                      <a:pt x="500890" y="326252"/>
                      <a:pt x="470829" y="331004"/>
                    </a:cubicBezTo>
                    <a:cubicBezTo>
                      <a:pt x="465911" y="331778"/>
                      <a:pt x="462319" y="328352"/>
                      <a:pt x="458396" y="325589"/>
                    </a:cubicBezTo>
                    <a:cubicBezTo>
                      <a:pt x="422035" y="299783"/>
                      <a:pt x="385674" y="273976"/>
                      <a:pt x="349092" y="248502"/>
                    </a:cubicBezTo>
                    <a:cubicBezTo>
                      <a:pt x="263827" y="189264"/>
                      <a:pt x="178451" y="130191"/>
                      <a:pt x="93131" y="71064"/>
                    </a:cubicBezTo>
                    <a:cubicBezTo>
                      <a:pt x="68153" y="53712"/>
                      <a:pt x="38479" y="39234"/>
                      <a:pt x="48094" y="0"/>
                    </a:cubicBezTo>
                    <a:cubicBezTo>
                      <a:pt x="35937" y="6907"/>
                      <a:pt x="29914" y="20059"/>
                      <a:pt x="19249" y="28459"/>
                    </a:cubicBezTo>
                    <a:cubicBezTo>
                      <a:pt x="-5452" y="52110"/>
                      <a:pt x="-5452" y="52110"/>
                      <a:pt x="13944" y="80955"/>
                    </a:cubicBezTo>
                    <a:cubicBezTo>
                      <a:pt x="14883" y="82392"/>
                      <a:pt x="15546" y="84050"/>
                      <a:pt x="16431" y="85486"/>
                    </a:cubicBezTo>
                    <a:cubicBezTo>
                      <a:pt x="62904" y="160695"/>
                      <a:pt x="109764" y="235626"/>
                      <a:pt x="155740" y="311111"/>
                    </a:cubicBezTo>
                    <a:cubicBezTo>
                      <a:pt x="234484" y="440584"/>
                      <a:pt x="311019" y="571383"/>
                      <a:pt x="381530" y="705498"/>
                    </a:cubicBezTo>
                    <a:cubicBezTo>
                      <a:pt x="446570" y="829168"/>
                      <a:pt x="505753" y="955381"/>
                      <a:pt x="552282" y="1087506"/>
                    </a:cubicBezTo>
                    <a:cubicBezTo>
                      <a:pt x="577259" y="1158459"/>
                      <a:pt x="598036" y="1230462"/>
                      <a:pt x="615111" y="1303570"/>
                    </a:cubicBezTo>
                    <a:cubicBezTo>
                      <a:pt x="623898" y="1341257"/>
                      <a:pt x="629424" y="1379718"/>
                      <a:pt x="635613" y="1418068"/>
                    </a:cubicBezTo>
                    <a:cubicBezTo>
                      <a:pt x="650533" y="1510959"/>
                      <a:pt x="655285" y="1604348"/>
                      <a:pt x="655119" y="1698068"/>
                    </a:cubicBezTo>
                    <a:cubicBezTo>
                      <a:pt x="655009" y="1752277"/>
                      <a:pt x="653738" y="1806597"/>
                      <a:pt x="647549" y="1860420"/>
                    </a:cubicBezTo>
                    <a:cubicBezTo>
                      <a:pt x="640752" y="1919769"/>
                      <a:pt x="633181" y="1979062"/>
                      <a:pt x="622240" y="2038024"/>
                    </a:cubicBezTo>
                    <a:cubicBezTo>
                      <a:pt x="611796" y="2094333"/>
                      <a:pt x="601683" y="2150698"/>
                      <a:pt x="587316" y="2206013"/>
                    </a:cubicBezTo>
                    <a:cubicBezTo>
                      <a:pt x="568196" y="2279618"/>
                      <a:pt x="546369" y="2352505"/>
                      <a:pt x="522883" y="2424951"/>
                    </a:cubicBezTo>
                    <a:cubicBezTo>
                      <a:pt x="495641" y="2509000"/>
                      <a:pt x="465856" y="2592055"/>
                      <a:pt x="435905" y="2675110"/>
                    </a:cubicBezTo>
                    <a:cubicBezTo>
                      <a:pt x="424964" y="2705448"/>
                      <a:pt x="412420" y="2735232"/>
                      <a:pt x="401147" y="2765459"/>
                    </a:cubicBezTo>
                    <a:cubicBezTo>
                      <a:pt x="398605" y="2772201"/>
                      <a:pt x="392029" y="2783750"/>
                      <a:pt x="404905" y="2784745"/>
                    </a:cubicBezTo>
                    <a:cubicBezTo>
                      <a:pt x="417890" y="2785684"/>
                      <a:pt x="429716" y="2790160"/>
                      <a:pt x="442371" y="2791929"/>
                    </a:cubicBezTo>
                    <a:cubicBezTo>
                      <a:pt x="479173" y="2797068"/>
                      <a:pt x="515810" y="2803865"/>
                      <a:pt x="552503" y="2809888"/>
                    </a:cubicBezTo>
                    <a:cubicBezTo>
                      <a:pt x="592455" y="2816464"/>
                      <a:pt x="632297" y="2823924"/>
                      <a:pt x="672471" y="2829063"/>
                    </a:cubicBezTo>
                    <a:cubicBezTo>
                      <a:pt x="718115" y="2834865"/>
                      <a:pt x="764091" y="2838623"/>
                      <a:pt x="809901" y="2843099"/>
                    </a:cubicBezTo>
                    <a:cubicBezTo>
                      <a:pt x="860187" y="2848017"/>
                      <a:pt x="910252" y="2845641"/>
                      <a:pt x="959710" y="2835805"/>
                    </a:cubicBezTo>
                    <a:cubicBezTo>
                      <a:pt x="1032707" y="2821271"/>
                      <a:pt x="1086585" y="2778169"/>
                      <a:pt x="1129522" y="2719428"/>
                    </a:cubicBezTo>
                    <a:cubicBezTo>
                      <a:pt x="1135048" y="2711858"/>
                      <a:pt x="1139524" y="2704453"/>
                      <a:pt x="1138750" y="2693898"/>
                    </a:cubicBezTo>
                    <a:cubicBezTo>
                      <a:pt x="1136485" y="2663616"/>
                      <a:pt x="1135490" y="2633279"/>
                      <a:pt x="1133998" y="2602941"/>
                    </a:cubicBezTo>
                    <a:cubicBezTo>
                      <a:pt x="1135379" y="2593934"/>
                      <a:pt x="1135545" y="2585203"/>
                      <a:pt x="1141016" y="2576638"/>
                    </a:cubicBezTo>
                    <a:cubicBezTo>
                      <a:pt x="1149471" y="2563265"/>
                      <a:pt x="1150355" y="2547571"/>
                      <a:pt x="1150686" y="25314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C7F88FF-3F2A-4B86-859D-411C146C50C0}"/>
                  </a:ext>
                </a:extLst>
              </p:cNvPr>
              <p:cNvSpPr/>
              <p:nvPr/>
            </p:nvSpPr>
            <p:spPr>
              <a:xfrm>
                <a:off x="4874000" y="2133319"/>
                <a:ext cx="900533" cy="1255350"/>
              </a:xfrm>
              <a:custGeom>
                <a:avLst/>
                <a:gdLst>
                  <a:gd name="connsiteX0" fmla="*/ 895767 w 900533"/>
                  <a:gd name="connsiteY0" fmla="*/ 304477 h 1255350"/>
                  <a:gd name="connsiteX1" fmla="*/ 890628 w 900533"/>
                  <a:gd name="connsiteY1" fmla="*/ 382779 h 1255350"/>
                  <a:gd name="connsiteX2" fmla="*/ 879576 w 900533"/>
                  <a:gd name="connsiteY2" fmla="*/ 446770 h 1255350"/>
                  <a:gd name="connsiteX3" fmla="*/ 877974 w 900533"/>
                  <a:gd name="connsiteY3" fmla="*/ 460529 h 1255350"/>
                  <a:gd name="connsiteX4" fmla="*/ 876869 w 900533"/>
                  <a:gd name="connsiteY4" fmla="*/ 542811 h 1255350"/>
                  <a:gd name="connsiteX5" fmla="*/ 868580 w 900533"/>
                  <a:gd name="connsiteY5" fmla="*/ 676981 h 1255350"/>
                  <a:gd name="connsiteX6" fmla="*/ 820228 w 900533"/>
                  <a:gd name="connsiteY6" fmla="*/ 838615 h 1255350"/>
                  <a:gd name="connsiteX7" fmla="*/ 753585 w 900533"/>
                  <a:gd name="connsiteY7" fmla="*/ 940679 h 1255350"/>
                  <a:gd name="connsiteX8" fmla="*/ 695728 w 900533"/>
                  <a:gd name="connsiteY8" fmla="*/ 1044456 h 1255350"/>
                  <a:gd name="connsiteX9" fmla="*/ 624443 w 900533"/>
                  <a:gd name="connsiteY9" fmla="*/ 1090598 h 1255350"/>
                  <a:gd name="connsiteX10" fmla="*/ 592614 w 900533"/>
                  <a:gd name="connsiteY10" fmla="*/ 1118614 h 1255350"/>
                  <a:gd name="connsiteX11" fmla="*/ 581894 w 900533"/>
                  <a:gd name="connsiteY11" fmla="*/ 1229520 h 1255350"/>
                  <a:gd name="connsiteX12" fmla="*/ 571339 w 900533"/>
                  <a:gd name="connsiteY12" fmla="*/ 1240406 h 1255350"/>
                  <a:gd name="connsiteX13" fmla="*/ 497789 w 900533"/>
                  <a:gd name="connsiteY13" fmla="*/ 1255216 h 1255350"/>
                  <a:gd name="connsiteX14" fmla="*/ 475188 w 900533"/>
                  <a:gd name="connsiteY14" fmla="*/ 1247258 h 1255350"/>
                  <a:gd name="connsiteX15" fmla="*/ 208450 w 900533"/>
                  <a:gd name="connsiteY15" fmla="*/ 1061200 h 1255350"/>
                  <a:gd name="connsiteX16" fmla="*/ 84006 w 900533"/>
                  <a:gd name="connsiteY16" fmla="*/ 973724 h 1255350"/>
                  <a:gd name="connsiteX17" fmla="*/ 70633 w 900533"/>
                  <a:gd name="connsiteY17" fmla="*/ 920067 h 1255350"/>
                  <a:gd name="connsiteX18" fmla="*/ 71738 w 900533"/>
                  <a:gd name="connsiteY18" fmla="*/ 723841 h 1255350"/>
                  <a:gd name="connsiteX19" fmla="*/ 75717 w 900533"/>
                  <a:gd name="connsiteY19" fmla="*/ 675157 h 1255350"/>
                  <a:gd name="connsiteX20" fmla="*/ 59637 w 900533"/>
                  <a:gd name="connsiteY20" fmla="*/ 607685 h 1255350"/>
                  <a:gd name="connsiteX21" fmla="*/ 13053 w 900533"/>
                  <a:gd name="connsiteY21" fmla="*/ 500206 h 1255350"/>
                  <a:gd name="connsiteX22" fmla="*/ 398 w 900533"/>
                  <a:gd name="connsiteY22" fmla="*/ 359405 h 1255350"/>
                  <a:gd name="connsiteX23" fmla="*/ 35599 w 900533"/>
                  <a:gd name="connsiteY23" fmla="*/ 296740 h 1255350"/>
                  <a:gd name="connsiteX24" fmla="*/ 112962 w 900533"/>
                  <a:gd name="connsiteY24" fmla="*/ 313153 h 1255350"/>
                  <a:gd name="connsiteX25" fmla="*/ 162585 w 900533"/>
                  <a:gd name="connsiteY25" fmla="*/ 422014 h 1255350"/>
                  <a:gd name="connsiteX26" fmla="*/ 171150 w 900533"/>
                  <a:gd name="connsiteY26" fmla="*/ 484346 h 1255350"/>
                  <a:gd name="connsiteX27" fmla="*/ 179384 w 900533"/>
                  <a:gd name="connsiteY27" fmla="*/ 495840 h 1255350"/>
                  <a:gd name="connsiteX28" fmla="*/ 187120 w 900533"/>
                  <a:gd name="connsiteY28" fmla="*/ 484070 h 1255350"/>
                  <a:gd name="connsiteX29" fmla="*/ 213479 w 900533"/>
                  <a:gd name="connsiteY29" fmla="*/ 328957 h 1255350"/>
                  <a:gd name="connsiteX30" fmla="*/ 282553 w 900533"/>
                  <a:gd name="connsiteY30" fmla="*/ 102061 h 1255350"/>
                  <a:gd name="connsiteX31" fmla="*/ 445900 w 900533"/>
                  <a:gd name="connsiteY31" fmla="*/ 329 h 1255350"/>
                  <a:gd name="connsiteX32" fmla="*/ 641684 w 900533"/>
                  <a:gd name="connsiteY32" fmla="*/ 24588 h 1255350"/>
                  <a:gd name="connsiteX33" fmla="*/ 740323 w 900533"/>
                  <a:gd name="connsiteY33" fmla="*/ 39342 h 1255350"/>
                  <a:gd name="connsiteX34" fmla="*/ 803374 w 900533"/>
                  <a:gd name="connsiteY34" fmla="*/ 53599 h 1255350"/>
                  <a:gd name="connsiteX35" fmla="*/ 867254 w 900533"/>
                  <a:gd name="connsiteY35" fmla="*/ 115158 h 1255350"/>
                  <a:gd name="connsiteX36" fmla="*/ 895601 w 900533"/>
                  <a:gd name="connsiteY36" fmla="*/ 219377 h 1255350"/>
                  <a:gd name="connsiteX37" fmla="*/ 895767 w 900533"/>
                  <a:gd name="connsiteY37" fmla="*/ 304477 h 1255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00533" h="1255350">
                    <a:moveTo>
                      <a:pt x="895767" y="304477"/>
                    </a:moveTo>
                    <a:cubicBezTo>
                      <a:pt x="889081" y="330283"/>
                      <a:pt x="894165" y="356863"/>
                      <a:pt x="890628" y="382779"/>
                    </a:cubicBezTo>
                    <a:cubicBezTo>
                      <a:pt x="887699" y="404165"/>
                      <a:pt x="886484" y="425992"/>
                      <a:pt x="879576" y="446770"/>
                    </a:cubicBezTo>
                    <a:cubicBezTo>
                      <a:pt x="878140" y="451080"/>
                      <a:pt x="878084" y="455943"/>
                      <a:pt x="877974" y="460529"/>
                    </a:cubicBezTo>
                    <a:cubicBezTo>
                      <a:pt x="877421" y="487938"/>
                      <a:pt x="875598" y="515457"/>
                      <a:pt x="876869" y="542811"/>
                    </a:cubicBezTo>
                    <a:cubicBezTo>
                      <a:pt x="878913" y="587903"/>
                      <a:pt x="872669" y="632552"/>
                      <a:pt x="868580" y="676981"/>
                    </a:cubicBezTo>
                    <a:cubicBezTo>
                      <a:pt x="863441" y="733401"/>
                      <a:pt x="851615" y="789434"/>
                      <a:pt x="820228" y="838615"/>
                    </a:cubicBezTo>
                    <a:cubicBezTo>
                      <a:pt x="798400" y="872876"/>
                      <a:pt x="772704" y="904539"/>
                      <a:pt x="753585" y="940679"/>
                    </a:cubicBezTo>
                    <a:cubicBezTo>
                      <a:pt x="735018" y="975658"/>
                      <a:pt x="715622" y="1010251"/>
                      <a:pt x="695728" y="1044456"/>
                    </a:cubicBezTo>
                    <a:cubicBezTo>
                      <a:pt x="679979" y="1071533"/>
                      <a:pt x="659202" y="1091261"/>
                      <a:pt x="624443" y="1090598"/>
                    </a:cubicBezTo>
                    <a:cubicBezTo>
                      <a:pt x="598250" y="1090100"/>
                      <a:pt x="595156" y="1092753"/>
                      <a:pt x="592614" y="1118614"/>
                    </a:cubicBezTo>
                    <a:cubicBezTo>
                      <a:pt x="588967" y="1155583"/>
                      <a:pt x="580015" y="1192054"/>
                      <a:pt x="581894" y="1229520"/>
                    </a:cubicBezTo>
                    <a:cubicBezTo>
                      <a:pt x="579959" y="1234659"/>
                      <a:pt x="576755" y="1238748"/>
                      <a:pt x="571339" y="1240406"/>
                    </a:cubicBezTo>
                    <a:cubicBezTo>
                      <a:pt x="547301" y="1247645"/>
                      <a:pt x="522711" y="1252453"/>
                      <a:pt x="497789" y="1255216"/>
                    </a:cubicBezTo>
                    <a:cubicBezTo>
                      <a:pt x="489279" y="1256155"/>
                      <a:pt x="482040" y="1252066"/>
                      <a:pt x="475188" y="1247258"/>
                    </a:cubicBezTo>
                    <a:cubicBezTo>
                      <a:pt x="386275" y="1185202"/>
                      <a:pt x="297197" y="1123422"/>
                      <a:pt x="208450" y="1061200"/>
                    </a:cubicBezTo>
                    <a:cubicBezTo>
                      <a:pt x="166950" y="1032078"/>
                      <a:pt x="125119" y="1003454"/>
                      <a:pt x="84006" y="973724"/>
                    </a:cubicBezTo>
                    <a:cubicBezTo>
                      <a:pt x="64444" y="959578"/>
                      <a:pt x="61018" y="943276"/>
                      <a:pt x="70633" y="920067"/>
                    </a:cubicBezTo>
                    <a:cubicBezTo>
                      <a:pt x="70965" y="854640"/>
                      <a:pt x="70965" y="789268"/>
                      <a:pt x="71738" y="723841"/>
                    </a:cubicBezTo>
                    <a:cubicBezTo>
                      <a:pt x="71904" y="707595"/>
                      <a:pt x="74888" y="691403"/>
                      <a:pt x="75717" y="675157"/>
                    </a:cubicBezTo>
                    <a:cubicBezTo>
                      <a:pt x="76933" y="651340"/>
                      <a:pt x="80469" y="629237"/>
                      <a:pt x="59637" y="607685"/>
                    </a:cubicBezTo>
                    <a:cubicBezTo>
                      <a:pt x="31675" y="578840"/>
                      <a:pt x="22447" y="539330"/>
                      <a:pt x="13053" y="500206"/>
                    </a:cubicBezTo>
                    <a:cubicBezTo>
                      <a:pt x="1835" y="453512"/>
                      <a:pt x="-1204" y="406873"/>
                      <a:pt x="398" y="359405"/>
                    </a:cubicBezTo>
                    <a:cubicBezTo>
                      <a:pt x="1283" y="332383"/>
                      <a:pt x="11671" y="310776"/>
                      <a:pt x="35599" y="296740"/>
                    </a:cubicBezTo>
                    <a:cubicBezTo>
                      <a:pt x="65107" y="284528"/>
                      <a:pt x="90416" y="294143"/>
                      <a:pt x="112962" y="313153"/>
                    </a:cubicBezTo>
                    <a:cubicBezTo>
                      <a:pt x="146504" y="341390"/>
                      <a:pt x="157943" y="380790"/>
                      <a:pt x="162585" y="422014"/>
                    </a:cubicBezTo>
                    <a:cubicBezTo>
                      <a:pt x="164906" y="442902"/>
                      <a:pt x="171813" y="463071"/>
                      <a:pt x="171150" y="484346"/>
                    </a:cubicBezTo>
                    <a:cubicBezTo>
                      <a:pt x="170984" y="489596"/>
                      <a:pt x="172753" y="495840"/>
                      <a:pt x="179384" y="495840"/>
                    </a:cubicBezTo>
                    <a:cubicBezTo>
                      <a:pt x="186567" y="495896"/>
                      <a:pt x="186402" y="488878"/>
                      <a:pt x="187120" y="484070"/>
                    </a:cubicBezTo>
                    <a:cubicBezTo>
                      <a:pt x="194580" y="432126"/>
                      <a:pt x="203366" y="380403"/>
                      <a:pt x="213479" y="328957"/>
                    </a:cubicBezTo>
                    <a:cubicBezTo>
                      <a:pt x="228786" y="251041"/>
                      <a:pt x="245087" y="173457"/>
                      <a:pt x="282553" y="102061"/>
                    </a:cubicBezTo>
                    <a:cubicBezTo>
                      <a:pt x="317311" y="35861"/>
                      <a:pt x="371576" y="3644"/>
                      <a:pt x="445900" y="329"/>
                    </a:cubicBezTo>
                    <a:cubicBezTo>
                      <a:pt x="512819" y="-2655"/>
                      <a:pt x="576589" y="15415"/>
                      <a:pt x="641684" y="24588"/>
                    </a:cubicBezTo>
                    <a:cubicBezTo>
                      <a:pt x="674619" y="29229"/>
                      <a:pt x="707333" y="35087"/>
                      <a:pt x="740323" y="39342"/>
                    </a:cubicBezTo>
                    <a:cubicBezTo>
                      <a:pt x="761818" y="42105"/>
                      <a:pt x="782983" y="46305"/>
                      <a:pt x="803374" y="53599"/>
                    </a:cubicBezTo>
                    <a:cubicBezTo>
                      <a:pt x="833821" y="64485"/>
                      <a:pt x="853881" y="86644"/>
                      <a:pt x="867254" y="115158"/>
                    </a:cubicBezTo>
                    <a:cubicBezTo>
                      <a:pt x="882726" y="148203"/>
                      <a:pt x="892120" y="183403"/>
                      <a:pt x="895601" y="219377"/>
                    </a:cubicBezTo>
                    <a:cubicBezTo>
                      <a:pt x="898309" y="247560"/>
                      <a:pt x="905106" y="276184"/>
                      <a:pt x="895767" y="304477"/>
                    </a:cubicBezTo>
                    <a:close/>
                  </a:path>
                </a:pathLst>
              </a:custGeom>
              <a:solidFill>
                <a:srgbClr val="F9C0A4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FC8D894-F470-45CA-8098-2CF5BEF80D63}"/>
                  </a:ext>
                </a:extLst>
              </p:cNvPr>
              <p:cNvSpPr/>
              <p:nvPr/>
            </p:nvSpPr>
            <p:spPr>
              <a:xfrm>
                <a:off x="4905101" y="1818430"/>
                <a:ext cx="897671" cy="820668"/>
              </a:xfrm>
              <a:custGeom>
                <a:avLst/>
                <a:gdLst>
                  <a:gd name="connsiteX0" fmla="*/ 864666 w 897671"/>
                  <a:gd name="connsiteY0" fmla="*/ 619366 h 820668"/>
                  <a:gd name="connsiteX1" fmla="*/ 852012 w 897671"/>
                  <a:gd name="connsiteY1" fmla="*/ 492933 h 820668"/>
                  <a:gd name="connsiteX2" fmla="*/ 819906 w 897671"/>
                  <a:gd name="connsiteY2" fmla="*/ 411204 h 820668"/>
                  <a:gd name="connsiteX3" fmla="*/ 744753 w 897671"/>
                  <a:gd name="connsiteY3" fmla="*/ 365670 h 820668"/>
                  <a:gd name="connsiteX4" fmla="*/ 625779 w 897671"/>
                  <a:gd name="connsiteY4" fmla="*/ 348595 h 820668"/>
                  <a:gd name="connsiteX5" fmla="*/ 487189 w 897671"/>
                  <a:gd name="connsiteY5" fmla="*/ 323728 h 820668"/>
                  <a:gd name="connsiteX6" fmla="*/ 288476 w 897671"/>
                  <a:gd name="connsiteY6" fmla="*/ 372743 h 820668"/>
                  <a:gd name="connsiteX7" fmla="*/ 225259 w 897671"/>
                  <a:gd name="connsiteY7" fmla="*/ 491386 h 820668"/>
                  <a:gd name="connsiteX8" fmla="*/ 179117 w 897671"/>
                  <a:gd name="connsiteY8" fmla="*/ 692419 h 820668"/>
                  <a:gd name="connsiteX9" fmla="*/ 159390 w 897671"/>
                  <a:gd name="connsiteY9" fmla="*/ 808685 h 820668"/>
                  <a:gd name="connsiteX10" fmla="*/ 150990 w 897671"/>
                  <a:gd name="connsiteY10" fmla="*/ 820124 h 820668"/>
                  <a:gd name="connsiteX11" fmla="*/ 133860 w 897671"/>
                  <a:gd name="connsiteY11" fmla="*/ 805038 h 820668"/>
                  <a:gd name="connsiteX12" fmla="*/ 111701 w 897671"/>
                  <a:gd name="connsiteY12" fmla="*/ 680704 h 820668"/>
                  <a:gd name="connsiteX13" fmla="*/ 4442 w 897671"/>
                  <a:gd name="connsiteY13" fmla="*/ 611796 h 820668"/>
                  <a:gd name="connsiteX14" fmla="*/ 1569 w 897671"/>
                  <a:gd name="connsiteY14" fmla="*/ 528299 h 820668"/>
                  <a:gd name="connsiteX15" fmla="*/ 59978 w 897671"/>
                  <a:gd name="connsiteY15" fmla="*/ 299138 h 820668"/>
                  <a:gd name="connsiteX16" fmla="*/ 187019 w 897671"/>
                  <a:gd name="connsiteY16" fmla="*/ 120926 h 820668"/>
                  <a:gd name="connsiteX17" fmla="*/ 296709 w 897671"/>
                  <a:gd name="connsiteY17" fmla="*/ 58980 h 820668"/>
                  <a:gd name="connsiteX18" fmla="*/ 490338 w 897671"/>
                  <a:gd name="connsiteY18" fmla="*/ 3887 h 820668"/>
                  <a:gd name="connsiteX19" fmla="*/ 670429 w 897671"/>
                  <a:gd name="connsiteY19" fmla="*/ 28919 h 820668"/>
                  <a:gd name="connsiteX20" fmla="*/ 769454 w 897671"/>
                  <a:gd name="connsiteY20" fmla="*/ 134023 h 820668"/>
                  <a:gd name="connsiteX21" fmla="*/ 874723 w 897671"/>
                  <a:gd name="connsiteY21" fmla="*/ 359813 h 820668"/>
                  <a:gd name="connsiteX22" fmla="*/ 893788 w 897671"/>
                  <a:gd name="connsiteY22" fmla="*/ 502769 h 820668"/>
                  <a:gd name="connsiteX23" fmla="*/ 869474 w 897671"/>
                  <a:gd name="connsiteY23" fmla="*/ 614835 h 820668"/>
                  <a:gd name="connsiteX24" fmla="*/ 864666 w 897671"/>
                  <a:gd name="connsiteY24" fmla="*/ 619366 h 82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7671" h="820668">
                    <a:moveTo>
                      <a:pt x="864666" y="619366"/>
                    </a:moveTo>
                    <a:cubicBezTo>
                      <a:pt x="864777" y="576761"/>
                      <a:pt x="860301" y="534488"/>
                      <a:pt x="852012" y="492933"/>
                    </a:cubicBezTo>
                    <a:cubicBezTo>
                      <a:pt x="846265" y="464198"/>
                      <a:pt x="837202" y="435573"/>
                      <a:pt x="819906" y="411204"/>
                    </a:cubicBezTo>
                    <a:cubicBezTo>
                      <a:pt x="801670" y="385508"/>
                      <a:pt x="775643" y="371141"/>
                      <a:pt x="744753" y="365670"/>
                    </a:cubicBezTo>
                    <a:cubicBezTo>
                      <a:pt x="705298" y="358597"/>
                      <a:pt x="665400" y="354563"/>
                      <a:pt x="625779" y="348595"/>
                    </a:cubicBezTo>
                    <a:cubicBezTo>
                      <a:pt x="579361" y="341577"/>
                      <a:pt x="533717" y="328702"/>
                      <a:pt x="487189" y="323728"/>
                    </a:cubicBezTo>
                    <a:cubicBezTo>
                      <a:pt x="415793" y="316103"/>
                      <a:pt x="343901" y="313947"/>
                      <a:pt x="288476" y="372743"/>
                    </a:cubicBezTo>
                    <a:cubicBezTo>
                      <a:pt x="256757" y="406341"/>
                      <a:pt x="239074" y="448228"/>
                      <a:pt x="225259" y="491386"/>
                    </a:cubicBezTo>
                    <a:cubicBezTo>
                      <a:pt x="204260" y="557034"/>
                      <a:pt x="189616" y="624229"/>
                      <a:pt x="179117" y="692419"/>
                    </a:cubicBezTo>
                    <a:cubicBezTo>
                      <a:pt x="173149" y="731267"/>
                      <a:pt x="166242" y="770004"/>
                      <a:pt x="159390" y="808685"/>
                    </a:cubicBezTo>
                    <a:cubicBezTo>
                      <a:pt x="158561" y="813438"/>
                      <a:pt x="160495" y="823053"/>
                      <a:pt x="150990" y="820124"/>
                    </a:cubicBezTo>
                    <a:cubicBezTo>
                      <a:pt x="143917" y="817969"/>
                      <a:pt x="134523" y="818521"/>
                      <a:pt x="133860" y="805038"/>
                    </a:cubicBezTo>
                    <a:cubicBezTo>
                      <a:pt x="131870" y="762765"/>
                      <a:pt x="127836" y="720546"/>
                      <a:pt x="111701" y="680704"/>
                    </a:cubicBezTo>
                    <a:cubicBezTo>
                      <a:pt x="90536" y="628484"/>
                      <a:pt x="61801" y="610083"/>
                      <a:pt x="4442" y="611796"/>
                    </a:cubicBezTo>
                    <a:cubicBezTo>
                      <a:pt x="-1747" y="584166"/>
                      <a:pt x="-200" y="555984"/>
                      <a:pt x="1569" y="528299"/>
                    </a:cubicBezTo>
                    <a:cubicBezTo>
                      <a:pt x="6652" y="448449"/>
                      <a:pt x="25551" y="371804"/>
                      <a:pt x="59978" y="299138"/>
                    </a:cubicBezTo>
                    <a:cubicBezTo>
                      <a:pt x="91752" y="232053"/>
                      <a:pt x="131539" y="170936"/>
                      <a:pt x="187019" y="120926"/>
                    </a:cubicBezTo>
                    <a:cubicBezTo>
                      <a:pt x="218904" y="92136"/>
                      <a:pt x="257696" y="75392"/>
                      <a:pt x="296709" y="58980"/>
                    </a:cubicBezTo>
                    <a:cubicBezTo>
                      <a:pt x="359042" y="32732"/>
                      <a:pt x="422977" y="11181"/>
                      <a:pt x="490338" y="3887"/>
                    </a:cubicBezTo>
                    <a:cubicBezTo>
                      <a:pt x="552008" y="-2800"/>
                      <a:pt x="613788" y="-4402"/>
                      <a:pt x="670429" y="28919"/>
                    </a:cubicBezTo>
                    <a:cubicBezTo>
                      <a:pt x="713752" y="54394"/>
                      <a:pt x="743372" y="92523"/>
                      <a:pt x="769454" y="134023"/>
                    </a:cubicBezTo>
                    <a:cubicBezTo>
                      <a:pt x="814048" y="204865"/>
                      <a:pt x="841402" y="283720"/>
                      <a:pt x="874723" y="359813"/>
                    </a:cubicBezTo>
                    <a:cubicBezTo>
                      <a:pt x="894893" y="405954"/>
                      <a:pt x="903237" y="453256"/>
                      <a:pt x="893788" y="502769"/>
                    </a:cubicBezTo>
                    <a:cubicBezTo>
                      <a:pt x="886659" y="540290"/>
                      <a:pt x="877818" y="577535"/>
                      <a:pt x="869474" y="614835"/>
                    </a:cubicBezTo>
                    <a:cubicBezTo>
                      <a:pt x="869087" y="616603"/>
                      <a:pt x="866324" y="617874"/>
                      <a:pt x="864666" y="619366"/>
                    </a:cubicBezTo>
                    <a:close/>
                  </a:path>
                </a:pathLst>
              </a:custGeom>
              <a:solidFill>
                <a:srgbClr val="130D0A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C78534D-7F49-4580-A0A7-B68A0DE02D02}"/>
                  </a:ext>
                </a:extLst>
              </p:cNvPr>
              <p:cNvSpPr/>
              <p:nvPr/>
            </p:nvSpPr>
            <p:spPr>
              <a:xfrm>
                <a:off x="5347377" y="3430151"/>
                <a:ext cx="699829" cy="2317160"/>
              </a:xfrm>
              <a:custGeom>
                <a:avLst/>
                <a:gdLst>
                  <a:gd name="connsiteX0" fmla="*/ 683050 w 699829"/>
                  <a:gd name="connsiteY0" fmla="*/ 2226176 h 2317160"/>
                  <a:gd name="connsiteX1" fmla="*/ 650170 w 699829"/>
                  <a:gd name="connsiteY1" fmla="*/ 2288288 h 2317160"/>
                  <a:gd name="connsiteX2" fmla="*/ 645086 w 699829"/>
                  <a:gd name="connsiteY2" fmla="*/ 2299340 h 2317160"/>
                  <a:gd name="connsiteX3" fmla="*/ 617622 w 699829"/>
                  <a:gd name="connsiteY3" fmla="*/ 2304645 h 2317160"/>
                  <a:gd name="connsiteX4" fmla="*/ 476877 w 699829"/>
                  <a:gd name="connsiteY4" fmla="*/ 2162518 h 2317160"/>
                  <a:gd name="connsiteX5" fmla="*/ 461128 w 699829"/>
                  <a:gd name="connsiteY5" fmla="*/ 2130633 h 2317160"/>
                  <a:gd name="connsiteX6" fmla="*/ 417031 w 699829"/>
                  <a:gd name="connsiteY6" fmla="*/ 1888707 h 2317160"/>
                  <a:gd name="connsiteX7" fmla="*/ 377023 w 699829"/>
                  <a:gd name="connsiteY7" fmla="*/ 1681816 h 2317160"/>
                  <a:gd name="connsiteX8" fmla="*/ 339999 w 699829"/>
                  <a:gd name="connsiteY8" fmla="*/ 1477908 h 2317160"/>
                  <a:gd name="connsiteX9" fmla="*/ 306512 w 699829"/>
                  <a:gd name="connsiteY9" fmla="*/ 1306991 h 2317160"/>
                  <a:gd name="connsiteX10" fmla="*/ 274019 w 699829"/>
                  <a:gd name="connsiteY10" fmla="*/ 1129055 h 2317160"/>
                  <a:gd name="connsiteX11" fmla="*/ 241361 w 699829"/>
                  <a:gd name="connsiteY11" fmla="*/ 958525 h 2317160"/>
                  <a:gd name="connsiteX12" fmla="*/ 220915 w 699829"/>
                  <a:gd name="connsiteY12" fmla="*/ 847287 h 2317160"/>
                  <a:gd name="connsiteX13" fmla="*/ 199971 w 699829"/>
                  <a:gd name="connsiteY13" fmla="*/ 737873 h 2317160"/>
                  <a:gd name="connsiteX14" fmla="*/ 178807 w 699829"/>
                  <a:gd name="connsiteY14" fmla="*/ 623265 h 2317160"/>
                  <a:gd name="connsiteX15" fmla="*/ 152669 w 699829"/>
                  <a:gd name="connsiteY15" fmla="*/ 488322 h 2317160"/>
                  <a:gd name="connsiteX16" fmla="*/ 130400 w 699829"/>
                  <a:gd name="connsiteY16" fmla="*/ 366751 h 2317160"/>
                  <a:gd name="connsiteX17" fmla="*/ 106417 w 699829"/>
                  <a:gd name="connsiteY17" fmla="*/ 238162 h 2317160"/>
                  <a:gd name="connsiteX18" fmla="*/ 95476 w 699829"/>
                  <a:gd name="connsiteY18" fmla="*/ 220756 h 2317160"/>
                  <a:gd name="connsiteX19" fmla="*/ 8940 w 699829"/>
                  <a:gd name="connsiteY19" fmla="*/ 139690 h 2317160"/>
                  <a:gd name="connsiteX20" fmla="*/ 2971 w 699829"/>
                  <a:gd name="connsiteY20" fmla="*/ 113718 h 2317160"/>
                  <a:gd name="connsiteX21" fmla="*/ 45466 w 699829"/>
                  <a:gd name="connsiteY21" fmla="*/ 10991 h 2317160"/>
                  <a:gd name="connsiteX22" fmla="*/ 65525 w 699829"/>
                  <a:gd name="connsiteY22" fmla="*/ 7454 h 2317160"/>
                  <a:gd name="connsiteX23" fmla="*/ 124984 w 699829"/>
                  <a:gd name="connsiteY23" fmla="*/ 63874 h 2317160"/>
                  <a:gd name="connsiteX24" fmla="*/ 138799 w 699829"/>
                  <a:gd name="connsiteY24" fmla="*/ 74152 h 2317160"/>
                  <a:gd name="connsiteX25" fmla="*/ 158085 w 699829"/>
                  <a:gd name="connsiteY25" fmla="*/ 114381 h 2317160"/>
                  <a:gd name="connsiteX26" fmla="*/ 175105 w 699829"/>
                  <a:gd name="connsiteY26" fmla="*/ 168812 h 2317160"/>
                  <a:gd name="connsiteX27" fmla="*/ 194611 w 699829"/>
                  <a:gd name="connsiteY27" fmla="*/ 205062 h 2317160"/>
                  <a:gd name="connsiteX28" fmla="*/ 216383 w 699829"/>
                  <a:gd name="connsiteY28" fmla="*/ 238383 h 2317160"/>
                  <a:gd name="connsiteX29" fmla="*/ 233680 w 699829"/>
                  <a:gd name="connsiteY29" fmla="*/ 262808 h 2317160"/>
                  <a:gd name="connsiteX30" fmla="*/ 272085 w 699829"/>
                  <a:gd name="connsiteY30" fmla="*/ 336469 h 2317160"/>
                  <a:gd name="connsiteX31" fmla="*/ 362434 w 699829"/>
                  <a:gd name="connsiteY31" fmla="*/ 536563 h 2317160"/>
                  <a:gd name="connsiteX32" fmla="*/ 368679 w 699829"/>
                  <a:gd name="connsiteY32" fmla="*/ 548610 h 2317160"/>
                  <a:gd name="connsiteX33" fmla="*/ 410565 w 699829"/>
                  <a:gd name="connsiteY33" fmla="*/ 655482 h 2317160"/>
                  <a:gd name="connsiteX34" fmla="*/ 531860 w 699829"/>
                  <a:gd name="connsiteY34" fmla="*/ 1032627 h 2317160"/>
                  <a:gd name="connsiteX35" fmla="*/ 562308 w 699829"/>
                  <a:gd name="connsiteY35" fmla="*/ 1152154 h 2317160"/>
                  <a:gd name="connsiteX36" fmla="*/ 565292 w 699829"/>
                  <a:gd name="connsiteY36" fmla="*/ 1172710 h 2317160"/>
                  <a:gd name="connsiteX37" fmla="*/ 572199 w 699829"/>
                  <a:gd name="connsiteY37" fmla="*/ 1183928 h 2317160"/>
                  <a:gd name="connsiteX38" fmla="*/ 605852 w 699829"/>
                  <a:gd name="connsiteY38" fmla="*/ 1361090 h 2317160"/>
                  <a:gd name="connsiteX39" fmla="*/ 635526 w 699829"/>
                  <a:gd name="connsiteY39" fmla="*/ 1537257 h 2317160"/>
                  <a:gd name="connsiteX40" fmla="*/ 654591 w 699829"/>
                  <a:gd name="connsiteY40" fmla="*/ 1671482 h 2317160"/>
                  <a:gd name="connsiteX41" fmla="*/ 664261 w 699829"/>
                  <a:gd name="connsiteY41" fmla="*/ 1756139 h 2317160"/>
                  <a:gd name="connsiteX42" fmla="*/ 681226 w 699829"/>
                  <a:gd name="connsiteY42" fmla="*/ 1929875 h 2317160"/>
                  <a:gd name="connsiteX43" fmla="*/ 692002 w 699829"/>
                  <a:gd name="connsiteY43" fmla="*/ 2064101 h 2317160"/>
                  <a:gd name="connsiteX44" fmla="*/ 699793 w 699829"/>
                  <a:gd name="connsiteY44" fmla="*/ 2154671 h 2317160"/>
                  <a:gd name="connsiteX45" fmla="*/ 690012 w 699829"/>
                  <a:gd name="connsiteY45" fmla="*/ 2199818 h 2317160"/>
                  <a:gd name="connsiteX46" fmla="*/ 683050 w 699829"/>
                  <a:gd name="connsiteY46" fmla="*/ 2226176 h 2317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99829" h="2317160">
                    <a:moveTo>
                      <a:pt x="683050" y="2226176"/>
                    </a:moveTo>
                    <a:cubicBezTo>
                      <a:pt x="665477" y="2243362"/>
                      <a:pt x="661554" y="2267842"/>
                      <a:pt x="650170" y="2288288"/>
                    </a:cubicBezTo>
                    <a:cubicBezTo>
                      <a:pt x="648181" y="2291825"/>
                      <a:pt x="646799" y="2295693"/>
                      <a:pt x="645086" y="2299340"/>
                    </a:cubicBezTo>
                    <a:cubicBezTo>
                      <a:pt x="634587" y="2322217"/>
                      <a:pt x="634753" y="2322052"/>
                      <a:pt x="617622" y="2304645"/>
                    </a:cubicBezTo>
                    <a:cubicBezTo>
                      <a:pt x="570873" y="2257066"/>
                      <a:pt x="524344" y="2209378"/>
                      <a:pt x="476877" y="2162518"/>
                    </a:cubicBezTo>
                    <a:cubicBezTo>
                      <a:pt x="467427" y="2153179"/>
                      <a:pt x="463283" y="2142016"/>
                      <a:pt x="461128" y="2130633"/>
                    </a:cubicBezTo>
                    <a:cubicBezTo>
                      <a:pt x="445931" y="2050120"/>
                      <a:pt x="432061" y="1969275"/>
                      <a:pt x="417031" y="1888707"/>
                    </a:cubicBezTo>
                    <a:cubicBezTo>
                      <a:pt x="404155" y="1819632"/>
                      <a:pt x="389953" y="1750835"/>
                      <a:pt x="377023" y="1681816"/>
                    </a:cubicBezTo>
                    <a:cubicBezTo>
                      <a:pt x="364258" y="1613902"/>
                      <a:pt x="352709" y="1545822"/>
                      <a:pt x="339999" y="1477908"/>
                    </a:cubicBezTo>
                    <a:cubicBezTo>
                      <a:pt x="329279" y="1420880"/>
                      <a:pt x="317343" y="1364074"/>
                      <a:pt x="306512" y="1306991"/>
                    </a:cubicBezTo>
                    <a:cubicBezTo>
                      <a:pt x="295294" y="1247752"/>
                      <a:pt x="285071" y="1188349"/>
                      <a:pt x="274019" y="1129055"/>
                    </a:cubicBezTo>
                    <a:cubicBezTo>
                      <a:pt x="263409" y="1072193"/>
                      <a:pt x="252136" y="1015386"/>
                      <a:pt x="241361" y="958525"/>
                    </a:cubicBezTo>
                    <a:cubicBezTo>
                      <a:pt x="234343" y="921501"/>
                      <a:pt x="227878" y="884366"/>
                      <a:pt x="220915" y="847287"/>
                    </a:cubicBezTo>
                    <a:cubicBezTo>
                      <a:pt x="214063" y="810816"/>
                      <a:pt x="206824" y="774345"/>
                      <a:pt x="199971" y="737873"/>
                    </a:cubicBezTo>
                    <a:cubicBezTo>
                      <a:pt x="192788" y="699689"/>
                      <a:pt x="186046" y="661394"/>
                      <a:pt x="178807" y="623265"/>
                    </a:cubicBezTo>
                    <a:cubicBezTo>
                      <a:pt x="170242" y="578229"/>
                      <a:pt x="161179" y="533303"/>
                      <a:pt x="152669" y="488322"/>
                    </a:cubicBezTo>
                    <a:cubicBezTo>
                      <a:pt x="144988" y="447817"/>
                      <a:pt x="137860" y="407256"/>
                      <a:pt x="130400" y="366751"/>
                    </a:cubicBezTo>
                    <a:cubicBezTo>
                      <a:pt x="122498" y="323870"/>
                      <a:pt x="114540" y="280988"/>
                      <a:pt x="106417" y="238162"/>
                    </a:cubicBezTo>
                    <a:cubicBezTo>
                      <a:pt x="105091" y="231144"/>
                      <a:pt x="100836" y="225729"/>
                      <a:pt x="95476" y="220756"/>
                    </a:cubicBezTo>
                    <a:cubicBezTo>
                      <a:pt x="66520" y="193844"/>
                      <a:pt x="38227" y="166215"/>
                      <a:pt x="8940" y="139690"/>
                    </a:cubicBezTo>
                    <a:cubicBezTo>
                      <a:pt x="-68" y="131567"/>
                      <a:pt x="-2665" y="125930"/>
                      <a:pt x="2971" y="113718"/>
                    </a:cubicBezTo>
                    <a:cubicBezTo>
                      <a:pt x="18499" y="80065"/>
                      <a:pt x="32646" y="45694"/>
                      <a:pt x="45466" y="10991"/>
                    </a:cubicBezTo>
                    <a:cubicBezTo>
                      <a:pt x="51434" y="-5090"/>
                      <a:pt x="56794" y="-1056"/>
                      <a:pt x="65525" y="7454"/>
                    </a:cubicBezTo>
                    <a:cubicBezTo>
                      <a:pt x="85142" y="26463"/>
                      <a:pt x="105091" y="45196"/>
                      <a:pt x="124984" y="63874"/>
                    </a:cubicBezTo>
                    <a:cubicBezTo>
                      <a:pt x="129184" y="67797"/>
                      <a:pt x="132831" y="72605"/>
                      <a:pt x="138799" y="74152"/>
                    </a:cubicBezTo>
                    <a:cubicBezTo>
                      <a:pt x="145596" y="87414"/>
                      <a:pt x="154603" y="99572"/>
                      <a:pt x="158085" y="114381"/>
                    </a:cubicBezTo>
                    <a:cubicBezTo>
                      <a:pt x="164219" y="132396"/>
                      <a:pt x="170960" y="150189"/>
                      <a:pt x="175105" y="168812"/>
                    </a:cubicBezTo>
                    <a:cubicBezTo>
                      <a:pt x="178199" y="182682"/>
                      <a:pt x="185549" y="194231"/>
                      <a:pt x="194611" y="205062"/>
                    </a:cubicBezTo>
                    <a:cubicBezTo>
                      <a:pt x="203121" y="215230"/>
                      <a:pt x="209808" y="226834"/>
                      <a:pt x="216383" y="238383"/>
                    </a:cubicBezTo>
                    <a:cubicBezTo>
                      <a:pt x="223623" y="245457"/>
                      <a:pt x="223125" y="258056"/>
                      <a:pt x="233680" y="262808"/>
                    </a:cubicBezTo>
                    <a:cubicBezTo>
                      <a:pt x="242853" y="289222"/>
                      <a:pt x="259486" y="311768"/>
                      <a:pt x="272085" y="336469"/>
                    </a:cubicBezTo>
                    <a:cubicBezTo>
                      <a:pt x="305517" y="401730"/>
                      <a:pt x="334528" y="468870"/>
                      <a:pt x="362434" y="536563"/>
                    </a:cubicBezTo>
                    <a:cubicBezTo>
                      <a:pt x="364147" y="540763"/>
                      <a:pt x="366579" y="544631"/>
                      <a:pt x="368679" y="548610"/>
                    </a:cubicBezTo>
                    <a:cubicBezTo>
                      <a:pt x="381333" y="584750"/>
                      <a:pt x="398353" y="619176"/>
                      <a:pt x="410565" y="655482"/>
                    </a:cubicBezTo>
                    <a:cubicBezTo>
                      <a:pt x="456707" y="779373"/>
                      <a:pt x="496825" y="905144"/>
                      <a:pt x="531860" y="1032627"/>
                    </a:cubicBezTo>
                    <a:cubicBezTo>
                      <a:pt x="542746" y="1072304"/>
                      <a:pt x="551201" y="1112588"/>
                      <a:pt x="562308" y="1152154"/>
                    </a:cubicBezTo>
                    <a:cubicBezTo>
                      <a:pt x="564187" y="1158951"/>
                      <a:pt x="561645" y="1166245"/>
                      <a:pt x="565292" y="1172710"/>
                    </a:cubicBezTo>
                    <a:cubicBezTo>
                      <a:pt x="569712" y="1175197"/>
                      <a:pt x="571425" y="1178844"/>
                      <a:pt x="572199" y="1183928"/>
                    </a:cubicBezTo>
                    <a:cubicBezTo>
                      <a:pt x="581317" y="1243387"/>
                      <a:pt x="593585" y="1302238"/>
                      <a:pt x="605852" y="1361090"/>
                    </a:cubicBezTo>
                    <a:cubicBezTo>
                      <a:pt x="618009" y="1419333"/>
                      <a:pt x="626188" y="1478461"/>
                      <a:pt x="635526" y="1537257"/>
                    </a:cubicBezTo>
                    <a:cubicBezTo>
                      <a:pt x="642600" y="1581906"/>
                      <a:pt x="650778" y="1626556"/>
                      <a:pt x="654591" y="1671482"/>
                    </a:cubicBezTo>
                    <a:cubicBezTo>
                      <a:pt x="657022" y="1699830"/>
                      <a:pt x="660780" y="1728068"/>
                      <a:pt x="664261" y="1756139"/>
                    </a:cubicBezTo>
                    <a:cubicBezTo>
                      <a:pt x="671390" y="1813941"/>
                      <a:pt x="675092" y="1872019"/>
                      <a:pt x="681226" y="1929875"/>
                    </a:cubicBezTo>
                    <a:cubicBezTo>
                      <a:pt x="685923" y="1974525"/>
                      <a:pt x="690233" y="2019285"/>
                      <a:pt x="692002" y="2064101"/>
                    </a:cubicBezTo>
                    <a:cubicBezTo>
                      <a:pt x="693162" y="2094493"/>
                      <a:pt x="700401" y="2124112"/>
                      <a:pt x="699793" y="2154671"/>
                    </a:cubicBezTo>
                    <a:cubicBezTo>
                      <a:pt x="699462" y="2170696"/>
                      <a:pt x="698578" y="2186445"/>
                      <a:pt x="690012" y="2199818"/>
                    </a:cubicBezTo>
                    <a:cubicBezTo>
                      <a:pt x="684542" y="2208438"/>
                      <a:pt x="684376" y="2217224"/>
                      <a:pt x="683050" y="22261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B2706AAA-3C37-46CE-96DE-F742071152B5}"/>
                  </a:ext>
                </a:extLst>
              </p:cNvPr>
              <p:cNvSpPr/>
              <p:nvPr/>
            </p:nvSpPr>
            <p:spPr>
              <a:xfrm>
                <a:off x="4881905" y="5988733"/>
                <a:ext cx="545331" cy="438581"/>
              </a:xfrm>
              <a:custGeom>
                <a:avLst/>
                <a:gdLst>
                  <a:gd name="connsiteX0" fmla="*/ 214360 w 545331"/>
                  <a:gd name="connsiteY0" fmla="*/ 643 h 438581"/>
                  <a:gd name="connsiteX1" fmla="*/ 297746 w 545331"/>
                  <a:gd name="connsiteY1" fmla="*/ 74249 h 438581"/>
                  <a:gd name="connsiteX2" fmla="*/ 367152 w 545331"/>
                  <a:gd name="connsiteY2" fmla="*/ 108399 h 438581"/>
                  <a:gd name="connsiteX3" fmla="*/ 445731 w 545331"/>
                  <a:gd name="connsiteY3" fmla="*/ 141831 h 438581"/>
                  <a:gd name="connsiteX4" fmla="*/ 541385 w 545331"/>
                  <a:gd name="connsiteY4" fmla="*/ 228699 h 438581"/>
                  <a:gd name="connsiteX5" fmla="*/ 543264 w 545331"/>
                  <a:gd name="connsiteY5" fmla="*/ 241630 h 438581"/>
                  <a:gd name="connsiteX6" fmla="*/ 409094 w 545331"/>
                  <a:gd name="connsiteY6" fmla="*/ 397406 h 438581"/>
                  <a:gd name="connsiteX7" fmla="*/ 301780 w 545331"/>
                  <a:gd name="connsiteY7" fmla="*/ 433877 h 438581"/>
                  <a:gd name="connsiteX8" fmla="*/ 85218 w 545331"/>
                  <a:gd name="connsiteY8" fmla="*/ 432385 h 438581"/>
                  <a:gd name="connsiteX9" fmla="*/ 68309 w 545331"/>
                  <a:gd name="connsiteY9" fmla="*/ 420449 h 438581"/>
                  <a:gd name="connsiteX10" fmla="*/ 64441 w 545331"/>
                  <a:gd name="connsiteY10" fmla="*/ 352259 h 438581"/>
                  <a:gd name="connsiteX11" fmla="*/ 62009 w 545331"/>
                  <a:gd name="connsiteY11" fmla="*/ 291474 h 438581"/>
                  <a:gd name="connsiteX12" fmla="*/ 13381 w 545331"/>
                  <a:gd name="connsiteY12" fmla="*/ 219636 h 438581"/>
                  <a:gd name="connsiteX13" fmla="*/ 8 w 545331"/>
                  <a:gd name="connsiteY13" fmla="*/ 213668 h 438581"/>
                  <a:gd name="connsiteX14" fmla="*/ 14818 w 545331"/>
                  <a:gd name="connsiteY14" fmla="*/ 195764 h 438581"/>
                  <a:gd name="connsiteX15" fmla="*/ 194632 w 545331"/>
                  <a:gd name="connsiteY15" fmla="*/ 11806 h 438581"/>
                  <a:gd name="connsiteX16" fmla="*/ 214360 w 545331"/>
                  <a:gd name="connsiteY16" fmla="*/ 643 h 438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5331" h="438581">
                    <a:moveTo>
                      <a:pt x="214360" y="643"/>
                    </a:moveTo>
                    <a:cubicBezTo>
                      <a:pt x="242266" y="25068"/>
                      <a:pt x="271222" y="48443"/>
                      <a:pt x="297746" y="74249"/>
                    </a:cubicBezTo>
                    <a:cubicBezTo>
                      <a:pt x="317640" y="93590"/>
                      <a:pt x="338472" y="107570"/>
                      <a:pt x="367152" y="108399"/>
                    </a:cubicBezTo>
                    <a:cubicBezTo>
                      <a:pt x="397434" y="109283"/>
                      <a:pt x="422301" y="124756"/>
                      <a:pt x="445731" y="141831"/>
                    </a:cubicBezTo>
                    <a:cubicBezTo>
                      <a:pt x="480710" y="167251"/>
                      <a:pt x="510164" y="199025"/>
                      <a:pt x="541385" y="228699"/>
                    </a:cubicBezTo>
                    <a:cubicBezTo>
                      <a:pt x="545474" y="232622"/>
                      <a:pt x="546856" y="235385"/>
                      <a:pt x="543264" y="241630"/>
                    </a:cubicBezTo>
                    <a:cubicBezTo>
                      <a:pt x="508285" y="302028"/>
                      <a:pt x="468498" y="358172"/>
                      <a:pt x="409094" y="397406"/>
                    </a:cubicBezTo>
                    <a:cubicBezTo>
                      <a:pt x="376546" y="418902"/>
                      <a:pt x="339799" y="429954"/>
                      <a:pt x="301780" y="433877"/>
                    </a:cubicBezTo>
                    <a:cubicBezTo>
                      <a:pt x="229722" y="441337"/>
                      <a:pt x="157387" y="439238"/>
                      <a:pt x="85218" y="432385"/>
                    </a:cubicBezTo>
                    <a:cubicBezTo>
                      <a:pt x="76487" y="431556"/>
                      <a:pt x="72564" y="427965"/>
                      <a:pt x="68309" y="420449"/>
                    </a:cubicBezTo>
                    <a:cubicBezTo>
                      <a:pt x="55654" y="397959"/>
                      <a:pt x="52394" y="373755"/>
                      <a:pt x="64441" y="352259"/>
                    </a:cubicBezTo>
                    <a:cubicBezTo>
                      <a:pt x="77040" y="329769"/>
                      <a:pt x="71017" y="310925"/>
                      <a:pt x="62009" y="291474"/>
                    </a:cubicBezTo>
                    <a:cubicBezTo>
                      <a:pt x="49742" y="265005"/>
                      <a:pt x="31451" y="242348"/>
                      <a:pt x="13381" y="219636"/>
                    </a:cubicBezTo>
                    <a:cubicBezTo>
                      <a:pt x="9844" y="215160"/>
                      <a:pt x="5921" y="212453"/>
                      <a:pt x="8" y="213668"/>
                    </a:cubicBezTo>
                    <a:cubicBezTo>
                      <a:pt x="-323" y="203446"/>
                      <a:pt x="9513" y="201069"/>
                      <a:pt x="14818" y="195764"/>
                    </a:cubicBezTo>
                    <a:cubicBezTo>
                      <a:pt x="75548" y="135200"/>
                      <a:pt x="132465" y="70933"/>
                      <a:pt x="194632" y="11806"/>
                    </a:cubicBezTo>
                    <a:cubicBezTo>
                      <a:pt x="200103" y="6667"/>
                      <a:pt x="203916" y="-2507"/>
                      <a:pt x="214360" y="643"/>
                    </a:cubicBezTo>
                    <a:close/>
                  </a:path>
                </a:pathLst>
              </a:custGeom>
              <a:solidFill>
                <a:srgbClr val="FAC0A4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3008B7F9-9B9D-46B9-840A-CD07B8336805}"/>
                  </a:ext>
                </a:extLst>
              </p:cNvPr>
              <p:cNvSpPr/>
              <p:nvPr/>
            </p:nvSpPr>
            <p:spPr>
              <a:xfrm>
                <a:off x="4740533" y="5918605"/>
                <a:ext cx="359027" cy="314527"/>
              </a:xfrm>
              <a:custGeom>
                <a:avLst/>
                <a:gdLst>
                  <a:gd name="connsiteX0" fmla="*/ 355732 w 359027"/>
                  <a:gd name="connsiteY0" fmla="*/ 70772 h 314527"/>
                  <a:gd name="connsiteX1" fmla="*/ 241566 w 359027"/>
                  <a:gd name="connsiteY1" fmla="*/ 183556 h 314527"/>
                  <a:gd name="connsiteX2" fmla="*/ 141436 w 359027"/>
                  <a:gd name="connsiteY2" fmla="*/ 283852 h 314527"/>
                  <a:gd name="connsiteX3" fmla="*/ 66946 w 359027"/>
                  <a:gd name="connsiteY3" fmla="*/ 289267 h 314527"/>
                  <a:gd name="connsiteX4" fmla="*/ 5111 w 359027"/>
                  <a:gd name="connsiteY4" fmla="*/ 237987 h 314527"/>
                  <a:gd name="connsiteX5" fmla="*/ 4061 w 359027"/>
                  <a:gd name="connsiteY5" fmla="*/ 225443 h 314527"/>
                  <a:gd name="connsiteX6" fmla="*/ 265272 w 359027"/>
                  <a:gd name="connsiteY6" fmla="*/ 3797 h 314527"/>
                  <a:gd name="connsiteX7" fmla="*/ 281353 w 359027"/>
                  <a:gd name="connsiteY7" fmla="*/ 3466 h 314527"/>
                  <a:gd name="connsiteX8" fmla="*/ 349156 w 359027"/>
                  <a:gd name="connsiteY8" fmla="*/ 49497 h 314527"/>
                  <a:gd name="connsiteX9" fmla="*/ 355732 w 359027"/>
                  <a:gd name="connsiteY9" fmla="*/ 70772 h 314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9027" h="314527">
                    <a:moveTo>
                      <a:pt x="355732" y="70772"/>
                    </a:moveTo>
                    <a:cubicBezTo>
                      <a:pt x="315448" y="106082"/>
                      <a:pt x="278479" y="144874"/>
                      <a:pt x="241566" y="183556"/>
                    </a:cubicBezTo>
                    <a:cubicBezTo>
                      <a:pt x="208908" y="217762"/>
                      <a:pt x="176802" y="252354"/>
                      <a:pt x="141436" y="283852"/>
                    </a:cubicBezTo>
                    <a:cubicBezTo>
                      <a:pt x="106457" y="323915"/>
                      <a:pt x="106622" y="323694"/>
                      <a:pt x="66946" y="289267"/>
                    </a:cubicBezTo>
                    <a:cubicBezTo>
                      <a:pt x="46721" y="271750"/>
                      <a:pt x="25833" y="254951"/>
                      <a:pt x="5111" y="237987"/>
                    </a:cubicBezTo>
                    <a:cubicBezTo>
                      <a:pt x="193" y="233953"/>
                      <a:pt x="-2902" y="231356"/>
                      <a:pt x="4061" y="225443"/>
                    </a:cubicBezTo>
                    <a:cubicBezTo>
                      <a:pt x="91316" y="151837"/>
                      <a:pt x="178460" y="77955"/>
                      <a:pt x="265272" y="3797"/>
                    </a:cubicBezTo>
                    <a:cubicBezTo>
                      <a:pt x="271738" y="-1729"/>
                      <a:pt x="275440" y="-679"/>
                      <a:pt x="281353" y="3466"/>
                    </a:cubicBezTo>
                    <a:cubicBezTo>
                      <a:pt x="303733" y="19104"/>
                      <a:pt x="326113" y="34798"/>
                      <a:pt x="349156" y="49497"/>
                    </a:cubicBezTo>
                    <a:cubicBezTo>
                      <a:pt x="358385" y="55410"/>
                      <a:pt x="362363" y="60936"/>
                      <a:pt x="355732" y="70772"/>
                    </a:cubicBezTo>
                    <a:close/>
                  </a:path>
                </a:pathLst>
              </a:custGeom>
              <a:solidFill>
                <a:srgbClr val="FFFEFE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0DE4587-5541-4091-BFC7-3437A81AA577}"/>
                  </a:ext>
                </a:extLst>
              </p:cNvPr>
              <p:cNvSpPr/>
              <p:nvPr/>
            </p:nvSpPr>
            <p:spPr>
              <a:xfrm>
                <a:off x="6516433" y="4432365"/>
                <a:ext cx="81312" cy="340916"/>
              </a:xfrm>
              <a:custGeom>
                <a:avLst/>
                <a:gdLst>
                  <a:gd name="connsiteX0" fmla="*/ 61172 w 81312"/>
                  <a:gd name="connsiteY0" fmla="*/ 230785 h 340916"/>
                  <a:gd name="connsiteX1" fmla="*/ 78247 w 81312"/>
                  <a:gd name="connsiteY1" fmla="*/ 312513 h 340916"/>
                  <a:gd name="connsiteX2" fmla="*/ 69185 w 81312"/>
                  <a:gd name="connsiteY2" fmla="*/ 340917 h 340916"/>
                  <a:gd name="connsiteX3" fmla="*/ 56917 w 81312"/>
                  <a:gd name="connsiteY3" fmla="*/ 293062 h 340916"/>
                  <a:gd name="connsiteX4" fmla="*/ 23098 w 81312"/>
                  <a:gd name="connsiteY4" fmla="*/ 126842 h 340916"/>
                  <a:gd name="connsiteX5" fmla="*/ 2652 w 81312"/>
                  <a:gd name="connsiteY5" fmla="*/ 21628 h 340916"/>
                  <a:gd name="connsiteX6" fmla="*/ 0 w 81312"/>
                  <a:gd name="connsiteY6" fmla="*/ 3724 h 340916"/>
                  <a:gd name="connsiteX7" fmla="*/ 15694 w 81312"/>
                  <a:gd name="connsiteY7" fmla="*/ 12399 h 340916"/>
                  <a:gd name="connsiteX8" fmla="*/ 32327 w 81312"/>
                  <a:gd name="connsiteY8" fmla="*/ 80203 h 340916"/>
                  <a:gd name="connsiteX9" fmla="*/ 58243 w 81312"/>
                  <a:gd name="connsiteY9" fmla="*/ 197961 h 340916"/>
                  <a:gd name="connsiteX10" fmla="*/ 61172 w 81312"/>
                  <a:gd name="connsiteY10" fmla="*/ 230785 h 340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312" h="340916">
                    <a:moveTo>
                      <a:pt x="61172" y="230785"/>
                    </a:moveTo>
                    <a:cubicBezTo>
                      <a:pt x="64653" y="258470"/>
                      <a:pt x="72003" y="285381"/>
                      <a:pt x="78247" y="312513"/>
                    </a:cubicBezTo>
                    <a:cubicBezTo>
                      <a:pt x="80568" y="322571"/>
                      <a:pt x="87034" y="336275"/>
                      <a:pt x="69185" y="340917"/>
                    </a:cubicBezTo>
                    <a:cubicBezTo>
                      <a:pt x="58188" y="326826"/>
                      <a:pt x="60620" y="308977"/>
                      <a:pt x="56917" y="293062"/>
                    </a:cubicBezTo>
                    <a:cubicBezTo>
                      <a:pt x="44097" y="238024"/>
                      <a:pt x="34095" y="182322"/>
                      <a:pt x="23098" y="126842"/>
                    </a:cubicBezTo>
                    <a:cubicBezTo>
                      <a:pt x="16191" y="91807"/>
                      <a:pt x="9505" y="56717"/>
                      <a:pt x="2652" y="21628"/>
                    </a:cubicBezTo>
                    <a:cubicBezTo>
                      <a:pt x="4918" y="15217"/>
                      <a:pt x="1492" y="9581"/>
                      <a:pt x="0" y="3724"/>
                    </a:cubicBezTo>
                    <a:cubicBezTo>
                      <a:pt x="12212" y="-6278"/>
                      <a:pt x="14036" y="6376"/>
                      <a:pt x="15694" y="12399"/>
                    </a:cubicBezTo>
                    <a:cubicBezTo>
                      <a:pt x="21938" y="34779"/>
                      <a:pt x="27188" y="57491"/>
                      <a:pt x="32327" y="80203"/>
                    </a:cubicBezTo>
                    <a:cubicBezTo>
                      <a:pt x="41224" y="119382"/>
                      <a:pt x="48131" y="159058"/>
                      <a:pt x="58243" y="197961"/>
                    </a:cubicBezTo>
                    <a:cubicBezTo>
                      <a:pt x="61117" y="208902"/>
                      <a:pt x="59514" y="219899"/>
                      <a:pt x="61172" y="230785"/>
                    </a:cubicBezTo>
                    <a:close/>
                  </a:path>
                </a:pathLst>
              </a:custGeom>
              <a:solidFill>
                <a:srgbClr val="F4F1EE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964B700-A095-4EE1-8DDA-AB662B4FFA80}"/>
                  </a:ext>
                </a:extLst>
              </p:cNvPr>
              <p:cNvSpPr/>
              <p:nvPr/>
            </p:nvSpPr>
            <p:spPr>
              <a:xfrm>
                <a:off x="5505517" y="3544588"/>
                <a:ext cx="63990" cy="131287"/>
              </a:xfrm>
              <a:custGeom>
                <a:avLst/>
                <a:gdLst>
                  <a:gd name="connsiteX0" fmla="*/ 56365 w 63990"/>
                  <a:gd name="connsiteY0" fmla="*/ 127483 h 131287"/>
                  <a:gd name="connsiteX1" fmla="*/ 29509 w 63990"/>
                  <a:gd name="connsiteY1" fmla="*/ 90294 h 131287"/>
                  <a:gd name="connsiteX2" fmla="*/ 0 w 63990"/>
                  <a:gd name="connsiteY2" fmla="*/ 0 h 131287"/>
                  <a:gd name="connsiteX3" fmla="*/ 44815 w 63990"/>
                  <a:gd name="connsiteY3" fmla="*/ 85597 h 131287"/>
                  <a:gd name="connsiteX4" fmla="*/ 63990 w 63990"/>
                  <a:gd name="connsiteY4" fmla="*/ 127263 h 131287"/>
                  <a:gd name="connsiteX5" fmla="*/ 56365 w 63990"/>
                  <a:gd name="connsiteY5" fmla="*/ 127483 h 131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990" h="131287">
                    <a:moveTo>
                      <a:pt x="56365" y="127483"/>
                    </a:moveTo>
                    <a:cubicBezTo>
                      <a:pt x="47413" y="115105"/>
                      <a:pt x="38516" y="102672"/>
                      <a:pt x="29509" y="90294"/>
                    </a:cubicBezTo>
                    <a:cubicBezTo>
                      <a:pt x="9947" y="63382"/>
                      <a:pt x="5471" y="31498"/>
                      <a:pt x="0" y="0"/>
                    </a:cubicBezTo>
                    <a:cubicBezTo>
                      <a:pt x="17628" y="27132"/>
                      <a:pt x="29509" y="57249"/>
                      <a:pt x="44815" y="85597"/>
                    </a:cubicBezTo>
                    <a:cubicBezTo>
                      <a:pt x="52054" y="99025"/>
                      <a:pt x="57691" y="113337"/>
                      <a:pt x="63990" y="127263"/>
                    </a:cubicBezTo>
                    <a:cubicBezTo>
                      <a:pt x="61670" y="134888"/>
                      <a:pt x="58962" y="129749"/>
                      <a:pt x="56365" y="127483"/>
                    </a:cubicBezTo>
                    <a:close/>
                  </a:path>
                </a:pathLst>
              </a:custGeom>
              <a:solidFill>
                <a:srgbClr val="ECDED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C40F18A7-43D3-4DBC-A6D5-E12BC0A804C3}"/>
                  </a:ext>
                </a:extLst>
              </p:cNvPr>
              <p:cNvSpPr/>
              <p:nvPr/>
            </p:nvSpPr>
            <p:spPr>
              <a:xfrm>
                <a:off x="5561881" y="3671850"/>
                <a:ext cx="19230" cy="21164"/>
              </a:xfrm>
              <a:custGeom>
                <a:avLst/>
                <a:gdLst>
                  <a:gd name="connsiteX0" fmla="*/ 0 w 19230"/>
                  <a:gd name="connsiteY0" fmla="*/ 221 h 21164"/>
                  <a:gd name="connsiteX1" fmla="*/ 7626 w 19230"/>
                  <a:gd name="connsiteY1" fmla="*/ 0 h 21164"/>
                  <a:gd name="connsiteX2" fmla="*/ 19230 w 19230"/>
                  <a:gd name="connsiteY2" fmla="*/ 21164 h 21164"/>
                  <a:gd name="connsiteX3" fmla="*/ 0 w 19230"/>
                  <a:gd name="connsiteY3" fmla="*/ 221 h 2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30" h="21164">
                    <a:moveTo>
                      <a:pt x="0" y="221"/>
                    </a:moveTo>
                    <a:cubicBezTo>
                      <a:pt x="2542" y="110"/>
                      <a:pt x="5084" y="55"/>
                      <a:pt x="7626" y="0"/>
                    </a:cubicBezTo>
                    <a:cubicBezTo>
                      <a:pt x="15196" y="5028"/>
                      <a:pt x="15859" y="13815"/>
                      <a:pt x="19230" y="21164"/>
                    </a:cubicBezTo>
                    <a:cubicBezTo>
                      <a:pt x="5526" y="20833"/>
                      <a:pt x="6852" y="6742"/>
                      <a:pt x="0" y="221"/>
                    </a:cubicBezTo>
                    <a:close/>
                  </a:path>
                </a:pathLst>
              </a:custGeom>
              <a:solidFill>
                <a:srgbClr val="CD8580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51EE06F-4F5D-4018-A6F0-7235254A9DB4}"/>
                  </a:ext>
                </a:extLst>
              </p:cNvPr>
              <p:cNvSpPr/>
              <p:nvPr/>
            </p:nvSpPr>
            <p:spPr>
              <a:xfrm>
                <a:off x="6516477" y="4102751"/>
                <a:ext cx="617622" cy="565128"/>
              </a:xfrm>
              <a:custGeom>
                <a:avLst/>
                <a:gdLst>
                  <a:gd name="connsiteX0" fmla="*/ 476458 w 617622"/>
                  <a:gd name="connsiteY0" fmla="*/ 431809 h 565128"/>
                  <a:gd name="connsiteX1" fmla="*/ 392409 w 617622"/>
                  <a:gd name="connsiteY1" fmla="*/ 494032 h 565128"/>
                  <a:gd name="connsiteX2" fmla="*/ 297252 w 617622"/>
                  <a:gd name="connsiteY2" fmla="*/ 543047 h 565128"/>
                  <a:gd name="connsiteX3" fmla="*/ 143133 w 617622"/>
                  <a:gd name="connsiteY3" fmla="*/ 562056 h 565128"/>
                  <a:gd name="connsiteX4" fmla="*/ 77595 w 617622"/>
                  <a:gd name="connsiteY4" fmla="*/ 554264 h 565128"/>
                  <a:gd name="connsiteX5" fmla="*/ 61128 w 617622"/>
                  <a:gd name="connsiteY5" fmla="*/ 560453 h 565128"/>
                  <a:gd name="connsiteX6" fmla="*/ 49855 w 617622"/>
                  <a:gd name="connsiteY6" fmla="*/ 516135 h 565128"/>
                  <a:gd name="connsiteX7" fmla="*/ 26480 w 617622"/>
                  <a:gd name="connsiteY7" fmla="*/ 404677 h 565128"/>
                  <a:gd name="connsiteX8" fmla="*/ 12334 w 617622"/>
                  <a:gd name="connsiteY8" fmla="*/ 346820 h 565128"/>
                  <a:gd name="connsiteX9" fmla="*/ 11 w 617622"/>
                  <a:gd name="connsiteY9" fmla="*/ 333337 h 565128"/>
                  <a:gd name="connsiteX10" fmla="*/ 17086 w 617622"/>
                  <a:gd name="connsiteY10" fmla="*/ 259566 h 565128"/>
                  <a:gd name="connsiteX11" fmla="*/ 72843 w 617622"/>
                  <a:gd name="connsiteY11" fmla="*/ 147334 h 565128"/>
                  <a:gd name="connsiteX12" fmla="*/ 108099 w 617622"/>
                  <a:gd name="connsiteY12" fmla="*/ 40407 h 565128"/>
                  <a:gd name="connsiteX13" fmla="*/ 152804 w 617622"/>
                  <a:gd name="connsiteY13" fmla="*/ 12 h 565128"/>
                  <a:gd name="connsiteX14" fmla="*/ 176841 w 617622"/>
                  <a:gd name="connsiteY14" fmla="*/ 34660 h 565128"/>
                  <a:gd name="connsiteX15" fmla="*/ 155843 w 617622"/>
                  <a:gd name="connsiteY15" fmla="*/ 163470 h 565128"/>
                  <a:gd name="connsiteX16" fmla="*/ 163137 w 617622"/>
                  <a:gd name="connsiteY16" fmla="*/ 207567 h 565128"/>
                  <a:gd name="connsiteX17" fmla="*/ 215081 w 617622"/>
                  <a:gd name="connsiteY17" fmla="*/ 223923 h 565128"/>
                  <a:gd name="connsiteX18" fmla="*/ 281061 w 617622"/>
                  <a:gd name="connsiteY18" fmla="*/ 198283 h 565128"/>
                  <a:gd name="connsiteX19" fmla="*/ 385280 w 617622"/>
                  <a:gd name="connsiteY19" fmla="*/ 134679 h 565128"/>
                  <a:gd name="connsiteX20" fmla="*/ 415728 w 617622"/>
                  <a:gd name="connsiteY20" fmla="*/ 134956 h 565128"/>
                  <a:gd name="connsiteX21" fmla="*/ 416115 w 617622"/>
                  <a:gd name="connsiteY21" fmla="*/ 164022 h 565128"/>
                  <a:gd name="connsiteX22" fmla="*/ 365166 w 617622"/>
                  <a:gd name="connsiteY22" fmla="*/ 213811 h 565128"/>
                  <a:gd name="connsiteX23" fmla="*/ 304988 w 617622"/>
                  <a:gd name="connsiteY23" fmla="*/ 274099 h 565128"/>
                  <a:gd name="connsiteX24" fmla="*/ 300125 w 617622"/>
                  <a:gd name="connsiteY24" fmla="*/ 286477 h 565128"/>
                  <a:gd name="connsiteX25" fmla="*/ 358645 w 617622"/>
                  <a:gd name="connsiteY25" fmla="*/ 252935 h 565128"/>
                  <a:gd name="connsiteX26" fmla="*/ 531110 w 617622"/>
                  <a:gd name="connsiteY26" fmla="*/ 134016 h 565128"/>
                  <a:gd name="connsiteX27" fmla="*/ 571118 w 617622"/>
                  <a:gd name="connsiteY27" fmla="*/ 128601 h 565128"/>
                  <a:gd name="connsiteX28" fmla="*/ 579075 w 617622"/>
                  <a:gd name="connsiteY28" fmla="*/ 171095 h 565128"/>
                  <a:gd name="connsiteX29" fmla="*/ 495136 w 617622"/>
                  <a:gd name="connsiteY29" fmla="*/ 252161 h 565128"/>
                  <a:gd name="connsiteX30" fmla="*/ 377433 w 617622"/>
                  <a:gd name="connsiteY30" fmla="*/ 350965 h 565128"/>
                  <a:gd name="connsiteX31" fmla="*/ 368316 w 617622"/>
                  <a:gd name="connsiteY31" fmla="*/ 367487 h 565128"/>
                  <a:gd name="connsiteX32" fmla="*/ 460599 w 617622"/>
                  <a:gd name="connsiteY32" fmla="*/ 312615 h 565128"/>
                  <a:gd name="connsiteX33" fmla="*/ 537409 w 617622"/>
                  <a:gd name="connsiteY33" fmla="*/ 241496 h 565128"/>
                  <a:gd name="connsiteX34" fmla="*/ 594769 w 617622"/>
                  <a:gd name="connsiteY34" fmla="*/ 217845 h 565128"/>
                  <a:gd name="connsiteX35" fmla="*/ 615436 w 617622"/>
                  <a:gd name="connsiteY35" fmla="*/ 249122 h 565128"/>
                  <a:gd name="connsiteX36" fmla="*/ 600847 w 617622"/>
                  <a:gd name="connsiteY36" fmla="*/ 270783 h 565128"/>
                  <a:gd name="connsiteX37" fmla="*/ 513095 w 617622"/>
                  <a:gd name="connsiteY37" fmla="*/ 347207 h 565128"/>
                  <a:gd name="connsiteX38" fmla="*/ 522158 w 617622"/>
                  <a:gd name="connsiteY38" fmla="*/ 348423 h 565128"/>
                  <a:gd name="connsiteX39" fmla="*/ 536691 w 617622"/>
                  <a:gd name="connsiteY39" fmla="*/ 345770 h 565128"/>
                  <a:gd name="connsiteX40" fmla="*/ 539233 w 617622"/>
                  <a:gd name="connsiteY40" fmla="*/ 361961 h 565128"/>
                  <a:gd name="connsiteX41" fmla="*/ 517958 w 617622"/>
                  <a:gd name="connsiteY41" fmla="*/ 394730 h 565128"/>
                  <a:gd name="connsiteX42" fmla="*/ 476458 w 617622"/>
                  <a:gd name="connsiteY42" fmla="*/ 431809 h 565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617622" h="565128">
                    <a:moveTo>
                      <a:pt x="476458" y="431809"/>
                    </a:moveTo>
                    <a:cubicBezTo>
                      <a:pt x="447557" y="451371"/>
                      <a:pt x="418988" y="471375"/>
                      <a:pt x="392409" y="494032"/>
                    </a:cubicBezTo>
                    <a:cubicBezTo>
                      <a:pt x="359750" y="508565"/>
                      <a:pt x="330905" y="530171"/>
                      <a:pt x="297252" y="543047"/>
                    </a:cubicBezTo>
                    <a:cubicBezTo>
                      <a:pt x="247242" y="562111"/>
                      <a:pt x="196348" y="570013"/>
                      <a:pt x="143133" y="562056"/>
                    </a:cubicBezTo>
                    <a:cubicBezTo>
                      <a:pt x="121361" y="558796"/>
                      <a:pt x="99478" y="556530"/>
                      <a:pt x="77595" y="554264"/>
                    </a:cubicBezTo>
                    <a:cubicBezTo>
                      <a:pt x="71462" y="553657"/>
                      <a:pt x="64389" y="552551"/>
                      <a:pt x="61128" y="560453"/>
                    </a:cubicBezTo>
                    <a:cubicBezTo>
                      <a:pt x="51679" y="547246"/>
                      <a:pt x="53723" y="530834"/>
                      <a:pt x="49855" y="516135"/>
                    </a:cubicBezTo>
                    <a:cubicBezTo>
                      <a:pt x="40185" y="479498"/>
                      <a:pt x="35488" y="441535"/>
                      <a:pt x="26480" y="404677"/>
                    </a:cubicBezTo>
                    <a:cubicBezTo>
                      <a:pt x="21783" y="385392"/>
                      <a:pt x="16920" y="366161"/>
                      <a:pt x="12334" y="346820"/>
                    </a:cubicBezTo>
                    <a:cubicBezTo>
                      <a:pt x="11118" y="341736"/>
                      <a:pt x="13384" y="329027"/>
                      <a:pt x="11" y="333337"/>
                    </a:cubicBezTo>
                    <a:cubicBezTo>
                      <a:pt x="-376" y="307310"/>
                      <a:pt x="9405" y="283769"/>
                      <a:pt x="17086" y="259566"/>
                    </a:cubicBezTo>
                    <a:cubicBezTo>
                      <a:pt x="29851" y="219171"/>
                      <a:pt x="52508" y="183805"/>
                      <a:pt x="72843" y="147334"/>
                    </a:cubicBezTo>
                    <a:cubicBezTo>
                      <a:pt x="91521" y="113736"/>
                      <a:pt x="101246" y="77541"/>
                      <a:pt x="108099" y="40407"/>
                    </a:cubicBezTo>
                    <a:cubicBezTo>
                      <a:pt x="112519" y="16369"/>
                      <a:pt x="128545" y="730"/>
                      <a:pt x="152804" y="12"/>
                    </a:cubicBezTo>
                    <a:cubicBezTo>
                      <a:pt x="169437" y="-485"/>
                      <a:pt x="180047" y="14490"/>
                      <a:pt x="176841" y="34660"/>
                    </a:cubicBezTo>
                    <a:cubicBezTo>
                      <a:pt x="170045" y="77652"/>
                      <a:pt x="163413" y="120644"/>
                      <a:pt x="155843" y="163470"/>
                    </a:cubicBezTo>
                    <a:cubicBezTo>
                      <a:pt x="153025" y="179439"/>
                      <a:pt x="157224" y="193697"/>
                      <a:pt x="163137" y="207567"/>
                    </a:cubicBezTo>
                    <a:cubicBezTo>
                      <a:pt x="168497" y="220111"/>
                      <a:pt x="195022" y="227128"/>
                      <a:pt x="215081" y="223923"/>
                    </a:cubicBezTo>
                    <a:cubicBezTo>
                      <a:pt x="239008" y="220111"/>
                      <a:pt x="260560" y="210385"/>
                      <a:pt x="281061" y="198283"/>
                    </a:cubicBezTo>
                    <a:cubicBezTo>
                      <a:pt x="316095" y="177561"/>
                      <a:pt x="350632" y="156065"/>
                      <a:pt x="385280" y="134679"/>
                    </a:cubicBezTo>
                    <a:cubicBezTo>
                      <a:pt x="395724" y="128214"/>
                      <a:pt x="406279" y="126004"/>
                      <a:pt x="415728" y="134956"/>
                    </a:cubicBezTo>
                    <a:cubicBezTo>
                      <a:pt x="425012" y="143797"/>
                      <a:pt x="421309" y="154517"/>
                      <a:pt x="416115" y="164022"/>
                    </a:cubicBezTo>
                    <a:cubicBezTo>
                      <a:pt x="404234" y="185739"/>
                      <a:pt x="383180" y="198228"/>
                      <a:pt x="365166" y="213811"/>
                    </a:cubicBezTo>
                    <a:cubicBezTo>
                      <a:pt x="343614" y="232433"/>
                      <a:pt x="319356" y="248293"/>
                      <a:pt x="304988" y="274099"/>
                    </a:cubicBezTo>
                    <a:cubicBezTo>
                      <a:pt x="303330" y="277028"/>
                      <a:pt x="302446" y="280399"/>
                      <a:pt x="300125" y="286477"/>
                    </a:cubicBezTo>
                    <a:cubicBezTo>
                      <a:pt x="323279" y="278022"/>
                      <a:pt x="340575" y="264429"/>
                      <a:pt x="358645" y="252935"/>
                    </a:cubicBezTo>
                    <a:cubicBezTo>
                      <a:pt x="417607" y="215469"/>
                      <a:pt x="476071" y="177229"/>
                      <a:pt x="531110" y="134016"/>
                    </a:cubicBezTo>
                    <a:cubicBezTo>
                      <a:pt x="543433" y="124346"/>
                      <a:pt x="557579" y="124512"/>
                      <a:pt x="571118" y="128601"/>
                    </a:cubicBezTo>
                    <a:cubicBezTo>
                      <a:pt x="587530" y="133574"/>
                      <a:pt x="590845" y="153302"/>
                      <a:pt x="579075" y="171095"/>
                    </a:cubicBezTo>
                    <a:cubicBezTo>
                      <a:pt x="557137" y="204306"/>
                      <a:pt x="524921" y="227018"/>
                      <a:pt x="495136" y="252161"/>
                    </a:cubicBezTo>
                    <a:cubicBezTo>
                      <a:pt x="455957" y="285151"/>
                      <a:pt x="416612" y="317975"/>
                      <a:pt x="377433" y="350965"/>
                    </a:cubicBezTo>
                    <a:cubicBezTo>
                      <a:pt x="373012" y="354667"/>
                      <a:pt x="369807" y="359309"/>
                      <a:pt x="368316" y="367487"/>
                    </a:cubicBezTo>
                    <a:cubicBezTo>
                      <a:pt x="403571" y="354059"/>
                      <a:pt x="431477" y="332232"/>
                      <a:pt x="460599" y="312615"/>
                    </a:cubicBezTo>
                    <a:cubicBezTo>
                      <a:pt x="489886" y="292887"/>
                      <a:pt x="513869" y="267468"/>
                      <a:pt x="537409" y="241496"/>
                    </a:cubicBezTo>
                    <a:cubicBezTo>
                      <a:pt x="552716" y="224587"/>
                      <a:pt x="570952" y="215303"/>
                      <a:pt x="594769" y="217845"/>
                    </a:cubicBezTo>
                    <a:cubicBezTo>
                      <a:pt x="613170" y="219834"/>
                      <a:pt x="622067" y="231991"/>
                      <a:pt x="615436" y="249122"/>
                    </a:cubicBezTo>
                    <a:cubicBezTo>
                      <a:pt x="612231" y="257355"/>
                      <a:pt x="606871" y="264207"/>
                      <a:pt x="600847" y="270783"/>
                    </a:cubicBezTo>
                    <a:cubicBezTo>
                      <a:pt x="574489" y="299573"/>
                      <a:pt x="543543" y="323114"/>
                      <a:pt x="513095" y="347207"/>
                    </a:cubicBezTo>
                    <a:cubicBezTo>
                      <a:pt x="516079" y="352457"/>
                      <a:pt x="519395" y="350302"/>
                      <a:pt x="522158" y="348423"/>
                    </a:cubicBezTo>
                    <a:cubicBezTo>
                      <a:pt x="526744" y="345328"/>
                      <a:pt x="531883" y="342455"/>
                      <a:pt x="536691" y="345770"/>
                    </a:cubicBezTo>
                    <a:cubicBezTo>
                      <a:pt x="542383" y="349694"/>
                      <a:pt x="540117" y="356325"/>
                      <a:pt x="539233" y="361961"/>
                    </a:cubicBezTo>
                    <a:cubicBezTo>
                      <a:pt x="537078" y="376053"/>
                      <a:pt x="527960" y="385668"/>
                      <a:pt x="517958" y="394730"/>
                    </a:cubicBezTo>
                    <a:cubicBezTo>
                      <a:pt x="504088" y="406998"/>
                      <a:pt x="490273" y="419376"/>
                      <a:pt x="476458" y="431809"/>
                    </a:cubicBezTo>
                    <a:close/>
                  </a:path>
                </a:pathLst>
              </a:custGeom>
              <a:solidFill>
                <a:srgbClr val="F9C0A4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5B0EE9BE-A22D-46A0-B000-0AC7A7AA0C0B}"/>
              </a:ext>
            </a:extLst>
          </p:cNvPr>
          <p:cNvSpPr txBox="1"/>
          <p:nvPr/>
        </p:nvSpPr>
        <p:spPr>
          <a:xfrm>
            <a:off x="7298944" y="1701227"/>
            <a:ext cx="4315882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C9D4DB7-C395-4DD3-BE00-1F2446292FC1}"/>
              </a:ext>
            </a:extLst>
          </p:cNvPr>
          <p:cNvSpPr txBox="1"/>
          <p:nvPr/>
        </p:nvSpPr>
        <p:spPr>
          <a:xfrm>
            <a:off x="7298944" y="2410581"/>
            <a:ext cx="43179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2FBFB62-E7FA-4684-A207-E51ABB0C59AD}"/>
              </a:ext>
            </a:extLst>
          </p:cNvPr>
          <p:cNvSpPr/>
          <p:nvPr/>
        </p:nvSpPr>
        <p:spPr>
          <a:xfrm>
            <a:off x="7537159" y="4216415"/>
            <a:ext cx="1037551" cy="1114100"/>
          </a:xfrm>
          <a:custGeom>
            <a:avLst/>
            <a:gdLst>
              <a:gd name="connsiteX0" fmla="*/ 968327 w 985675"/>
              <a:gd name="connsiteY0" fmla="*/ 142798 h 1058397"/>
              <a:gd name="connsiteX1" fmla="*/ 858152 w 985675"/>
              <a:gd name="connsiteY1" fmla="*/ 206527 h 1058397"/>
              <a:gd name="connsiteX2" fmla="*/ 727455 w 985675"/>
              <a:gd name="connsiteY2" fmla="*/ 282136 h 1058397"/>
              <a:gd name="connsiteX3" fmla="*/ 713413 w 985675"/>
              <a:gd name="connsiteY3" fmla="*/ 274575 h 1058397"/>
              <a:gd name="connsiteX4" fmla="*/ 713773 w 985675"/>
              <a:gd name="connsiteY4" fmla="*/ 225969 h 1058397"/>
              <a:gd name="connsiteX5" fmla="*/ 697571 w 985675"/>
              <a:gd name="connsiteY5" fmla="*/ 210127 h 1058397"/>
              <a:gd name="connsiteX6" fmla="*/ 375329 w 985675"/>
              <a:gd name="connsiteY6" fmla="*/ 210487 h 1058397"/>
              <a:gd name="connsiteX7" fmla="*/ 184504 w 985675"/>
              <a:gd name="connsiteY7" fmla="*/ 210487 h 1058397"/>
              <a:gd name="connsiteX8" fmla="*/ 136978 w 985675"/>
              <a:gd name="connsiteY8" fmla="*/ 257653 h 1058397"/>
              <a:gd name="connsiteX9" fmla="*/ 136978 w 985675"/>
              <a:gd name="connsiteY9" fmla="*/ 873334 h 1058397"/>
              <a:gd name="connsiteX10" fmla="*/ 185584 w 985675"/>
              <a:gd name="connsiteY10" fmla="*/ 921220 h 1058397"/>
              <a:gd name="connsiteX11" fmla="*/ 799465 w 985675"/>
              <a:gd name="connsiteY11" fmla="*/ 921220 h 1058397"/>
              <a:gd name="connsiteX12" fmla="*/ 848431 w 985675"/>
              <a:gd name="connsiteY12" fmla="*/ 871534 h 1058397"/>
              <a:gd name="connsiteX13" fmla="*/ 848071 w 985675"/>
              <a:gd name="connsiteY13" fmla="*/ 362067 h 1058397"/>
              <a:gd name="connsiteX14" fmla="*/ 864993 w 985675"/>
              <a:gd name="connsiteY14" fmla="*/ 332543 h 1058397"/>
              <a:gd name="connsiteX15" fmla="*/ 982008 w 985675"/>
              <a:gd name="connsiteY15" fmla="*/ 265934 h 1058397"/>
              <a:gd name="connsiteX16" fmla="*/ 985249 w 985675"/>
              <a:gd name="connsiteY16" fmla="*/ 286097 h 1058397"/>
              <a:gd name="connsiteX17" fmla="*/ 985609 w 985675"/>
              <a:gd name="connsiteY17" fmla="*/ 869373 h 1058397"/>
              <a:gd name="connsiteX18" fmla="*/ 795864 w 985675"/>
              <a:gd name="connsiteY18" fmla="*/ 1058398 h 1058397"/>
              <a:gd name="connsiteX19" fmla="*/ 189185 w 985675"/>
              <a:gd name="connsiteY19" fmla="*/ 1058398 h 1058397"/>
              <a:gd name="connsiteX20" fmla="*/ 160 w 985675"/>
              <a:gd name="connsiteY20" fmla="*/ 869013 h 1058397"/>
              <a:gd name="connsiteX21" fmla="*/ 160 w 985675"/>
              <a:gd name="connsiteY21" fmla="*/ 253333 h 1058397"/>
              <a:gd name="connsiteX22" fmla="*/ 146699 w 985675"/>
              <a:gd name="connsiteY22" fmla="*/ 76189 h 1058397"/>
              <a:gd name="connsiteX23" fmla="*/ 185944 w 985675"/>
              <a:gd name="connsiteY23" fmla="*/ 73669 h 1058397"/>
              <a:gd name="connsiteX24" fmla="*/ 693611 w 985675"/>
              <a:gd name="connsiteY24" fmla="*/ 74029 h 1058397"/>
              <a:gd name="connsiteX25" fmla="*/ 713773 w 985675"/>
              <a:gd name="connsiteY25" fmla="*/ 54587 h 1058397"/>
              <a:gd name="connsiteX26" fmla="*/ 713413 w 985675"/>
              <a:gd name="connsiteY26" fmla="*/ 13181 h 1058397"/>
              <a:gd name="connsiteX27" fmla="*/ 728535 w 985675"/>
              <a:gd name="connsiteY27" fmla="*/ 4180 h 1058397"/>
              <a:gd name="connsiteX28" fmla="*/ 909279 w 985675"/>
              <a:gd name="connsiteY28" fmla="*/ 108594 h 1058397"/>
              <a:gd name="connsiteX29" fmla="*/ 968327 w 985675"/>
              <a:gd name="connsiteY29" fmla="*/ 142798 h 105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85675" h="1058397">
                <a:moveTo>
                  <a:pt x="968327" y="142798"/>
                </a:moveTo>
                <a:cubicBezTo>
                  <a:pt x="929442" y="165121"/>
                  <a:pt x="893797" y="186004"/>
                  <a:pt x="858152" y="206527"/>
                </a:cubicBezTo>
                <a:cubicBezTo>
                  <a:pt x="814587" y="231730"/>
                  <a:pt x="771021" y="256933"/>
                  <a:pt x="727455" y="282136"/>
                </a:cubicBezTo>
                <a:cubicBezTo>
                  <a:pt x="717734" y="287897"/>
                  <a:pt x="712693" y="288617"/>
                  <a:pt x="713413" y="274575"/>
                </a:cubicBezTo>
                <a:cubicBezTo>
                  <a:pt x="714134" y="258373"/>
                  <a:pt x="712693" y="242171"/>
                  <a:pt x="713773" y="225969"/>
                </a:cubicBezTo>
                <a:cubicBezTo>
                  <a:pt x="714494" y="213007"/>
                  <a:pt x="709813" y="210127"/>
                  <a:pt x="697571" y="210127"/>
                </a:cubicBezTo>
                <a:cubicBezTo>
                  <a:pt x="590277" y="210487"/>
                  <a:pt x="482623" y="210487"/>
                  <a:pt x="375329" y="210487"/>
                </a:cubicBezTo>
                <a:cubicBezTo>
                  <a:pt x="311601" y="210487"/>
                  <a:pt x="248232" y="210487"/>
                  <a:pt x="184504" y="210487"/>
                </a:cubicBezTo>
                <a:cubicBezTo>
                  <a:pt x="152100" y="210487"/>
                  <a:pt x="136978" y="225609"/>
                  <a:pt x="136978" y="257653"/>
                </a:cubicBezTo>
                <a:cubicBezTo>
                  <a:pt x="136978" y="462880"/>
                  <a:pt x="136978" y="668107"/>
                  <a:pt x="136978" y="873334"/>
                </a:cubicBezTo>
                <a:cubicBezTo>
                  <a:pt x="136978" y="906818"/>
                  <a:pt x="151740" y="921220"/>
                  <a:pt x="185584" y="921220"/>
                </a:cubicBezTo>
                <a:cubicBezTo>
                  <a:pt x="390091" y="921220"/>
                  <a:pt x="594598" y="921220"/>
                  <a:pt x="799465" y="921220"/>
                </a:cubicBezTo>
                <a:cubicBezTo>
                  <a:pt x="833669" y="921220"/>
                  <a:pt x="848431" y="906458"/>
                  <a:pt x="848431" y="871534"/>
                </a:cubicBezTo>
                <a:cubicBezTo>
                  <a:pt x="848431" y="701591"/>
                  <a:pt x="848791" y="532009"/>
                  <a:pt x="848071" y="362067"/>
                </a:cubicBezTo>
                <a:cubicBezTo>
                  <a:pt x="848071" y="347665"/>
                  <a:pt x="852032" y="339384"/>
                  <a:pt x="864993" y="332543"/>
                </a:cubicBezTo>
                <a:cubicBezTo>
                  <a:pt x="904238" y="311300"/>
                  <a:pt x="942763" y="288257"/>
                  <a:pt x="982008" y="265934"/>
                </a:cubicBezTo>
                <a:cubicBezTo>
                  <a:pt x="987409" y="272775"/>
                  <a:pt x="985249" y="279616"/>
                  <a:pt x="985249" y="286097"/>
                </a:cubicBezTo>
                <a:cubicBezTo>
                  <a:pt x="985609" y="480522"/>
                  <a:pt x="985609" y="674948"/>
                  <a:pt x="985609" y="869373"/>
                </a:cubicBezTo>
                <a:cubicBezTo>
                  <a:pt x="985609" y="983868"/>
                  <a:pt x="910719" y="1058398"/>
                  <a:pt x="795864" y="1058398"/>
                </a:cubicBezTo>
                <a:cubicBezTo>
                  <a:pt x="593518" y="1058398"/>
                  <a:pt x="391531" y="1058398"/>
                  <a:pt x="189185" y="1058398"/>
                </a:cubicBezTo>
                <a:cubicBezTo>
                  <a:pt x="74690" y="1058398"/>
                  <a:pt x="160" y="983868"/>
                  <a:pt x="160" y="869013"/>
                </a:cubicBezTo>
                <a:cubicBezTo>
                  <a:pt x="160" y="663786"/>
                  <a:pt x="-200" y="458560"/>
                  <a:pt x="160" y="253333"/>
                </a:cubicBezTo>
                <a:cubicBezTo>
                  <a:pt x="160" y="164041"/>
                  <a:pt x="59928" y="92392"/>
                  <a:pt x="146699" y="76189"/>
                </a:cubicBezTo>
                <a:cubicBezTo>
                  <a:pt x="159661" y="73669"/>
                  <a:pt x="172983" y="73669"/>
                  <a:pt x="185944" y="73669"/>
                </a:cubicBezTo>
                <a:cubicBezTo>
                  <a:pt x="355167" y="73669"/>
                  <a:pt x="524389" y="73309"/>
                  <a:pt x="693611" y="74029"/>
                </a:cubicBezTo>
                <a:cubicBezTo>
                  <a:pt x="708733" y="74029"/>
                  <a:pt x="715574" y="71149"/>
                  <a:pt x="713773" y="54587"/>
                </a:cubicBezTo>
                <a:cubicBezTo>
                  <a:pt x="712333" y="40905"/>
                  <a:pt x="714134" y="26863"/>
                  <a:pt x="713413" y="13181"/>
                </a:cubicBezTo>
                <a:cubicBezTo>
                  <a:pt x="712693" y="-861"/>
                  <a:pt x="715574" y="-3381"/>
                  <a:pt x="728535" y="4180"/>
                </a:cubicBezTo>
                <a:cubicBezTo>
                  <a:pt x="788663" y="39465"/>
                  <a:pt x="848791" y="74029"/>
                  <a:pt x="909279" y="108594"/>
                </a:cubicBezTo>
                <a:cubicBezTo>
                  <a:pt x="927641" y="119395"/>
                  <a:pt x="946364" y="130196"/>
                  <a:pt x="968327" y="142798"/>
                </a:cubicBezTo>
                <a:close/>
              </a:path>
            </a:pathLst>
          </a:custGeom>
          <a:solidFill>
            <a:schemeClr val="accent1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444D9D0-7B57-4A2A-9D61-07B96C8FE185}"/>
              </a:ext>
            </a:extLst>
          </p:cNvPr>
          <p:cNvSpPr/>
          <p:nvPr/>
        </p:nvSpPr>
        <p:spPr>
          <a:xfrm>
            <a:off x="10047286" y="4216415"/>
            <a:ext cx="1037551" cy="1114100"/>
          </a:xfrm>
          <a:custGeom>
            <a:avLst/>
            <a:gdLst>
              <a:gd name="connsiteX0" fmla="*/ 968327 w 985675"/>
              <a:gd name="connsiteY0" fmla="*/ 142798 h 1058397"/>
              <a:gd name="connsiteX1" fmla="*/ 858152 w 985675"/>
              <a:gd name="connsiteY1" fmla="*/ 206527 h 1058397"/>
              <a:gd name="connsiteX2" fmla="*/ 727455 w 985675"/>
              <a:gd name="connsiteY2" fmla="*/ 282136 h 1058397"/>
              <a:gd name="connsiteX3" fmla="*/ 713413 w 985675"/>
              <a:gd name="connsiteY3" fmla="*/ 274575 h 1058397"/>
              <a:gd name="connsiteX4" fmla="*/ 713773 w 985675"/>
              <a:gd name="connsiteY4" fmla="*/ 225969 h 1058397"/>
              <a:gd name="connsiteX5" fmla="*/ 697571 w 985675"/>
              <a:gd name="connsiteY5" fmla="*/ 210127 h 1058397"/>
              <a:gd name="connsiteX6" fmla="*/ 375329 w 985675"/>
              <a:gd name="connsiteY6" fmla="*/ 210487 h 1058397"/>
              <a:gd name="connsiteX7" fmla="*/ 184504 w 985675"/>
              <a:gd name="connsiteY7" fmla="*/ 210487 h 1058397"/>
              <a:gd name="connsiteX8" fmla="*/ 136978 w 985675"/>
              <a:gd name="connsiteY8" fmla="*/ 257653 h 1058397"/>
              <a:gd name="connsiteX9" fmla="*/ 136978 w 985675"/>
              <a:gd name="connsiteY9" fmla="*/ 873334 h 1058397"/>
              <a:gd name="connsiteX10" fmla="*/ 185584 w 985675"/>
              <a:gd name="connsiteY10" fmla="*/ 921220 h 1058397"/>
              <a:gd name="connsiteX11" fmla="*/ 799465 w 985675"/>
              <a:gd name="connsiteY11" fmla="*/ 921220 h 1058397"/>
              <a:gd name="connsiteX12" fmla="*/ 848431 w 985675"/>
              <a:gd name="connsiteY12" fmla="*/ 871534 h 1058397"/>
              <a:gd name="connsiteX13" fmla="*/ 848071 w 985675"/>
              <a:gd name="connsiteY13" fmla="*/ 362067 h 1058397"/>
              <a:gd name="connsiteX14" fmla="*/ 864993 w 985675"/>
              <a:gd name="connsiteY14" fmla="*/ 332543 h 1058397"/>
              <a:gd name="connsiteX15" fmla="*/ 982008 w 985675"/>
              <a:gd name="connsiteY15" fmla="*/ 265934 h 1058397"/>
              <a:gd name="connsiteX16" fmla="*/ 985249 w 985675"/>
              <a:gd name="connsiteY16" fmla="*/ 286097 h 1058397"/>
              <a:gd name="connsiteX17" fmla="*/ 985609 w 985675"/>
              <a:gd name="connsiteY17" fmla="*/ 869373 h 1058397"/>
              <a:gd name="connsiteX18" fmla="*/ 795864 w 985675"/>
              <a:gd name="connsiteY18" fmla="*/ 1058398 h 1058397"/>
              <a:gd name="connsiteX19" fmla="*/ 189185 w 985675"/>
              <a:gd name="connsiteY19" fmla="*/ 1058398 h 1058397"/>
              <a:gd name="connsiteX20" fmla="*/ 160 w 985675"/>
              <a:gd name="connsiteY20" fmla="*/ 869013 h 1058397"/>
              <a:gd name="connsiteX21" fmla="*/ 160 w 985675"/>
              <a:gd name="connsiteY21" fmla="*/ 253333 h 1058397"/>
              <a:gd name="connsiteX22" fmla="*/ 146699 w 985675"/>
              <a:gd name="connsiteY22" fmla="*/ 76189 h 1058397"/>
              <a:gd name="connsiteX23" fmla="*/ 185944 w 985675"/>
              <a:gd name="connsiteY23" fmla="*/ 73669 h 1058397"/>
              <a:gd name="connsiteX24" fmla="*/ 693611 w 985675"/>
              <a:gd name="connsiteY24" fmla="*/ 74029 h 1058397"/>
              <a:gd name="connsiteX25" fmla="*/ 713773 w 985675"/>
              <a:gd name="connsiteY25" fmla="*/ 54587 h 1058397"/>
              <a:gd name="connsiteX26" fmla="*/ 713413 w 985675"/>
              <a:gd name="connsiteY26" fmla="*/ 13181 h 1058397"/>
              <a:gd name="connsiteX27" fmla="*/ 728535 w 985675"/>
              <a:gd name="connsiteY27" fmla="*/ 4180 h 1058397"/>
              <a:gd name="connsiteX28" fmla="*/ 909279 w 985675"/>
              <a:gd name="connsiteY28" fmla="*/ 108594 h 1058397"/>
              <a:gd name="connsiteX29" fmla="*/ 968327 w 985675"/>
              <a:gd name="connsiteY29" fmla="*/ 142798 h 105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85675" h="1058397">
                <a:moveTo>
                  <a:pt x="968327" y="142798"/>
                </a:moveTo>
                <a:cubicBezTo>
                  <a:pt x="929442" y="165121"/>
                  <a:pt x="893797" y="186004"/>
                  <a:pt x="858152" y="206527"/>
                </a:cubicBezTo>
                <a:cubicBezTo>
                  <a:pt x="814587" y="231730"/>
                  <a:pt x="771021" y="256933"/>
                  <a:pt x="727455" y="282136"/>
                </a:cubicBezTo>
                <a:cubicBezTo>
                  <a:pt x="717734" y="287897"/>
                  <a:pt x="712693" y="288617"/>
                  <a:pt x="713413" y="274575"/>
                </a:cubicBezTo>
                <a:cubicBezTo>
                  <a:pt x="714134" y="258373"/>
                  <a:pt x="712693" y="242171"/>
                  <a:pt x="713773" y="225969"/>
                </a:cubicBezTo>
                <a:cubicBezTo>
                  <a:pt x="714494" y="213007"/>
                  <a:pt x="709813" y="210127"/>
                  <a:pt x="697571" y="210127"/>
                </a:cubicBezTo>
                <a:cubicBezTo>
                  <a:pt x="590277" y="210487"/>
                  <a:pt x="482623" y="210487"/>
                  <a:pt x="375329" y="210487"/>
                </a:cubicBezTo>
                <a:cubicBezTo>
                  <a:pt x="311601" y="210487"/>
                  <a:pt x="248232" y="210487"/>
                  <a:pt x="184504" y="210487"/>
                </a:cubicBezTo>
                <a:cubicBezTo>
                  <a:pt x="152100" y="210487"/>
                  <a:pt x="136978" y="225609"/>
                  <a:pt x="136978" y="257653"/>
                </a:cubicBezTo>
                <a:cubicBezTo>
                  <a:pt x="136978" y="462880"/>
                  <a:pt x="136978" y="668107"/>
                  <a:pt x="136978" y="873334"/>
                </a:cubicBezTo>
                <a:cubicBezTo>
                  <a:pt x="136978" y="906818"/>
                  <a:pt x="151740" y="921220"/>
                  <a:pt x="185584" y="921220"/>
                </a:cubicBezTo>
                <a:cubicBezTo>
                  <a:pt x="390091" y="921220"/>
                  <a:pt x="594598" y="921220"/>
                  <a:pt x="799465" y="921220"/>
                </a:cubicBezTo>
                <a:cubicBezTo>
                  <a:pt x="833669" y="921220"/>
                  <a:pt x="848431" y="906458"/>
                  <a:pt x="848431" y="871534"/>
                </a:cubicBezTo>
                <a:cubicBezTo>
                  <a:pt x="848431" y="701591"/>
                  <a:pt x="848791" y="532009"/>
                  <a:pt x="848071" y="362067"/>
                </a:cubicBezTo>
                <a:cubicBezTo>
                  <a:pt x="848071" y="347665"/>
                  <a:pt x="852032" y="339384"/>
                  <a:pt x="864993" y="332543"/>
                </a:cubicBezTo>
                <a:cubicBezTo>
                  <a:pt x="904238" y="311300"/>
                  <a:pt x="942763" y="288257"/>
                  <a:pt x="982008" y="265934"/>
                </a:cubicBezTo>
                <a:cubicBezTo>
                  <a:pt x="987409" y="272775"/>
                  <a:pt x="985249" y="279616"/>
                  <a:pt x="985249" y="286097"/>
                </a:cubicBezTo>
                <a:cubicBezTo>
                  <a:pt x="985609" y="480522"/>
                  <a:pt x="985609" y="674948"/>
                  <a:pt x="985609" y="869373"/>
                </a:cubicBezTo>
                <a:cubicBezTo>
                  <a:pt x="985609" y="983868"/>
                  <a:pt x="910719" y="1058398"/>
                  <a:pt x="795864" y="1058398"/>
                </a:cubicBezTo>
                <a:cubicBezTo>
                  <a:pt x="593518" y="1058398"/>
                  <a:pt x="391531" y="1058398"/>
                  <a:pt x="189185" y="1058398"/>
                </a:cubicBezTo>
                <a:cubicBezTo>
                  <a:pt x="74690" y="1058398"/>
                  <a:pt x="160" y="983868"/>
                  <a:pt x="160" y="869013"/>
                </a:cubicBezTo>
                <a:cubicBezTo>
                  <a:pt x="160" y="663786"/>
                  <a:pt x="-200" y="458560"/>
                  <a:pt x="160" y="253333"/>
                </a:cubicBezTo>
                <a:cubicBezTo>
                  <a:pt x="160" y="164041"/>
                  <a:pt x="59928" y="92392"/>
                  <a:pt x="146699" y="76189"/>
                </a:cubicBezTo>
                <a:cubicBezTo>
                  <a:pt x="159661" y="73669"/>
                  <a:pt x="172983" y="73669"/>
                  <a:pt x="185944" y="73669"/>
                </a:cubicBezTo>
                <a:cubicBezTo>
                  <a:pt x="355167" y="73669"/>
                  <a:pt x="524389" y="73309"/>
                  <a:pt x="693611" y="74029"/>
                </a:cubicBezTo>
                <a:cubicBezTo>
                  <a:pt x="708733" y="74029"/>
                  <a:pt x="715574" y="71149"/>
                  <a:pt x="713773" y="54587"/>
                </a:cubicBezTo>
                <a:cubicBezTo>
                  <a:pt x="712333" y="40905"/>
                  <a:pt x="714134" y="26863"/>
                  <a:pt x="713413" y="13181"/>
                </a:cubicBezTo>
                <a:cubicBezTo>
                  <a:pt x="712693" y="-861"/>
                  <a:pt x="715574" y="-3381"/>
                  <a:pt x="728535" y="4180"/>
                </a:cubicBezTo>
                <a:cubicBezTo>
                  <a:pt x="788663" y="39465"/>
                  <a:pt x="848791" y="74029"/>
                  <a:pt x="909279" y="108594"/>
                </a:cubicBezTo>
                <a:cubicBezTo>
                  <a:pt x="927641" y="119395"/>
                  <a:pt x="946364" y="130196"/>
                  <a:pt x="968327" y="142798"/>
                </a:cubicBezTo>
                <a:close/>
              </a:path>
            </a:pathLst>
          </a:custGeom>
          <a:solidFill>
            <a:schemeClr val="accent4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541F64F9-302B-45BD-954E-ED853F997A0E}"/>
              </a:ext>
            </a:extLst>
          </p:cNvPr>
          <p:cNvSpPr/>
          <p:nvPr/>
        </p:nvSpPr>
        <p:spPr>
          <a:xfrm flipH="1">
            <a:off x="7848039" y="4715336"/>
            <a:ext cx="357193" cy="29466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25">
            <a:extLst>
              <a:ext uri="{FF2B5EF4-FFF2-40B4-BE49-F238E27FC236}">
                <a16:creationId xmlns:a16="http://schemas.microsoft.com/office/drawing/2014/main" id="{ADF5599C-6B85-48A8-883E-FF28CE93A05F}"/>
              </a:ext>
            </a:extLst>
          </p:cNvPr>
          <p:cNvSpPr>
            <a:spLocks noChangeAspect="1"/>
          </p:cNvSpPr>
          <p:nvPr/>
        </p:nvSpPr>
        <p:spPr>
          <a:xfrm>
            <a:off x="10436665" y="4651372"/>
            <a:ext cx="258792" cy="3738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B4EF719-F2EE-425E-90A7-06384B66F82C}"/>
              </a:ext>
            </a:extLst>
          </p:cNvPr>
          <p:cNvGrpSpPr/>
          <p:nvPr/>
        </p:nvGrpSpPr>
        <p:grpSpPr>
          <a:xfrm>
            <a:off x="7016456" y="5508920"/>
            <a:ext cx="2020358" cy="923331"/>
            <a:chOff x="6210996" y="1433695"/>
            <a:chExt cx="1493001" cy="65687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F37E094-5721-4A0E-9508-7993BCB08ED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A49071E-43CE-4824-B759-F3EB46BB2EC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3EB923B-F019-418A-87CE-B891B31553AB}"/>
              </a:ext>
            </a:extLst>
          </p:cNvPr>
          <p:cNvGrpSpPr/>
          <p:nvPr/>
        </p:nvGrpSpPr>
        <p:grpSpPr>
          <a:xfrm>
            <a:off x="9536350" y="5508920"/>
            <a:ext cx="2020358" cy="923331"/>
            <a:chOff x="6210996" y="1433695"/>
            <a:chExt cx="1493001" cy="65687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60157B9-53D7-401C-9E92-2F4A4A0B46D4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77E20B6-06A9-40E4-A5E0-E43A8F96ECAF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5E42"/>
      </a:accent1>
      <a:accent2>
        <a:srgbClr val="AFAFAF"/>
      </a:accent2>
      <a:accent3>
        <a:srgbClr val="969696"/>
      </a:accent3>
      <a:accent4>
        <a:srgbClr val="7D7D7D"/>
      </a:accent4>
      <a:accent5>
        <a:srgbClr val="646464"/>
      </a:accent5>
      <a:accent6>
        <a:srgbClr val="4B4B4B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5E42"/>
      </a:accent1>
      <a:accent2>
        <a:srgbClr val="AFAFAF"/>
      </a:accent2>
      <a:accent3>
        <a:srgbClr val="969696"/>
      </a:accent3>
      <a:accent4>
        <a:srgbClr val="7D7D7D"/>
      </a:accent4>
      <a:accent5>
        <a:srgbClr val="646464"/>
      </a:accent5>
      <a:accent6>
        <a:srgbClr val="4B4B4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5E42"/>
      </a:accent1>
      <a:accent2>
        <a:srgbClr val="AFAFAF"/>
      </a:accent2>
      <a:accent3>
        <a:srgbClr val="969696"/>
      </a:accent3>
      <a:accent4>
        <a:srgbClr val="7D7D7D"/>
      </a:accent4>
      <a:accent5>
        <a:srgbClr val="646464"/>
      </a:accent5>
      <a:accent6>
        <a:srgbClr val="4B4B4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3105</TotalTime>
  <Words>4572</Words>
  <Application>Microsoft Office PowerPoint</Application>
  <PresentationFormat>Widescreen</PresentationFormat>
  <Paragraphs>519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Agency FB</vt:lpstr>
      <vt:lpstr>Arial</vt:lpstr>
      <vt:lpstr>Calibri</vt:lpstr>
      <vt:lpstr>Calibri Light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94</cp:revision>
  <dcterms:created xsi:type="dcterms:W3CDTF">2020-01-20T05:08:25Z</dcterms:created>
  <dcterms:modified xsi:type="dcterms:W3CDTF">2021-04-06T01:29:34Z</dcterms:modified>
</cp:coreProperties>
</file>