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BC305F1E-7AFA-4EDC-A6B2-51907645B5C3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77FA1AC-A7A7-4C79-AFDC-9B5FB93826C4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9A1B682-D52C-4266-9871-3480D10B6929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245" name="Oval 244">
            <a:extLst>
              <a:ext uri="{FF2B5EF4-FFF2-40B4-BE49-F238E27FC236}">
                <a16:creationId xmlns:a16="http://schemas.microsoft.com/office/drawing/2014/main" id="{51B4D25A-AD17-48D1-8559-FA0A740B3488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1D5B8A45-0FD3-45EA-BE10-9A0B4BF492D1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B36662A2-111D-49C4-8CF7-8279FD58856F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4A2C743B-64C3-4307-A82D-8CF6338213CF}"/>
              </a:ext>
            </a:extLst>
          </p:cNvPr>
          <p:cNvCxnSpPr>
            <a:stCxn id="245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Oval 248">
            <a:extLst>
              <a:ext uri="{FF2B5EF4-FFF2-40B4-BE49-F238E27FC236}">
                <a16:creationId xmlns:a16="http://schemas.microsoft.com/office/drawing/2014/main" id="{0EEBC0E1-53D5-43F0-A9E5-91653A22F287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BF60DE7B-A93A-4744-8DBC-A40F05965143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F1397BD-5E54-4B20-AFFA-4323166BE2CF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9CD18C1B-0E93-42F5-83F0-31D920639E39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252">
            <a:extLst>
              <a:ext uri="{FF2B5EF4-FFF2-40B4-BE49-F238E27FC236}">
                <a16:creationId xmlns:a16="http://schemas.microsoft.com/office/drawing/2014/main" id="{F97121D1-D62E-4760-905B-A2D483E89C44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C6307771-AEF2-482D-B9EB-95867EB1A3ED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3E531FD0-9762-4730-A504-46290A328B4D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1FCB3513-79A2-4263-8DC2-2704E57B632E}"/>
              </a:ext>
            </a:extLst>
          </p:cNvPr>
          <p:cNvCxnSpPr>
            <a:stCxn id="253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Oval 256">
            <a:extLst>
              <a:ext uri="{FF2B5EF4-FFF2-40B4-BE49-F238E27FC236}">
                <a16:creationId xmlns:a16="http://schemas.microsoft.com/office/drawing/2014/main" id="{8B04BC26-C5E4-4FE9-B082-854809CF3045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1F798E12-924E-4A26-B3E4-C6ED1D64EF9E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9327F8E-BCD1-447C-8A1C-C8592AA65764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03120022-CFCE-4F4F-953A-00E8DF7355E3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5367A53C-4EB3-421D-A516-555B9B527322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48CCE011-731C-4503-933C-80BF63669E85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38CC91C6-39DE-4E7D-9C13-0CCE01AF1508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88724D92-1DCB-44AC-A372-1A7087DA6198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5F338425-1F4A-4149-964B-5A3D503317E9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8E1C5FD7-C7FB-4EDD-A540-FA133BC36DDA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7" name="Oval 266">
            <a:extLst>
              <a:ext uri="{FF2B5EF4-FFF2-40B4-BE49-F238E27FC236}">
                <a16:creationId xmlns:a16="http://schemas.microsoft.com/office/drawing/2014/main" id="{B6EF425F-8281-489B-9F9C-562DE8E0C6F8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9393727-B7D7-448F-BB6B-DA0EFAC4744C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49830C45-3F7A-455F-9B0F-17D6A0B9AD8F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F0D4F1B-4D9C-47B5-8D98-629C2C6088D2}"/>
              </a:ext>
            </a:extLst>
          </p:cNvPr>
          <p:cNvCxnSpPr>
            <a:stCxn id="267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Rectangle 16">
            <a:extLst>
              <a:ext uri="{FF2B5EF4-FFF2-40B4-BE49-F238E27FC236}">
                <a16:creationId xmlns:a16="http://schemas.microsoft.com/office/drawing/2014/main" id="{8DA4E380-716A-4EF4-AB6D-DC3EF36209A8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2" name="Rectangle 9">
            <a:extLst>
              <a:ext uri="{FF2B5EF4-FFF2-40B4-BE49-F238E27FC236}">
                <a16:creationId xmlns:a16="http://schemas.microsoft.com/office/drawing/2014/main" id="{0E2D8667-9752-44D0-8659-551AD1A0ECF5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3" name="Rectangle 36">
            <a:extLst>
              <a:ext uri="{FF2B5EF4-FFF2-40B4-BE49-F238E27FC236}">
                <a16:creationId xmlns:a16="http://schemas.microsoft.com/office/drawing/2014/main" id="{35ED9DE8-ED38-4645-B572-88CD30284859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" name="Round Same Side Corner Rectangle 36">
            <a:extLst>
              <a:ext uri="{FF2B5EF4-FFF2-40B4-BE49-F238E27FC236}">
                <a16:creationId xmlns:a16="http://schemas.microsoft.com/office/drawing/2014/main" id="{A4C253AB-738A-4EA6-89A0-705E369667B5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5" name="Oval 21">
            <a:extLst>
              <a:ext uri="{FF2B5EF4-FFF2-40B4-BE49-F238E27FC236}">
                <a16:creationId xmlns:a16="http://schemas.microsoft.com/office/drawing/2014/main" id="{1D58EDB2-EE78-4BEE-BEFD-CA20109E4C35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6" name="Rectangle 16">
            <a:extLst>
              <a:ext uri="{FF2B5EF4-FFF2-40B4-BE49-F238E27FC236}">
                <a16:creationId xmlns:a16="http://schemas.microsoft.com/office/drawing/2014/main" id="{33E4BB26-8865-4A4E-857F-CD62D223B26C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7" name="Rectangle 9">
            <a:extLst>
              <a:ext uri="{FF2B5EF4-FFF2-40B4-BE49-F238E27FC236}">
                <a16:creationId xmlns:a16="http://schemas.microsoft.com/office/drawing/2014/main" id="{7C7E4364-9EF1-47A4-B8B8-38D72002D13E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8" name="Rectangle 36">
            <a:extLst>
              <a:ext uri="{FF2B5EF4-FFF2-40B4-BE49-F238E27FC236}">
                <a16:creationId xmlns:a16="http://schemas.microsoft.com/office/drawing/2014/main" id="{2A6E0E88-FE1B-4C14-8300-2467F34DF79B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9" name="Round Same Side Corner Rectangle 36">
            <a:extLst>
              <a:ext uri="{FF2B5EF4-FFF2-40B4-BE49-F238E27FC236}">
                <a16:creationId xmlns:a16="http://schemas.microsoft.com/office/drawing/2014/main" id="{56179B03-730D-44E7-8D38-1BDB17A6241F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Oval 21">
            <a:extLst>
              <a:ext uri="{FF2B5EF4-FFF2-40B4-BE49-F238E27FC236}">
                <a16:creationId xmlns:a16="http://schemas.microsoft.com/office/drawing/2014/main" id="{C7CC1680-52FE-4162-A842-989A29468654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2018-12-26T01:53:12Z</dcterms:modified>
</cp:coreProperties>
</file>