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65" name="평행 사변형 964">
            <a:extLst>
              <a:ext uri="{FF2B5EF4-FFF2-40B4-BE49-F238E27FC236}">
                <a16:creationId xmlns:a16="http://schemas.microsoft.com/office/drawing/2014/main" id="{B45B2A6A-BE97-418C-A63B-6D162396873D}"/>
              </a:ext>
            </a:extLst>
          </p:cNvPr>
          <p:cNvSpPr/>
          <p:nvPr/>
        </p:nvSpPr>
        <p:spPr>
          <a:xfrm rot="5400000">
            <a:off x="9895020" y="4181778"/>
            <a:ext cx="2938388" cy="529907"/>
          </a:xfrm>
          <a:prstGeom prst="parallelogram">
            <a:avLst>
              <a:gd name="adj" fmla="val 43357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6" name="평행 사변형 965">
            <a:extLst>
              <a:ext uri="{FF2B5EF4-FFF2-40B4-BE49-F238E27FC236}">
                <a16:creationId xmlns:a16="http://schemas.microsoft.com/office/drawing/2014/main" id="{8F59606B-9025-4AE5-813D-E352E2421823}"/>
              </a:ext>
            </a:extLst>
          </p:cNvPr>
          <p:cNvSpPr/>
          <p:nvPr/>
        </p:nvSpPr>
        <p:spPr>
          <a:xfrm rot="21399698" flipH="1">
            <a:off x="8325718" y="5783716"/>
            <a:ext cx="1917157" cy="279471"/>
          </a:xfrm>
          <a:prstGeom prst="parallelogram">
            <a:avLst>
              <a:gd name="adj" fmla="val 181144"/>
            </a:avLst>
          </a:prstGeom>
          <a:solidFill>
            <a:schemeClr val="accent2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7" name="평행 사변형 966">
            <a:extLst>
              <a:ext uri="{FF2B5EF4-FFF2-40B4-BE49-F238E27FC236}">
                <a16:creationId xmlns:a16="http://schemas.microsoft.com/office/drawing/2014/main" id="{C8EC57B1-C64F-47E8-BE74-A35DB795083B}"/>
              </a:ext>
            </a:extLst>
          </p:cNvPr>
          <p:cNvSpPr/>
          <p:nvPr/>
        </p:nvSpPr>
        <p:spPr>
          <a:xfrm rot="21399698" flipH="1">
            <a:off x="6919770" y="5861773"/>
            <a:ext cx="1917157" cy="285479"/>
          </a:xfrm>
          <a:prstGeom prst="parallelogram">
            <a:avLst>
              <a:gd name="adj" fmla="val 181069"/>
            </a:avLst>
          </a:prstGeom>
          <a:solidFill>
            <a:schemeClr val="accent3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8" name="평행 사변형 967">
            <a:extLst>
              <a:ext uri="{FF2B5EF4-FFF2-40B4-BE49-F238E27FC236}">
                <a16:creationId xmlns:a16="http://schemas.microsoft.com/office/drawing/2014/main" id="{3684817F-44BD-45DB-B3D0-493AC5BD5719}"/>
              </a:ext>
            </a:extLst>
          </p:cNvPr>
          <p:cNvSpPr/>
          <p:nvPr/>
        </p:nvSpPr>
        <p:spPr>
          <a:xfrm rot="21399698" flipH="1">
            <a:off x="5519596" y="5942523"/>
            <a:ext cx="1914949" cy="290684"/>
          </a:xfrm>
          <a:prstGeom prst="parallelogram">
            <a:avLst>
              <a:gd name="adj" fmla="val 175882"/>
            </a:avLst>
          </a:prstGeom>
          <a:solidFill>
            <a:schemeClr val="accent4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9" name="평행 사변형 968">
            <a:extLst>
              <a:ext uri="{FF2B5EF4-FFF2-40B4-BE49-F238E27FC236}">
                <a16:creationId xmlns:a16="http://schemas.microsoft.com/office/drawing/2014/main" id="{970FC5BE-B577-460F-9427-9BD2A9D52579}"/>
              </a:ext>
            </a:extLst>
          </p:cNvPr>
          <p:cNvSpPr/>
          <p:nvPr/>
        </p:nvSpPr>
        <p:spPr>
          <a:xfrm rot="21399698" flipH="1">
            <a:off x="9728817" y="5711511"/>
            <a:ext cx="1917157" cy="278560"/>
          </a:xfrm>
          <a:prstGeom prst="parallelogram">
            <a:avLst>
              <a:gd name="adj" fmla="val 190206"/>
            </a:avLst>
          </a:prstGeom>
          <a:solidFill>
            <a:schemeClr val="accent1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70" name="그룹 969">
            <a:extLst>
              <a:ext uri="{FF2B5EF4-FFF2-40B4-BE49-F238E27FC236}">
                <a16:creationId xmlns:a16="http://schemas.microsoft.com/office/drawing/2014/main" id="{1659A42E-C3FB-4A18-8D62-3C99F360D3D5}"/>
              </a:ext>
            </a:extLst>
          </p:cNvPr>
          <p:cNvGrpSpPr/>
          <p:nvPr/>
        </p:nvGrpSpPr>
        <p:grpSpPr>
          <a:xfrm>
            <a:off x="9725028" y="3104338"/>
            <a:ext cx="1904996" cy="2914650"/>
            <a:chOff x="9725028" y="3143250"/>
            <a:chExt cx="1904996" cy="2914650"/>
          </a:xfrm>
        </p:grpSpPr>
        <p:sp>
          <p:nvSpPr>
            <p:cNvPr id="971" name="평행 사변형 970">
              <a:extLst>
                <a:ext uri="{FF2B5EF4-FFF2-40B4-BE49-F238E27FC236}">
                  <a16:creationId xmlns:a16="http://schemas.microsoft.com/office/drawing/2014/main" id="{22B424F4-17A1-4248-93AD-991A1013C274}"/>
                </a:ext>
              </a:extLst>
            </p:cNvPr>
            <p:cNvSpPr/>
            <p:nvPr/>
          </p:nvSpPr>
          <p:spPr>
            <a:xfrm rot="5400000" flipH="1">
              <a:off x="9558336" y="3986212"/>
              <a:ext cx="2752725" cy="1390651"/>
            </a:xfrm>
            <a:prstGeom prst="parallelogram">
              <a:avLst>
                <a:gd name="adj" fmla="val 5690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72" name="평행 사변형 971">
              <a:extLst>
                <a:ext uri="{FF2B5EF4-FFF2-40B4-BE49-F238E27FC236}">
                  <a16:creationId xmlns:a16="http://schemas.microsoft.com/office/drawing/2014/main" id="{600F0DEF-7A52-4E53-BA12-11B7A55EF49C}"/>
                </a:ext>
              </a:extLst>
            </p:cNvPr>
            <p:cNvSpPr/>
            <p:nvPr/>
          </p:nvSpPr>
          <p:spPr>
            <a:xfrm rot="16200000">
              <a:off x="8524877" y="4343401"/>
              <a:ext cx="2914649" cy="514348"/>
            </a:xfrm>
            <a:prstGeom prst="parallelogram">
              <a:avLst>
                <a:gd name="adj" fmla="val 48283"/>
              </a:avLst>
            </a:prstGeom>
            <a:solidFill>
              <a:schemeClr val="accent1">
                <a:lumMod val="7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73" name="Frame 7">
            <a:extLst>
              <a:ext uri="{FF2B5EF4-FFF2-40B4-BE49-F238E27FC236}">
                <a16:creationId xmlns:a16="http://schemas.microsoft.com/office/drawing/2014/main" id="{13C7D8D6-C8FA-4222-98C2-6AA67651CB7E}"/>
              </a:ext>
            </a:extLst>
          </p:cNvPr>
          <p:cNvSpPr>
            <a:spLocks noChangeAspect="1"/>
          </p:cNvSpPr>
          <p:nvPr/>
        </p:nvSpPr>
        <p:spPr>
          <a:xfrm>
            <a:off x="8541383" y="2523589"/>
            <a:ext cx="1485345" cy="148534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isometricOffAxis2Top">
              <a:rot lat="20400000" lon="4800000" rev="16380000"/>
            </a:camera>
            <a:lightRig rig="balanced" dir="t"/>
          </a:scene3d>
          <a:sp3d extrusionH="387350">
            <a:extrusionClr>
              <a:schemeClr val="accent2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974" name="Frame 7">
            <a:extLst>
              <a:ext uri="{FF2B5EF4-FFF2-40B4-BE49-F238E27FC236}">
                <a16:creationId xmlns:a16="http://schemas.microsoft.com/office/drawing/2014/main" id="{82CE49FE-7119-457E-894C-C8F85D7155B3}"/>
              </a:ext>
            </a:extLst>
          </p:cNvPr>
          <p:cNvSpPr>
            <a:spLocks noChangeAspect="1"/>
          </p:cNvSpPr>
          <p:nvPr/>
        </p:nvSpPr>
        <p:spPr>
          <a:xfrm>
            <a:off x="9937676" y="2069642"/>
            <a:ext cx="1485345" cy="148534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isometricOffAxis2Top">
              <a:rot lat="20400000" lon="4800000" rev="16380000"/>
            </a:camera>
            <a:lightRig rig="balanced" dir="t"/>
          </a:scene3d>
          <a:sp3d extrusionH="387350" prstMaterial="plastic">
            <a:extrusionClr>
              <a:schemeClr val="accent1">
                <a:lumMod val="75000"/>
              </a:schemeClr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975" name="그룹 974">
            <a:extLst>
              <a:ext uri="{FF2B5EF4-FFF2-40B4-BE49-F238E27FC236}">
                <a16:creationId xmlns:a16="http://schemas.microsoft.com/office/drawing/2014/main" id="{2B601986-00D8-473B-9F9C-FDF93BD5B755}"/>
              </a:ext>
            </a:extLst>
          </p:cNvPr>
          <p:cNvGrpSpPr/>
          <p:nvPr/>
        </p:nvGrpSpPr>
        <p:grpSpPr>
          <a:xfrm>
            <a:off x="8325132" y="3554986"/>
            <a:ext cx="1904995" cy="2530676"/>
            <a:chOff x="9725028" y="3186479"/>
            <a:chExt cx="1904995" cy="2871420"/>
          </a:xfrm>
        </p:grpSpPr>
        <p:sp>
          <p:nvSpPr>
            <p:cNvPr id="976" name="평행 사변형 975">
              <a:extLst>
                <a:ext uri="{FF2B5EF4-FFF2-40B4-BE49-F238E27FC236}">
                  <a16:creationId xmlns:a16="http://schemas.microsoft.com/office/drawing/2014/main" id="{249466E5-1DB9-4359-AD8E-519629C00A5F}"/>
                </a:ext>
              </a:extLst>
            </p:cNvPr>
            <p:cNvSpPr/>
            <p:nvPr/>
          </p:nvSpPr>
          <p:spPr>
            <a:xfrm rot="5400000" flipH="1">
              <a:off x="9594568" y="4022444"/>
              <a:ext cx="2680259" cy="1390651"/>
            </a:xfrm>
            <a:prstGeom prst="parallelogram">
              <a:avLst>
                <a:gd name="adj" fmla="val 5690"/>
              </a:avLst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7" name="평행 사변형 976">
              <a:extLst>
                <a:ext uri="{FF2B5EF4-FFF2-40B4-BE49-F238E27FC236}">
                  <a16:creationId xmlns:a16="http://schemas.microsoft.com/office/drawing/2014/main" id="{6F8B2DAD-AD42-4E76-B6E4-BA68563C567A}"/>
                </a:ext>
              </a:extLst>
            </p:cNvPr>
            <p:cNvSpPr/>
            <p:nvPr/>
          </p:nvSpPr>
          <p:spPr>
            <a:xfrm rot="16200000">
              <a:off x="8546492" y="4365015"/>
              <a:ext cx="2871420" cy="514348"/>
            </a:xfrm>
            <a:prstGeom prst="parallelogram">
              <a:avLst>
                <a:gd name="adj" fmla="val 48283"/>
              </a:avLst>
            </a:prstGeom>
            <a:solidFill>
              <a:schemeClr val="accent2">
                <a:lumMod val="7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78" name="그룹 977">
            <a:extLst>
              <a:ext uri="{FF2B5EF4-FFF2-40B4-BE49-F238E27FC236}">
                <a16:creationId xmlns:a16="http://schemas.microsoft.com/office/drawing/2014/main" id="{EA554C21-266C-4F28-B522-171453A7698E}"/>
              </a:ext>
            </a:extLst>
          </p:cNvPr>
          <p:cNvGrpSpPr/>
          <p:nvPr/>
        </p:nvGrpSpPr>
        <p:grpSpPr>
          <a:xfrm>
            <a:off x="6923140" y="4002862"/>
            <a:ext cx="1904993" cy="2171948"/>
            <a:chOff x="9725029" y="3240383"/>
            <a:chExt cx="1904993" cy="2817516"/>
          </a:xfrm>
        </p:grpSpPr>
        <p:sp>
          <p:nvSpPr>
            <p:cNvPr id="979" name="평행 사변형 978">
              <a:extLst>
                <a:ext uri="{FF2B5EF4-FFF2-40B4-BE49-F238E27FC236}">
                  <a16:creationId xmlns:a16="http://schemas.microsoft.com/office/drawing/2014/main" id="{0F0AB24E-6476-40D6-865A-5C910CD11D0A}"/>
                </a:ext>
              </a:extLst>
            </p:cNvPr>
            <p:cNvSpPr/>
            <p:nvPr/>
          </p:nvSpPr>
          <p:spPr>
            <a:xfrm rot="5400000" flipH="1">
              <a:off x="9598017" y="4025893"/>
              <a:ext cx="2673360" cy="1390651"/>
            </a:xfrm>
            <a:prstGeom prst="parallelogram">
              <a:avLst>
                <a:gd name="adj" fmla="val 5690"/>
              </a:avLst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0" name="평행 사변형 979">
              <a:extLst>
                <a:ext uri="{FF2B5EF4-FFF2-40B4-BE49-F238E27FC236}">
                  <a16:creationId xmlns:a16="http://schemas.microsoft.com/office/drawing/2014/main" id="{189D5EA2-69C7-46F3-9958-5C58C57B4AF3}"/>
                </a:ext>
              </a:extLst>
            </p:cNvPr>
            <p:cNvSpPr/>
            <p:nvPr/>
          </p:nvSpPr>
          <p:spPr>
            <a:xfrm rot="16200000">
              <a:off x="8573445" y="4391967"/>
              <a:ext cx="2817516" cy="514348"/>
            </a:xfrm>
            <a:prstGeom prst="parallelogram">
              <a:avLst>
                <a:gd name="adj" fmla="val 48283"/>
              </a:avLst>
            </a:prstGeom>
            <a:solidFill>
              <a:schemeClr val="accent3">
                <a:lumMod val="7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81" name="Frame 7">
            <a:extLst>
              <a:ext uri="{FF2B5EF4-FFF2-40B4-BE49-F238E27FC236}">
                <a16:creationId xmlns:a16="http://schemas.microsoft.com/office/drawing/2014/main" id="{F6AE872F-82FD-42EF-B944-A99DF0D9D83C}"/>
              </a:ext>
            </a:extLst>
          </p:cNvPr>
          <p:cNvSpPr>
            <a:spLocks noChangeAspect="1"/>
          </p:cNvSpPr>
          <p:nvPr/>
        </p:nvSpPr>
        <p:spPr>
          <a:xfrm>
            <a:off x="7127509" y="2977536"/>
            <a:ext cx="1485345" cy="1485345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isometricOffAxis2Top">
              <a:rot lat="20400000" lon="4800000" rev="16380000"/>
            </a:camera>
            <a:lightRig rig="balanced" dir="t"/>
          </a:scene3d>
          <a:sp3d extrusionH="387350">
            <a:extrusionClr>
              <a:schemeClr val="accent3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982" name="Frame 7">
            <a:extLst>
              <a:ext uri="{FF2B5EF4-FFF2-40B4-BE49-F238E27FC236}">
                <a16:creationId xmlns:a16="http://schemas.microsoft.com/office/drawing/2014/main" id="{33C307D9-AE3D-419E-BEF3-9DAFDCD2DC68}"/>
              </a:ext>
            </a:extLst>
          </p:cNvPr>
          <p:cNvSpPr>
            <a:spLocks noChangeAspect="1"/>
          </p:cNvSpPr>
          <p:nvPr/>
        </p:nvSpPr>
        <p:spPr>
          <a:xfrm>
            <a:off x="5732387" y="3431483"/>
            <a:ext cx="1485345" cy="1485345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isometricOffAxis2Top">
              <a:rot lat="20400000" lon="4800000" rev="16380000"/>
            </a:camera>
            <a:lightRig rig="balanced" dir="t"/>
          </a:scene3d>
          <a:sp3d extrusionH="387350">
            <a:extrusionClr>
              <a:schemeClr val="accent4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983" name="자유형: 도형 982">
            <a:extLst>
              <a:ext uri="{FF2B5EF4-FFF2-40B4-BE49-F238E27FC236}">
                <a16:creationId xmlns:a16="http://schemas.microsoft.com/office/drawing/2014/main" id="{D69A37CF-E396-4A68-ACA7-D66D14BC7D29}"/>
              </a:ext>
            </a:extLst>
          </p:cNvPr>
          <p:cNvSpPr/>
          <p:nvPr/>
        </p:nvSpPr>
        <p:spPr>
          <a:xfrm>
            <a:off x="6359249" y="1997587"/>
            <a:ext cx="1298288" cy="2213501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5"/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4" name="그룹 983">
            <a:extLst>
              <a:ext uri="{FF2B5EF4-FFF2-40B4-BE49-F238E27FC236}">
                <a16:creationId xmlns:a16="http://schemas.microsoft.com/office/drawing/2014/main" id="{DEA8041B-8565-4C93-99D3-CDDFBD059F95}"/>
              </a:ext>
            </a:extLst>
          </p:cNvPr>
          <p:cNvGrpSpPr/>
          <p:nvPr/>
        </p:nvGrpSpPr>
        <p:grpSpPr>
          <a:xfrm>
            <a:off x="5521327" y="4086999"/>
            <a:ext cx="1904992" cy="2171948"/>
            <a:chOff x="9725029" y="3240383"/>
            <a:chExt cx="1904992" cy="2817516"/>
          </a:xfrm>
        </p:grpSpPr>
        <p:sp>
          <p:nvSpPr>
            <p:cNvPr id="985" name="평행 사변형 984">
              <a:extLst>
                <a:ext uri="{FF2B5EF4-FFF2-40B4-BE49-F238E27FC236}">
                  <a16:creationId xmlns:a16="http://schemas.microsoft.com/office/drawing/2014/main" id="{6A21A514-C725-408F-BD6D-F6F8BD6598E5}"/>
                </a:ext>
              </a:extLst>
            </p:cNvPr>
            <p:cNvSpPr/>
            <p:nvPr/>
          </p:nvSpPr>
          <p:spPr>
            <a:xfrm rot="5400000" flipH="1">
              <a:off x="9859446" y="4287321"/>
              <a:ext cx="2150500" cy="1390651"/>
            </a:xfrm>
            <a:prstGeom prst="parallelogram">
              <a:avLst>
                <a:gd name="adj" fmla="val 5690"/>
              </a:avLst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6" name="평행 사변형 985">
              <a:extLst>
                <a:ext uri="{FF2B5EF4-FFF2-40B4-BE49-F238E27FC236}">
                  <a16:creationId xmlns:a16="http://schemas.microsoft.com/office/drawing/2014/main" id="{0EF40DAD-1ABC-41D8-85F4-0B5988720A73}"/>
                </a:ext>
              </a:extLst>
            </p:cNvPr>
            <p:cNvSpPr/>
            <p:nvPr/>
          </p:nvSpPr>
          <p:spPr>
            <a:xfrm rot="16200000">
              <a:off x="8573445" y="4391967"/>
              <a:ext cx="2817516" cy="514348"/>
            </a:xfrm>
            <a:prstGeom prst="parallelogram">
              <a:avLst>
                <a:gd name="adj" fmla="val 48283"/>
              </a:avLst>
            </a:prstGeom>
            <a:solidFill>
              <a:schemeClr val="accent4">
                <a:lumMod val="7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87" name="Group 68">
            <a:extLst>
              <a:ext uri="{FF2B5EF4-FFF2-40B4-BE49-F238E27FC236}">
                <a16:creationId xmlns:a16="http://schemas.microsoft.com/office/drawing/2014/main" id="{30FEB965-F7F5-4EFA-B0F2-1A38BFB3F058}"/>
              </a:ext>
            </a:extLst>
          </p:cNvPr>
          <p:cNvGrpSpPr/>
          <p:nvPr/>
        </p:nvGrpSpPr>
        <p:grpSpPr>
          <a:xfrm>
            <a:off x="10316536" y="1459304"/>
            <a:ext cx="782724" cy="1350186"/>
            <a:chOff x="10432357" y="212669"/>
            <a:chExt cx="612578" cy="10566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20699993" rev="0"/>
            </a:camera>
            <a:lightRig rig="threePt" dir="t"/>
          </a:scene3d>
        </p:grpSpPr>
        <p:sp>
          <p:nvSpPr>
            <p:cNvPr id="988" name="Freeform: Shape 69">
              <a:extLst>
                <a:ext uri="{FF2B5EF4-FFF2-40B4-BE49-F238E27FC236}">
                  <a16:creationId xmlns:a16="http://schemas.microsoft.com/office/drawing/2014/main" id="{D83F3D3D-70E9-4DC2-B0B1-7CDAB42FE620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9" name="Freeform: Shape 70">
              <a:extLst>
                <a:ext uri="{FF2B5EF4-FFF2-40B4-BE49-F238E27FC236}">
                  <a16:creationId xmlns:a16="http://schemas.microsoft.com/office/drawing/2014/main" id="{12723B90-2692-4DF5-84B2-5E8BCA2F2B7F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0" name="Freeform: Shape 71">
              <a:extLst>
                <a:ext uri="{FF2B5EF4-FFF2-40B4-BE49-F238E27FC236}">
                  <a16:creationId xmlns:a16="http://schemas.microsoft.com/office/drawing/2014/main" id="{A52E2D2D-5D30-4E88-BD89-8F39FCE961CA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rgbClr val="F73823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1" name="Freeform: Shape 72">
              <a:extLst>
                <a:ext uri="{FF2B5EF4-FFF2-40B4-BE49-F238E27FC236}">
                  <a16:creationId xmlns:a16="http://schemas.microsoft.com/office/drawing/2014/main" id="{8BD8E978-D818-4B6F-A940-5F2A0CD728D1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2" name="Freeform: Shape 73">
              <a:extLst>
                <a:ext uri="{FF2B5EF4-FFF2-40B4-BE49-F238E27FC236}">
                  <a16:creationId xmlns:a16="http://schemas.microsoft.com/office/drawing/2014/main" id="{72F671D4-CFBC-4AA4-B593-CD44DC67BD68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rgbClr val="F3C000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3" name="Freeform: Shape 74">
              <a:extLst>
                <a:ext uri="{FF2B5EF4-FFF2-40B4-BE49-F238E27FC236}">
                  <a16:creationId xmlns:a16="http://schemas.microsoft.com/office/drawing/2014/main" id="{896DA7D0-E858-495E-A58C-8325F0C8D47D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rgbClr val="F65B31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4" name="Freeform: Shape 75">
              <a:extLst>
                <a:ext uri="{FF2B5EF4-FFF2-40B4-BE49-F238E27FC236}">
                  <a16:creationId xmlns:a16="http://schemas.microsoft.com/office/drawing/2014/main" id="{D7A973D1-DC42-4E78-ABBF-236B9C0F7F01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5" name="Freeform: Shape 76">
              <a:extLst>
                <a:ext uri="{FF2B5EF4-FFF2-40B4-BE49-F238E27FC236}">
                  <a16:creationId xmlns:a16="http://schemas.microsoft.com/office/drawing/2014/main" id="{BB0E68F6-5B6C-4AAA-9AC3-0EE20D33103C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  <a:sp3d extrusionH="279400"/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96" name="그룹 995">
            <a:extLst>
              <a:ext uri="{FF2B5EF4-FFF2-40B4-BE49-F238E27FC236}">
                <a16:creationId xmlns:a16="http://schemas.microsoft.com/office/drawing/2014/main" id="{4B87B4E0-588D-4D71-B206-3EC31FDCA8B7}"/>
              </a:ext>
            </a:extLst>
          </p:cNvPr>
          <p:cNvGrpSpPr/>
          <p:nvPr/>
        </p:nvGrpSpPr>
        <p:grpSpPr>
          <a:xfrm>
            <a:off x="10492737" y="3474067"/>
            <a:ext cx="883921" cy="219075"/>
            <a:chOff x="10489404" y="4966834"/>
            <a:chExt cx="883921" cy="219075"/>
          </a:xfrm>
        </p:grpSpPr>
        <p:sp>
          <p:nvSpPr>
            <p:cNvPr id="997" name="Freeform: Shape 38">
              <a:extLst>
                <a:ext uri="{FF2B5EF4-FFF2-40B4-BE49-F238E27FC236}">
                  <a16:creationId xmlns:a16="http://schemas.microsoft.com/office/drawing/2014/main" id="{CD562682-8B02-45EE-817C-42A15E018B63}"/>
                </a:ext>
              </a:extLst>
            </p:cNvPr>
            <p:cNvSpPr/>
            <p:nvPr/>
          </p:nvSpPr>
          <p:spPr>
            <a:xfrm>
              <a:off x="11216460" y="4966834"/>
              <a:ext cx="156865" cy="219075"/>
            </a:xfrm>
            <a:custGeom>
              <a:avLst/>
              <a:gdLst/>
              <a:ahLst/>
              <a:cxnLst/>
              <a:rect l="l" t="t" r="r" b="b"/>
              <a:pathLst>
                <a:path w="156865" h="219075">
                  <a:moveTo>
                    <a:pt x="89297" y="63848"/>
                  </a:moveTo>
                  <a:lnTo>
                    <a:pt x="39142" y="138410"/>
                  </a:lnTo>
                  <a:lnTo>
                    <a:pt x="89297" y="138410"/>
                  </a:lnTo>
                  <a:close/>
                  <a:moveTo>
                    <a:pt x="94654" y="0"/>
                  </a:moveTo>
                  <a:lnTo>
                    <a:pt x="129778" y="0"/>
                  </a:lnTo>
                  <a:lnTo>
                    <a:pt x="129778" y="138410"/>
                  </a:lnTo>
                  <a:lnTo>
                    <a:pt x="156865" y="138410"/>
                  </a:lnTo>
                  <a:lnTo>
                    <a:pt x="156865" y="175171"/>
                  </a:lnTo>
                  <a:lnTo>
                    <a:pt x="129778" y="175171"/>
                  </a:lnTo>
                  <a:lnTo>
                    <a:pt x="129778" y="219075"/>
                  </a:lnTo>
                  <a:lnTo>
                    <a:pt x="89297" y="219075"/>
                  </a:lnTo>
                  <a:lnTo>
                    <a:pt x="89297" y="175171"/>
                  </a:lnTo>
                  <a:lnTo>
                    <a:pt x="0" y="175171"/>
                  </a:lnTo>
                  <a:lnTo>
                    <a:pt x="0" y="1385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1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  <p:sp>
          <p:nvSpPr>
            <p:cNvPr id="998" name="Freeform: Shape 26">
              <a:extLst>
                <a:ext uri="{FF2B5EF4-FFF2-40B4-BE49-F238E27FC236}">
                  <a16:creationId xmlns:a16="http://schemas.microsoft.com/office/drawing/2014/main" id="{D465940C-44E5-41D8-89BE-04E5A38AE1C2}"/>
                </a:ext>
              </a:extLst>
            </p:cNvPr>
            <p:cNvSpPr/>
            <p:nvPr/>
          </p:nvSpPr>
          <p:spPr>
            <a:xfrm>
              <a:off x="10489404" y="4999688"/>
              <a:ext cx="740176" cy="186221"/>
            </a:xfrm>
            <a:custGeom>
              <a:avLst/>
              <a:gdLst/>
              <a:ahLst/>
              <a:cxnLst/>
              <a:rect l="l" t="t" r="r" b="b"/>
              <a:pathLst>
                <a:path w="876858" h="253993">
                  <a:moveTo>
                    <a:pt x="738392" y="45708"/>
                  </a:moveTo>
                  <a:lnTo>
                    <a:pt x="738392" y="115360"/>
                  </a:lnTo>
                  <a:lnTo>
                    <a:pt x="765516" y="115360"/>
                  </a:lnTo>
                  <a:cubicBezTo>
                    <a:pt x="785049" y="115360"/>
                    <a:pt x="798109" y="114076"/>
                    <a:pt x="804695" y="111509"/>
                  </a:cubicBezTo>
                  <a:cubicBezTo>
                    <a:pt x="811280" y="108942"/>
                    <a:pt x="816443" y="104923"/>
                    <a:pt x="820182" y="99454"/>
                  </a:cubicBezTo>
                  <a:cubicBezTo>
                    <a:pt x="823921" y="93985"/>
                    <a:pt x="825791" y="87622"/>
                    <a:pt x="825791" y="80367"/>
                  </a:cubicBezTo>
                  <a:cubicBezTo>
                    <a:pt x="825791" y="71437"/>
                    <a:pt x="823168" y="64070"/>
                    <a:pt x="817922" y="58266"/>
                  </a:cubicBezTo>
                  <a:cubicBezTo>
                    <a:pt x="812676" y="52461"/>
                    <a:pt x="806034" y="48834"/>
                    <a:pt x="797997" y="47383"/>
                  </a:cubicBezTo>
                  <a:cubicBezTo>
                    <a:pt x="792082" y="46266"/>
                    <a:pt x="780194" y="45708"/>
                    <a:pt x="762335" y="45708"/>
                  </a:cubicBezTo>
                  <a:close/>
                  <a:moveTo>
                    <a:pt x="688832" y="4185"/>
                  </a:moveTo>
                  <a:lnTo>
                    <a:pt x="768362" y="4185"/>
                  </a:lnTo>
                  <a:cubicBezTo>
                    <a:pt x="798500" y="4185"/>
                    <a:pt x="818145" y="5413"/>
                    <a:pt x="827298" y="7869"/>
                  </a:cubicBezTo>
                  <a:cubicBezTo>
                    <a:pt x="841362" y="11552"/>
                    <a:pt x="853138" y="19561"/>
                    <a:pt x="862626" y="31895"/>
                  </a:cubicBezTo>
                  <a:cubicBezTo>
                    <a:pt x="872114" y="44229"/>
                    <a:pt x="876858" y="60163"/>
                    <a:pt x="876858" y="79697"/>
                  </a:cubicBezTo>
                  <a:cubicBezTo>
                    <a:pt x="876858" y="94766"/>
                    <a:pt x="874123" y="107435"/>
                    <a:pt x="868654" y="117704"/>
                  </a:cubicBezTo>
                  <a:cubicBezTo>
                    <a:pt x="863184" y="127973"/>
                    <a:pt x="856236" y="136038"/>
                    <a:pt x="847808" y="141898"/>
                  </a:cubicBezTo>
                  <a:cubicBezTo>
                    <a:pt x="839381" y="147758"/>
                    <a:pt x="830814" y="151637"/>
                    <a:pt x="822108" y="153534"/>
                  </a:cubicBezTo>
                  <a:cubicBezTo>
                    <a:pt x="810276" y="155878"/>
                    <a:pt x="793142" y="157050"/>
                    <a:pt x="770706" y="157050"/>
                  </a:cubicBezTo>
                  <a:lnTo>
                    <a:pt x="738392" y="157050"/>
                  </a:lnTo>
                  <a:lnTo>
                    <a:pt x="738392" y="249640"/>
                  </a:lnTo>
                  <a:lnTo>
                    <a:pt x="688832" y="249640"/>
                  </a:lnTo>
                  <a:close/>
                  <a:moveTo>
                    <a:pt x="460232" y="4185"/>
                  </a:moveTo>
                  <a:lnTo>
                    <a:pt x="642230" y="4185"/>
                  </a:lnTo>
                  <a:lnTo>
                    <a:pt x="642230" y="45708"/>
                  </a:lnTo>
                  <a:lnTo>
                    <a:pt x="509792" y="45708"/>
                  </a:lnTo>
                  <a:lnTo>
                    <a:pt x="509792" y="100124"/>
                  </a:lnTo>
                  <a:lnTo>
                    <a:pt x="633021" y="100124"/>
                  </a:lnTo>
                  <a:lnTo>
                    <a:pt x="633021" y="141479"/>
                  </a:lnTo>
                  <a:lnTo>
                    <a:pt x="509792" y="141479"/>
                  </a:lnTo>
                  <a:lnTo>
                    <a:pt x="509792" y="208285"/>
                  </a:lnTo>
                  <a:lnTo>
                    <a:pt x="646918" y="208285"/>
                  </a:lnTo>
                  <a:lnTo>
                    <a:pt x="646918" y="249640"/>
                  </a:lnTo>
                  <a:lnTo>
                    <a:pt x="460232" y="249640"/>
                  </a:lnTo>
                  <a:close/>
                  <a:moveTo>
                    <a:pt x="223577" y="4185"/>
                  </a:moveTo>
                  <a:lnTo>
                    <a:pt x="418635" y="4185"/>
                  </a:lnTo>
                  <a:lnTo>
                    <a:pt x="418635" y="45708"/>
                  </a:lnTo>
                  <a:lnTo>
                    <a:pt x="345969" y="45708"/>
                  </a:lnTo>
                  <a:lnTo>
                    <a:pt x="345969" y="249640"/>
                  </a:lnTo>
                  <a:lnTo>
                    <a:pt x="296409" y="249640"/>
                  </a:lnTo>
                  <a:lnTo>
                    <a:pt x="296409" y="45708"/>
                  </a:lnTo>
                  <a:lnTo>
                    <a:pt x="223577" y="45708"/>
                  </a:lnTo>
                  <a:close/>
                  <a:moveTo>
                    <a:pt x="98449" y="0"/>
                  </a:moveTo>
                  <a:cubicBezTo>
                    <a:pt x="129257" y="0"/>
                    <a:pt x="152446" y="6753"/>
                    <a:pt x="168017" y="20259"/>
                  </a:cubicBezTo>
                  <a:cubicBezTo>
                    <a:pt x="183588" y="33765"/>
                    <a:pt x="191765" y="51792"/>
                    <a:pt x="192546" y="74339"/>
                  </a:cubicBezTo>
                  <a:lnTo>
                    <a:pt x="142986" y="76516"/>
                  </a:lnTo>
                  <a:cubicBezTo>
                    <a:pt x="140865" y="63903"/>
                    <a:pt x="136317" y="54833"/>
                    <a:pt x="129341" y="49308"/>
                  </a:cubicBezTo>
                  <a:cubicBezTo>
                    <a:pt x="122364" y="43783"/>
                    <a:pt x="111900" y="41020"/>
                    <a:pt x="97947" y="41020"/>
                  </a:cubicBezTo>
                  <a:cubicBezTo>
                    <a:pt x="83548" y="41020"/>
                    <a:pt x="72274" y="43978"/>
                    <a:pt x="64126" y="49894"/>
                  </a:cubicBezTo>
                  <a:cubicBezTo>
                    <a:pt x="58880" y="53689"/>
                    <a:pt x="56257" y="58768"/>
                    <a:pt x="56257" y="65130"/>
                  </a:cubicBezTo>
                  <a:cubicBezTo>
                    <a:pt x="56257" y="70935"/>
                    <a:pt x="58712" y="75902"/>
                    <a:pt x="63624" y="80032"/>
                  </a:cubicBezTo>
                  <a:cubicBezTo>
                    <a:pt x="69874" y="85278"/>
                    <a:pt x="85055" y="90747"/>
                    <a:pt x="109165" y="96440"/>
                  </a:cubicBezTo>
                  <a:cubicBezTo>
                    <a:pt x="133275" y="102133"/>
                    <a:pt x="151107" y="108021"/>
                    <a:pt x="162659" y="114104"/>
                  </a:cubicBezTo>
                  <a:cubicBezTo>
                    <a:pt x="174212" y="120188"/>
                    <a:pt x="183254" y="128503"/>
                    <a:pt x="189783" y="139052"/>
                  </a:cubicBezTo>
                  <a:cubicBezTo>
                    <a:pt x="196313" y="149600"/>
                    <a:pt x="199578" y="162631"/>
                    <a:pt x="199578" y="178147"/>
                  </a:cubicBezTo>
                  <a:cubicBezTo>
                    <a:pt x="199578" y="192211"/>
                    <a:pt x="195671" y="205382"/>
                    <a:pt x="187858" y="217661"/>
                  </a:cubicBezTo>
                  <a:cubicBezTo>
                    <a:pt x="180044" y="229939"/>
                    <a:pt x="168994" y="239064"/>
                    <a:pt x="154706" y="245036"/>
                  </a:cubicBezTo>
                  <a:cubicBezTo>
                    <a:pt x="140419" y="251007"/>
                    <a:pt x="122615" y="253993"/>
                    <a:pt x="101296" y="253993"/>
                  </a:cubicBezTo>
                  <a:cubicBezTo>
                    <a:pt x="70265" y="253993"/>
                    <a:pt x="46434" y="246822"/>
                    <a:pt x="29802" y="232478"/>
                  </a:cubicBezTo>
                  <a:cubicBezTo>
                    <a:pt x="13171" y="218135"/>
                    <a:pt x="3237" y="197234"/>
                    <a:pt x="0" y="169775"/>
                  </a:cubicBezTo>
                  <a:lnTo>
                    <a:pt x="48220" y="165087"/>
                  </a:lnTo>
                  <a:cubicBezTo>
                    <a:pt x="51122" y="181272"/>
                    <a:pt x="57010" y="193160"/>
                    <a:pt x="65884" y="200750"/>
                  </a:cubicBezTo>
                  <a:cubicBezTo>
                    <a:pt x="74758" y="208340"/>
                    <a:pt x="86729" y="212135"/>
                    <a:pt x="101798" y="212135"/>
                  </a:cubicBezTo>
                  <a:cubicBezTo>
                    <a:pt x="117760" y="212135"/>
                    <a:pt x="129787" y="208759"/>
                    <a:pt x="137880" y="202006"/>
                  </a:cubicBezTo>
                  <a:cubicBezTo>
                    <a:pt x="145972" y="195253"/>
                    <a:pt x="150018" y="187356"/>
                    <a:pt x="150018" y="178314"/>
                  </a:cubicBezTo>
                  <a:cubicBezTo>
                    <a:pt x="150018" y="172510"/>
                    <a:pt x="148316" y="167571"/>
                    <a:pt x="144912" y="163497"/>
                  </a:cubicBezTo>
                  <a:cubicBezTo>
                    <a:pt x="141507" y="159422"/>
                    <a:pt x="135563" y="155878"/>
                    <a:pt x="127080" y="152865"/>
                  </a:cubicBezTo>
                  <a:cubicBezTo>
                    <a:pt x="121276" y="150855"/>
                    <a:pt x="108049" y="147284"/>
                    <a:pt x="87399" y="142149"/>
                  </a:cubicBezTo>
                  <a:cubicBezTo>
                    <a:pt x="60833" y="135563"/>
                    <a:pt x="42192" y="127471"/>
                    <a:pt x="31477" y="117871"/>
                  </a:cubicBezTo>
                  <a:cubicBezTo>
                    <a:pt x="16408" y="104365"/>
                    <a:pt x="8873" y="87901"/>
                    <a:pt x="8873" y="68479"/>
                  </a:cubicBezTo>
                  <a:cubicBezTo>
                    <a:pt x="8873" y="55978"/>
                    <a:pt x="12417" y="44285"/>
                    <a:pt x="19505" y="33402"/>
                  </a:cubicBezTo>
                  <a:cubicBezTo>
                    <a:pt x="26593" y="22519"/>
                    <a:pt x="36807" y="14231"/>
                    <a:pt x="50145" y="8539"/>
                  </a:cubicBezTo>
                  <a:cubicBezTo>
                    <a:pt x="63484" y="2846"/>
                    <a:pt x="79585" y="0"/>
                    <a:pt x="984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1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</p:grpSp>
      <p:grpSp>
        <p:nvGrpSpPr>
          <p:cNvPr id="999" name="그룹 998">
            <a:extLst>
              <a:ext uri="{FF2B5EF4-FFF2-40B4-BE49-F238E27FC236}">
                <a16:creationId xmlns:a16="http://schemas.microsoft.com/office/drawing/2014/main" id="{9EE083A9-0E3D-4DB3-88A0-A54D5068857B}"/>
              </a:ext>
            </a:extLst>
          </p:cNvPr>
          <p:cNvGrpSpPr/>
          <p:nvPr/>
        </p:nvGrpSpPr>
        <p:grpSpPr>
          <a:xfrm>
            <a:off x="9078800" y="3934199"/>
            <a:ext cx="888222" cy="222796"/>
            <a:chOff x="9023790" y="4963113"/>
            <a:chExt cx="888222" cy="222796"/>
          </a:xfrm>
        </p:grpSpPr>
        <p:sp>
          <p:nvSpPr>
            <p:cNvPr id="1000" name="Freeform: Shape 37">
              <a:extLst>
                <a:ext uri="{FF2B5EF4-FFF2-40B4-BE49-F238E27FC236}">
                  <a16:creationId xmlns:a16="http://schemas.microsoft.com/office/drawing/2014/main" id="{679815E7-3A5A-4DED-A9B1-A972CC86BBB3}"/>
                </a:ext>
              </a:extLst>
            </p:cNvPr>
            <p:cNvSpPr/>
            <p:nvPr/>
          </p:nvSpPr>
          <p:spPr>
            <a:xfrm>
              <a:off x="9767054" y="4963113"/>
              <a:ext cx="144958" cy="222796"/>
            </a:xfrm>
            <a:custGeom>
              <a:avLst/>
              <a:gdLst/>
              <a:ahLst/>
              <a:cxnLst/>
              <a:rect l="l" t="t" r="r" b="b"/>
              <a:pathLst>
                <a:path w="144958" h="222796">
                  <a:moveTo>
                    <a:pt x="70395" y="0"/>
                  </a:moveTo>
                  <a:cubicBezTo>
                    <a:pt x="90934" y="0"/>
                    <a:pt x="107404" y="6549"/>
                    <a:pt x="119806" y="19646"/>
                  </a:cubicBezTo>
                  <a:cubicBezTo>
                    <a:pt x="130026" y="30361"/>
                    <a:pt x="135136" y="42466"/>
                    <a:pt x="135136" y="55960"/>
                  </a:cubicBezTo>
                  <a:cubicBezTo>
                    <a:pt x="135136" y="75109"/>
                    <a:pt x="124668" y="90389"/>
                    <a:pt x="103733" y="101799"/>
                  </a:cubicBezTo>
                  <a:cubicBezTo>
                    <a:pt x="116235" y="104478"/>
                    <a:pt x="126231" y="110480"/>
                    <a:pt x="133722" y="119807"/>
                  </a:cubicBezTo>
                  <a:cubicBezTo>
                    <a:pt x="141213" y="129133"/>
                    <a:pt x="144958" y="140395"/>
                    <a:pt x="144958" y="153591"/>
                  </a:cubicBezTo>
                  <a:cubicBezTo>
                    <a:pt x="144958" y="172740"/>
                    <a:pt x="137963" y="189062"/>
                    <a:pt x="123974" y="202555"/>
                  </a:cubicBezTo>
                  <a:cubicBezTo>
                    <a:pt x="109984" y="216049"/>
                    <a:pt x="92571" y="222796"/>
                    <a:pt x="71735" y="222796"/>
                  </a:cubicBezTo>
                  <a:cubicBezTo>
                    <a:pt x="51990" y="222796"/>
                    <a:pt x="35619" y="217116"/>
                    <a:pt x="22622" y="205755"/>
                  </a:cubicBezTo>
                  <a:cubicBezTo>
                    <a:pt x="9624" y="194395"/>
                    <a:pt x="2083" y="179537"/>
                    <a:pt x="0" y="161181"/>
                  </a:cubicBezTo>
                  <a:lnTo>
                    <a:pt x="40481" y="156270"/>
                  </a:lnTo>
                  <a:cubicBezTo>
                    <a:pt x="41771" y="166589"/>
                    <a:pt x="45244" y="174476"/>
                    <a:pt x="50899" y="179933"/>
                  </a:cubicBezTo>
                  <a:cubicBezTo>
                    <a:pt x="56555" y="185390"/>
                    <a:pt x="63401" y="188119"/>
                    <a:pt x="71437" y="188119"/>
                  </a:cubicBezTo>
                  <a:cubicBezTo>
                    <a:pt x="80069" y="188119"/>
                    <a:pt x="87337" y="184845"/>
                    <a:pt x="93241" y="178296"/>
                  </a:cubicBezTo>
                  <a:cubicBezTo>
                    <a:pt x="99144" y="171748"/>
                    <a:pt x="102096" y="162917"/>
                    <a:pt x="102096" y="151805"/>
                  </a:cubicBezTo>
                  <a:cubicBezTo>
                    <a:pt x="102096" y="141288"/>
                    <a:pt x="99268" y="132953"/>
                    <a:pt x="93613" y="126802"/>
                  </a:cubicBezTo>
                  <a:cubicBezTo>
                    <a:pt x="87957" y="120650"/>
                    <a:pt x="81061" y="117574"/>
                    <a:pt x="72926" y="117574"/>
                  </a:cubicBezTo>
                  <a:cubicBezTo>
                    <a:pt x="67568" y="117574"/>
                    <a:pt x="61168" y="118616"/>
                    <a:pt x="53727" y="120700"/>
                  </a:cubicBezTo>
                  <a:lnTo>
                    <a:pt x="58340" y="86618"/>
                  </a:lnTo>
                  <a:cubicBezTo>
                    <a:pt x="69651" y="86916"/>
                    <a:pt x="78283" y="84460"/>
                    <a:pt x="84237" y="79251"/>
                  </a:cubicBezTo>
                  <a:cubicBezTo>
                    <a:pt x="90190" y="74042"/>
                    <a:pt x="93166" y="67122"/>
                    <a:pt x="93166" y="58490"/>
                  </a:cubicBezTo>
                  <a:cubicBezTo>
                    <a:pt x="93166" y="51147"/>
                    <a:pt x="90983" y="45294"/>
                    <a:pt x="86618" y="40928"/>
                  </a:cubicBezTo>
                  <a:cubicBezTo>
                    <a:pt x="82252" y="36562"/>
                    <a:pt x="76448" y="34380"/>
                    <a:pt x="69205" y="34380"/>
                  </a:cubicBezTo>
                  <a:cubicBezTo>
                    <a:pt x="62061" y="34380"/>
                    <a:pt x="55959" y="36860"/>
                    <a:pt x="50899" y="41821"/>
                  </a:cubicBezTo>
                  <a:cubicBezTo>
                    <a:pt x="45839" y="46782"/>
                    <a:pt x="42763" y="54025"/>
                    <a:pt x="41672" y="63550"/>
                  </a:cubicBezTo>
                  <a:lnTo>
                    <a:pt x="3125" y="57001"/>
                  </a:lnTo>
                  <a:cubicBezTo>
                    <a:pt x="5804" y="43805"/>
                    <a:pt x="9847" y="33263"/>
                    <a:pt x="15255" y="25375"/>
                  </a:cubicBezTo>
                  <a:cubicBezTo>
                    <a:pt x="20662" y="17488"/>
                    <a:pt x="28203" y="11286"/>
                    <a:pt x="37877" y="6772"/>
                  </a:cubicBezTo>
                  <a:cubicBezTo>
                    <a:pt x="47550" y="2257"/>
                    <a:pt x="58390" y="0"/>
                    <a:pt x="703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  <p:sp>
          <p:nvSpPr>
            <p:cNvPr id="1001" name="Freeform: Shape 39">
              <a:extLst>
                <a:ext uri="{FF2B5EF4-FFF2-40B4-BE49-F238E27FC236}">
                  <a16:creationId xmlns:a16="http://schemas.microsoft.com/office/drawing/2014/main" id="{416268EF-293C-408A-ABFC-53DFB0572004}"/>
                </a:ext>
              </a:extLst>
            </p:cNvPr>
            <p:cNvSpPr/>
            <p:nvPr/>
          </p:nvSpPr>
          <p:spPr>
            <a:xfrm>
              <a:off x="9023790" y="4999688"/>
              <a:ext cx="740176" cy="186221"/>
            </a:xfrm>
            <a:custGeom>
              <a:avLst/>
              <a:gdLst/>
              <a:ahLst/>
              <a:cxnLst/>
              <a:rect l="l" t="t" r="r" b="b"/>
              <a:pathLst>
                <a:path w="876858" h="253993">
                  <a:moveTo>
                    <a:pt x="738392" y="45708"/>
                  </a:moveTo>
                  <a:lnTo>
                    <a:pt x="738392" y="115360"/>
                  </a:lnTo>
                  <a:lnTo>
                    <a:pt x="765516" y="115360"/>
                  </a:lnTo>
                  <a:cubicBezTo>
                    <a:pt x="785049" y="115360"/>
                    <a:pt x="798109" y="114076"/>
                    <a:pt x="804695" y="111509"/>
                  </a:cubicBezTo>
                  <a:cubicBezTo>
                    <a:pt x="811280" y="108942"/>
                    <a:pt x="816443" y="104923"/>
                    <a:pt x="820182" y="99454"/>
                  </a:cubicBezTo>
                  <a:cubicBezTo>
                    <a:pt x="823921" y="93985"/>
                    <a:pt x="825791" y="87622"/>
                    <a:pt x="825791" y="80367"/>
                  </a:cubicBezTo>
                  <a:cubicBezTo>
                    <a:pt x="825791" y="71437"/>
                    <a:pt x="823168" y="64070"/>
                    <a:pt x="817922" y="58266"/>
                  </a:cubicBezTo>
                  <a:cubicBezTo>
                    <a:pt x="812676" y="52461"/>
                    <a:pt x="806034" y="48834"/>
                    <a:pt x="797997" y="47383"/>
                  </a:cubicBezTo>
                  <a:cubicBezTo>
                    <a:pt x="792082" y="46266"/>
                    <a:pt x="780194" y="45708"/>
                    <a:pt x="762335" y="45708"/>
                  </a:cubicBezTo>
                  <a:close/>
                  <a:moveTo>
                    <a:pt x="688832" y="4185"/>
                  </a:moveTo>
                  <a:lnTo>
                    <a:pt x="768362" y="4185"/>
                  </a:lnTo>
                  <a:cubicBezTo>
                    <a:pt x="798500" y="4185"/>
                    <a:pt x="818145" y="5413"/>
                    <a:pt x="827298" y="7869"/>
                  </a:cubicBezTo>
                  <a:cubicBezTo>
                    <a:pt x="841362" y="11552"/>
                    <a:pt x="853138" y="19561"/>
                    <a:pt x="862626" y="31895"/>
                  </a:cubicBezTo>
                  <a:cubicBezTo>
                    <a:pt x="872114" y="44229"/>
                    <a:pt x="876858" y="60163"/>
                    <a:pt x="876858" y="79697"/>
                  </a:cubicBezTo>
                  <a:cubicBezTo>
                    <a:pt x="876858" y="94766"/>
                    <a:pt x="874123" y="107435"/>
                    <a:pt x="868654" y="117704"/>
                  </a:cubicBezTo>
                  <a:cubicBezTo>
                    <a:pt x="863184" y="127973"/>
                    <a:pt x="856236" y="136038"/>
                    <a:pt x="847808" y="141898"/>
                  </a:cubicBezTo>
                  <a:cubicBezTo>
                    <a:pt x="839381" y="147758"/>
                    <a:pt x="830814" y="151637"/>
                    <a:pt x="822108" y="153534"/>
                  </a:cubicBezTo>
                  <a:cubicBezTo>
                    <a:pt x="810276" y="155878"/>
                    <a:pt x="793142" y="157050"/>
                    <a:pt x="770706" y="157050"/>
                  </a:cubicBezTo>
                  <a:lnTo>
                    <a:pt x="738392" y="157050"/>
                  </a:lnTo>
                  <a:lnTo>
                    <a:pt x="738392" y="249640"/>
                  </a:lnTo>
                  <a:lnTo>
                    <a:pt x="688832" y="249640"/>
                  </a:lnTo>
                  <a:close/>
                  <a:moveTo>
                    <a:pt x="460232" y="4185"/>
                  </a:moveTo>
                  <a:lnTo>
                    <a:pt x="642230" y="4185"/>
                  </a:lnTo>
                  <a:lnTo>
                    <a:pt x="642230" y="45708"/>
                  </a:lnTo>
                  <a:lnTo>
                    <a:pt x="509792" y="45708"/>
                  </a:lnTo>
                  <a:lnTo>
                    <a:pt x="509792" y="100124"/>
                  </a:lnTo>
                  <a:lnTo>
                    <a:pt x="633021" y="100124"/>
                  </a:lnTo>
                  <a:lnTo>
                    <a:pt x="633021" y="141479"/>
                  </a:lnTo>
                  <a:lnTo>
                    <a:pt x="509792" y="141479"/>
                  </a:lnTo>
                  <a:lnTo>
                    <a:pt x="509792" y="208285"/>
                  </a:lnTo>
                  <a:lnTo>
                    <a:pt x="646918" y="208285"/>
                  </a:lnTo>
                  <a:lnTo>
                    <a:pt x="646918" y="249640"/>
                  </a:lnTo>
                  <a:lnTo>
                    <a:pt x="460232" y="249640"/>
                  </a:lnTo>
                  <a:close/>
                  <a:moveTo>
                    <a:pt x="223577" y="4185"/>
                  </a:moveTo>
                  <a:lnTo>
                    <a:pt x="418635" y="4185"/>
                  </a:lnTo>
                  <a:lnTo>
                    <a:pt x="418635" y="45708"/>
                  </a:lnTo>
                  <a:lnTo>
                    <a:pt x="345969" y="45708"/>
                  </a:lnTo>
                  <a:lnTo>
                    <a:pt x="345969" y="249640"/>
                  </a:lnTo>
                  <a:lnTo>
                    <a:pt x="296409" y="249640"/>
                  </a:lnTo>
                  <a:lnTo>
                    <a:pt x="296409" y="45708"/>
                  </a:lnTo>
                  <a:lnTo>
                    <a:pt x="223577" y="45708"/>
                  </a:lnTo>
                  <a:close/>
                  <a:moveTo>
                    <a:pt x="98449" y="0"/>
                  </a:moveTo>
                  <a:cubicBezTo>
                    <a:pt x="129257" y="0"/>
                    <a:pt x="152446" y="6753"/>
                    <a:pt x="168017" y="20259"/>
                  </a:cubicBezTo>
                  <a:cubicBezTo>
                    <a:pt x="183588" y="33765"/>
                    <a:pt x="191765" y="51792"/>
                    <a:pt x="192546" y="74339"/>
                  </a:cubicBezTo>
                  <a:lnTo>
                    <a:pt x="142986" y="76516"/>
                  </a:lnTo>
                  <a:cubicBezTo>
                    <a:pt x="140865" y="63903"/>
                    <a:pt x="136317" y="54833"/>
                    <a:pt x="129341" y="49308"/>
                  </a:cubicBezTo>
                  <a:cubicBezTo>
                    <a:pt x="122364" y="43783"/>
                    <a:pt x="111900" y="41020"/>
                    <a:pt x="97947" y="41020"/>
                  </a:cubicBezTo>
                  <a:cubicBezTo>
                    <a:pt x="83548" y="41020"/>
                    <a:pt x="72274" y="43978"/>
                    <a:pt x="64126" y="49894"/>
                  </a:cubicBezTo>
                  <a:cubicBezTo>
                    <a:pt x="58880" y="53689"/>
                    <a:pt x="56257" y="58768"/>
                    <a:pt x="56257" y="65130"/>
                  </a:cubicBezTo>
                  <a:cubicBezTo>
                    <a:pt x="56257" y="70935"/>
                    <a:pt x="58712" y="75902"/>
                    <a:pt x="63624" y="80032"/>
                  </a:cubicBezTo>
                  <a:cubicBezTo>
                    <a:pt x="69874" y="85278"/>
                    <a:pt x="85055" y="90747"/>
                    <a:pt x="109165" y="96440"/>
                  </a:cubicBezTo>
                  <a:cubicBezTo>
                    <a:pt x="133275" y="102133"/>
                    <a:pt x="151107" y="108021"/>
                    <a:pt x="162659" y="114104"/>
                  </a:cubicBezTo>
                  <a:cubicBezTo>
                    <a:pt x="174212" y="120188"/>
                    <a:pt x="183254" y="128503"/>
                    <a:pt x="189783" y="139052"/>
                  </a:cubicBezTo>
                  <a:cubicBezTo>
                    <a:pt x="196313" y="149600"/>
                    <a:pt x="199578" y="162631"/>
                    <a:pt x="199578" y="178147"/>
                  </a:cubicBezTo>
                  <a:cubicBezTo>
                    <a:pt x="199578" y="192211"/>
                    <a:pt x="195671" y="205382"/>
                    <a:pt x="187858" y="217661"/>
                  </a:cubicBezTo>
                  <a:cubicBezTo>
                    <a:pt x="180044" y="229939"/>
                    <a:pt x="168994" y="239064"/>
                    <a:pt x="154706" y="245036"/>
                  </a:cubicBezTo>
                  <a:cubicBezTo>
                    <a:pt x="140419" y="251007"/>
                    <a:pt x="122615" y="253993"/>
                    <a:pt x="101296" y="253993"/>
                  </a:cubicBezTo>
                  <a:cubicBezTo>
                    <a:pt x="70265" y="253993"/>
                    <a:pt x="46434" y="246822"/>
                    <a:pt x="29802" y="232478"/>
                  </a:cubicBezTo>
                  <a:cubicBezTo>
                    <a:pt x="13171" y="218135"/>
                    <a:pt x="3237" y="197234"/>
                    <a:pt x="0" y="169775"/>
                  </a:cubicBezTo>
                  <a:lnTo>
                    <a:pt x="48220" y="165087"/>
                  </a:lnTo>
                  <a:cubicBezTo>
                    <a:pt x="51122" y="181272"/>
                    <a:pt x="57010" y="193160"/>
                    <a:pt x="65884" y="200750"/>
                  </a:cubicBezTo>
                  <a:cubicBezTo>
                    <a:pt x="74758" y="208340"/>
                    <a:pt x="86729" y="212135"/>
                    <a:pt x="101798" y="212135"/>
                  </a:cubicBezTo>
                  <a:cubicBezTo>
                    <a:pt x="117760" y="212135"/>
                    <a:pt x="129787" y="208759"/>
                    <a:pt x="137880" y="202006"/>
                  </a:cubicBezTo>
                  <a:cubicBezTo>
                    <a:pt x="145972" y="195253"/>
                    <a:pt x="150018" y="187356"/>
                    <a:pt x="150018" y="178314"/>
                  </a:cubicBezTo>
                  <a:cubicBezTo>
                    <a:pt x="150018" y="172510"/>
                    <a:pt x="148316" y="167571"/>
                    <a:pt x="144912" y="163497"/>
                  </a:cubicBezTo>
                  <a:cubicBezTo>
                    <a:pt x="141507" y="159422"/>
                    <a:pt x="135563" y="155878"/>
                    <a:pt x="127080" y="152865"/>
                  </a:cubicBezTo>
                  <a:cubicBezTo>
                    <a:pt x="121276" y="150855"/>
                    <a:pt x="108049" y="147284"/>
                    <a:pt x="87399" y="142149"/>
                  </a:cubicBezTo>
                  <a:cubicBezTo>
                    <a:pt x="60833" y="135563"/>
                    <a:pt x="42192" y="127471"/>
                    <a:pt x="31477" y="117871"/>
                  </a:cubicBezTo>
                  <a:cubicBezTo>
                    <a:pt x="16408" y="104365"/>
                    <a:pt x="8873" y="87901"/>
                    <a:pt x="8873" y="68479"/>
                  </a:cubicBezTo>
                  <a:cubicBezTo>
                    <a:pt x="8873" y="55978"/>
                    <a:pt x="12417" y="44285"/>
                    <a:pt x="19505" y="33402"/>
                  </a:cubicBezTo>
                  <a:cubicBezTo>
                    <a:pt x="26593" y="22519"/>
                    <a:pt x="36807" y="14231"/>
                    <a:pt x="50145" y="8539"/>
                  </a:cubicBezTo>
                  <a:cubicBezTo>
                    <a:pt x="63484" y="2846"/>
                    <a:pt x="79585" y="0"/>
                    <a:pt x="984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2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</p:grpSp>
      <p:grpSp>
        <p:nvGrpSpPr>
          <p:cNvPr id="1002" name="그룹 1001">
            <a:extLst>
              <a:ext uri="{FF2B5EF4-FFF2-40B4-BE49-F238E27FC236}">
                <a16:creationId xmlns:a16="http://schemas.microsoft.com/office/drawing/2014/main" id="{DD51AAFB-1451-4A3F-9716-85400FB097C5}"/>
              </a:ext>
            </a:extLst>
          </p:cNvPr>
          <p:cNvGrpSpPr/>
          <p:nvPr/>
        </p:nvGrpSpPr>
        <p:grpSpPr>
          <a:xfrm>
            <a:off x="7643093" y="4398052"/>
            <a:ext cx="909992" cy="219075"/>
            <a:chOff x="7647219" y="4966834"/>
            <a:chExt cx="909992" cy="219075"/>
          </a:xfrm>
        </p:grpSpPr>
        <p:sp>
          <p:nvSpPr>
            <p:cNvPr id="1003" name="Freeform: Shape 36">
              <a:extLst>
                <a:ext uri="{FF2B5EF4-FFF2-40B4-BE49-F238E27FC236}">
                  <a16:creationId xmlns:a16="http://schemas.microsoft.com/office/drawing/2014/main" id="{87B43358-EE66-49D5-9FDC-C086AB98B5CF}"/>
                </a:ext>
              </a:extLst>
            </p:cNvPr>
            <p:cNvSpPr/>
            <p:nvPr/>
          </p:nvSpPr>
          <p:spPr>
            <a:xfrm>
              <a:off x="8410615" y="4966834"/>
              <a:ext cx="146596" cy="219075"/>
            </a:xfrm>
            <a:custGeom>
              <a:avLst/>
              <a:gdLst/>
              <a:ahLst/>
              <a:cxnLst/>
              <a:rect l="l" t="t" r="r" b="b"/>
              <a:pathLst>
                <a:path w="146596" h="219075">
                  <a:moveTo>
                    <a:pt x="77391" y="0"/>
                  </a:moveTo>
                  <a:cubicBezTo>
                    <a:pt x="98921" y="0"/>
                    <a:pt x="115838" y="5804"/>
                    <a:pt x="128141" y="17413"/>
                  </a:cubicBezTo>
                  <a:cubicBezTo>
                    <a:pt x="140444" y="29022"/>
                    <a:pt x="146596" y="43458"/>
                    <a:pt x="146596" y="60722"/>
                  </a:cubicBezTo>
                  <a:cubicBezTo>
                    <a:pt x="146596" y="70545"/>
                    <a:pt x="144835" y="79896"/>
                    <a:pt x="141313" y="88776"/>
                  </a:cubicBezTo>
                  <a:cubicBezTo>
                    <a:pt x="137790" y="97656"/>
                    <a:pt x="132209" y="106958"/>
                    <a:pt x="124569" y="116681"/>
                  </a:cubicBezTo>
                  <a:cubicBezTo>
                    <a:pt x="119509" y="123131"/>
                    <a:pt x="110381" y="132408"/>
                    <a:pt x="97185" y="144512"/>
                  </a:cubicBezTo>
                  <a:cubicBezTo>
                    <a:pt x="83989" y="156617"/>
                    <a:pt x="75630" y="164654"/>
                    <a:pt x="72107" y="168622"/>
                  </a:cubicBezTo>
                  <a:cubicBezTo>
                    <a:pt x="68585" y="172591"/>
                    <a:pt x="65733" y="176461"/>
                    <a:pt x="63550" y="180231"/>
                  </a:cubicBezTo>
                  <a:lnTo>
                    <a:pt x="146596" y="180231"/>
                  </a:lnTo>
                  <a:lnTo>
                    <a:pt x="146596" y="219075"/>
                  </a:lnTo>
                  <a:lnTo>
                    <a:pt x="0" y="219075"/>
                  </a:lnTo>
                  <a:cubicBezTo>
                    <a:pt x="1588" y="204391"/>
                    <a:pt x="6350" y="190475"/>
                    <a:pt x="14288" y="177329"/>
                  </a:cubicBezTo>
                  <a:cubicBezTo>
                    <a:pt x="22225" y="164182"/>
                    <a:pt x="37902" y="146745"/>
                    <a:pt x="61317" y="125016"/>
                  </a:cubicBezTo>
                  <a:cubicBezTo>
                    <a:pt x="80169" y="107454"/>
                    <a:pt x="91728" y="95548"/>
                    <a:pt x="95994" y="89297"/>
                  </a:cubicBezTo>
                  <a:cubicBezTo>
                    <a:pt x="101749" y="80665"/>
                    <a:pt x="104626" y="72132"/>
                    <a:pt x="104626" y="63699"/>
                  </a:cubicBezTo>
                  <a:cubicBezTo>
                    <a:pt x="104626" y="54372"/>
                    <a:pt x="102121" y="47203"/>
                    <a:pt x="97111" y="42193"/>
                  </a:cubicBezTo>
                  <a:cubicBezTo>
                    <a:pt x="92100" y="37182"/>
                    <a:pt x="85179" y="34677"/>
                    <a:pt x="76349" y="34677"/>
                  </a:cubicBezTo>
                  <a:cubicBezTo>
                    <a:pt x="67618" y="34677"/>
                    <a:pt x="60673" y="37306"/>
                    <a:pt x="55513" y="42565"/>
                  </a:cubicBezTo>
                  <a:cubicBezTo>
                    <a:pt x="50354" y="47824"/>
                    <a:pt x="47377" y="56555"/>
                    <a:pt x="46583" y="68759"/>
                  </a:cubicBezTo>
                  <a:lnTo>
                    <a:pt x="4912" y="64592"/>
                  </a:lnTo>
                  <a:cubicBezTo>
                    <a:pt x="7392" y="41573"/>
                    <a:pt x="15181" y="25053"/>
                    <a:pt x="28278" y="15032"/>
                  </a:cubicBezTo>
                  <a:cubicBezTo>
                    <a:pt x="41375" y="5011"/>
                    <a:pt x="57746" y="0"/>
                    <a:pt x="77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3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  <p:sp>
          <p:nvSpPr>
            <p:cNvPr id="1004" name="Freeform: Shape 40">
              <a:extLst>
                <a:ext uri="{FF2B5EF4-FFF2-40B4-BE49-F238E27FC236}">
                  <a16:creationId xmlns:a16="http://schemas.microsoft.com/office/drawing/2014/main" id="{91957D3B-BF22-4065-A0E0-91EFF32830F7}"/>
                </a:ext>
              </a:extLst>
            </p:cNvPr>
            <p:cNvSpPr/>
            <p:nvPr/>
          </p:nvSpPr>
          <p:spPr>
            <a:xfrm>
              <a:off x="7647219" y="4999688"/>
              <a:ext cx="740176" cy="186221"/>
            </a:xfrm>
            <a:custGeom>
              <a:avLst/>
              <a:gdLst/>
              <a:ahLst/>
              <a:cxnLst/>
              <a:rect l="l" t="t" r="r" b="b"/>
              <a:pathLst>
                <a:path w="876858" h="253993">
                  <a:moveTo>
                    <a:pt x="738392" y="45708"/>
                  </a:moveTo>
                  <a:lnTo>
                    <a:pt x="738392" y="115360"/>
                  </a:lnTo>
                  <a:lnTo>
                    <a:pt x="765516" y="115360"/>
                  </a:lnTo>
                  <a:cubicBezTo>
                    <a:pt x="785049" y="115360"/>
                    <a:pt x="798109" y="114076"/>
                    <a:pt x="804695" y="111509"/>
                  </a:cubicBezTo>
                  <a:cubicBezTo>
                    <a:pt x="811280" y="108942"/>
                    <a:pt x="816443" y="104923"/>
                    <a:pt x="820182" y="99454"/>
                  </a:cubicBezTo>
                  <a:cubicBezTo>
                    <a:pt x="823921" y="93985"/>
                    <a:pt x="825791" y="87622"/>
                    <a:pt x="825791" y="80367"/>
                  </a:cubicBezTo>
                  <a:cubicBezTo>
                    <a:pt x="825791" y="71437"/>
                    <a:pt x="823168" y="64070"/>
                    <a:pt x="817922" y="58266"/>
                  </a:cubicBezTo>
                  <a:cubicBezTo>
                    <a:pt x="812676" y="52461"/>
                    <a:pt x="806034" y="48834"/>
                    <a:pt x="797997" y="47383"/>
                  </a:cubicBezTo>
                  <a:cubicBezTo>
                    <a:pt x="792082" y="46266"/>
                    <a:pt x="780194" y="45708"/>
                    <a:pt x="762335" y="45708"/>
                  </a:cubicBezTo>
                  <a:close/>
                  <a:moveTo>
                    <a:pt x="688832" y="4185"/>
                  </a:moveTo>
                  <a:lnTo>
                    <a:pt x="768362" y="4185"/>
                  </a:lnTo>
                  <a:cubicBezTo>
                    <a:pt x="798500" y="4185"/>
                    <a:pt x="818145" y="5413"/>
                    <a:pt x="827298" y="7869"/>
                  </a:cubicBezTo>
                  <a:cubicBezTo>
                    <a:pt x="841362" y="11552"/>
                    <a:pt x="853138" y="19561"/>
                    <a:pt x="862626" y="31895"/>
                  </a:cubicBezTo>
                  <a:cubicBezTo>
                    <a:pt x="872114" y="44229"/>
                    <a:pt x="876858" y="60163"/>
                    <a:pt x="876858" y="79697"/>
                  </a:cubicBezTo>
                  <a:cubicBezTo>
                    <a:pt x="876858" y="94766"/>
                    <a:pt x="874123" y="107435"/>
                    <a:pt x="868654" y="117704"/>
                  </a:cubicBezTo>
                  <a:cubicBezTo>
                    <a:pt x="863184" y="127973"/>
                    <a:pt x="856236" y="136038"/>
                    <a:pt x="847808" y="141898"/>
                  </a:cubicBezTo>
                  <a:cubicBezTo>
                    <a:pt x="839381" y="147758"/>
                    <a:pt x="830814" y="151637"/>
                    <a:pt x="822108" y="153534"/>
                  </a:cubicBezTo>
                  <a:cubicBezTo>
                    <a:pt x="810276" y="155878"/>
                    <a:pt x="793142" y="157050"/>
                    <a:pt x="770706" y="157050"/>
                  </a:cubicBezTo>
                  <a:lnTo>
                    <a:pt x="738392" y="157050"/>
                  </a:lnTo>
                  <a:lnTo>
                    <a:pt x="738392" y="249640"/>
                  </a:lnTo>
                  <a:lnTo>
                    <a:pt x="688832" y="249640"/>
                  </a:lnTo>
                  <a:close/>
                  <a:moveTo>
                    <a:pt x="460232" y="4185"/>
                  </a:moveTo>
                  <a:lnTo>
                    <a:pt x="642230" y="4185"/>
                  </a:lnTo>
                  <a:lnTo>
                    <a:pt x="642230" y="45708"/>
                  </a:lnTo>
                  <a:lnTo>
                    <a:pt x="509792" y="45708"/>
                  </a:lnTo>
                  <a:lnTo>
                    <a:pt x="509792" y="100124"/>
                  </a:lnTo>
                  <a:lnTo>
                    <a:pt x="633021" y="100124"/>
                  </a:lnTo>
                  <a:lnTo>
                    <a:pt x="633021" y="141479"/>
                  </a:lnTo>
                  <a:lnTo>
                    <a:pt x="509792" y="141479"/>
                  </a:lnTo>
                  <a:lnTo>
                    <a:pt x="509792" y="208285"/>
                  </a:lnTo>
                  <a:lnTo>
                    <a:pt x="646918" y="208285"/>
                  </a:lnTo>
                  <a:lnTo>
                    <a:pt x="646918" y="249640"/>
                  </a:lnTo>
                  <a:lnTo>
                    <a:pt x="460232" y="249640"/>
                  </a:lnTo>
                  <a:close/>
                  <a:moveTo>
                    <a:pt x="223577" y="4185"/>
                  </a:moveTo>
                  <a:lnTo>
                    <a:pt x="418635" y="4185"/>
                  </a:lnTo>
                  <a:lnTo>
                    <a:pt x="418635" y="45708"/>
                  </a:lnTo>
                  <a:lnTo>
                    <a:pt x="345969" y="45708"/>
                  </a:lnTo>
                  <a:lnTo>
                    <a:pt x="345969" y="249640"/>
                  </a:lnTo>
                  <a:lnTo>
                    <a:pt x="296409" y="249640"/>
                  </a:lnTo>
                  <a:lnTo>
                    <a:pt x="296409" y="45708"/>
                  </a:lnTo>
                  <a:lnTo>
                    <a:pt x="223577" y="45708"/>
                  </a:lnTo>
                  <a:close/>
                  <a:moveTo>
                    <a:pt x="98449" y="0"/>
                  </a:moveTo>
                  <a:cubicBezTo>
                    <a:pt x="129257" y="0"/>
                    <a:pt x="152446" y="6753"/>
                    <a:pt x="168017" y="20259"/>
                  </a:cubicBezTo>
                  <a:cubicBezTo>
                    <a:pt x="183588" y="33765"/>
                    <a:pt x="191765" y="51792"/>
                    <a:pt x="192546" y="74339"/>
                  </a:cubicBezTo>
                  <a:lnTo>
                    <a:pt x="142986" y="76516"/>
                  </a:lnTo>
                  <a:cubicBezTo>
                    <a:pt x="140865" y="63903"/>
                    <a:pt x="136317" y="54833"/>
                    <a:pt x="129341" y="49308"/>
                  </a:cubicBezTo>
                  <a:cubicBezTo>
                    <a:pt x="122364" y="43783"/>
                    <a:pt x="111900" y="41020"/>
                    <a:pt x="97947" y="41020"/>
                  </a:cubicBezTo>
                  <a:cubicBezTo>
                    <a:pt x="83548" y="41020"/>
                    <a:pt x="72274" y="43978"/>
                    <a:pt x="64126" y="49894"/>
                  </a:cubicBezTo>
                  <a:cubicBezTo>
                    <a:pt x="58880" y="53689"/>
                    <a:pt x="56257" y="58768"/>
                    <a:pt x="56257" y="65130"/>
                  </a:cubicBezTo>
                  <a:cubicBezTo>
                    <a:pt x="56257" y="70935"/>
                    <a:pt x="58712" y="75902"/>
                    <a:pt x="63624" y="80032"/>
                  </a:cubicBezTo>
                  <a:cubicBezTo>
                    <a:pt x="69874" y="85278"/>
                    <a:pt x="85055" y="90747"/>
                    <a:pt x="109165" y="96440"/>
                  </a:cubicBezTo>
                  <a:cubicBezTo>
                    <a:pt x="133275" y="102133"/>
                    <a:pt x="151107" y="108021"/>
                    <a:pt x="162659" y="114104"/>
                  </a:cubicBezTo>
                  <a:cubicBezTo>
                    <a:pt x="174212" y="120188"/>
                    <a:pt x="183254" y="128503"/>
                    <a:pt x="189783" y="139052"/>
                  </a:cubicBezTo>
                  <a:cubicBezTo>
                    <a:pt x="196313" y="149600"/>
                    <a:pt x="199578" y="162631"/>
                    <a:pt x="199578" y="178147"/>
                  </a:cubicBezTo>
                  <a:cubicBezTo>
                    <a:pt x="199578" y="192211"/>
                    <a:pt x="195671" y="205382"/>
                    <a:pt x="187858" y="217661"/>
                  </a:cubicBezTo>
                  <a:cubicBezTo>
                    <a:pt x="180044" y="229939"/>
                    <a:pt x="168994" y="239064"/>
                    <a:pt x="154706" y="245036"/>
                  </a:cubicBezTo>
                  <a:cubicBezTo>
                    <a:pt x="140419" y="251007"/>
                    <a:pt x="122615" y="253993"/>
                    <a:pt x="101296" y="253993"/>
                  </a:cubicBezTo>
                  <a:cubicBezTo>
                    <a:pt x="70265" y="253993"/>
                    <a:pt x="46434" y="246822"/>
                    <a:pt x="29802" y="232478"/>
                  </a:cubicBezTo>
                  <a:cubicBezTo>
                    <a:pt x="13171" y="218135"/>
                    <a:pt x="3237" y="197234"/>
                    <a:pt x="0" y="169775"/>
                  </a:cubicBezTo>
                  <a:lnTo>
                    <a:pt x="48220" y="165087"/>
                  </a:lnTo>
                  <a:cubicBezTo>
                    <a:pt x="51122" y="181272"/>
                    <a:pt x="57010" y="193160"/>
                    <a:pt x="65884" y="200750"/>
                  </a:cubicBezTo>
                  <a:cubicBezTo>
                    <a:pt x="74758" y="208340"/>
                    <a:pt x="86729" y="212135"/>
                    <a:pt x="101798" y="212135"/>
                  </a:cubicBezTo>
                  <a:cubicBezTo>
                    <a:pt x="117760" y="212135"/>
                    <a:pt x="129787" y="208759"/>
                    <a:pt x="137880" y="202006"/>
                  </a:cubicBezTo>
                  <a:cubicBezTo>
                    <a:pt x="145972" y="195253"/>
                    <a:pt x="150018" y="187356"/>
                    <a:pt x="150018" y="178314"/>
                  </a:cubicBezTo>
                  <a:cubicBezTo>
                    <a:pt x="150018" y="172510"/>
                    <a:pt x="148316" y="167571"/>
                    <a:pt x="144912" y="163497"/>
                  </a:cubicBezTo>
                  <a:cubicBezTo>
                    <a:pt x="141507" y="159422"/>
                    <a:pt x="135563" y="155878"/>
                    <a:pt x="127080" y="152865"/>
                  </a:cubicBezTo>
                  <a:cubicBezTo>
                    <a:pt x="121276" y="150855"/>
                    <a:pt x="108049" y="147284"/>
                    <a:pt x="87399" y="142149"/>
                  </a:cubicBezTo>
                  <a:cubicBezTo>
                    <a:pt x="60833" y="135563"/>
                    <a:pt x="42192" y="127471"/>
                    <a:pt x="31477" y="117871"/>
                  </a:cubicBezTo>
                  <a:cubicBezTo>
                    <a:pt x="16408" y="104365"/>
                    <a:pt x="8873" y="87901"/>
                    <a:pt x="8873" y="68479"/>
                  </a:cubicBezTo>
                  <a:cubicBezTo>
                    <a:pt x="8873" y="55978"/>
                    <a:pt x="12417" y="44285"/>
                    <a:pt x="19505" y="33402"/>
                  </a:cubicBezTo>
                  <a:cubicBezTo>
                    <a:pt x="26593" y="22519"/>
                    <a:pt x="36807" y="14231"/>
                    <a:pt x="50145" y="8539"/>
                  </a:cubicBezTo>
                  <a:cubicBezTo>
                    <a:pt x="63484" y="2846"/>
                    <a:pt x="79585" y="0"/>
                    <a:pt x="984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3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</p:grpSp>
      <p:grpSp>
        <p:nvGrpSpPr>
          <p:cNvPr id="1005" name="그룹 1004">
            <a:extLst>
              <a:ext uri="{FF2B5EF4-FFF2-40B4-BE49-F238E27FC236}">
                <a16:creationId xmlns:a16="http://schemas.microsoft.com/office/drawing/2014/main" id="{F737BCA3-F70D-4ADA-9709-22DE27A4DD55}"/>
              </a:ext>
            </a:extLst>
          </p:cNvPr>
          <p:cNvGrpSpPr/>
          <p:nvPr/>
        </p:nvGrpSpPr>
        <p:grpSpPr>
          <a:xfrm>
            <a:off x="6257108" y="4858185"/>
            <a:ext cx="860270" cy="219075"/>
            <a:chOff x="6295267" y="4966834"/>
            <a:chExt cx="860270" cy="219075"/>
          </a:xfrm>
        </p:grpSpPr>
        <p:sp>
          <p:nvSpPr>
            <p:cNvPr id="1006" name="Freeform: Shape 35">
              <a:extLst>
                <a:ext uri="{FF2B5EF4-FFF2-40B4-BE49-F238E27FC236}">
                  <a16:creationId xmlns:a16="http://schemas.microsoft.com/office/drawing/2014/main" id="{903B0F5A-52E3-4018-BA3D-70C699742F4E}"/>
                </a:ext>
              </a:extLst>
            </p:cNvPr>
            <p:cNvSpPr/>
            <p:nvPr/>
          </p:nvSpPr>
          <p:spPr>
            <a:xfrm>
              <a:off x="7059692" y="4966834"/>
              <a:ext cx="95845" cy="219075"/>
            </a:xfrm>
            <a:custGeom>
              <a:avLst/>
              <a:gdLst/>
              <a:ahLst/>
              <a:cxnLst/>
              <a:rect l="l" t="t" r="r" b="b"/>
              <a:pathLst>
                <a:path w="95845" h="219075">
                  <a:moveTo>
                    <a:pt x="61913" y="0"/>
                  </a:moveTo>
                  <a:lnTo>
                    <a:pt x="95845" y="0"/>
                  </a:lnTo>
                  <a:lnTo>
                    <a:pt x="95845" y="219075"/>
                  </a:lnTo>
                  <a:lnTo>
                    <a:pt x="54025" y="219075"/>
                  </a:lnTo>
                  <a:lnTo>
                    <a:pt x="54025" y="61466"/>
                  </a:lnTo>
                  <a:cubicBezTo>
                    <a:pt x="38745" y="75754"/>
                    <a:pt x="20737" y="86320"/>
                    <a:pt x="0" y="93167"/>
                  </a:cubicBezTo>
                  <a:lnTo>
                    <a:pt x="0" y="55215"/>
                  </a:lnTo>
                  <a:cubicBezTo>
                    <a:pt x="10914" y="51643"/>
                    <a:pt x="22771" y="44872"/>
                    <a:pt x="35570" y="34900"/>
                  </a:cubicBezTo>
                  <a:cubicBezTo>
                    <a:pt x="48369" y="24929"/>
                    <a:pt x="57150" y="13295"/>
                    <a:pt x="619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4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  <p:sp>
          <p:nvSpPr>
            <p:cNvPr id="1007" name="Freeform: Shape 41">
              <a:extLst>
                <a:ext uri="{FF2B5EF4-FFF2-40B4-BE49-F238E27FC236}">
                  <a16:creationId xmlns:a16="http://schemas.microsoft.com/office/drawing/2014/main" id="{9A9CB28E-2A22-4ADE-8D96-40E318079334}"/>
                </a:ext>
              </a:extLst>
            </p:cNvPr>
            <p:cNvSpPr/>
            <p:nvPr/>
          </p:nvSpPr>
          <p:spPr>
            <a:xfrm>
              <a:off x="6295267" y="4999688"/>
              <a:ext cx="740176" cy="186221"/>
            </a:xfrm>
            <a:custGeom>
              <a:avLst/>
              <a:gdLst/>
              <a:ahLst/>
              <a:cxnLst/>
              <a:rect l="l" t="t" r="r" b="b"/>
              <a:pathLst>
                <a:path w="876858" h="253993">
                  <a:moveTo>
                    <a:pt x="738392" y="45708"/>
                  </a:moveTo>
                  <a:lnTo>
                    <a:pt x="738392" y="115360"/>
                  </a:lnTo>
                  <a:lnTo>
                    <a:pt x="765516" y="115360"/>
                  </a:lnTo>
                  <a:cubicBezTo>
                    <a:pt x="785049" y="115360"/>
                    <a:pt x="798109" y="114076"/>
                    <a:pt x="804695" y="111509"/>
                  </a:cubicBezTo>
                  <a:cubicBezTo>
                    <a:pt x="811280" y="108942"/>
                    <a:pt x="816443" y="104923"/>
                    <a:pt x="820182" y="99454"/>
                  </a:cubicBezTo>
                  <a:cubicBezTo>
                    <a:pt x="823921" y="93985"/>
                    <a:pt x="825791" y="87622"/>
                    <a:pt x="825791" y="80367"/>
                  </a:cubicBezTo>
                  <a:cubicBezTo>
                    <a:pt x="825791" y="71437"/>
                    <a:pt x="823168" y="64070"/>
                    <a:pt x="817922" y="58266"/>
                  </a:cubicBezTo>
                  <a:cubicBezTo>
                    <a:pt x="812676" y="52461"/>
                    <a:pt x="806034" y="48834"/>
                    <a:pt x="797997" y="47383"/>
                  </a:cubicBezTo>
                  <a:cubicBezTo>
                    <a:pt x="792082" y="46266"/>
                    <a:pt x="780194" y="45708"/>
                    <a:pt x="762335" y="45708"/>
                  </a:cubicBezTo>
                  <a:close/>
                  <a:moveTo>
                    <a:pt x="688832" y="4185"/>
                  </a:moveTo>
                  <a:lnTo>
                    <a:pt x="768362" y="4185"/>
                  </a:lnTo>
                  <a:cubicBezTo>
                    <a:pt x="798500" y="4185"/>
                    <a:pt x="818145" y="5413"/>
                    <a:pt x="827298" y="7869"/>
                  </a:cubicBezTo>
                  <a:cubicBezTo>
                    <a:pt x="841362" y="11552"/>
                    <a:pt x="853138" y="19561"/>
                    <a:pt x="862626" y="31895"/>
                  </a:cubicBezTo>
                  <a:cubicBezTo>
                    <a:pt x="872114" y="44229"/>
                    <a:pt x="876858" y="60163"/>
                    <a:pt x="876858" y="79697"/>
                  </a:cubicBezTo>
                  <a:cubicBezTo>
                    <a:pt x="876858" y="94766"/>
                    <a:pt x="874123" y="107435"/>
                    <a:pt x="868654" y="117704"/>
                  </a:cubicBezTo>
                  <a:cubicBezTo>
                    <a:pt x="863184" y="127973"/>
                    <a:pt x="856236" y="136038"/>
                    <a:pt x="847808" y="141898"/>
                  </a:cubicBezTo>
                  <a:cubicBezTo>
                    <a:pt x="839381" y="147758"/>
                    <a:pt x="830814" y="151637"/>
                    <a:pt x="822108" y="153534"/>
                  </a:cubicBezTo>
                  <a:cubicBezTo>
                    <a:pt x="810276" y="155878"/>
                    <a:pt x="793142" y="157050"/>
                    <a:pt x="770706" y="157050"/>
                  </a:cubicBezTo>
                  <a:lnTo>
                    <a:pt x="738392" y="157050"/>
                  </a:lnTo>
                  <a:lnTo>
                    <a:pt x="738392" y="249640"/>
                  </a:lnTo>
                  <a:lnTo>
                    <a:pt x="688832" y="249640"/>
                  </a:lnTo>
                  <a:close/>
                  <a:moveTo>
                    <a:pt x="460232" y="4185"/>
                  </a:moveTo>
                  <a:lnTo>
                    <a:pt x="642230" y="4185"/>
                  </a:lnTo>
                  <a:lnTo>
                    <a:pt x="642230" y="45708"/>
                  </a:lnTo>
                  <a:lnTo>
                    <a:pt x="509792" y="45708"/>
                  </a:lnTo>
                  <a:lnTo>
                    <a:pt x="509792" y="100124"/>
                  </a:lnTo>
                  <a:lnTo>
                    <a:pt x="633021" y="100124"/>
                  </a:lnTo>
                  <a:lnTo>
                    <a:pt x="633021" y="141479"/>
                  </a:lnTo>
                  <a:lnTo>
                    <a:pt x="509792" y="141479"/>
                  </a:lnTo>
                  <a:lnTo>
                    <a:pt x="509792" y="208285"/>
                  </a:lnTo>
                  <a:lnTo>
                    <a:pt x="646918" y="208285"/>
                  </a:lnTo>
                  <a:lnTo>
                    <a:pt x="646918" y="249640"/>
                  </a:lnTo>
                  <a:lnTo>
                    <a:pt x="460232" y="249640"/>
                  </a:lnTo>
                  <a:close/>
                  <a:moveTo>
                    <a:pt x="223577" y="4185"/>
                  </a:moveTo>
                  <a:lnTo>
                    <a:pt x="418635" y="4185"/>
                  </a:lnTo>
                  <a:lnTo>
                    <a:pt x="418635" y="45708"/>
                  </a:lnTo>
                  <a:lnTo>
                    <a:pt x="345969" y="45708"/>
                  </a:lnTo>
                  <a:lnTo>
                    <a:pt x="345969" y="249640"/>
                  </a:lnTo>
                  <a:lnTo>
                    <a:pt x="296409" y="249640"/>
                  </a:lnTo>
                  <a:lnTo>
                    <a:pt x="296409" y="45708"/>
                  </a:lnTo>
                  <a:lnTo>
                    <a:pt x="223577" y="45708"/>
                  </a:lnTo>
                  <a:close/>
                  <a:moveTo>
                    <a:pt x="98449" y="0"/>
                  </a:moveTo>
                  <a:cubicBezTo>
                    <a:pt x="129257" y="0"/>
                    <a:pt x="152446" y="6753"/>
                    <a:pt x="168017" y="20259"/>
                  </a:cubicBezTo>
                  <a:cubicBezTo>
                    <a:pt x="183588" y="33765"/>
                    <a:pt x="191765" y="51792"/>
                    <a:pt x="192546" y="74339"/>
                  </a:cubicBezTo>
                  <a:lnTo>
                    <a:pt x="142986" y="76516"/>
                  </a:lnTo>
                  <a:cubicBezTo>
                    <a:pt x="140865" y="63903"/>
                    <a:pt x="136317" y="54833"/>
                    <a:pt x="129341" y="49308"/>
                  </a:cubicBezTo>
                  <a:cubicBezTo>
                    <a:pt x="122364" y="43783"/>
                    <a:pt x="111900" y="41020"/>
                    <a:pt x="97947" y="41020"/>
                  </a:cubicBezTo>
                  <a:cubicBezTo>
                    <a:pt x="83548" y="41020"/>
                    <a:pt x="72274" y="43978"/>
                    <a:pt x="64126" y="49894"/>
                  </a:cubicBezTo>
                  <a:cubicBezTo>
                    <a:pt x="58880" y="53689"/>
                    <a:pt x="56257" y="58768"/>
                    <a:pt x="56257" y="65130"/>
                  </a:cubicBezTo>
                  <a:cubicBezTo>
                    <a:pt x="56257" y="70935"/>
                    <a:pt x="58712" y="75902"/>
                    <a:pt x="63624" y="80032"/>
                  </a:cubicBezTo>
                  <a:cubicBezTo>
                    <a:pt x="69874" y="85278"/>
                    <a:pt x="85055" y="90747"/>
                    <a:pt x="109165" y="96440"/>
                  </a:cubicBezTo>
                  <a:cubicBezTo>
                    <a:pt x="133275" y="102133"/>
                    <a:pt x="151107" y="108021"/>
                    <a:pt x="162659" y="114104"/>
                  </a:cubicBezTo>
                  <a:cubicBezTo>
                    <a:pt x="174212" y="120188"/>
                    <a:pt x="183254" y="128503"/>
                    <a:pt x="189783" y="139052"/>
                  </a:cubicBezTo>
                  <a:cubicBezTo>
                    <a:pt x="196313" y="149600"/>
                    <a:pt x="199578" y="162631"/>
                    <a:pt x="199578" y="178147"/>
                  </a:cubicBezTo>
                  <a:cubicBezTo>
                    <a:pt x="199578" y="192211"/>
                    <a:pt x="195671" y="205382"/>
                    <a:pt x="187858" y="217661"/>
                  </a:cubicBezTo>
                  <a:cubicBezTo>
                    <a:pt x="180044" y="229939"/>
                    <a:pt x="168994" y="239064"/>
                    <a:pt x="154706" y="245036"/>
                  </a:cubicBezTo>
                  <a:cubicBezTo>
                    <a:pt x="140419" y="251007"/>
                    <a:pt x="122615" y="253993"/>
                    <a:pt x="101296" y="253993"/>
                  </a:cubicBezTo>
                  <a:cubicBezTo>
                    <a:pt x="70265" y="253993"/>
                    <a:pt x="46434" y="246822"/>
                    <a:pt x="29802" y="232478"/>
                  </a:cubicBezTo>
                  <a:cubicBezTo>
                    <a:pt x="13171" y="218135"/>
                    <a:pt x="3237" y="197234"/>
                    <a:pt x="0" y="169775"/>
                  </a:cubicBezTo>
                  <a:lnTo>
                    <a:pt x="48220" y="165087"/>
                  </a:lnTo>
                  <a:cubicBezTo>
                    <a:pt x="51122" y="181272"/>
                    <a:pt x="57010" y="193160"/>
                    <a:pt x="65884" y="200750"/>
                  </a:cubicBezTo>
                  <a:cubicBezTo>
                    <a:pt x="74758" y="208340"/>
                    <a:pt x="86729" y="212135"/>
                    <a:pt x="101798" y="212135"/>
                  </a:cubicBezTo>
                  <a:cubicBezTo>
                    <a:pt x="117760" y="212135"/>
                    <a:pt x="129787" y="208759"/>
                    <a:pt x="137880" y="202006"/>
                  </a:cubicBezTo>
                  <a:cubicBezTo>
                    <a:pt x="145972" y="195253"/>
                    <a:pt x="150018" y="187356"/>
                    <a:pt x="150018" y="178314"/>
                  </a:cubicBezTo>
                  <a:cubicBezTo>
                    <a:pt x="150018" y="172510"/>
                    <a:pt x="148316" y="167571"/>
                    <a:pt x="144912" y="163497"/>
                  </a:cubicBezTo>
                  <a:cubicBezTo>
                    <a:pt x="141507" y="159422"/>
                    <a:pt x="135563" y="155878"/>
                    <a:pt x="127080" y="152865"/>
                  </a:cubicBezTo>
                  <a:cubicBezTo>
                    <a:pt x="121276" y="150855"/>
                    <a:pt x="108049" y="147284"/>
                    <a:pt x="87399" y="142149"/>
                  </a:cubicBezTo>
                  <a:cubicBezTo>
                    <a:pt x="60833" y="135563"/>
                    <a:pt x="42192" y="127471"/>
                    <a:pt x="31477" y="117871"/>
                  </a:cubicBezTo>
                  <a:cubicBezTo>
                    <a:pt x="16408" y="104365"/>
                    <a:pt x="8873" y="87901"/>
                    <a:pt x="8873" y="68479"/>
                  </a:cubicBezTo>
                  <a:cubicBezTo>
                    <a:pt x="8873" y="55978"/>
                    <a:pt x="12417" y="44285"/>
                    <a:pt x="19505" y="33402"/>
                  </a:cubicBezTo>
                  <a:cubicBezTo>
                    <a:pt x="26593" y="22519"/>
                    <a:pt x="36807" y="14231"/>
                    <a:pt x="50145" y="8539"/>
                  </a:cubicBezTo>
                  <a:cubicBezTo>
                    <a:pt x="63484" y="2846"/>
                    <a:pt x="79585" y="0"/>
                    <a:pt x="984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scene3d>
              <a:camera prst="isometricOffAxis1Right">
                <a:rot lat="1080000" lon="21000000" rev="0"/>
              </a:camera>
              <a:lightRig rig="soft" dir="t"/>
            </a:scene3d>
            <a:sp3d extrusionH="95250" prstMaterial="plastic">
              <a:extrusionClr>
                <a:schemeClr val="accent4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1"/>
            </a:p>
          </p:txBody>
        </p:sp>
      </p:grpSp>
      <p:sp>
        <p:nvSpPr>
          <p:cNvPr id="1008" name="Oval 55">
            <a:extLst>
              <a:ext uri="{FF2B5EF4-FFF2-40B4-BE49-F238E27FC236}">
                <a16:creationId xmlns:a16="http://schemas.microsoft.com/office/drawing/2014/main" id="{0323255C-468A-4DA6-B0FB-0FA4E57D68F6}"/>
              </a:ext>
            </a:extLst>
          </p:cNvPr>
          <p:cNvSpPr/>
          <p:nvPr/>
        </p:nvSpPr>
        <p:spPr>
          <a:xfrm>
            <a:off x="809476" y="1920085"/>
            <a:ext cx="656456" cy="6564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09" name="Oval 56">
            <a:extLst>
              <a:ext uri="{FF2B5EF4-FFF2-40B4-BE49-F238E27FC236}">
                <a16:creationId xmlns:a16="http://schemas.microsoft.com/office/drawing/2014/main" id="{93486863-29A0-4AF0-893B-5DCB24D43E25}"/>
              </a:ext>
            </a:extLst>
          </p:cNvPr>
          <p:cNvSpPr/>
          <p:nvPr/>
        </p:nvSpPr>
        <p:spPr>
          <a:xfrm>
            <a:off x="809476" y="3085747"/>
            <a:ext cx="656456" cy="6564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10" name="Oval 57">
            <a:extLst>
              <a:ext uri="{FF2B5EF4-FFF2-40B4-BE49-F238E27FC236}">
                <a16:creationId xmlns:a16="http://schemas.microsoft.com/office/drawing/2014/main" id="{CF262AE5-12B7-4A33-97F5-DA5BDAC48DA6}"/>
              </a:ext>
            </a:extLst>
          </p:cNvPr>
          <p:cNvSpPr/>
          <p:nvPr/>
        </p:nvSpPr>
        <p:spPr>
          <a:xfrm>
            <a:off x="809476" y="4251410"/>
            <a:ext cx="656456" cy="6564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11" name="Oval 58">
            <a:extLst>
              <a:ext uri="{FF2B5EF4-FFF2-40B4-BE49-F238E27FC236}">
                <a16:creationId xmlns:a16="http://schemas.microsoft.com/office/drawing/2014/main" id="{AE92F731-B53B-4FD1-93C6-1541B612B630}"/>
              </a:ext>
            </a:extLst>
          </p:cNvPr>
          <p:cNvSpPr/>
          <p:nvPr/>
        </p:nvSpPr>
        <p:spPr>
          <a:xfrm>
            <a:off x="809476" y="5417072"/>
            <a:ext cx="656456" cy="6564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012" name="Group 59">
            <a:extLst>
              <a:ext uri="{FF2B5EF4-FFF2-40B4-BE49-F238E27FC236}">
                <a16:creationId xmlns:a16="http://schemas.microsoft.com/office/drawing/2014/main" id="{71728851-5DA0-4D24-B234-C1C379721CEB}"/>
              </a:ext>
            </a:extLst>
          </p:cNvPr>
          <p:cNvGrpSpPr/>
          <p:nvPr/>
        </p:nvGrpSpPr>
        <p:grpSpPr>
          <a:xfrm>
            <a:off x="1564814" y="1837048"/>
            <a:ext cx="3483841" cy="868695"/>
            <a:chOff x="910640" y="2975794"/>
            <a:chExt cx="1527408" cy="2172752"/>
          </a:xfrm>
        </p:grpSpPr>
        <p:sp>
          <p:nvSpPr>
            <p:cNvPr id="1013" name="TextBox 1012">
              <a:extLst>
                <a:ext uri="{FF2B5EF4-FFF2-40B4-BE49-F238E27FC236}">
                  <a16:creationId xmlns:a16="http://schemas.microsoft.com/office/drawing/2014/main" id="{210D9A31-2A35-45BB-B85D-118C9D65F184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4" name="TextBox 1013">
              <a:extLst>
                <a:ext uri="{FF2B5EF4-FFF2-40B4-BE49-F238E27FC236}">
                  <a16:creationId xmlns:a16="http://schemas.microsoft.com/office/drawing/2014/main" id="{0545AC45-0093-436F-BBA3-220F118D1351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1015" name="Group 63">
            <a:extLst>
              <a:ext uri="{FF2B5EF4-FFF2-40B4-BE49-F238E27FC236}">
                <a16:creationId xmlns:a16="http://schemas.microsoft.com/office/drawing/2014/main" id="{F41CA42C-9F5A-4C6F-90A5-414789073EFD}"/>
              </a:ext>
            </a:extLst>
          </p:cNvPr>
          <p:cNvGrpSpPr/>
          <p:nvPr/>
        </p:nvGrpSpPr>
        <p:grpSpPr>
          <a:xfrm>
            <a:off x="1564814" y="3002709"/>
            <a:ext cx="3483841" cy="868694"/>
            <a:chOff x="910640" y="2975794"/>
            <a:chExt cx="1527408" cy="2172749"/>
          </a:xfrm>
        </p:grpSpPr>
        <p:sp>
          <p:nvSpPr>
            <p:cNvPr id="1016" name="TextBox 1015">
              <a:extLst>
                <a:ext uri="{FF2B5EF4-FFF2-40B4-BE49-F238E27FC236}">
                  <a16:creationId xmlns:a16="http://schemas.microsoft.com/office/drawing/2014/main" id="{5701A068-C710-4716-A11A-32285C1AB877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7" name="TextBox 1016">
              <a:extLst>
                <a:ext uri="{FF2B5EF4-FFF2-40B4-BE49-F238E27FC236}">
                  <a16:creationId xmlns:a16="http://schemas.microsoft.com/office/drawing/2014/main" id="{3F018DD0-B046-41C3-B19B-36B8B7213F1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1018" name="Group 67">
            <a:extLst>
              <a:ext uri="{FF2B5EF4-FFF2-40B4-BE49-F238E27FC236}">
                <a16:creationId xmlns:a16="http://schemas.microsoft.com/office/drawing/2014/main" id="{BA7E8F53-F129-413A-8B75-520AE93C536C}"/>
              </a:ext>
            </a:extLst>
          </p:cNvPr>
          <p:cNvGrpSpPr/>
          <p:nvPr/>
        </p:nvGrpSpPr>
        <p:grpSpPr>
          <a:xfrm>
            <a:off x="1564814" y="4168371"/>
            <a:ext cx="3483841" cy="868694"/>
            <a:chOff x="910640" y="2975794"/>
            <a:chExt cx="1527408" cy="2172749"/>
          </a:xfrm>
        </p:grpSpPr>
        <p:sp>
          <p:nvSpPr>
            <p:cNvPr id="1019" name="TextBox 1018">
              <a:extLst>
                <a:ext uri="{FF2B5EF4-FFF2-40B4-BE49-F238E27FC236}">
                  <a16:creationId xmlns:a16="http://schemas.microsoft.com/office/drawing/2014/main" id="{60B28CEF-290C-470C-9D16-0802DCE82891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0" name="TextBox 1019">
              <a:extLst>
                <a:ext uri="{FF2B5EF4-FFF2-40B4-BE49-F238E27FC236}">
                  <a16:creationId xmlns:a16="http://schemas.microsoft.com/office/drawing/2014/main" id="{5F0B8096-17CE-4CC3-8BFA-B43464AC7A93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1021" name="Group 71">
            <a:extLst>
              <a:ext uri="{FF2B5EF4-FFF2-40B4-BE49-F238E27FC236}">
                <a16:creationId xmlns:a16="http://schemas.microsoft.com/office/drawing/2014/main" id="{7CF489DF-1CD1-42D3-B71F-CCCD76A74853}"/>
              </a:ext>
            </a:extLst>
          </p:cNvPr>
          <p:cNvGrpSpPr/>
          <p:nvPr/>
        </p:nvGrpSpPr>
        <p:grpSpPr>
          <a:xfrm>
            <a:off x="1564814" y="5334032"/>
            <a:ext cx="3483841" cy="868694"/>
            <a:chOff x="910640" y="2975794"/>
            <a:chExt cx="1527408" cy="2172749"/>
          </a:xfrm>
        </p:grpSpPr>
        <p:sp>
          <p:nvSpPr>
            <p:cNvPr id="1022" name="TextBox 1021">
              <a:extLst>
                <a:ext uri="{FF2B5EF4-FFF2-40B4-BE49-F238E27FC236}">
                  <a16:creationId xmlns:a16="http://schemas.microsoft.com/office/drawing/2014/main" id="{BF7203C4-2665-4877-8854-E544D6D561DF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3" name="TextBox 1022">
              <a:extLst>
                <a:ext uri="{FF2B5EF4-FFF2-40B4-BE49-F238E27FC236}">
                  <a16:creationId xmlns:a16="http://schemas.microsoft.com/office/drawing/2014/main" id="{7D6299E3-503C-452F-988D-5D578F6A0FE7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1024" name="Oval 21">
            <a:extLst>
              <a:ext uri="{FF2B5EF4-FFF2-40B4-BE49-F238E27FC236}">
                <a16:creationId xmlns:a16="http://schemas.microsoft.com/office/drawing/2014/main" id="{3AE73A02-F903-4B6B-9555-64C9B56DE550}"/>
              </a:ext>
            </a:extLst>
          </p:cNvPr>
          <p:cNvSpPr>
            <a:spLocks noChangeAspect="1"/>
          </p:cNvSpPr>
          <p:nvPr/>
        </p:nvSpPr>
        <p:spPr>
          <a:xfrm rot="20700000">
            <a:off x="943910" y="4420330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025" name="Freeform 95">
            <a:extLst>
              <a:ext uri="{FF2B5EF4-FFF2-40B4-BE49-F238E27FC236}">
                <a16:creationId xmlns:a16="http://schemas.microsoft.com/office/drawing/2014/main" id="{5FC0522E-CD61-4043-80E4-E4BC46C5778E}"/>
              </a:ext>
            </a:extLst>
          </p:cNvPr>
          <p:cNvSpPr>
            <a:spLocks/>
          </p:cNvSpPr>
          <p:nvPr/>
        </p:nvSpPr>
        <p:spPr>
          <a:xfrm>
            <a:off x="968420" y="2079028"/>
            <a:ext cx="338573" cy="338573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026" name="Isosceles Triangle 20">
            <a:extLst>
              <a:ext uri="{FF2B5EF4-FFF2-40B4-BE49-F238E27FC236}">
                <a16:creationId xmlns:a16="http://schemas.microsoft.com/office/drawing/2014/main" id="{FA350D16-674C-41C0-8404-651CCD61A27F}"/>
              </a:ext>
            </a:extLst>
          </p:cNvPr>
          <p:cNvSpPr>
            <a:spLocks noChangeAspect="1"/>
          </p:cNvSpPr>
          <p:nvPr/>
        </p:nvSpPr>
        <p:spPr>
          <a:xfrm rot="8201235">
            <a:off x="976223" y="5567252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027" name="Rounded Rectangle 1">
            <a:extLst>
              <a:ext uri="{FF2B5EF4-FFF2-40B4-BE49-F238E27FC236}">
                <a16:creationId xmlns:a16="http://schemas.microsoft.com/office/drawing/2014/main" id="{273E67D8-AB65-4C63-9674-C2C693340953}"/>
              </a:ext>
            </a:extLst>
          </p:cNvPr>
          <p:cNvSpPr>
            <a:spLocks noChangeAspect="1"/>
          </p:cNvSpPr>
          <p:nvPr/>
        </p:nvSpPr>
        <p:spPr>
          <a:xfrm>
            <a:off x="1037390" y="3249680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28" name="TextBox 1027">
            <a:extLst>
              <a:ext uri="{FF2B5EF4-FFF2-40B4-BE49-F238E27FC236}">
                <a16:creationId xmlns:a16="http://schemas.microsoft.com/office/drawing/2014/main" id="{BC998982-17E2-4121-8F03-D84CC4722325}"/>
              </a:ext>
            </a:extLst>
          </p:cNvPr>
          <p:cNvSpPr txBox="1"/>
          <p:nvPr/>
        </p:nvSpPr>
        <p:spPr>
          <a:xfrm flipH="1">
            <a:off x="6090148" y="5287492"/>
            <a:ext cx="1254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23398745-EB15-45AB-B811-0F779E1CB0F7}"/>
              </a:ext>
            </a:extLst>
          </p:cNvPr>
          <p:cNvSpPr txBox="1"/>
          <p:nvPr/>
        </p:nvSpPr>
        <p:spPr>
          <a:xfrm flipH="1">
            <a:off x="7498944" y="4814166"/>
            <a:ext cx="1254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</a:p>
        </p:txBody>
      </p:sp>
      <p:sp>
        <p:nvSpPr>
          <p:cNvPr id="1030" name="TextBox 1029">
            <a:extLst>
              <a:ext uri="{FF2B5EF4-FFF2-40B4-BE49-F238E27FC236}">
                <a16:creationId xmlns:a16="http://schemas.microsoft.com/office/drawing/2014/main" id="{22F40670-92DC-4978-ACFF-4E3BDAD21E80}"/>
              </a:ext>
            </a:extLst>
          </p:cNvPr>
          <p:cNvSpPr txBox="1"/>
          <p:nvPr/>
        </p:nvSpPr>
        <p:spPr>
          <a:xfrm flipH="1">
            <a:off x="8907740" y="4340840"/>
            <a:ext cx="1254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326191B5-86A2-4C8F-9CB3-FCA397205848}"/>
              </a:ext>
            </a:extLst>
          </p:cNvPr>
          <p:cNvSpPr txBox="1"/>
          <p:nvPr/>
        </p:nvSpPr>
        <p:spPr>
          <a:xfrm flipH="1">
            <a:off x="10316536" y="3867514"/>
            <a:ext cx="1254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11391</TotalTime>
  <Words>136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41</cp:revision>
  <dcterms:created xsi:type="dcterms:W3CDTF">2018-02-18T19:39:47Z</dcterms:created>
  <dcterms:modified xsi:type="dcterms:W3CDTF">2022-10-31T05:53:23Z</dcterms:modified>
</cp:coreProperties>
</file>