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531BC87-F18F-4129-875C-902DD0556A19}"/>
              </a:ext>
            </a:extLst>
          </p:cNvPr>
          <p:cNvSpPr/>
          <p:nvPr/>
        </p:nvSpPr>
        <p:spPr>
          <a:xfrm flipH="1" flipV="1">
            <a:off x="1475131" y="2027037"/>
            <a:ext cx="1237229" cy="1237228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96506A9-6165-46E1-AA03-931FC507D6BC}"/>
              </a:ext>
            </a:extLst>
          </p:cNvPr>
          <p:cNvSpPr/>
          <p:nvPr/>
        </p:nvSpPr>
        <p:spPr>
          <a:xfrm>
            <a:off x="3798563" y="3723604"/>
            <a:ext cx="159275" cy="159275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1BE4DAB7-ED24-4FB2-8BA4-9D85A01C1C9E}"/>
              </a:ext>
            </a:extLst>
          </p:cNvPr>
          <p:cNvSpPr/>
          <p:nvPr/>
        </p:nvSpPr>
        <p:spPr>
          <a:xfrm flipH="1" flipV="1">
            <a:off x="5477385" y="2027037"/>
            <a:ext cx="1237229" cy="123722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" name="Frame 8">
            <a:extLst>
              <a:ext uri="{FF2B5EF4-FFF2-40B4-BE49-F238E27FC236}">
                <a16:creationId xmlns:a16="http://schemas.microsoft.com/office/drawing/2014/main" id="{C18A4853-7AE4-41A6-8855-060CDEF02455}"/>
              </a:ext>
            </a:extLst>
          </p:cNvPr>
          <p:cNvSpPr/>
          <p:nvPr/>
        </p:nvSpPr>
        <p:spPr>
          <a:xfrm flipH="1" flipV="1">
            <a:off x="9479641" y="2027037"/>
            <a:ext cx="1237229" cy="123722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5A1B334-E5D2-4058-A89C-B77C9C4BA860}"/>
              </a:ext>
            </a:extLst>
          </p:cNvPr>
          <p:cNvSpPr/>
          <p:nvPr/>
        </p:nvSpPr>
        <p:spPr>
          <a:xfrm>
            <a:off x="7811394" y="3723604"/>
            <a:ext cx="159275" cy="159275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0A361E0-4BB4-42E1-81B7-DB5072277694}"/>
              </a:ext>
            </a:extLst>
          </p:cNvPr>
          <p:cNvSpPr/>
          <p:nvPr/>
        </p:nvSpPr>
        <p:spPr>
          <a:xfrm>
            <a:off x="4382712" y="3746903"/>
            <a:ext cx="159275" cy="159275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rame 5">
            <a:extLst>
              <a:ext uri="{FF2B5EF4-FFF2-40B4-BE49-F238E27FC236}">
                <a16:creationId xmlns:a16="http://schemas.microsoft.com/office/drawing/2014/main" id="{0212EC08-9760-481B-802D-018A5BD8EAB9}"/>
              </a:ext>
            </a:extLst>
          </p:cNvPr>
          <p:cNvSpPr/>
          <p:nvPr/>
        </p:nvSpPr>
        <p:spPr>
          <a:xfrm flipH="1" flipV="1">
            <a:off x="3476258" y="3264265"/>
            <a:ext cx="1237229" cy="123722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5208E5A-3735-4527-BC28-A63E407B0551}"/>
              </a:ext>
            </a:extLst>
          </p:cNvPr>
          <p:cNvSpPr/>
          <p:nvPr/>
        </p:nvSpPr>
        <p:spPr>
          <a:xfrm>
            <a:off x="8303551" y="3723604"/>
            <a:ext cx="159275" cy="159275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ame 7">
            <a:extLst>
              <a:ext uri="{FF2B5EF4-FFF2-40B4-BE49-F238E27FC236}">
                <a16:creationId xmlns:a16="http://schemas.microsoft.com/office/drawing/2014/main" id="{0B6DDEF4-C603-4D86-B72B-87383F924D8A}"/>
              </a:ext>
            </a:extLst>
          </p:cNvPr>
          <p:cNvSpPr/>
          <p:nvPr/>
        </p:nvSpPr>
        <p:spPr>
          <a:xfrm flipH="1" flipV="1">
            <a:off x="7478512" y="3264265"/>
            <a:ext cx="1237229" cy="123722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346EAEDD-8B80-44CF-B88D-DFAE368E91DF}"/>
              </a:ext>
            </a:extLst>
          </p:cNvPr>
          <p:cNvSpPr/>
          <p:nvPr/>
        </p:nvSpPr>
        <p:spPr>
          <a:xfrm>
            <a:off x="375386" y="3723604"/>
            <a:ext cx="159275" cy="1592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ame 7">
            <a:extLst>
              <a:ext uri="{FF2B5EF4-FFF2-40B4-BE49-F238E27FC236}">
                <a16:creationId xmlns:a16="http://schemas.microsoft.com/office/drawing/2014/main" id="{696839DF-861B-4E29-8C5C-4BE08626DE42}"/>
              </a:ext>
            </a:extLst>
          </p:cNvPr>
          <p:cNvSpPr/>
          <p:nvPr/>
        </p:nvSpPr>
        <p:spPr>
          <a:xfrm flipH="1" flipV="1">
            <a:off x="-449653" y="3264265"/>
            <a:ext cx="1237229" cy="12372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bg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4A14C28-3C41-4DE2-AA57-7FE085EA09D3}"/>
              </a:ext>
            </a:extLst>
          </p:cNvPr>
          <p:cNvSpPr/>
          <p:nvPr/>
        </p:nvSpPr>
        <p:spPr>
          <a:xfrm>
            <a:off x="11834260" y="3686004"/>
            <a:ext cx="159275" cy="159275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1DC4A1-8541-4021-8622-6A3ED2B5817A}"/>
              </a:ext>
            </a:extLst>
          </p:cNvPr>
          <p:cNvSpPr txBox="1"/>
          <p:nvPr/>
        </p:nvSpPr>
        <p:spPr>
          <a:xfrm>
            <a:off x="1610851" y="2226273"/>
            <a:ext cx="965787" cy="419378"/>
          </a:xfrm>
          <a:custGeom>
            <a:avLst/>
            <a:gdLst/>
            <a:ahLst/>
            <a:cxnLst/>
            <a:rect l="l" t="t" r="r" b="b"/>
            <a:pathLst>
              <a:path w="720765" h="312981">
                <a:moveTo>
                  <a:pt x="613172" y="40197"/>
                </a:moveTo>
                <a:lnTo>
                  <a:pt x="613172" y="272783"/>
                </a:lnTo>
                <a:lnTo>
                  <a:pt x="674968" y="272783"/>
                </a:lnTo>
                <a:lnTo>
                  <a:pt x="674968" y="40197"/>
                </a:lnTo>
                <a:close/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5573" y="0"/>
                </a:moveTo>
                <a:lnTo>
                  <a:pt x="692567" y="0"/>
                </a:lnTo>
                <a:cubicBezTo>
                  <a:pt x="711366" y="0"/>
                  <a:pt x="720765" y="9599"/>
                  <a:pt x="720765" y="28798"/>
                </a:cubicBezTo>
                <a:lnTo>
                  <a:pt x="720765" y="284382"/>
                </a:lnTo>
                <a:cubicBezTo>
                  <a:pt x="720765" y="303448"/>
                  <a:pt x="711366" y="312981"/>
                  <a:pt x="692567" y="312981"/>
                </a:cubicBezTo>
                <a:lnTo>
                  <a:pt x="594973" y="312981"/>
                </a:lnTo>
                <a:cubicBezTo>
                  <a:pt x="576441" y="312981"/>
                  <a:pt x="567175" y="303448"/>
                  <a:pt x="567175" y="284382"/>
                </a:cubicBezTo>
                <a:lnTo>
                  <a:pt x="567175" y="28798"/>
                </a:lnTo>
                <a:cubicBezTo>
                  <a:pt x="567175" y="9599"/>
                  <a:pt x="576641" y="0"/>
                  <a:pt x="595573" y="0"/>
                </a:cubicBezTo>
                <a:close/>
                <a:moveTo>
                  <a:pt x="403273" y="0"/>
                </a:moveTo>
                <a:lnTo>
                  <a:pt x="495067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6" y="121792"/>
                </a:cubicBezTo>
                <a:lnTo>
                  <a:pt x="427471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8" y="97594"/>
                </a:lnTo>
                <a:lnTo>
                  <a:pt x="477468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7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699" y="303448"/>
                  <a:pt x="195699" y="284382"/>
                </a:cubicBezTo>
                <a:lnTo>
                  <a:pt x="195699" y="28798"/>
                </a:lnTo>
                <a:cubicBezTo>
                  <a:pt x="195699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2" y="0"/>
                </a:lnTo>
                <a:cubicBezTo>
                  <a:pt x="142658" y="0"/>
                  <a:pt x="152190" y="9466"/>
                  <a:pt x="152190" y="28398"/>
                </a:cubicBezTo>
                <a:lnTo>
                  <a:pt x="152190" y="88994"/>
                </a:lnTo>
                <a:cubicBezTo>
                  <a:pt x="152190" y="98860"/>
                  <a:pt x="148791" y="109793"/>
                  <a:pt x="141991" y="121792"/>
                </a:cubicBezTo>
                <a:lnTo>
                  <a:pt x="55996" y="271983"/>
                </a:lnTo>
                <a:lnTo>
                  <a:pt x="151790" y="271983"/>
                </a:lnTo>
                <a:lnTo>
                  <a:pt x="151790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3" y="97594"/>
                </a:lnTo>
                <a:lnTo>
                  <a:pt x="105993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2" y="0"/>
                  <a:pt x="31798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6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b="1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03DA1C-7B39-475A-A118-9834E412E967}"/>
              </a:ext>
            </a:extLst>
          </p:cNvPr>
          <p:cNvSpPr txBox="1"/>
          <p:nvPr/>
        </p:nvSpPr>
        <p:spPr>
          <a:xfrm>
            <a:off x="3676962" y="3537214"/>
            <a:ext cx="835820" cy="419378"/>
          </a:xfrm>
          <a:custGeom>
            <a:avLst/>
            <a:gdLst/>
            <a:ahLst/>
            <a:cxnLst/>
            <a:rect l="l" t="t" r="r" b="b"/>
            <a:pathLst>
              <a:path w="623771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83974" y="0"/>
                </a:moveTo>
                <a:lnTo>
                  <a:pt x="623771" y="0"/>
                </a:lnTo>
                <a:lnTo>
                  <a:pt x="623771" y="312981"/>
                </a:lnTo>
                <a:lnTo>
                  <a:pt x="577774" y="312981"/>
                </a:lnTo>
                <a:lnTo>
                  <a:pt x="577774" y="92194"/>
                </a:lnTo>
                <a:lnTo>
                  <a:pt x="559775" y="92194"/>
                </a:lnTo>
                <a:lnTo>
                  <a:pt x="559775" y="85994"/>
                </a:lnTo>
                <a:close/>
                <a:moveTo>
                  <a:pt x="403273" y="0"/>
                </a:moveTo>
                <a:lnTo>
                  <a:pt x="495067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6" y="121792"/>
                </a:cubicBezTo>
                <a:lnTo>
                  <a:pt x="427471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8" y="97594"/>
                </a:lnTo>
                <a:lnTo>
                  <a:pt x="477468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7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699" y="303448"/>
                  <a:pt x="195699" y="284382"/>
                </a:cubicBezTo>
                <a:lnTo>
                  <a:pt x="195699" y="28798"/>
                </a:lnTo>
                <a:cubicBezTo>
                  <a:pt x="195699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2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1" y="121792"/>
                </a:cubicBezTo>
                <a:lnTo>
                  <a:pt x="55996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3" y="97594"/>
                </a:lnTo>
                <a:lnTo>
                  <a:pt x="105993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2" y="0"/>
                  <a:pt x="3179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1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F4E253-7CA3-43F7-AE06-2503D72BF194}"/>
              </a:ext>
            </a:extLst>
          </p:cNvPr>
          <p:cNvSpPr txBox="1"/>
          <p:nvPr/>
        </p:nvSpPr>
        <p:spPr>
          <a:xfrm>
            <a:off x="5631654" y="2233988"/>
            <a:ext cx="956945" cy="419378"/>
          </a:xfrm>
          <a:custGeom>
            <a:avLst/>
            <a:gdLst/>
            <a:ahLst/>
            <a:cxnLst/>
            <a:rect l="l" t="t" r="r" b="b"/>
            <a:pathLst>
              <a:path w="714166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3773" y="0"/>
                </a:moveTo>
                <a:lnTo>
                  <a:pt x="685568" y="0"/>
                </a:lnTo>
                <a:cubicBezTo>
                  <a:pt x="704633" y="0"/>
                  <a:pt x="714166" y="9466"/>
                  <a:pt x="714166" y="28398"/>
                </a:cubicBezTo>
                <a:lnTo>
                  <a:pt x="714166" y="88994"/>
                </a:lnTo>
                <a:cubicBezTo>
                  <a:pt x="714166" y="98860"/>
                  <a:pt x="710766" y="109793"/>
                  <a:pt x="703967" y="121792"/>
                </a:cubicBezTo>
                <a:lnTo>
                  <a:pt x="617972" y="271983"/>
                </a:lnTo>
                <a:lnTo>
                  <a:pt x="713766" y="271983"/>
                </a:lnTo>
                <a:lnTo>
                  <a:pt x="713766" y="312981"/>
                </a:lnTo>
                <a:lnTo>
                  <a:pt x="561975" y="312981"/>
                </a:lnTo>
                <a:lnTo>
                  <a:pt x="561975" y="283982"/>
                </a:lnTo>
                <a:lnTo>
                  <a:pt x="667969" y="97594"/>
                </a:lnTo>
                <a:lnTo>
                  <a:pt x="667969" y="39797"/>
                </a:lnTo>
                <a:lnTo>
                  <a:pt x="610972" y="39797"/>
                </a:lnTo>
                <a:lnTo>
                  <a:pt x="610972" y="97994"/>
                </a:lnTo>
                <a:lnTo>
                  <a:pt x="565175" y="97994"/>
                </a:lnTo>
                <a:lnTo>
                  <a:pt x="565175" y="28398"/>
                </a:lnTo>
                <a:cubicBezTo>
                  <a:pt x="565175" y="9466"/>
                  <a:pt x="574708" y="0"/>
                  <a:pt x="593773" y="0"/>
                </a:cubicBez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1" y="9599"/>
                  <a:pt x="349291" y="28798"/>
                </a:cubicBezTo>
                <a:lnTo>
                  <a:pt x="349291" y="284382"/>
                </a:lnTo>
                <a:cubicBezTo>
                  <a:pt x="349291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2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5C0CCF-5DF9-4D6B-A379-4A619A44816F}"/>
              </a:ext>
            </a:extLst>
          </p:cNvPr>
          <p:cNvSpPr txBox="1"/>
          <p:nvPr/>
        </p:nvSpPr>
        <p:spPr>
          <a:xfrm>
            <a:off x="7652225" y="3513915"/>
            <a:ext cx="963644" cy="419378"/>
          </a:xfrm>
          <a:custGeom>
            <a:avLst/>
            <a:gdLst/>
            <a:ahLst/>
            <a:cxnLst/>
            <a:rect l="l" t="t" r="r" b="b"/>
            <a:pathLst>
              <a:path w="719166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5573" y="0"/>
                </a:moveTo>
                <a:lnTo>
                  <a:pt x="690967" y="0"/>
                </a:lnTo>
                <a:cubicBezTo>
                  <a:pt x="709766" y="0"/>
                  <a:pt x="719166" y="9599"/>
                  <a:pt x="719166" y="28798"/>
                </a:cubicBezTo>
                <a:lnTo>
                  <a:pt x="719166" y="102393"/>
                </a:lnTo>
                <a:cubicBezTo>
                  <a:pt x="719166" y="114793"/>
                  <a:pt x="713966" y="124392"/>
                  <a:pt x="703566" y="131192"/>
                </a:cubicBezTo>
                <a:lnTo>
                  <a:pt x="674568" y="149991"/>
                </a:lnTo>
                <a:lnTo>
                  <a:pt x="703966" y="168389"/>
                </a:lnTo>
                <a:cubicBezTo>
                  <a:pt x="714099" y="174656"/>
                  <a:pt x="719166" y="184055"/>
                  <a:pt x="719166" y="196588"/>
                </a:cubicBezTo>
                <a:lnTo>
                  <a:pt x="719166" y="284382"/>
                </a:lnTo>
                <a:cubicBezTo>
                  <a:pt x="719166" y="303448"/>
                  <a:pt x="709766" y="312981"/>
                  <a:pt x="690967" y="312981"/>
                </a:cubicBezTo>
                <a:lnTo>
                  <a:pt x="594973" y="312981"/>
                </a:lnTo>
                <a:cubicBezTo>
                  <a:pt x="576441" y="312981"/>
                  <a:pt x="567175" y="303448"/>
                  <a:pt x="567175" y="284382"/>
                </a:cubicBezTo>
                <a:lnTo>
                  <a:pt x="567175" y="212187"/>
                </a:lnTo>
                <a:lnTo>
                  <a:pt x="613172" y="212187"/>
                </a:lnTo>
                <a:lnTo>
                  <a:pt x="613172" y="272783"/>
                </a:lnTo>
                <a:lnTo>
                  <a:pt x="673368" y="272783"/>
                </a:lnTo>
                <a:lnTo>
                  <a:pt x="673368" y="194188"/>
                </a:lnTo>
                <a:lnTo>
                  <a:pt x="615972" y="154790"/>
                </a:lnTo>
                <a:lnTo>
                  <a:pt x="615972" y="144991"/>
                </a:lnTo>
                <a:lnTo>
                  <a:pt x="673368" y="106193"/>
                </a:lnTo>
                <a:lnTo>
                  <a:pt x="673368" y="40197"/>
                </a:lnTo>
                <a:lnTo>
                  <a:pt x="613172" y="40197"/>
                </a:lnTo>
                <a:lnTo>
                  <a:pt x="613172" y="97194"/>
                </a:lnTo>
                <a:lnTo>
                  <a:pt x="567175" y="97194"/>
                </a:lnTo>
                <a:lnTo>
                  <a:pt x="567175" y="28798"/>
                </a:lnTo>
                <a:cubicBezTo>
                  <a:pt x="567175" y="9599"/>
                  <a:pt x="576641" y="0"/>
                  <a:pt x="595573" y="0"/>
                </a:cubicBez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1" y="9599"/>
                  <a:pt x="349291" y="28798"/>
                </a:cubicBezTo>
                <a:lnTo>
                  <a:pt x="349291" y="284382"/>
                </a:lnTo>
                <a:cubicBezTo>
                  <a:pt x="349291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3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4B16D0-9EC0-475C-8EC7-6860E2CDF16C}"/>
              </a:ext>
            </a:extLst>
          </p:cNvPr>
          <p:cNvSpPr txBox="1"/>
          <p:nvPr/>
        </p:nvSpPr>
        <p:spPr>
          <a:xfrm>
            <a:off x="9686438" y="2233988"/>
            <a:ext cx="973559" cy="419378"/>
          </a:xfrm>
          <a:custGeom>
            <a:avLst/>
            <a:gdLst/>
            <a:ahLst/>
            <a:cxnLst/>
            <a:rect l="l" t="t" r="r" b="b"/>
            <a:pathLst>
              <a:path w="726565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633171" y="0"/>
                </a:moveTo>
                <a:lnTo>
                  <a:pt x="680768" y="0"/>
                </a:lnTo>
                <a:cubicBezTo>
                  <a:pt x="680768" y="933"/>
                  <a:pt x="680768" y="1533"/>
                  <a:pt x="680768" y="1800"/>
                </a:cubicBezTo>
                <a:lnTo>
                  <a:pt x="607772" y="214187"/>
                </a:lnTo>
                <a:lnTo>
                  <a:pt x="658169" y="214187"/>
                </a:lnTo>
                <a:lnTo>
                  <a:pt x="658169" y="119992"/>
                </a:lnTo>
                <a:lnTo>
                  <a:pt x="702767" y="119992"/>
                </a:lnTo>
                <a:lnTo>
                  <a:pt x="702767" y="214187"/>
                </a:lnTo>
                <a:lnTo>
                  <a:pt x="726565" y="214187"/>
                </a:lnTo>
                <a:lnTo>
                  <a:pt x="726565" y="253984"/>
                </a:lnTo>
                <a:lnTo>
                  <a:pt x="702767" y="253984"/>
                </a:lnTo>
                <a:lnTo>
                  <a:pt x="702767" y="312981"/>
                </a:lnTo>
                <a:lnTo>
                  <a:pt x="658169" y="312981"/>
                </a:lnTo>
                <a:lnTo>
                  <a:pt x="658169" y="253984"/>
                </a:lnTo>
                <a:lnTo>
                  <a:pt x="555376" y="253984"/>
                </a:lnTo>
                <a:lnTo>
                  <a:pt x="555376" y="226186"/>
                </a:ln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4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grpSp>
        <p:nvGrpSpPr>
          <p:cNvPr id="22" name="Group 29">
            <a:extLst>
              <a:ext uri="{FF2B5EF4-FFF2-40B4-BE49-F238E27FC236}">
                <a16:creationId xmlns:a16="http://schemas.microsoft.com/office/drawing/2014/main" id="{BAA891E0-FB78-4662-A88B-794D41132985}"/>
              </a:ext>
            </a:extLst>
          </p:cNvPr>
          <p:cNvGrpSpPr/>
          <p:nvPr/>
        </p:nvGrpSpPr>
        <p:grpSpPr>
          <a:xfrm>
            <a:off x="3143778" y="5177501"/>
            <a:ext cx="1960612" cy="868695"/>
            <a:chOff x="910640" y="2975794"/>
            <a:chExt cx="1527408" cy="2172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041A81-D3A8-43C2-8DB9-AF77F414BBC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DC3C3F-AAD0-49C3-9811-55DF292FA287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2">
            <a:extLst>
              <a:ext uri="{FF2B5EF4-FFF2-40B4-BE49-F238E27FC236}">
                <a16:creationId xmlns:a16="http://schemas.microsoft.com/office/drawing/2014/main" id="{046D6ACF-B5F1-464E-9464-A30CCDBFBBB5}"/>
              </a:ext>
            </a:extLst>
          </p:cNvPr>
          <p:cNvGrpSpPr/>
          <p:nvPr/>
        </p:nvGrpSpPr>
        <p:grpSpPr>
          <a:xfrm>
            <a:off x="1151611" y="3881624"/>
            <a:ext cx="1960612" cy="868695"/>
            <a:chOff x="910640" y="2975794"/>
            <a:chExt cx="1527408" cy="21727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52C2EE-ED9E-4F16-B721-E1BF21FBD1D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552DA3-10E7-46C9-A263-AE9157A951D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5">
            <a:extLst>
              <a:ext uri="{FF2B5EF4-FFF2-40B4-BE49-F238E27FC236}">
                <a16:creationId xmlns:a16="http://schemas.microsoft.com/office/drawing/2014/main" id="{D7007D2D-971F-4154-9068-D92FE59A9317}"/>
              </a:ext>
            </a:extLst>
          </p:cNvPr>
          <p:cNvGrpSpPr/>
          <p:nvPr/>
        </p:nvGrpSpPr>
        <p:grpSpPr>
          <a:xfrm>
            <a:off x="7128112" y="5177501"/>
            <a:ext cx="1960612" cy="868695"/>
            <a:chOff x="910640" y="2975794"/>
            <a:chExt cx="1527408" cy="217275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050F5E-FA21-4829-AB30-8E4E226AFBF9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74F826-BFDD-4398-8303-8975AEA2A6A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8">
            <a:extLst>
              <a:ext uri="{FF2B5EF4-FFF2-40B4-BE49-F238E27FC236}">
                <a16:creationId xmlns:a16="http://schemas.microsoft.com/office/drawing/2014/main" id="{AEA9477C-526E-4FCC-A95A-67C7842CA3FC}"/>
              </a:ext>
            </a:extLst>
          </p:cNvPr>
          <p:cNvGrpSpPr/>
          <p:nvPr/>
        </p:nvGrpSpPr>
        <p:grpSpPr>
          <a:xfrm>
            <a:off x="5135945" y="3881624"/>
            <a:ext cx="1960612" cy="868695"/>
            <a:chOff x="910640" y="2975794"/>
            <a:chExt cx="1527408" cy="217275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3CAA98-FAC7-4A24-8913-ACDD780A0EF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CF1865-AA5A-453F-A8BC-137C18EFD09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1">
            <a:extLst>
              <a:ext uri="{FF2B5EF4-FFF2-40B4-BE49-F238E27FC236}">
                <a16:creationId xmlns:a16="http://schemas.microsoft.com/office/drawing/2014/main" id="{461AC5F7-B8A4-4CF7-8DAD-50D1943CDEE9}"/>
              </a:ext>
            </a:extLst>
          </p:cNvPr>
          <p:cNvGrpSpPr/>
          <p:nvPr/>
        </p:nvGrpSpPr>
        <p:grpSpPr>
          <a:xfrm>
            <a:off x="9120279" y="3881624"/>
            <a:ext cx="1960612" cy="868695"/>
            <a:chOff x="910640" y="2975794"/>
            <a:chExt cx="1527408" cy="217275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83E1C1-E12E-4443-863C-7D95E8B6697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B49198-2A6D-449E-8098-2FCC7D276DE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Frame 7">
            <a:extLst>
              <a:ext uri="{FF2B5EF4-FFF2-40B4-BE49-F238E27FC236}">
                <a16:creationId xmlns:a16="http://schemas.microsoft.com/office/drawing/2014/main" id="{38595086-0012-4525-B560-D06665184244}"/>
              </a:ext>
            </a:extLst>
          </p:cNvPr>
          <p:cNvSpPr/>
          <p:nvPr/>
        </p:nvSpPr>
        <p:spPr>
          <a:xfrm flipH="1" flipV="1">
            <a:off x="11677018" y="3264265"/>
            <a:ext cx="1237229" cy="12372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bg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80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2022-11-03T04:36:36Z</dcterms:modified>
</cp:coreProperties>
</file>