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2040" y="-3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10" cy="7201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2014-02-08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2014-02-08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2014-02-08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FBB2F1-FF60-4DDD-AB2B-98BE5FE70517}" type="datetimeFigureOut">
              <a:rPr lang="ko-KR" altLang="en-US" smtClean="0"/>
              <a:pPr/>
              <a:t>2014-02-08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diagrams-design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직사각형 90"/>
          <p:cNvSpPr/>
          <p:nvPr/>
        </p:nvSpPr>
        <p:spPr>
          <a:xfrm>
            <a:off x="0" y="0"/>
            <a:ext cx="9144000" cy="114298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한쪽 모서리가 둥근 사각형 28"/>
          <p:cNvSpPr/>
          <p:nvPr/>
        </p:nvSpPr>
        <p:spPr>
          <a:xfrm flipV="1">
            <a:off x="4728273" y="4096597"/>
            <a:ext cx="3636043" cy="1818022"/>
          </a:xfrm>
          <a:prstGeom prst="round1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 w="12700">
            <a:solidFill>
              <a:schemeClr val="bg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90500" h="38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한쪽 모서리가 둥근 사각형 37"/>
          <p:cNvSpPr/>
          <p:nvPr/>
        </p:nvSpPr>
        <p:spPr>
          <a:xfrm flipH="1">
            <a:off x="779403" y="2001506"/>
            <a:ext cx="3636043" cy="1818022"/>
          </a:xfrm>
          <a:prstGeom prst="round1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 w="12700">
            <a:solidFill>
              <a:schemeClr val="bg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90500" h="38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6" name="한쪽 모서리가 둥근 사각형 45"/>
          <p:cNvSpPr/>
          <p:nvPr/>
        </p:nvSpPr>
        <p:spPr>
          <a:xfrm>
            <a:off x="4714876" y="2010189"/>
            <a:ext cx="3636043" cy="1818022"/>
          </a:xfrm>
          <a:prstGeom prst="round1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 w="12700">
            <a:solidFill>
              <a:schemeClr val="bg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90500" h="38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4" name="한쪽 모서리가 둥근 사각형 53"/>
          <p:cNvSpPr/>
          <p:nvPr/>
        </p:nvSpPr>
        <p:spPr>
          <a:xfrm flipH="1" flipV="1">
            <a:off x="744107" y="4105280"/>
            <a:ext cx="3636043" cy="1818022"/>
          </a:xfrm>
          <a:prstGeom prst="round1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 w="12700">
            <a:solidFill>
              <a:schemeClr val="bg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90500" h="38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0" name="모서리가 둥근 직사각형 69"/>
          <p:cNvSpPr/>
          <p:nvPr/>
        </p:nvSpPr>
        <p:spPr>
          <a:xfrm>
            <a:off x="571472" y="1819264"/>
            <a:ext cx="2786082" cy="500066"/>
          </a:xfrm>
          <a:prstGeom prst="roundRect">
            <a:avLst/>
          </a:prstGeom>
          <a:gradFill>
            <a:gsLst>
              <a:gs pos="0">
                <a:schemeClr val="accent1"/>
              </a:gs>
              <a:gs pos="61000">
                <a:schemeClr val="tx2"/>
              </a:gs>
              <a:gs pos="100000">
                <a:schemeClr val="accent1"/>
              </a:gs>
            </a:gsLst>
            <a:lin ang="5400000" scaled="0"/>
          </a:gra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50800" h="254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1" name="모서리가 둥근 직사각형 70"/>
          <p:cNvSpPr/>
          <p:nvPr/>
        </p:nvSpPr>
        <p:spPr>
          <a:xfrm>
            <a:off x="5757871" y="1819264"/>
            <a:ext cx="2786082" cy="500066"/>
          </a:xfrm>
          <a:prstGeom prst="roundRect">
            <a:avLst/>
          </a:prstGeom>
          <a:gradFill>
            <a:gsLst>
              <a:gs pos="0">
                <a:schemeClr val="accent3"/>
              </a:gs>
              <a:gs pos="61000">
                <a:schemeClr val="accent3">
                  <a:lumMod val="75000"/>
                </a:schemeClr>
              </a:gs>
              <a:gs pos="100000">
                <a:schemeClr val="accent3"/>
              </a:gs>
            </a:gsLst>
            <a:lin ang="5400000" scaled="0"/>
          </a:gra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50800" h="254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2" name="모서리가 둥근 직사각형 71"/>
          <p:cNvSpPr/>
          <p:nvPr/>
        </p:nvSpPr>
        <p:spPr>
          <a:xfrm>
            <a:off x="571472" y="5572140"/>
            <a:ext cx="2786082" cy="500066"/>
          </a:xfrm>
          <a:prstGeom prst="roundRect">
            <a:avLst/>
          </a:prstGeom>
          <a:gradFill>
            <a:gsLst>
              <a:gs pos="0">
                <a:schemeClr val="accent5"/>
              </a:gs>
              <a:gs pos="61000">
                <a:schemeClr val="accent5">
                  <a:lumMod val="75000"/>
                </a:schemeClr>
              </a:gs>
              <a:gs pos="100000">
                <a:schemeClr val="accent5"/>
              </a:gs>
            </a:gsLst>
            <a:lin ang="5400000" scaled="0"/>
          </a:gra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50800" h="254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3" name="모서리가 둥근 직사각형 72"/>
          <p:cNvSpPr/>
          <p:nvPr/>
        </p:nvSpPr>
        <p:spPr>
          <a:xfrm>
            <a:off x="5757871" y="5572140"/>
            <a:ext cx="2786082" cy="500066"/>
          </a:xfrm>
          <a:prstGeom prst="roundRect">
            <a:avLst/>
          </a:prstGeom>
          <a:gradFill>
            <a:gsLst>
              <a:gs pos="0">
                <a:schemeClr val="accent4"/>
              </a:gs>
              <a:gs pos="61000">
                <a:schemeClr val="accent4">
                  <a:lumMod val="75000"/>
                </a:schemeClr>
              </a:gs>
              <a:gs pos="100000">
                <a:schemeClr val="accent4"/>
              </a:gs>
            </a:gsLst>
            <a:lin ang="5400000" scaled="0"/>
          </a:gra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50800" h="254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4" name="TextBox 73"/>
          <p:cNvSpPr txBox="1"/>
          <p:nvPr/>
        </p:nvSpPr>
        <p:spPr>
          <a:xfrm>
            <a:off x="942950" y="2462206"/>
            <a:ext cx="257176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CONTENTS IN HERE !!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CONTENTS IN HERE !!</a:t>
            </a:r>
            <a:endParaRPr kumimoji="1" lang="ko-KR" altLang="ko-KR" sz="1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CONTENTS IN HERE !!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CONTENTS IN HERE !!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CONTENTS IN HERE !!</a:t>
            </a:r>
            <a:endParaRPr kumimoji="1" lang="ko-KR" altLang="ko-KR" sz="1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785786" y="1869035"/>
            <a:ext cx="16430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2000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Strengths</a:t>
            </a:r>
            <a:endParaRPr kumimoji="1" lang="ko-KR" altLang="ko-KR" sz="2000" b="1" dirty="0" smtClean="0">
              <a:solidFill>
                <a:schemeClr val="bg1"/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785786" y="5614946"/>
            <a:ext cx="22860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2000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Opportunities</a:t>
            </a:r>
            <a:endParaRPr kumimoji="1" lang="ko-KR" altLang="ko-KR" sz="2000" b="1" dirty="0" smtClean="0">
              <a:solidFill>
                <a:schemeClr val="bg1"/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6072198" y="1859510"/>
            <a:ext cx="21955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2000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Weaknesses</a:t>
            </a:r>
            <a:endParaRPr kumimoji="1" lang="ko-KR" altLang="ko-KR" sz="2000" b="1" dirty="0" smtClean="0">
              <a:solidFill>
                <a:schemeClr val="bg1"/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6624653" y="5605421"/>
            <a:ext cx="16430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2000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Threats</a:t>
            </a:r>
            <a:endParaRPr kumimoji="1" lang="ko-KR" altLang="ko-KR" sz="2000" b="1" dirty="0" smtClean="0">
              <a:solidFill>
                <a:schemeClr val="bg1"/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</p:txBody>
      </p:sp>
      <p:sp>
        <p:nvSpPr>
          <p:cNvPr id="93" name="타원 92"/>
          <p:cNvSpPr/>
          <p:nvPr/>
        </p:nvSpPr>
        <p:spPr>
          <a:xfrm>
            <a:off x="3295641" y="2695570"/>
            <a:ext cx="2500330" cy="2500330"/>
          </a:xfrm>
          <a:prstGeom prst="ellipse">
            <a:avLst/>
          </a:prstGeom>
          <a:solidFill>
            <a:schemeClr val="bg1">
              <a:lumMod val="75000"/>
              <a:alpha val="14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92" name="그룹 91"/>
          <p:cNvGrpSpPr/>
          <p:nvPr/>
        </p:nvGrpSpPr>
        <p:grpSpPr>
          <a:xfrm>
            <a:off x="3555199" y="2955128"/>
            <a:ext cx="2000264" cy="2000264"/>
            <a:chOff x="3929058" y="3143248"/>
            <a:chExt cx="1285884" cy="1285884"/>
          </a:xfrm>
        </p:grpSpPr>
        <p:sp>
          <p:nvSpPr>
            <p:cNvPr id="83" name="타원 82"/>
            <p:cNvSpPr/>
            <p:nvPr/>
          </p:nvSpPr>
          <p:spPr>
            <a:xfrm>
              <a:off x="3943346" y="3195636"/>
              <a:ext cx="1214446" cy="1214446"/>
            </a:xfrm>
            <a:prstGeom prst="ellipse">
              <a:avLst/>
            </a:prstGeom>
            <a:gradFill>
              <a:gsLst>
                <a:gs pos="0">
                  <a:schemeClr val="accent6"/>
                </a:gs>
                <a:gs pos="61000">
                  <a:schemeClr val="accent6">
                    <a:lumMod val="75000"/>
                  </a:schemeClr>
                </a:gs>
                <a:gs pos="100000">
                  <a:schemeClr val="accent6"/>
                </a:gs>
              </a:gsLst>
              <a:lin ang="5400000" scaled="0"/>
            </a:gradFill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w="50800" h="254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5" name="도넛 84"/>
            <p:cNvSpPr/>
            <p:nvPr/>
          </p:nvSpPr>
          <p:spPr>
            <a:xfrm>
              <a:off x="3929058" y="3143248"/>
              <a:ext cx="1285884" cy="1285884"/>
            </a:xfrm>
            <a:prstGeom prst="donut">
              <a:avLst>
                <a:gd name="adj" fmla="val 8598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  <a:ln w="12700">
              <a:solidFill>
                <a:schemeClr val="bg1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33350" h="254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79" name="TextBox 78"/>
          <p:cNvSpPr txBox="1"/>
          <p:nvPr/>
        </p:nvSpPr>
        <p:spPr>
          <a:xfrm>
            <a:off x="3743319" y="3652840"/>
            <a:ext cx="16430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3600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SWOT</a:t>
            </a:r>
            <a:endParaRPr kumimoji="1" lang="ko-KR" altLang="ko-KR" sz="3600" b="1" dirty="0" smtClean="0">
              <a:solidFill>
                <a:schemeClr val="bg1"/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928662" y="4316864"/>
            <a:ext cx="257176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CONTENTS IN HERE !!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CONTENTS IN HERE !!</a:t>
            </a:r>
            <a:endParaRPr kumimoji="1" lang="ko-KR" altLang="ko-KR" sz="1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CONTENTS IN HERE !!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CONTENTS IN HERE !!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CONTENTS IN HERE !!</a:t>
            </a:r>
            <a:endParaRPr kumimoji="1" lang="ko-KR" altLang="ko-KR" sz="1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5572132" y="2438393"/>
            <a:ext cx="257176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CONTENTS IN HERE !!</a:t>
            </a:r>
          </a:p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CONTENTS IN HERE !!</a:t>
            </a:r>
            <a:endParaRPr kumimoji="1" lang="ko-KR" altLang="ko-KR" sz="1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CONTENTS IN HERE !!</a:t>
            </a:r>
          </a:p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CONTENTS IN HERE !!</a:t>
            </a:r>
          </a:p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CONTENTS IN HERE !!</a:t>
            </a:r>
            <a:endParaRPr kumimoji="1" lang="ko-KR" altLang="ko-KR" sz="1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5557844" y="4293051"/>
            <a:ext cx="257176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CONTENTS IN HERE !!</a:t>
            </a:r>
          </a:p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CONTENTS IN HERE !!</a:t>
            </a:r>
            <a:endParaRPr kumimoji="1" lang="ko-KR" altLang="ko-KR" sz="1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CONTENTS IN HERE !!</a:t>
            </a:r>
          </a:p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CONTENTS IN HERE !!</a:t>
            </a:r>
          </a:p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CONTENTS IN HERE !!</a:t>
            </a:r>
            <a:endParaRPr kumimoji="1" lang="ko-KR" altLang="ko-KR" sz="1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</p:txBody>
      </p:sp>
      <p:sp>
        <p:nvSpPr>
          <p:cNvPr id="94" name="갈매기형 수장 93"/>
          <p:cNvSpPr/>
          <p:nvPr/>
        </p:nvSpPr>
        <p:spPr>
          <a:xfrm>
            <a:off x="2821783" y="1919278"/>
            <a:ext cx="159532" cy="285762"/>
          </a:xfrm>
          <a:prstGeom prst="chevron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6" name="갈매기형 수장 95"/>
          <p:cNvSpPr/>
          <p:nvPr/>
        </p:nvSpPr>
        <p:spPr>
          <a:xfrm>
            <a:off x="2974183" y="1919278"/>
            <a:ext cx="159532" cy="285762"/>
          </a:xfrm>
          <a:prstGeom prst="chevron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0" name="갈매기형 수장 99"/>
          <p:cNvSpPr/>
          <p:nvPr/>
        </p:nvSpPr>
        <p:spPr>
          <a:xfrm>
            <a:off x="2831308" y="5676916"/>
            <a:ext cx="159532" cy="285762"/>
          </a:xfrm>
          <a:prstGeom prst="chevron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1" name="갈매기형 수장 100"/>
          <p:cNvSpPr/>
          <p:nvPr/>
        </p:nvSpPr>
        <p:spPr>
          <a:xfrm>
            <a:off x="2983708" y="5676916"/>
            <a:ext cx="159532" cy="285762"/>
          </a:xfrm>
          <a:prstGeom prst="chevron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2" name="갈매기형 수장 101"/>
          <p:cNvSpPr/>
          <p:nvPr/>
        </p:nvSpPr>
        <p:spPr>
          <a:xfrm flipH="1">
            <a:off x="6000760" y="5676916"/>
            <a:ext cx="159532" cy="285762"/>
          </a:xfrm>
          <a:prstGeom prst="chevron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3" name="갈매기형 수장 102"/>
          <p:cNvSpPr/>
          <p:nvPr/>
        </p:nvSpPr>
        <p:spPr>
          <a:xfrm flipH="1">
            <a:off x="6153160" y="5676916"/>
            <a:ext cx="159532" cy="285762"/>
          </a:xfrm>
          <a:prstGeom prst="chevron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4" name="갈매기형 수장 103"/>
          <p:cNvSpPr/>
          <p:nvPr/>
        </p:nvSpPr>
        <p:spPr>
          <a:xfrm flipH="1">
            <a:off x="5962660" y="1928802"/>
            <a:ext cx="159532" cy="285762"/>
          </a:xfrm>
          <a:prstGeom prst="chevron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5" name="갈매기형 수장 104"/>
          <p:cNvSpPr/>
          <p:nvPr/>
        </p:nvSpPr>
        <p:spPr>
          <a:xfrm flipH="1">
            <a:off x="6115060" y="1928802"/>
            <a:ext cx="159532" cy="285762"/>
          </a:xfrm>
          <a:prstGeom prst="chevron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5" name="Text Box 2"/>
          <p:cNvSpPr txBox="1">
            <a:spLocks noChangeArrowheads="1"/>
          </p:cNvSpPr>
          <p:nvPr/>
        </p:nvSpPr>
        <p:spPr bwMode="auto">
          <a:xfrm>
            <a:off x="249271" y="116540"/>
            <a:ext cx="8680447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Free Diagrams-ALLPPT.com</a:t>
            </a:r>
            <a:endParaRPr lang="en-US" altLang="ko-KR" sz="38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TextBox 33">
            <a:hlinkClick r:id="rId2"/>
          </p:cNvPr>
          <p:cNvSpPr txBox="1"/>
          <p:nvPr/>
        </p:nvSpPr>
        <p:spPr>
          <a:xfrm>
            <a:off x="0" y="6577300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</TotalTime>
  <Words>96</Words>
  <Application>Microsoft Office PowerPoint</Application>
  <PresentationFormat>화면 슬라이드 쇼(4:3)</PresentationFormat>
  <Paragraphs>27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PowerPoint 프레젠테이션</vt:lpstr>
    </vt:vector>
  </TitlesOfParts>
  <Company>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 Color - SWOT Diagrams PowerPoint Template</dc:title>
  <dc:creator>ALLPPT.COM</dc:creator>
  <cp:lastModifiedBy>Registered User</cp:lastModifiedBy>
  <cp:revision>21</cp:revision>
  <dcterms:created xsi:type="dcterms:W3CDTF">2010-08-14T06:45:49Z</dcterms:created>
  <dcterms:modified xsi:type="dcterms:W3CDTF">2014-02-08T11:52:23Z</dcterms:modified>
</cp:coreProperties>
</file>