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97" r:id="rId2"/>
    <p:sldId id="296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284152" y="2948742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3543719" y="2950764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4803286" y="2952786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12"/>
          <p:cNvSpPr>
            <a:spLocks noChangeArrowheads="1"/>
          </p:cNvSpPr>
          <p:nvPr/>
        </p:nvSpPr>
        <p:spPr bwMode="auto">
          <a:xfrm>
            <a:off x="6062853" y="2954808"/>
            <a:ext cx="1027103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Pillars PowerPoint Template</a:t>
            </a:r>
            <a:endParaRPr lang="en-US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526685" y="2600545"/>
            <a:ext cx="6355786" cy="40014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34350" y="3693535"/>
            <a:ext cx="1129656" cy="1152129"/>
            <a:chOff x="2234350" y="3693535"/>
            <a:chExt cx="1129656" cy="1152129"/>
          </a:xfrm>
        </p:grpSpPr>
        <p:grpSp>
          <p:nvGrpSpPr>
            <p:cNvPr id="4" name="Group 3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  <a:endParaRPr lang="en-US" sz="1600" dirty="0" smtClean="0"/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1259632" y="1196752"/>
            <a:ext cx="6921530" cy="1403793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55571" y="2455166"/>
            <a:ext cx="3899878" cy="6688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You can edit this line of text here</a:t>
            </a:r>
            <a:endParaRPr lang="en-US" sz="1600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2737115" y="5672153"/>
            <a:ext cx="3899878" cy="6688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You can edit this line of text here</a:t>
            </a:r>
            <a:endParaRPr lang="en-US" sz="1600" dirty="0" smtClean="0"/>
          </a:p>
        </p:txBody>
      </p:sp>
      <p:grpSp>
        <p:nvGrpSpPr>
          <p:cNvPr id="37" name="Group 36"/>
          <p:cNvGrpSpPr/>
          <p:nvPr/>
        </p:nvGrpSpPr>
        <p:grpSpPr>
          <a:xfrm>
            <a:off x="3492853" y="3695983"/>
            <a:ext cx="1129656" cy="1152129"/>
            <a:chOff x="2234350" y="3693535"/>
            <a:chExt cx="1129656" cy="1152129"/>
          </a:xfrm>
        </p:grpSpPr>
        <p:grpSp>
          <p:nvGrpSpPr>
            <p:cNvPr id="38" name="Group 37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  <a:endParaRPr lang="en-US" sz="1600" dirty="0" smtClean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759823" y="3698431"/>
            <a:ext cx="1129656" cy="1152129"/>
            <a:chOff x="2234350" y="3693535"/>
            <a:chExt cx="1129656" cy="1152129"/>
          </a:xfrm>
        </p:grpSpPr>
        <p:grpSp>
          <p:nvGrpSpPr>
            <p:cNvPr id="43" name="Group 42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  <a:endParaRPr lang="en-US" sz="1600" dirty="0" smtClean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18326" y="3700879"/>
            <a:ext cx="1129656" cy="1152129"/>
            <a:chOff x="2234350" y="3693535"/>
            <a:chExt cx="1129656" cy="1152129"/>
          </a:xfrm>
        </p:grpSpPr>
        <p:grpSp>
          <p:nvGrpSpPr>
            <p:cNvPr id="48" name="Group 47"/>
            <p:cNvGrpSpPr/>
            <p:nvPr/>
          </p:nvGrpSpPr>
          <p:grpSpPr>
            <a:xfrm>
              <a:off x="2309077" y="3693535"/>
              <a:ext cx="967625" cy="1152129"/>
              <a:chOff x="2309077" y="4439899"/>
              <a:chExt cx="967625" cy="1152129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2318705" y="4439900"/>
                <a:ext cx="957997" cy="1152128"/>
              </a:xfrm>
              <a:prstGeom prst="rect">
                <a:avLst/>
              </a:prstGeom>
              <a:gradFill flip="none" rotWithShape="1">
                <a:gsLst>
                  <a:gs pos="52000">
                    <a:schemeClr val="bg1"/>
                  </a:gs>
                  <a:gs pos="0">
                    <a:schemeClr val="bg1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0"/>
                <a:tileRect/>
              </a:gra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2309077" y="4439899"/>
                <a:ext cx="957997" cy="14122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  <a:alpha val="14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vert270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234350" y="4015559"/>
              <a:ext cx="112965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 smtClean="0"/>
                <a:t>Sample text here</a:t>
              </a:r>
              <a:endParaRPr lang="en-US" sz="1600" dirty="0" smtClean="0"/>
            </a:p>
          </p:txBody>
        </p:sp>
      </p:grpSp>
      <p:sp>
        <p:nvSpPr>
          <p:cNvPr id="52" name="Rectangle 51"/>
          <p:cNvSpPr/>
          <p:nvPr/>
        </p:nvSpPr>
        <p:spPr>
          <a:xfrm>
            <a:off x="2217415" y="5285236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58276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  <a:endParaRPr lang="en-US" sz="2000" dirty="0" smtClean="0"/>
          </a:p>
        </p:txBody>
      </p:sp>
      <p:sp>
        <p:nvSpPr>
          <p:cNvPr id="60" name="Rectangle 59"/>
          <p:cNvSpPr/>
          <p:nvPr/>
        </p:nvSpPr>
        <p:spPr>
          <a:xfrm>
            <a:off x="3489569" y="5294216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770190" y="5303196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991546" y="5295242"/>
            <a:ext cx="1159177" cy="347984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US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17843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  <a:endParaRPr lang="en-US" sz="2000" dirty="0" smtClean="0"/>
          </a:p>
        </p:txBody>
      </p:sp>
      <p:sp>
        <p:nvSpPr>
          <p:cNvPr id="58" name="TextBox 57"/>
          <p:cNvSpPr txBox="1"/>
          <p:nvPr/>
        </p:nvSpPr>
        <p:spPr>
          <a:xfrm>
            <a:off x="4777410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  <a:endParaRPr lang="en-US" sz="2000" dirty="0" smtClean="0"/>
          </a:p>
        </p:txBody>
      </p:sp>
      <p:sp>
        <p:nvSpPr>
          <p:cNvPr id="59" name="TextBox 58"/>
          <p:cNvSpPr txBox="1"/>
          <p:nvPr/>
        </p:nvSpPr>
        <p:spPr>
          <a:xfrm>
            <a:off x="6036977" y="5259024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50122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373281" y="2948742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3632848" y="2950764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4892415" y="2952786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12"/>
          <p:cNvSpPr>
            <a:spLocks noChangeArrowheads="1"/>
          </p:cNvSpPr>
          <p:nvPr/>
        </p:nvSpPr>
        <p:spPr bwMode="auto">
          <a:xfrm>
            <a:off x="6151982" y="2954808"/>
            <a:ext cx="848845" cy="2723411"/>
          </a:xfrm>
          <a:prstGeom prst="rect">
            <a:avLst/>
          </a:prstGeom>
          <a:gradFill flip="none" rotWithShape="1">
            <a:gsLst>
              <a:gs pos="52000">
                <a:srgbClr val="EEEEEE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Pillars PowerPoint Template</a:t>
            </a:r>
            <a:endParaRPr lang="en-US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259632" y="1196752"/>
            <a:ext cx="6921530" cy="1536089"/>
          </a:xfrm>
          <a:custGeom>
            <a:avLst/>
            <a:gdLst/>
            <a:ahLst/>
            <a:cxnLst>
              <a:cxn ang="0">
                <a:pos x="2297" y="0"/>
              </a:cxn>
              <a:cxn ang="0">
                <a:pos x="3444" y="574"/>
              </a:cxn>
              <a:cxn ang="0">
                <a:pos x="4594" y="1147"/>
              </a:cxn>
              <a:cxn ang="0">
                <a:pos x="0" y="1147"/>
              </a:cxn>
              <a:cxn ang="0">
                <a:pos x="1147" y="574"/>
              </a:cxn>
              <a:cxn ang="0">
                <a:pos x="2297" y="0"/>
              </a:cxn>
            </a:cxnLst>
            <a:rect l="0" t="0" r="r" b="b"/>
            <a:pathLst>
              <a:path w="4594" h="1147">
                <a:moveTo>
                  <a:pt x="2297" y="0"/>
                </a:moveTo>
                <a:lnTo>
                  <a:pt x="3444" y="574"/>
                </a:lnTo>
                <a:lnTo>
                  <a:pt x="4594" y="1147"/>
                </a:lnTo>
                <a:lnTo>
                  <a:pt x="0" y="1147"/>
                </a:lnTo>
                <a:lnTo>
                  <a:pt x="1147" y="574"/>
                </a:lnTo>
                <a:lnTo>
                  <a:pt x="2297" y="0"/>
                </a:lnTo>
                <a:close/>
              </a:path>
            </a:pathLst>
          </a:cu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526685" y="2777035"/>
            <a:ext cx="6355786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650984" y="5625564"/>
            <a:ext cx="6107189" cy="223651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75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3600000" scaled="0"/>
            <a:tileRect/>
          </a:gradFill>
          <a:ln w="0">
            <a:noFill/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1520282" y="5806359"/>
            <a:ext cx="6359552" cy="391053"/>
          </a:xfrm>
          <a:prstGeom prst="rect">
            <a:avLst/>
          </a:prstGeom>
          <a:gradFill flip="none" rotWithShape="1">
            <a:gsLst>
              <a:gs pos="52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  <a:tileRect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6000000" scaled="0"/>
            </a:gradFill>
            <a:prstDash val="solid"/>
            <a:miter lim="800000"/>
            <a:headEnd/>
            <a:tailEnd/>
          </a:ln>
        </p:spPr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endParaRPr lang="en-IN" sz="1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09077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1</a:t>
            </a:r>
            <a:endParaRPr lang="en-US" sz="2000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3568644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2</a:t>
            </a:r>
            <a:endParaRPr lang="en-US" sz="2000" dirty="0" smtClean="0"/>
          </a:p>
        </p:txBody>
      </p:sp>
      <p:sp>
        <p:nvSpPr>
          <p:cNvPr id="58" name="TextBox 57"/>
          <p:cNvSpPr txBox="1"/>
          <p:nvPr/>
        </p:nvSpPr>
        <p:spPr>
          <a:xfrm>
            <a:off x="4828211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3</a:t>
            </a:r>
            <a:endParaRPr lang="en-US" sz="2000" dirty="0" smtClean="0"/>
          </a:p>
        </p:txBody>
      </p:sp>
      <p:sp>
        <p:nvSpPr>
          <p:cNvPr id="59" name="TextBox 58"/>
          <p:cNvSpPr txBox="1"/>
          <p:nvPr/>
        </p:nvSpPr>
        <p:spPr>
          <a:xfrm>
            <a:off x="6087778" y="6309320"/>
            <a:ext cx="112965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/>
              <a:t>Pillar 4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279081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Pillars PowerPoint Template</vt:lpstr>
      <vt:lpstr>Pillars PowerPoint Template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2015-06-22T21:02:56Z</dcterms:modified>
</cp:coreProperties>
</file>