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EA904161-E3DC-4662-8C77-82C4AB6FC5EB}"/>
              </a:ext>
            </a:extLst>
          </p:cNvPr>
          <p:cNvGrpSpPr/>
          <p:nvPr/>
        </p:nvGrpSpPr>
        <p:grpSpPr>
          <a:xfrm>
            <a:off x="812023" y="740963"/>
            <a:ext cx="3733920" cy="5376073"/>
            <a:chOff x="4495800" y="1132354"/>
            <a:chExt cx="3200400" cy="4607914"/>
          </a:xfrm>
        </p:grpSpPr>
        <p:sp>
          <p:nvSpPr>
            <p:cNvPr id="579" name="Frame 5">
              <a:extLst>
                <a:ext uri="{FF2B5EF4-FFF2-40B4-BE49-F238E27FC236}">
                  <a16:creationId xmlns:a16="http://schemas.microsoft.com/office/drawing/2014/main" id="{9183DD7D-D41A-4F8C-ADF3-D56D1520FE4A}"/>
                </a:ext>
              </a:extLst>
            </p:cNvPr>
            <p:cNvSpPr>
              <a:spLocks/>
            </p:cNvSpPr>
            <p:nvPr/>
          </p:nvSpPr>
          <p:spPr>
            <a:xfrm>
              <a:off x="5181600" y="3911468"/>
              <a:ext cx="1828800" cy="1828800"/>
            </a:xfrm>
            <a:prstGeom prst="donut">
              <a:avLst>
                <a:gd name="adj" fmla="val 4578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61595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80" name="Frame 6">
              <a:extLst>
                <a:ext uri="{FF2B5EF4-FFF2-40B4-BE49-F238E27FC236}">
                  <a16:creationId xmlns:a16="http://schemas.microsoft.com/office/drawing/2014/main" id="{3C559C97-D73E-4F39-8B52-601B641240B0}"/>
                </a:ext>
              </a:extLst>
            </p:cNvPr>
            <p:cNvSpPr>
              <a:spLocks/>
            </p:cNvSpPr>
            <p:nvPr/>
          </p:nvSpPr>
          <p:spPr>
            <a:xfrm>
              <a:off x="4953000" y="2997068"/>
              <a:ext cx="2286000" cy="2286000"/>
            </a:xfrm>
            <a:prstGeom prst="donut">
              <a:avLst>
                <a:gd name="adj" fmla="val 3862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61595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81" name="Frame 7">
              <a:extLst>
                <a:ext uri="{FF2B5EF4-FFF2-40B4-BE49-F238E27FC236}">
                  <a16:creationId xmlns:a16="http://schemas.microsoft.com/office/drawing/2014/main" id="{D71E1CC1-1978-435B-A167-0E8B93AAF037}"/>
                </a:ext>
              </a:extLst>
            </p:cNvPr>
            <p:cNvSpPr>
              <a:spLocks/>
            </p:cNvSpPr>
            <p:nvPr/>
          </p:nvSpPr>
          <p:spPr>
            <a:xfrm>
              <a:off x="4724400" y="2057400"/>
              <a:ext cx="2743200" cy="2743200"/>
            </a:xfrm>
            <a:prstGeom prst="donut">
              <a:avLst>
                <a:gd name="adj" fmla="val 5345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6159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82" name="Frame 8">
              <a:extLst>
                <a:ext uri="{FF2B5EF4-FFF2-40B4-BE49-F238E27FC236}">
                  <a16:creationId xmlns:a16="http://schemas.microsoft.com/office/drawing/2014/main" id="{A0D5D006-E13D-4A16-BEF3-8598EA06F67D}"/>
                </a:ext>
              </a:extLst>
            </p:cNvPr>
            <p:cNvSpPr>
              <a:spLocks/>
            </p:cNvSpPr>
            <p:nvPr/>
          </p:nvSpPr>
          <p:spPr>
            <a:xfrm>
              <a:off x="4495800" y="1132354"/>
              <a:ext cx="3200400" cy="3200400"/>
            </a:xfrm>
            <a:prstGeom prst="donut">
              <a:avLst>
                <a:gd name="adj" fmla="val 385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61595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0307752F-4A32-4CC4-829C-436F2C65DB78}"/>
              </a:ext>
            </a:extLst>
          </p:cNvPr>
          <p:cNvGrpSpPr/>
          <p:nvPr/>
        </p:nvGrpSpPr>
        <p:grpSpPr>
          <a:xfrm>
            <a:off x="5382004" y="2047889"/>
            <a:ext cx="2499394" cy="934380"/>
            <a:chOff x="2113657" y="4283314"/>
            <a:chExt cx="3647460" cy="934380"/>
          </a:xfrm>
        </p:grpSpPr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3AF6850B-F6AD-4DB6-BA95-89597C7A6941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82850E6B-3800-44BF-A1C8-57F346C8AB6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0DCCEB01-339D-4189-B4A2-BE66C6862148}"/>
              </a:ext>
            </a:extLst>
          </p:cNvPr>
          <p:cNvGrpSpPr/>
          <p:nvPr/>
        </p:nvGrpSpPr>
        <p:grpSpPr>
          <a:xfrm>
            <a:off x="8776705" y="2047889"/>
            <a:ext cx="2499394" cy="934380"/>
            <a:chOff x="2113657" y="4283314"/>
            <a:chExt cx="3647460" cy="934380"/>
          </a:xfrm>
        </p:grpSpPr>
        <p:sp>
          <p:nvSpPr>
            <p:cNvPr id="587" name="TextBox 586">
              <a:extLst>
                <a:ext uri="{FF2B5EF4-FFF2-40B4-BE49-F238E27FC236}">
                  <a16:creationId xmlns:a16="http://schemas.microsoft.com/office/drawing/2014/main" id="{221E3B82-1C3E-4306-9FD8-493879CBEA51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B34A4CE1-1A0E-4BEC-8F7C-EE7D24F2E3F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A4C82B9C-A2E3-46F0-A047-3C16EB0577F4}"/>
              </a:ext>
            </a:extLst>
          </p:cNvPr>
          <p:cNvGrpSpPr/>
          <p:nvPr/>
        </p:nvGrpSpPr>
        <p:grpSpPr>
          <a:xfrm>
            <a:off x="5382004" y="3369148"/>
            <a:ext cx="2499394" cy="934380"/>
            <a:chOff x="2113657" y="4283314"/>
            <a:chExt cx="3647460" cy="934380"/>
          </a:xfrm>
        </p:grpSpPr>
        <p:sp>
          <p:nvSpPr>
            <p:cNvPr id="590" name="TextBox 589">
              <a:extLst>
                <a:ext uri="{FF2B5EF4-FFF2-40B4-BE49-F238E27FC236}">
                  <a16:creationId xmlns:a16="http://schemas.microsoft.com/office/drawing/2014/main" id="{05B5E24A-6E93-482F-85DD-C3F851A736D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1" name="TextBox 590">
              <a:extLst>
                <a:ext uri="{FF2B5EF4-FFF2-40B4-BE49-F238E27FC236}">
                  <a16:creationId xmlns:a16="http://schemas.microsoft.com/office/drawing/2014/main" id="{DA5FCD9C-1607-4E11-B9AB-0984BA65E23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9D7EA21F-4FF2-49AA-9AD3-E0FB6F08FE40}"/>
              </a:ext>
            </a:extLst>
          </p:cNvPr>
          <p:cNvGrpSpPr/>
          <p:nvPr/>
        </p:nvGrpSpPr>
        <p:grpSpPr>
          <a:xfrm>
            <a:off x="8776705" y="3369148"/>
            <a:ext cx="2499394" cy="934380"/>
            <a:chOff x="2113657" y="4283314"/>
            <a:chExt cx="3647460" cy="934380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72E73D7A-78D9-4257-B9B5-D06CA76DF24A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C2D0E5BF-65B3-4149-A793-BAB5346C144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3C5E8A37-8BE1-4FB6-AC15-3299F0F0EDB0}"/>
              </a:ext>
            </a:extLst>
          </p:cNvPr>
          <p:cNvGrpSpPr/>
          <p:nvPr/>
        </p:nvGrpSpPr>
        <p:grpSpPr>
          <a:xfrm>
            <a:off x="5048655" y="5024780"/>
            <a:ext cx="6507096" cy="1097280"/>
            <a:chOff x="4727642" y="5120805"/>
            <a:chExt cx="6507096" cy="1097280"/>
          </a:xfrm>
        </p:grpSpPr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F01AE78A-D0B0-4617-9B02-36D5EB90A52C}"/>
                </a:ext>
              </a:extLst>
            </p:cNvPr>
            <p:cNvSpPr/>
            <p:nvPr/>
          </p:nvSpPr>
          <p:spPr>
            <a:xfrm>
              <a:off x="4727642" y="5120805"/>
              <a:ext cx="6507096" cy="10972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C0BE19AE-B365-49D4-9114-A03A4528C047}"/>
                </a:ext>
              </a:extLst>
            </p:cNvPr>
            <p:cNvSpPr/>
            <p:nvPr/>
          </p:nvSpPr>
          <p:spPr>
            <a:xfrm>
              <a:off x="10137458" y="5120805"/>
              <a:ext cx="1097280" cy="109728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8" name="Rectangle 16">
            <a:extLst>
              <a:ext uri="{FF2B5EF4-FFF2-40B4-BE49-F238E27FC236}">
                <a16:creationId xmlns:a16="http://schemas.microsoft.com/office/drawing/2014/main" id="{D9A8C837-AF4A-4859-AFD5-4E822079705E}"/>
              </a:ext>
            </a:extLst>
          </p:cNvPr>
          <p:cNvSpPr/>
          <p:nvPr/>
        </p:nvSpPr>
        <p:spPr>
          <a:xfrm rot="2700000">
            <a:off x="10812417" y="5224368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C5E170EA-FD24-4A86-8518-810EDD6C1461}"/>
              </a:ext>
            </a:extLst>
          </p:cNvPr>
          <p:cNvSpPr txBox="1"/>
          <p:nvPr/>
        </p:nvSpPr>
        <p:spPr>
          <a:xfrm>
            <a:off x="6181025" y="5170462"/>
            <a:ext cx="312683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5E6C1D27-195B-477A-AECF-7BF4189DB897}"/>
              </a:ext>
            </a:extLst>
          </p:cNvPr>
          <p:cNvSpPr txBox="1"/>
          <p:nvPr/>
        </p:nvSpPr>
        <p:spPr>
          <a:xfrm>
            <a:off x="5194569" y="5651383"/>
            <a:ext cx="50997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2021-04-14T04:15:48Z</dcterms:modified>
</cp:coreProperties>
</file>