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373" name="Group 372">
            <a:extLst>
              <a:ext uri="{FF2B5EF4-FFF2-40B4-BE49-F238E27FC236}">
                <a16:creationId xmlns:a16="http://schemas.microsoft.com/office/drawing/2014/main" id="{A8830E1F-9461-4424-A8C5-F2527A0A88A6}"/>
              </a:ext>
            </a:extLst>
          </p:cNvPr>
          <p:cNvGrpSpPr/>
          <p:nvPr/>
        </p:nvGrpSpPr>
        <p:grpSpPr>
          <a:xfrm rot="19356937">
            <a:off x="931166" y="1744984"/>
            <a:ext cx="3265741" cy="4172186"/>
            <a:chOff x="500396" y="1895835"/>
            <a:chExt cx="3483312" cy="4450146"/>
          </a:xfrm>
        </p:grpSpPr>
        <p:grpSp>
          <p:nvGrpSpPr>
            <p:cNvPr id="374" name="Group 373">
              <a:extLst>
                <a:ext uri="{FF2B5EF4-FFF2-40B4-BE49-F238E27FC236}">
                  <a16:creationId xmlns:a16="http://schemas.microsoft.com/office/drawing/2014/main" id="{F6A9B567-BC97-40DA-9EA5-7178F032DD95}"/>
                </a:ext>
              </a:extLst>
            </p:cNvPr>
            <p:cNvGrpSpPr/>
            <p:nvPr/>
          </p:nvGrpSpPr>
          <p:grpSpPr>
            <a:xfrm>
              <a:off x="500396" y="1895835"/>
              <a:ext cx="3483312" cy="4450146"/>
              <a:chOff x="1404499" y="2043145"/>
              <a:chExt cx="3483312" cy="4450146"/>
            </a:xfrm>
          </p:grpSpPr>
          <p:sp>
            <p:nvSpPr>
              <p:cNvPr id="379" name="Rectangle 11">
                <a:extLst>
                  <a:ext uri="{FF2B5EF4-FFF2-40B4-BE49-F238E27FC236}">
                    <a16:creationId xmlns:a16="http://schemas.microsoft.com/office/drawing/2014/main" id="{C7B71512-2E7D-4D1D-9368-C9B7855AECF4}"/>
                  </a:ext>
                </a:extLst>
              </p:cNvPr>
              <p:cNvSpPr/>
              <p:nvPr/>
            </p:nvSpPr>
            <p:spPr>
              <a:xfrm>
                <a:off x="1950893" y="2985237"/>
                <a:ext cx="2390525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390525" h="1116000">
                    <a:moveTo>
                      <a:pt x="235871" y="0"/>
                    </a:moveTo>
                    <a:lnTo>
                      <a:pt x="2154656" y="0"/>
                    </a:lnTo>
                    <a:cubicBezTo>
                      <a:pt x="2298210" y="310471"/>
                      <a:pt x="2396706" y="714290"/>
                      <a:pt x="2390224" y="1069686"/>
                    </a:cubicBezTo>
                    <a:lnTo>
                      <a:pt x="2387265" y="1116000"/>
                    </a:lnTo>
                    <a:lnTo>
                      <a:pt x="3263" y="1116000"/>
                    </a:lnTo>
                    <a:cubicBezTo>
                      <a:pt x="665" y="1100130"/>
                      <a:pt x="302" y="1084652"/>
                      <a:pt x="302" y="1069685"/>
                    </a:cubicBezTo>
                    <a:cubicBezTo>
                      <a:pt x="-6179" y="714290"/>
                      <a:pt x="92317" y="310471"/>
                      <a:pt x="2358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0" name="Rectangle 12">
                <a:extLst>
                  <a:ext uri="{FF2B5EF4-FFF2-40B4-BE49-F238E27FC236}">
                    <a16:creationId xmlns:a16="http://schemas.microsoft.com/office/drawing/2014/main" id="{D5331735-4598-4CF2-8602-7ED48A7634B3}"/>
                  </a:ext>
                </a:extLst>
              </p:cNvPr>
              <p:cNvSpPr/>
              <p:nvPr/>
            </p:nvSpPr>
            <p:spPr>
              <a:xfrm>
                <a:off x="1670119" y="4181264"/>
                <a:ext cx="295207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952072" h="1116000">
                    <a:moveTo>
                      <a:pt x="284416" y="0"/>
                    </a:moveTo>
                    <a:lnTo>
                      <a:pt x="2666659" y="0"/>
                    </a:lnTo>
                    <a:cubicBezTo>
                      <a:pt x="2658933" y="175805"/>
                      <a:pt x="2609068" y="405909"/>
                      <a:pt x="2539680" y="642275"/>
                    </a:cubicBezTo>
                    <a:lnTo>
                      <a:pt x="2849820" y="831816"/>
                    </a:lnTo>
                    <a:lnTo>
                      <a:pt x="2952072" y="1116000"/>
                    </a:lnTo>
                    <a:lnTo>
                      <a:pt x="0" y="1116000"/>
                    </a:lnTo>
                    <a:lnTo>
                      <a:pt x="102252" y="831816"/>
                    </a:lnTo>
                    <a:lnTo>
                      <a:pt x="411552" y="642787"/>
                    </a:lnTo>
                    <a:cubicBezTo>
                      <a:pt x="342079" y="406245"/>
                      <a:pt x="292147" y="175934"/>
                      <a:pt x="2844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1" name="Rectangle 13">
                <a:extLst>
                  <a:ext uri="{FF2B5EF4-FFF2-40B4-BE49-F238E27FC236}">
                    <a16:creationId xmlns:a16="http://schemas.microsoft.com/office/drawing/2014/main" id="{32FD65BF-0145-4420-B3FD-29A18AF39A0B}"/>
                  </a:ext>
                </a:extLst>
              </p:cNvPr>
              <p:cNvSpPr/>
              <p:nvPr/>
            </p:nvSpPr>
            <p:spPr>
              <a:xfrm>
                <a:off x="1404499" y="5377291"/>
                <a:ext cx="348331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3483312" h="1116000">
                    <a:moveTo>
                      <a:pt x="1898185" y="1105560"/>
                    </a:moveTo>
                    <a:lnTo>
                      <a:pt x="1919880" y="1116000"/>
                    </a:lnTo>
                    <a:lnTo>
                      <a:pt x="1908776" y="1116000"/>
                    </a:lnTo>
                    <a:cubicBezTo>
                      <a:pt x="1905979" y="1111563"/>
                      <a:pt x="1902100" y="1108505"/>
                      <a:pt x="1898185" y="1105560"/>
                    </a:cubicBezTo>
                    <a:close/>
                    <a:moveTo>
                      <a:pt x="260668" y="0"/>
                    </a:moveTo>
                    <a:lnTo>
                      <a:pt x="3222644" y="0"/>
                    </a:lnTo>
                    <a:lnTo>
                      <a:pt x="3483312" y="724461"/>
                    </a:lnTo>
                    <a:lnTo>
                      <a:pt x="2489111" y="354812"/>
                    </a:lnTo>
                    <a:cubicBezTo>
                      <a:pt x="2465120" y="480738"/>
                      <a:pt x="2446948" y="534340"/>
                      <a:pt x="2365708" y="674887"/>
                    </a:cubicBezTo>
                    <a:cubicBezTo>
                      <a:pt x="2291173" y="814963"/>
                      <a:pt x="2172951" y="936315"/>
                      <a:pt x="2076571" y="1067029"/>
                    </a:cubicBezTo>
                    <a:lnTo>
                      <a:pt x="1413587" y="1067029"/>
                    </a:lnTo>
                    <a:cubicBezTo>
                      <a:pt x="1317208" y="936315"/>
                      <a:pt x="1208344" y="821204"/>
                      <a:pt x="1124449" y="674887"/>
                    </a:cubicBezTo>
                    <a:cubicBezTo>
                      <a:pt x="1052663" y="558938"/>
                      <a:pt x="1024571" y="508523"/>
                      <a:pt x="993354" y="355127"/>
                    </a:cubicBezTo>
                    <a:lnTo>
                      <a:pt x="0" y="7244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2" name="Diagonal Stripe 17">
                <a:extLst>
                  <a:ext uri="{FF2B5EF4-FFF2-40B4-BE49-F238E27FC236}">
                    <a16:creationId xmlns:a16="http://schemas.microsoft.com/office/drawing/2014/main" id="{C09C6AB7-294A-4B98-9649-B2E2D84DA8E5}"/>
                  </a:ext>
                </a:extLst>
              </p:cNvPr>
              <p:cNvSpPr/>
              <p:nvPr/>
            </p:nvSpPr>
            <p:spPr>
              <a:xfrm rot="13500000">
                <a:off x="2388166" y="2062690"/>
                <a:ext cx="1515978" cy="1476887"/>
              </a:xfrm>
              <a:custGeom>
                <a:avLst/>
                <a:gdLst/>
                <a:ahLst/>
                <a:cxnLst/>
                <a:rect l="l" t="t" r="r" b="b"/>
                <a:pathLst>
                  <a:path w="1515978" h="1476887">
                    <a:moveTo>
                      <a:pt x="1432872" y="1407768"/>
                    </a:moveTo>
                    <a:cubicBezTo>
                      <a:pt x="1044152" y="1532778"/>
                      <a:pt x="463423" y="1466296"/>
                      <a:pt x="96513" y="1380535"/>
                    </a:cubicBezTo>
                    <a:lnTo>
                      <a:pt x="0" y="1347296"/>
                    </a:lnTo>
                    <a:lnTo>
                      <a:pt x="1347296" y="0"/>
                    </a:lnTo>
                    <a:cubicBezTo>
                      <a:pt x="1360006" y="32393"/>
                      <a:pt x="1370814" y="64720"/>
                      <a:pt x="1380535" y="96513"/>
                    </a:cubicBezTo>
                    <a:cubicBezTo>
                      <a:pt x="1465987" y="462097"/>
                      <a:pt x="1607423" y="1036327"/>
                      <a:pt x="1432872" y="1407768"/>
                    </a:cubicBezTo>
                    <a:close/>
                    <a:moveTo>
                      <a:pt x="1430390" y="1413759"/>
                    </a:moveTo>
                    <a:cubicBezTo>
                      <a:pt x="1431325" y="1411814"/>
                      <a:pt x="1432251" y="1409863"/>
                      <a:pt x="1432872" y="1407768"/>
                    </a:cubicBezTo>
                    <a:lnTo>
                      <a:pt x="1434816" y="14072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375" name="TextBox 374">
              <a:extLst>
                <a:ext uri="{FF2B5EF4-FFF2-40B4-BE49-F238E27FC236}">
                  <a16:creationId xmlns:a16="http://schemas.microsoft.com/office/drawing/2014/main" id="{95C647F6-B17D-4720-AD8C-D0BB9FED4553}"/>
                </a:ext>
              </a:extLst>
            </p:cNvPr>
            <p:cNvSpPr txBox="1"/>
            <p:nvPr/>
          </p:nvSpPr>
          <p:spPr>
            <a:xfrm>
              <a:off x="1637872" y="2386623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6" name="TextBox 375">
              <a:extLst>
                <a:ext uri="{FF2B5EF4-FFF2-40B4-BE49-F238E27FC236}">
                  <a16:creationId xmlns:a16="http://schemas.microsoft.com/office/drawing/2014/main" id="{675CC1F3-933C-4A56-9410-D79B3203DA26}"/>
                </a:ext>
              </a:extLst>
            </p:cNvPr>
            <p:cNvSpPr txBox="1"/>
            <p:nvPr/>
          </p:nvSpPr>
          <p:spPr>
            <a:xfrm>
              <a:off x="1637873" y="3417722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7" name="TextBox 376">
              <a:extLst>
                <a:ext uri="{FF2B5EF4-FFF2-40B4-BE49-F238E27FC236}">
                  <a16:creationId xmlns:a16="http://schemas.microsoft.com/office/drawing/2014/main" id="{8BC1DA24-AF32-46CF-9A10-C5E24AAEBA93}"/>
                </a:ext>
              </a:extLst>
            </p:cNvPr>
            <p:cNvSpPr txBox="1"/>
            <p:nvPr/>
          </p:nvSpPr>
          <p:spPr>
            <a:xfrm>
              <a:off x="1637872" y="4663345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8" name="TextBox 377">
              <a:extLst>
                <a:ext uri="{FF2B5EF4-FFF2-40B4-BE49-F238E27FC236}">
                  <a16:creationId xmlns:a16="http://schemas.microsoft.com/office/drawing/2014/main" id="{5C97C42F-0F74-4B1E-820C-4AEEE26AF78C}"/>
                </a:ext>
              </a:extLst>
            </p:cNvPr>
            <p:cNvSpPr txBox="1"/>
            <p:nvPr/>
          </p:nvSpPr>
          <p:spPr>
            <a:xfrm>
              <a:off x="1637871" y="5671456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83" name="Group 382">
            <a:extLst>
              <a:ext uri="{FF2B5EF4-FFF2-40B4-BE49-F238E27FC236}">
                <a16:creationId xmlns:a16="http://schemas.microsoft.com/office/drawing/2014/main" id="{922212AA-86CE-4F9A-AF27-CD6524E3E554}"/>
              </a:ext>
            </a:extLst>
          </p:cNvPr>
          <p:cNvGrpSpPr/>
          <p:nvPr/>
        </p:nvGrpSpPr>
        <p:grpSpPr>
          <a:xfrm>
            <a:off x="5029201" y="5208948"/>
            <a:ext cx="6223517" cy="929826"/>
            <a:chOff x="5029201" y="5156196"/>
            <a:chExt cx="6223517" cy="929826"/>
          </a:xfrm>
        </p:grpSpPr>
        <p:grpSp>
          <p:nvGrpSpPr>
            <p:cNvPr id="384" name="Group 383">
              <a:extLst>
                <a:ext uri="{FF2B5EF4-FFF2-40B4-BE49-F238E27FC236}">
                  <a16:creationId xmlns:a16="http://schemas.microsoft.com/office/drawing/2014/main" id="{AA8D3F7E-312C-465E-84FA-31EE6C095334}"/>
                </a:ext>
              </a:extLst>
            </p:cNvPr>
            <p:cNvGrpSpPr/>
            <p:nvPr/>
          </p:nvGrpSpPr>
          <p:grpSpPr>
            <a:xfrm>
              <a:off x="5029201" y="5156196"/>
              <a:ext cx="6223517" cy="929826"/>
              <a:chOff x="-643405" y="2826095"/>
              <a:chExt cx="6223517" cy="929826"/>
            </a:xfrm>
          </p:grpSpPr>
          <p:sp>
            <p:nvSpPr>
              <p:cNvPr id="386" name="Oval 385">
                <a:extLst>
                  <a:ext uri="{FF2B5EF4-FFF2-40B4-BE49-F238E27FC236}">
                    <a16:creationId xmlns:a16="http://schemas.microsoft.com/office/drawing/2014/main" id="{925A4386-0E85-408F-AA23-9C9C49FA83A0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87" name="TextBox 386">
                <a:extLst>
                  <a:ext uri="{FF2B5EF4-FFF2-40B4-BE49-F238E27FC236}">
                    <a16:creationId xmlns:a16="http://schemas.microsoft.com/office/drawing/2014/main" id="{C6EA2F6A-4232-4E07-AC5C-CCEE66B6E5FF}"/>
                  </a:ext>
                </a:extLst>
              </p:cNvPr>
              <p:cNvSpPr txBox="1"/>
              <p:nvPr/>
            </p:nvSpPr>
            <p:spPr>
              <a:xfrm>
                <a:off x="-643405" y="3109590"/>
                <a:ext cx="554508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88" name="TextBox 387">
                <a:extLst>
                  <a:ext uri="{FF2B5EF4-FFF2-40B4-BE49-F238E27FC236}">
                    <a16:creationId xmlns:a16="http://schemas.microsoft.com/office/drawing/2014/main" id="{12EBFF55-52AF-404E-875A-30A26AF147AA}"/>
                  </a:ext>
                </a:extLst>
              </p:cNvPr>
              <p:cNvSpPr txBox="1"/>
              <p:nvPr/>
            </p:nvSpPr>
            <p:spPr>
              <a:xfrm>
                <a:off x="1043608" y="2832591"/>
                <a:ext cx="385690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89" name="Straight Connector 388">
                <a:extLst>
                  <a:ext uri="{FF2B5EF4-FFF2-40B4-BE49-F238E27FC236}">
                    <a16:creationId xmlns:a16="http://schemas.microsoft.com/office/drawing/2014/main" id="{066DDA7D-8F7A-4C87-9FB6-FE2CDFE31E67}"/>
                  </a:ext>
                </a:extLst>
              </p:cNvPr>
              <p:cNvCxnSpPr>
                <a:cxnSpLocks/>
                <a:endCxn id="386" idx="2"/>
              </p:cNvCxnSpPr>
              <p:nvPr/>
            </p:nvCxnSpPr>
            <p:spPr>
              <a:xfrm>
                <a:off x="-544532" y="3096114"/>
                <a:ext cx="5577625" cy="3491"/>
              </a:xfrm>
              <a:prstGeom prst="line">
                <a:avLst/>
              </a:prstGeom>
              <a:ln>
                <a:solidFill>
                  <a:schemeClr val="accent1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85" name="Parallelogram 30">
              <a:extLst>
                <a:ext uri="{FF2B5EF4-FFF2-40B4-BE49-F238E27FC236}">
                  <a16:creationId xmlns:a16="http://schemas.microsoft.com/office/drawing/2014/main" id="{B9B53D87-30F2-48D5-921F-72487D98DCF0}"/>
                </a:ext>
              </a:extLst>
            </p:cNvPr>
            <p:cNvSpPr/>
            <p:nvPr/>
          </p:nvSpPr>
          <p:spPr>
            <a:xfrm flipH="1">
              <a:off x="10852930" y="5287505"/>
              <a:ext cx="276735" cy="277420"/>
            </a:xfrm>
            <a:custGeom>
              <a:avLst/>
              <a:gdLst/>
              <a:ahLst/>
              <a:cxnLst/>
              <a:rect l="l" t="t" r="r" b="b"/>
              <a:pathLst>
                <a:path w="3240000" h="3248012">
                  <a:moveTo>
                    <a:pt x="712553" y="858820"/>
                  </a:moveTo>
                  <a:cubicBezTo>
                    <a:pt x="727950" y="858820"/>
                    <a:pt x="743348" y="864694"/>
                    <a:pt x="755096" y="876443"/>
                  </a:cubicBezTo>
                  <a:lnTo>
                    <a:pt x="1193671" y="1315016"/>
                  </a:lnTo>
                  <a:lnTo>
                    <a:pt x="1509169" y="999517"/>
                  </a:lnTo>
                  <a:cubicBezTo>
                    <a:pt x="1509517" y="999169"/>
                    <a:pt x="1509868" y="998827"/>
                    <a:pt x="1510414" y="998691"/>
                  </a:cubicBezTo>
                  <a:lnTo>
                    <a:pt x="1518932" y="988592"/>
                  </a:lnTo>
                  <a:cubicBezTo>
                    <a:pt x="1531945" y="978263"/>
                    <a:pt x="1547912" y="974188"/>
                    <a:pt x="1563209" y="975946"/>
                  </a:cubicBezTo>
                  <a:cubicBezTo>
                    <a:pt x="1578505" y="977705"/>
                    <a:pt x="1593131" y="985299"/>
                    <a:pt x="1603459" y="998313"/>
                  </a:cubicBezTo>
                  <a:lnTo>
                    <a:pt x="1892346" y="1362277"/>
                  </a:lnTo>
                  <a:lnTo>
                    <a:pt x="2149759" y="1177067"/>
                  </a:lnTo>
                  <a:lnTo>
                    <a:pt x="2151621" y="1174867"/>
                  </a:lnTo>
                  <a:cubicBezTo>
                    <a:pt x="2159033" y="1169006"/>
                    <a:pt x="2167397" y="1165168"/>
                    <a:pt x="2176160" y="1163802"/>
                  </a:cubicBezTo>
                  <a:cubicBezTo>
                    <a:pt x="2177188" y="1163485"/>
                    <a:pt x="2178237" y="1163269"/>
                    <a:pt x="2179375" y="1163558"/>
                  </a:cubicBezTo>
                  <a:cubicBezTo>
                    <a:pt x="2184768" y="1161771"/>
                    <a:pt x="2190389" y="1161654"/>
                    <a:pt x="2195921" y="1162300"/>
                  </a:cubicBezTo>
                  <a:cubicBezTo>
                    <a:pt x="2196662" y="1162386"/>
                    <a:pt x="2197402" y="1162487"/>
                    <a:pt x="2198081" y="1162987"/>
                  </a:cubicBezTo>
                  <a:cubicBezTo>
                    <a:pt x="2202197" y="1163290"/>
                    <a:pt x="2206218" y="1164270"/>
                    <a:pt x="2209739" y="1166702"/>
                  </a:cubicBezTo>
                  <a:cubicBezTo>
                    <a:pt x="2213116" y="1166857"/>
                    <a:pt x="2216051" y="1168231"/>
                    <a:pt x="2218766" y="1170038"/>
                  </a:cubicBezTo>
                  <a:cubicBezTo>
                    <a:pt x="2225342" y="1173160"/>
                    <a:pt x="2231151" y="1177875"/>
                    <a:pt x="2235489" y="1184194"/>
                  </a:cubicBezTo>
                  <a:lnTo>
                    <a:pt x="2236132" y="1184737"/>
                  </a:lnTo>
                  <a:lnTo>
                    <a:pt x="2236287" y="1184934"/>
                  </a:lnTo>
                  <a:lnTo>
                    <a:pt x="2238712" y="1187183"/>
                  </a:lnTo>
                  <a:cubicBezTo>
                    <a:pt x="2239115" y="1187744"/>
                    <a:pt x="2239507" y="1188310"/>
                    <a:pt x="2239574" y="1189090"/>
                  </a:cubicBezTo>
                  <a:lnTo>
                    <a:pt x="2540580" y="1569705"/>
                  </a:lnTo>
                  <a:cubicBezTo>
                    <a:pt x="2561191" y="1595768"/>
                    <a:pt x="2556772" y="1633604"/>
                    <a:pt x="2530710" y="1654215"/>
                  </a:cubicBezTo>
                  <a:cubicBezTo>
                    <a:pt x="2504647" y="1674827"/>
                    <a:pt x="2466811" y="1670408"/>
                    <a:pt x="2446199" y="1644345"/>
                  </a:cubicBezTo>
                  <a:lnTo>
                    <a:pt x="2177884" y="1305067"/>
                  </a:lnTo>
                  <a:lnTo>
                    <a:pt x="1934804" y="1479967"/>
                  </a:lnTo>
                  <a:cubicBezTo>
                    <a:pt x="1927367" y="1485317"/>
                    <a:pt x="1919123" y="1488726"/>
                    <a:pt x="1910598" y="1489881"/>
                  </a:cubicBezTo>
                  <a:cubicBezTo>
                    <a:pt x="1885257" y="1507791"/>
                    <a:pt x="1850121" y="1502627"/>
                    <a:pt x="1830495" y="1477903"/>
                  </a:cubicBezTo>
                  <a:lnTo>
                    <a:pt x="1551924" y="1126933"/>
                  </a:lnTo>
                  <a:lnTo>
                    <a:pt x="1239041" y="1439816"/>
                  </a:lnTo>
                  <a:cubicBezTo>
                    <a:pt x="1226569" y="1452288"/>
                    <a:pt x="1209983" y="1458139"/>
                    <a:pt x="1193674" y="1456888"/>
                  </a:cubicBezTo>
                  <a:cubicBezTo>
                    <a:pt x="1177363" y="1458142"/>
                    <a:pt x="1160774" y="1452290"/>
                    <a:pt x="1148301" y="1439816"/>
                  </a:cubicBezTo>
                  <a:lnTo>
                    <a:pt x="670011" y="961527"/>
                  </a:lnTo>
                  <a:cubicBezTo>
                    <a:pt x="646515" y="938031"/>
                    <a:pt x="646515" y="899938"/>
                    <a:pt x="670011" y="876442"/>
                  </a:cubicBezTo>
                  <a:cubicBezTo>
                    <a:pt x="681760" y="864694"/>
                    <a:pt x="697157" y="858820"/>
                    <a:pt x="712553" y="858820"/>
                  </a:cubicBezTo>
                  <a:close/>
                  <a:moveTo>
                    <a:pt x="2790000" y="699581"/>
                  </a:moveTo>
                  <a:lnTo>
                    <a:pt x="450000" y="699581"/>
                  </a:lnTo>
                  <a:lnTo>
                    <a:pt x="450000" y="1851581"/>
                  </a:lnTo>
                  <a:lnTo>
                    <a:pt x="2790000" y="1851581"/>
                  </a:lnTo>
                  <a:close/>
                  <a:moveTo>
                    <a:pt x="2987972" y="519497"/>
                  </a:moveTo>
                  <a:lnTo>
                    <a:pt x="2987972" y="2031665"/>
                  </a:lnTo>
                  <a:lnTo>
                    <a:pt x="252028" y="2031665"/>
                  </a:lnTo>
                  <a:lnTo>
                    <a:pt x="252028" y="519497"/>
                  </a:lnTo>
                  <a:close/>
                  <a:moveTo>
                    <a:pt x="1620000" y="0"/>
                  </a:moveTo>
                  <a:cubicBezTo>
                    <a:pt x="1540462" y="0"/>
                    <a:pt x="1475984" y="64478"/>
                    <a:pt x="1475984" y="144016"/>
                  </a:cubicBezTo>
                  <a:lnTo>
                    <a:pt x="1475984" y="267469"/>
                  </a:lnTo>
                  <a:lnTo>
                    <a:pt x="0" y="267469"/>
                  </a:lnTo>
                  <a:lnTo>
                    <a:pt x="0" y="2283693"/>
                  </a:lnTo>
                  <a:lnTo>
                    <a:pt x="852101" y="2283693"/>
                  </a:lnTo>
                  <a:lnTo>
                    <a:pt x="323771" y="3248012"/>
                  </a:lnTo>
                  <a:lnTo>
                    <a:pt x="621526" y="3248012"/>
                  </a:lnTo>
                  <a:lnTo>
                    <a:pt x="1149856" y="2283693"/>
                  </a:lnTo>
                  <a:lnTo>
                    <a:pt x="2090146" y="2283693"/>
                  </a:lnTo>
                  <a:lnTo>
                    <a:pt x="2618476" y="3248012"/>
                  </a:lnTo>
                  <a:lnTo>
                    <a:pt x="2916231" y="3248012"/>
                  </a:lnTo>
                  <a:lnTo>
                    <a:pt x="2387901" y="2283693"/>
                  </a:lnTo>
                  <a:lnTo>
                    <a:pt x="3240000" y="2283693"/>
                  </a:lnTo>
                  <a:lnTo>
                    <a:pt x="3240000" y="267469"/>
                  </a:lnTo>
                  <a:lnTo>
                    <a:pt x="1764016" y="267469"/>
                  </a:lnTo>
                  <a:lnTo>
                    <a:pt x="1764016" y="144016"/>
                  </a:lnTo>
                  <a:cubicBezTo>
                    <a:pt x="1764016" y="64478"/>
                    <a:pt x="1699538" y="0"/>
                    <a:pt x="162000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390" name="Group 389">
            <a:extLst>
              <a:ext uri="{FF2B5EF4-FFF2-40B4-BE49-F238E27FC236}">
                <a16:creationId xmlns:a16="http://schemas.microsoft.com/office/drawing/2014/main" id="{51A97067-82BF-4B13-A051-818901A09502}"/>
              </a:ext>
            </a:extLst>
          </p:cNvPr>
          <p:cNvGrpSpPr/>
          <p:nvPr/>
        </p:nvGrpSpPr>
        <p:grpSpPr>
          <a:xfrm>
            <a:off x="5029200" y="2939615"/>
            <a:ext cx="6223518" cy="929826"/>
            <a:chOff x="5029200" y="2886863"/>
            <a:chExt cx="6223518" cy="929826"/>
          </a:xfrm>
        </p:grpSpPr>
        <p:grpSp>
          <p:nvGrpSpPr>
            <p:cNvPr id="391" name="Group 390">
              <a:extLst>
                <a:ext uri="{FF2B5EF4-FFF2-40B4-BE49-F238E27FC236}">
                  <a16:creationId xmlns:a16="http://schemas.microsoft.com/office/drawing/2014/main" id="{F8A51DAF-D3B9-46C9-8541-A050E489B03E}"/>
                </a:ext>
              </a:extLst>
            </p:cNvPr>
            <p:cNvGrpSpPr/>
            <p:nvPr/>
          </p:nvGrpSpPr>
          <p:grpSpPr>
            <a:xfrm>
              <a:off x="5029200" y="2886863"/>
              <a:ext cx="6223518" cy="929826"/>
              <a:chOff x="-643406" y="2826095"/>
              <a:chExt cx="6223518" cy="929826"/>
            </a:xfrm>
          </p:grpSpPr>
          <p:sp>
            <p:nvSpPr>
              <p:cNvPr id="393" name="Oval 392">
                <a:extLst>
                  <a:ext uri="{FF2B5EF4-FFF2-40B4-BE49-F238E27FC236}">
                    <a16:creationId xmlns:a16="http://schemas.microsoft.com/office/drawing/2014/main" id="{A65E10EA-2122-47F7-B60C-30543221AC62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94" name="TextBox 393">
                <a:extLst>
                  <a:ext uri="{FF2B5EF4-FFF2-40B4-BE49-F238E27FC236}">
                    <a16:creationId xmlns:a16="http://schemas.microsoft.com/office/drawing/2014/main" id="{FAEFDB0D-F6C3-4CD9-9C6E-95B6F2F74CC3}"/>
                  </a:ext>
                </a:extLst>
              </p:cNvPr>
              <p:cNvSpPr txBox="1"/>
              <p:nvPr/>
            </p:nvSpPr>
            <p:spPr>
              <a:xfrm>
                <a:off x="-186206" y="3109590"/>
                <a:ext cx="508788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5" name="TextBox 394">
                <a:extLst>
                  <a:ext uri="{FF2B5EF4-FFF2-40B4-BE49-F238E27FC236}">
                    <a16:creationId xmlns:a16="http://schemas.microsoft.com/office/drawing/2014/main" id="{62220ADF-D8BB-41DB-9F7C-73349B6CB7CC}"/>
                  </a:ext>
                </a:extLst>
              </p:cNvPr>
              <p:cNvSpPr txBox="1"/>
              <p:nvPr/>
            </p:nvSpPr>
            <p:spPr>
              <a:xfrm>
                <a:off x="-186108" y="2832591"/>
                <a:ext cx="508661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396" name="Straight Connector 395">
                <a:extLst>
                  <a:ext uri="{FF2B5EF4-FFF2-40B4-BE49-F238E27FC236}">
                    <a16:creationId xmlns:a16="http://schemas.microsoft.com/office/drawing/2014/main" id="{55A00F9B-DA8F-40BA-BD49-AAB0863CC909}"/>
                  </a:ext>
                </a:extLst>
              </p:cNvPr>
              <p:cNvCxnSpPr>
                <a:cxnSpLocks/>
                <a:endCxn id="393" idx="2"/>
              </p:cNvCxnSpPr>
              <p:nvPr/>
            </p:nvCxnSpPr>
            <p:spPr>
              <a:xfrm flipV="1">
                <a:off x="-643406" y="3099605"/>
                <a:ext cx="5676499" cy="9985"/>
              </a:xfrm>
              <a:prstGeom prst="line">
                <a:avLst/>
              </a:prstGeom>
              <a:ln>
                <a:solidFill>
                  <a:schemeClr val="accent3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2" name="Rectangle 130">
              <a:extLst>
                <a:ext uri="{FF2B5EF4-FFF2-40B4-BE49-F238E27FC236}">
                  <a16:creationId xmlns:a16="http://schemas.microsoft.com/office/drawing/2014/main" id="{5C95D8E5-9DA0-4F8C-BAB1-85A18B21D673}"/>
                </a:ext>
              </a:extLst>
            </p:cNvPr>
            <p:cNvSpPr/>
            <p:nvPr/>
          </p:nvSpPr>
          <p:spPr>
            <a:xfrm>
              <a:off x="10847498" y="3036614"/>
              <a:ext cx="266279" cy="267488"/>
            </a:xfrm>
            <a:custGeom>
              <a:avLst/>
              <a:gdLst/>
              <a:ahLst/>
              <a:cxnLst/>
              <a:rect l="l" t="t" r="r" b="b"/>
              <a:pathLst>
                <a:path w="371900" h="373588">
                  <a:moveTo>
                    <a:pt x="297080" y="129105"/>
                  </a:moveTo>
                  <a:lnTo>
                    <a:pt x="284273" y="219737"/>
                  </a:lnTo>
                  <a:lnTo>
                    <a:pt x="305496" y="219737"/>
                  </a:lnTo>
                  <a:lnTo>
                    <a:pt x="333001" y="129105"/>
                  </a:lnTo>
                  <a:close/>
                  <a:moveTo>
                    <a:pt x="228265" y="129105"/>
                  </a:moveTo>
                  <a:lnTo>
                    <a:pt x="228265" y="219737"/>
                  </a:lnTo>
                  <a:lnTo>
                    <a:pt x="250807" y="219737"/>
                  </a:lnTo>
                  <a:lnTo>
                    <a:pt x="263614" y="129105"/>
                  </a:lnTo>
                  <a:close/>
                  <a:moveTo>
                    <a:pt x="157021" y="129105"/>
                  </a:moveTo>
                  <a:lnTo>
                    <a:pt x="175826" y="219737"/>
                  </a:lnTo>
                  <a:lnTo>
                    <a:pt x="195129" y="219737"/>
                  </a:lnTo>
                  <a:lnTo>
                    <a:pt x="195129" y="129105"/>
                  </a:lnTo>
                  <a:close/>
                  <a:moveTo>
                    <a:pt x="93087" y="129105"/>
                  </a:moveTo>
                  <a:lnTo>
                    <a:pt x="117372" y="219737"/>
                  </a:lnTo>
                  <a:lnTo>
                    <a:pt x="141984" y="219737"/>
                  </a:lnTo>
                  <a:lnTo>
                    <a:pt x="123179" y="129105"/>
                  </a:lnTo>
                  <a:close/>
                  <a:moveTo>
                    <a:pt x="58494" y="0"/>
                  </a:moveTo>
                  <a:lnTo>
                    <a:pt x="84208" y="95969"/>
                  </a:lnTo>
                  <a:lnTo>
                    <a:pt x="354346" y="95969"/>
                  </a:lnTo>
                  <a:lnTo>
                    <a:pt x="354346" y="97437"/>
                  </a:lnTo>
                  <a:cubicBezTo>
                    <a:pt x="356087" y="96136"/>
                    <a:pt x="357928" y="96353"/>
                    <a:pt x="359747" y="96905"/>
                  </a:cubicBezTo>
                  <a:lnTo>
                    <a:pt x="360371" y="97095"/>
                  </a:lnTo>
                  <a:cubicBezTo>
                    <a:pt x="368954" y="99700"/>
                    <a:pt x="373801" y="108770"/>
                    <a:pt x="371196" y="117354"/>
                  </a:cubicBezTo>
                  <a:lnTo>
                    <a:pt x="333339" y="242097"/>
                  </a:lnTo>
                  <a:cubicBezTo>
                    <a:pt x="331591" y="247858"/>
                    <a:pt x="326929" y="251935"/>
                    <a:pt x="321206" y="252122"/>
                  </a:cubicBezTo>
                  <a:lnTo>
                    <a:pt x="321206" y="252873"/>
                  </a:lnTo>
                  <a:lnTo>
                    <a:pt x="313576" y="252873"/>
                  </a:lnTo>
                  <a:cubicBezTo>
                    <a:pt x="313378" y="253010"/>
                    <a:pt x="313229" y="252967"/>
                    <a:pt x="313080" y="252922"/>
                  </a:cubicBezTo>
                  <a:lnTo>
                    <a:pt x="312919" y="252873"/>
                  </a:lnTo>
                  <a:lnTo>
                    <a:pt x="126251" y="252873"/>
                  </a:lnTo>
                  <a:lnTo>
                    <a:pt x="133971" y="281687"/>
                  </a:lnTo>
                  <a:lnTo>
                    <a:pt x="321075" y="281687"/>
                  </a:lnTo>
                  <a:lnTo>
                    <a:pt x="321075" y="314823"/>
                  </a:lnTo>
                  <a:lnTo>
                    <a:pt x="318480" y="314823"/>
                  </a:lnTo>
                  <a:cubicBezTo>
                    <a:pt x="329614" y="318311"/>
                    <a:pt x="336414" y="328969"/>
                    <a:pt x="336414" y="341215"/>
                  </a:cubicBezTo>
                  <a:cubicBezTo>
                    <a:pt x="336414" y="359094"/>
                    <a:pt x="321920" y="373588"/>
                    <a:pt x="304041" y="373588"/>
                  </a:cubicBezTo>
                  <a:cubicBezTo>
                    <a:pt x="286162" y="373588"/>
                    <a:pt x="271668" y="359094"/>
                    <a:pt x="271668" y="341215"/>
                  </a:cubicBezTo>
                  <a:cubicBezTo>
                    <a:pt x="271668" y="328969"/>
                    <a:pt x="278468" y="318311"/>
                    <a:pt x="289602" y="314823"/>
                  </a:cubicBezTo>
                  <a:lnTo>
                    <a:pt x="142850" y="314823"/>
                  </a:lnTo>
                  <a:lnTo>
                    <a:pt x="143397" y="316865"/>
                  </a:lnTo>
                  <a:cubicBezTo>
                    <a:pt x="151629" y="321811"/>
                    <a:pt x="156401" y="330956"/>
                    <a:pt x="156401" y="341215"/>
                  </a:cubicBezTo>
                  <a:cubicBezTo>
                    <a:pt x="156401" y="359094"/>
                    <a:pt x="141907" y="373588"/>
                    <a:pt x="124028" y="373588"/>
                  </a:cubicBezTo>
                  <a:cubicBezTo>
                    <a:pt x="106149" y="373588"/>
                    <a:pt x="91655" y="359094"/>
                    <a:pt x="91655" y="341215"/>
                  </a:cubicBezTo>
                  <a:cubicBezTo>
                    <a:pt x="91655" y="329356"/>
                    <a:pt x="98032" y="318986"/>
                    <a:pt x="108649" y="315212"/>
                  </a:cubicBezTo>
                  <a:lnTo>
                    <a:pt x="33542" y="34909"/>
                  </a:lnTo>
                  <a:lnTo>
                    <a:pt x="0" y="34909"/>
                  </a:lnTo>
                  <a:lnTo>
                    <a:pt x="0" y="1773"/>
                  </a:lnTo>
                  <a:lnTo>
                    <a:pt x="51879" y="17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397" name="Group 396">
            <a:extLst>
              <a:ext uri="{FF2B5EF4-FFF2-40B4-BE49-F238E27FC236}">
                <a16:creationId xmlns:a16="http://schemas.microsoft.com/office/drawing/2014/main" id="{B4714F5D-AE0F-44E1-B50A-1D479C31D8E9}"/>
              </a:ext>
            </a:extLst>
          </p:cNvPr>
          <p:cNvGrpSpPr/>
          <p:nvPr/>
        </p:nvGrpSpPr>
        <p:grpSpPr>
          <a:xfrm>
            <a:off x="3835914" y="1804949"/>
            <a:ext cx="7416805" cy="929826"/>
            <a:chOff x="3835914" y="1752197"/>
            <a:chExt cx="7416805" cy="929826"/>
          </a:xfrm>
        </p:grpSpPr>
        <p:grpSp>
          <p:nvGrpSpPr>
            <p:cNvPr id="398" name="Group 397">
              <a:extLst>
                <a:ext uri="{FF2B5EF4-FFF2-40B4-BE49-F238E27FC236}">
                  <a16:creationId xmlns:a16="http://schemas.microsoft.com/office/drawing/2014/main" id="{E01C8CCA-1652-45D4-A7AE-B70CBD594BEF}"/>
                </a:ext>
              </a:extLst>
            </p:cNvPr>
            <p:cNvGrpSpPr/>
            <p:nvPr/>
          </p:nvGrpSpPr>
          <p:grpSpPr>
            <a:xfrm>
              <a:off x="3835914" y="1752197"/>
              <a:ext cx="7416805" cy="929826"/>
              <a:chOff x="-1836693" y="2826095"/>
              <a:chExt cx="7416805" cy="929826"/>
            </a:xfrm>
          </p:grpSpPr>
          <p:sp>
            <p:nvSpPr>
              <p:cNvPr id="400" name="Oval 399">
                <a:extLst>
                  <a:ext uri="{FF2B5EF4-FFF2-40B4-BE49-F238E27FC236}">
                    <a16:creationId xmlns:a16="http://schemas.microsoft.com/office/drawing/2014/main" id="{DD6D9F70-8E50-4859-A51D-DF59D4CB1881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1" name="TextBox 400">
                <a:extLst>
                  <a:ext uri="{FF2B5EF4-FFF2-40B4-BE49-F238E27FC236}">
                    <a16:creationId xmlns:a16="http://schemas.microsoft.com/office/drawing/2014/main" id="{01CD59AD-E1A2-4A9D-ABCE-11A9062346CA}"/>
                  </a:ext>
                </a:extLst>
              </p:cNvPr>
              <p:cNvSpPr txBox="1"/>
              <p:nvPr/>
            </p:nvSpPr>
            <p:spPr>
              <a:xfrm>
                <a:off x="-1704110" y="3109590"/>
                <a:ext cx="6605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2" name="TextBox 401">
                <a:extLst>
                  <a:ext uri="{FF2B5EF4-FFF2-40B4-BE49-F238E27FC236}">
                    <a16:creationId xmlns:a16="http://schemas.microsoft.com/office/drawing/2014/main" id="{A5257AA6-A2B2-4A5A-8D5C-7B2408C15306}"/>
                  </a:ext>
                </a:extLst>
              </p:cNvPr>
              <p:cNvSpPr txBox="1"/>
              <p:nvPr/>
            </p:nvSpPr>
            <p:spPr>
              <a:xfrm>
                <a:off x="-1704110" y="2832591"/>
                <a:ext cx="6604620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403" name="Straight Connector 402">
                <a:extLst>
                  <a:ext uri="{FF2B5EF4-FFF2-40B4-BE49-F238E27FC236}">
                    <a16:creationId xmlns:a16="http://schemas.microsoft.com/office/drawing/2014/main" id="{FB3066CB-0C2C-40B0-A2AB-B416E1558A3C}"/>
                  </a:ext>
                </a:extLst>
              </p:cNvPr>
              <p:cNvCxnSpPr>
                <a:cxnSpLocks/>
                <a:endCxn id="400" idx="2"/>
              </p:cNvCxnSpPr>
              <p:nvPr/>
            </p:nvCxnSpPr>
            <p:spPr>
              <a:xfrm>
                <a:off x="-1836693" y="3099605"/>
                <a:ext cx="6869786" cy="0"/>
              </a:xfrm>
              <a:prstGeom prst="line">
                <a:avLst/>
              </a:prstGeom>
              <a:ln>
                <a:solidFill>
                  <a:schemeClr val="accent4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9" name="Rectangle 9">
              <a:extLst>
                <a:ext uri="{FF2B5EF4-FFF2-40B4-BE49-F238E27FC236}">
                  <a16:creationId xmlns:a16="http://schemas.microsoft.com/office/drawing/2014/main" id="{7503D43D-903F-40B9-9F58-F87DE1ACF3D5}"/>
                </a:ext>
              </a:extLst>
            </p:cNvPr>
            <p:cNvSpPr/>
            <p:nvPr/>
          </p:nvSpPr>
          <p:spPr>
            <a:xfrm>
              <a:off x="10837116" y="1879670"/>
              <a:ext cx="292549" cy="292074"/>
            </a:xfrm>
            <a:custGeom>
              <a:avLst/>
              <a:gdLst/>
              <a:ahLst/>
              <a:cxnLst/>
              <a:rect l="l" t="t" r="r" b="b"/>
              <a:pathLst>
                <a:path w="3228210" h="3222968">
                  <a:moveTo>
                    <a:pt x="1619999" y="642446"/>
                  </a:moveTo>
                  <a:lnTo>
                    <a:pt x="2664115" y="1686562"/>
                  </a:lnTo>
                  <a:lnTo>
                    <a:pt x="2664116" y="1686562"/>
                  </a:lnTo>
                  <a:lnTo>
                    <a:pt x="2664116" y="3222968"/>
                  </a:lnTo>
                  <a:lnTo>
                    <a:pt x="2015013" y="3222968"/>
                  </a:lnTo>
                  <a:lnTo>
                    <a:pt x="2015013" y="2511495"/>
                  </a:lnTo>
                  <a:cubicBezTo>
                    <a:pt x="2015013" y="2399422"/>
                    <a:pt x="1924159" y="2308568"/>
                    <a:pt x="1812086" y="2308568"/>
                  </a:cubicBezTo>
                  <a:lnTo>
                    <a:pt x="1427912" y="2308568"/>
                  </a:lnTo>
                  <a:cubicBezTo>
                    <a:pt x="1315839" y="2308568"/>
                    <a:pt x="1224985" y="2399422"/>
                    <a:pt x="1224985" y="2511495"/>
                  </a:cubicBezTo>
                  <a:lnTo>
                    <a:pt x="1224985" y="3222968"/>
                  </a:lnTo>
                  <a:lnTo>
                    <a:pt x="575882" y="3222968"/>
                  </a:lnTo>
                  <a:lnTo>
                    <a:pt x="575882" y="1686562"/>
                  </a:lnTo>
                  <a:lnTo>
                    <a:pt x="575884" y="1686562"/>
                  </a:lnTo>
                  <a:close/>
                  <a:moveTo>
                    <a:pt x="509997" y="122689"/>
                  </a:moveTo>
                  <a:lnTo>
                    <a:pt x="942045" y="122689"/>
                  </a:lnTo>
                  <a:lnTo>
                    <a:pt x="942045" y="542556"/>
                  </a:lnTo>
                  <a:lnTo>
                    <a:pt x="509997" y="974604"/>
                  </a:lnTo>
                  <a:close/>
                  <a:moveTo>
                    <a:pt x="1620001" y="7099"/>
                  </a:moveTo>
                  <a:lnTo>
                    <a:pt x="3228210" y="1686560"/>
                  </a:lnTo>
                  <a:lnTo>
                    <a:pt x="2900441" y="1686560"/>
                  </a:lnTo>
                  <a:lnTo>
                    <a:pt x="1620001" y="349390"/>
                  </a:lnTo>
                  <a:close/>
                  <a:moveTo>
                    <a:pt x="1619999" y="0"/>
                  </a:moveTo>
                  <a:lnTo>
                    <a:pt x="1619999" y="342291"/>
                  </a:lnTo>
                  <a:lnTo>
                    <a:pt x="330172" y="1679462"/>
                  </a:lnTo>
                  <a:lnTo>
                    <a:pt x="0" y="167946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grpSp>
        <p:nvGrpSpPr>
          <p:cNvPr id="404" name="Group 403">
            <a:extLst>
              <a:ext uri="{FF2B5EF4-FFF2-40B4-BE49-F238E27FC236}">
                <a16:creationId xmlns:a16="http://schemas.microsoft.com/office/drawing/2014/main" id="{8539D96F-8D50-4793-BB33-C3C15E72BD3E}"/>
              </a:ext>
            </a:extLst>
          </p:cNvPr>
          <p:cNvGrpSpPr/>
          <p:nvPr/>
        </p:nvGrpSpPr>
        <p:grpSpPr>
          <a:xfrm>
            <a:off x="5295501" y="4074281"/>
            <a:ext cx="5957216" cy="929826"/>
            <a:chOff x="5295501" y="4021529"/>
            <a:chExt cx="5957216" cy="929826"/>
          </a:xfrm>
        </p:grpSpPr>
        <p:grpSp>
          <p:nvGrpSpPr>
            <p:cNvPr id="405" name="Group 404">
              <a:extLst>
                <a:ext uri="{FF2B5EF4-FFF2-40B4-BE49-F238E27FC236}">
                  <a16:creationId xmlns:a16="http://schemas.microsoft.com/office/drawing/2014/main" id="{82886C61-8C21-4516-9BC4-88FE979D9300}"/>
                </a:ext>
              </a:extLst>
            </p:cNvPr>
            <p:cNvGrpSpPr/>
            <p:nvPr/>
          </p:nvGrpSpPr>
          <p:grpSpPr>
            <a:xfrm>
              <a:off x="5295501" y="4021529"/>
              <a:ext cx="5957216" cy="929826"/>
              <a:chOff x="-377104" y="2826095"/>
              <a:chExt cx="5957216" cy="929826"/>
            </a:xfrm>
          </p:grpSpPr>
          <p:sp>
            <p:nvSpPr>
              <p:cNvPr id="407" name="Oval 406">
                <a:extLst>
                  <a:ext uri="{FF2B5EF4-FFF2-40B4-BE49-F238E27FC236}">
                    <a16:creationId xmlns:a16="http://schemas.microsoft.com/office/drawing/2014/main" id="{ACB231DF-6F6B-4126-A4ED-2C9A87B42CFC}"/>
                  </a:ext>
                </a:extLst>
              </p:cNvPr>
              <p:cNvSpPr/>
              <p:nvPr/>
            </p:nvSpPr>
            <p:spPr>
              <a:xfrm>
                <a:off x="5033093" y="2826095"/>
                <a:ext cx="547019" cy="547019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endParaRPr lang="ko-KR" altLang="en-US" sz="120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408" name="TextBox 407">
                <a:extLst>
                  <a:ext uri="{FF2B5EF4-FFF2-40B4-BE49-F238E27FC236}">
                    <a16:creationId xmlns:a16="http://schemas.microsoft.com/office/drawing/2014/main" id="{A1A89F6B-B918-4719-B6BA-76B593ED91F6}"/>
                  </a:ext>
                </a:extLst>
              </p:cNvPr>
              <p:cNvSpPr txBox="1"/>
              <p:nvPr/>
            </p:nvSpPr>
            <p:spPr>
              <a:xfrm>
                <a:off x="-360293" y="3109590"/>
                <a:ext cx="526196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65000"/>
                        <a:lumOff val="3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 I hope and I believe that this Template will your Time, Money and Reputation. </a:t>
                </a:r>
                <a:endParaRPr lang="ko-KR" altLang="en-US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409" name="TextBox 408">
                <a:extLst>
                  <a:ext uri="{FF2B5EF4-FFF2-40B4-BE49-F238E27FC236}">
                    <a16:creationId xmlns:a16="http://schemas.microsoft.com/office/drawing/2014/main" id="{95C43146-6F53-4E28-A4AC-EAB635136902}"/>
                  </a:ext>
                </a:extLst>
              </p:cNvPr>
              <p:cNvSpPr txBox="1"/>
              <p:nvPr/>
            </p:nvSpPr>
            <p:spPr>
              <a:xfrm>
                <a:off x="-377104" y="2832591"/>
                <a:ext cx="5277613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Your Text Here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cxnSp>
            <p:nvCxnSpPr>
              <p:cNvPr id="410" name="Straight Connector 409">
                <a:extLst>
                  <a:ext uri="{FF2B5EF4-FFF2-40B4-BE49-F238E27FC236}">
                    <a16:creationId xmlns:a16="http://schemas.microsoft.com/office/drawing/2014/main" id="{BEBADC57-3AD1-4F8E-9D84-2D959F1E6F6E}"/>
                  </a:ext>
                </a:extLst>
              </p:cNvPr>
              <p:cNvCxnSpPr>
                <a:cxnSpLocks/>
                <a:endCxn id="407" idx="2"/>
              </p:cNvCxnSpPr>
              <p:nvPr/>
            </p:nvCxnSpPr>
            <p:spPr>
              <a:xfrm flipV="1">
                <a:off x="-291139" y="3099605"/>
                <a:ext cx="5324232" cy="16044"/>
              </a:xfrm>
              <a:prstGeom prst="line">
                <a:avLst/>
              </a:prstGeom>
              <a:ln>
                <a:solidFill>
                  <a:schemeClr val="accent2"/>
                </a:solidFill>
                <a:headEnd type="oval"/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6" name="Freeform 18">
              <a:extLst>
                <a:ext uri="{FF2B5EF4-FFF2-40B4-BE49-F238E27FC236}">
                  <a16:creationId xmlns:a16="http://schemas.microsoft.com/office/drawing/2014/main" id="{7A589E51-32C4-45E5-8790-5A22F0EDC1C6}"/>
                </a:ext>
              </a:extLst>
            </p:cNvPr>
            <p:cNvSpPr/>
            <p:nvPr/>
          </p:nvSpPr>
          <p:spPr>
            <a:xfrm>
              <a:off x="10811037" y="4110790"/>
              <a:ext cx="336343" cy="271454"/>
            </a:xfrm>
            <a:custGeom>
              <a:avLst/>
              <a:gdLst/>
              <a:ahLst/>
              <a:cxnLst/>
              <a:rect l="l" t="t" r="r" b="b"/>
              <a:pathLst>
                <a:path w="3307788" h="2669631">
                  <a:moveTo>
                    <a:pt x="2793832" y="1478391"/>
                  </a:moveTo>
                  <a:cubicBezTo>
                    <a:pt x="2772990" y="1635402"/>
                    <a:pt x="2717678" y="1784517"/>
                    <a:pt x="2633007" y="1915952"/>
                  </a:cubicBezTo>
                  <a:cubicBezTo>
                    <a:pt x="2695386" y="1951862"/>
                    <a:pt x="2772768" y="1955673"/>
                    <a:pt x="2841607" y="1924185"/>
                  </a:cubicBezTo>
                  <a:cubicBezTo>
                    <a:pt x="2943442" y="1877605"/>
                    <a:pt x="2999062" y="1766364"/>
                    <a:pt x="2975226" y="1656948"/>
                  </a:cubicBezTo>
                  <a:cubicBezTo>
                    <a:pt x="2955176" y="1564911"/>
                    <a:pt x="2883463" y="1495086"/>
                    <a:pt x="2793832" y="1478391"/>
                  </a:cubicBezTo>
                  <a:close/>
                  <a:moveTo>
                    <a:pt x="2807611" y="1247700"/>
                  </a:moveTo>
                  <a:lnTo>
                    <a:pt x="2807472" y="1256060"/>
                  </a:lnTo>
                  <a:cubicBezTo>
                    <a:pt x="2994195" y="1281771"/>
                    <a:pt x="3148201" y="1421768"/>
                    <a:pt x="3189276" y="1610317"/>
                  </a:cubicBezTo>
                  <a:cubicBezTo>
                    <a:pt x="3235041" y="1820393"/>
                    <a:pt x="3128252" y="2033972"/>
                    <a:pt x="2932732" y="2123406"/>
                  </a:cubicBezTo>
                  <a:cubicBezTo>
                    <a:pt x="2789297" y="2189015"/>
                    <a:pt x="2626543" y="2174805"/>
                    <a:pt x="2499470" y="2094044"/>
                  </a:cubicBezTo>
                  <a:cubicBezTo>
                    <a:pt x="2427194" y="2172627"/>
                    <a:pt x="2343030" y="2241391"/>
                    <a:pt x="2248861" y="2297980"/>
                  </a:cubicBezTo>
                  <a:cubicBezTo>
                    <a:pt x="2178351" y="2340352"/>
                    <a:pt x="2104446" y="2374567"/>
                    <a:pt x="2027600" y="2398134"/>
                  </a:cubicBezTo>
                  <a:lnTo>
                    <a:pt x="3307788" y="2397615"/>
                  </a:lnTo>
                  <a:cubicBezTo>
                    <a:pt x="3265361" y="2549905"/>
                    <a:pt x="2537441" y="2669620"/>
                    <a:pt x="1653814" y="2669631"/>
                  </a:cubicBezTo>
                  <a:cubicBezTo>
                    <a:pt x="773102" y="2669642"/>
                    <a:pt x="46417" y="2550707"/>
                    <a:pt x="0" y="2398955"/>
                  </a:cubicBezTo>
                  <a:lnTo>
                    <a:pt x="1280678" y="2398436"/>
                  </a:lnTo>
                  <a:cubicBezTo>
                    <a:pt x="1203764" y="2374915"/>
                    <a:pt x="1129786" y="2340732"/>
                    <a:pt x="1059201" y="2298380"/>
                  </a:cubicBezTo>
                  <a:cubicBezTo>
                    <a:pt x="693039" y="2078675"/>
                    <a:pt x="477900" y="1674935"/>
                    <a:pt x="499745" y="1248476"/>
                  </a:cubicBezTo>
                  <a:close/>
                  <a:moveTo>
                    <a:pt x="1331611" y="201752"/>
                  </a:moveTo>
                  <a:cubicBezTo>
                    <a:pt x="1206335" y="290902"/>
                    <a:pt x="1124761" y="308382"/>
                    <a:pt x="1132336" y="435988"/>
                  </a:cubicBezTo>
                  <a:cubicBezTo>
                    <a:pt x="1160888" y="640507"/>
                    <a:pt x="1527973" y="617783"/>
                    <a:pt x="1498839" y="840365"/>
                  </a:cubicBezTo>
                  <a:cubicBezTo>
                    <a:pt x="1455138" y="960979"/>
                    <a:pt x="1395705" y="987199"/>
                    <a:pt x="1213910" y="1052459"/>
                  </a:cubicBezTo>
                  <a:cubicBezTo>
                    <a:pt x="1331028" y="972050"/>
                    <a:pt x="1364241" y="921357"/>
                    <a:pt x="1360745" y="809484"/>
                  </a:cubicBezTo>
                  <a:cubicBezTo>
                    <a:pt x="1360746" y="646916"/>
                    <a:pt x="1111360" y="626523"/>
                    <a:pt x="1020462" y="495421"/>
                  </a:cubicBezTo>
                  <a:cubicBezTo>
                    <a:pt x="941218" y="374224"/>
                    <a:pt x="1061250" y="280996"/>
                    <a:pt x="1331611" y="201752"/>
                  </a:cubicBezTo>
                  <a:close/>
                  <a:moveTo>
                    <a:pt x="2164365" y="80223"/>
                  </a:moveTo>
                  <a:cubicBezTo>
                    <a:pt x="2021192" y="182108"/>
                    <a:pt x="1927964" y="202086"/>
                    <a:pt x="1936621" y="347922"/>
                  </a:cubicBezTo>
                  <a:cubicBezTo>
                    <a:pt x="1969252" y="581657"/>
                    <a:pt x="2388778" y="555687"/>
                    <a:pt x="2355482" y="810066"/>
                  </a:cubicBezTo>
                  <a:cubicBezTo>
                    <a:pt x="2305538" y="947910"/>
                    <a:pt x="2237615" y="977876"/>
                    <a:pt x="2029849" y="1052459"/>
                  </a:cubicBezTo>
                  <a:cubicBezTo>
                    <a:pt x="2163698" y="960563"/>
                    <a:pt x="2201656" y="902628"/>
                    <a:pt x="2197660" y="774773"/>
                  </a:cubicBezTo>
                  <a:cubicBezTo>
                    <a:pt x="2197661" y="588982"/>
                    <a:pt x="1912649" y="565676"/>
                    <a:pt x="1808765" y="415844"/>
                  </a:cubicBezTo>
                  <a:cubicBezTo>
                    <a:pt x="1718201" y="277334"/>
                    <a:pt x="1855380" y="170787"/>
                    <a:pt x="2164365" y="80223"/>
                  </a:cubicBezTo>
                  <a:close/>
                  <a:moveTo>
                    <a:pt x="1754169" y="0"/>
                  </a:moveTo>
                  <a:cubicBezTo>
                    <a:pt x="1583512" y="121444"/>
                    <a:pt x="1472387" y="145257"/>
                    <a:pt x="1482706" y="319088"/>
                  </a:cubicBezTo>
                  <a:cubicBezTo>
                    <a:pt x="1521601" y="597693"/>
                    <a:pt x="2021663" y="566738"/>
                    <a:pt x="1981975" y="869950"/>
                  </a:cubicBezTo>
                  <a:cubicBezTo>
                    <a:pt x="1922443" y="1034256"/>
                    <a:pt x="1841481" y="1069974"/>
                    <a:pt x="1593831" y="1158875"/>
                  </a:cubicBezTo>
                  <a:cubicBezTo>
                    <a:pt x="1753374" y="1049338"/>
                    <a:pt x="1798619" y="980281"/>
                    <a:pt x="1793856" y="827882"/>
                  </a:cubicBezTo>
                  <a:cubicBezTo>
                    <a:pt x="1793857" y="606424"/>
                    <a:pt x="1454132" y="578644"/>
                    <a:pt x="1330306" y="400050"/>
                  </a:cubicBezTo>
                  <a:cubicBezTo>
                    <a:pt x="1222356" y="234950"/>
                    <a:pt x="1385869" y="107950"/>
                    <a:pt x="175416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/>
            </a:p>
          </p:txBody>
        </p:sp>
      </p:grpSp>
      <p:sp>
        <p:nvSpPr>
          <p:cNvPr id="411" name="Parallelogram 30">
            <a:extLst>
              <a:ext uri="{FF2B5EF4-FFF2-40B4-BE49-F238E27FC236}">
                <a16:creationId xmlns:a16="http://schemas.microsoft.com/office/drawing/2014/main" id="{61608FDB-2168-48C7-8325-8DEB7C52C133}"/>
              </a:ext>
            </a:extLst>
          </p:cNvPr>
          <p:cNvSpPr/>
          <p:nvPr/>
        </p:nvSpPr>
        <p:spPr>
          <a:xfrm rot="19380000" flipH="1">
            <a:off x="3195903" y="4672763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2" name="Rectangle 130">
            <a:extLst>
              <a:ext uri="{FF2B5EF4-FFF2-40B4-BE49-F238E27FC236}">
                <a16:creationId xmlns:a16="http://schemas.microsoft.com/office/drawing/2014/main" id="{A48B8AC4-DE36-46E5-BBB4-2B09E57CE769}"/>
              </a:ext>
            </a:extLst>
          </p:cNvPr>
          <p:cNvSpPr/>
          <p:nvPr/>
        </p:nvSpPr>
        <p:spPr>
          <a:xfrm rot="19380000">
            <a:off x="1812175" y="3021852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3" name="Rectangle 9">
            <a:extLst>
              <a:ext uri="{FF2B5EF4-FFF2-40B4-BE49-F238E27FC236}">
                <a16:creationId xmlns:a16="http://schemas.microsoft.com/office/drawing/2014/main" id="{2F0B4ED3-8C9F-4BA6-A3B1-71BC21E88EE0}"/>
              </a:ext>
            </a:extLst>
          </p:cNvPr>
          <p:cNvSpPr/>
          <p:nvPr/>
        </p:nvSpPr>
        <p:spPr>
          <a:xfrm rot="19380000">
            <a:off x="1245500" y="221711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4" name="Freeform 18">
            <a:extLst>
              <a:ext uri="{FF2B5EF4-FFF2-40B4-BE49-F238E27FC236}">
                <a16:creationId xmlns:a16="http://schemas.microsoft.com/office/drawing/2014/main" id="{C59FBD04-8951-49CC-8968-209000A2092A}"/>
              </a:ext>
            </a:extLst>
          </p:cNvPr>
          <p:cNvSpPr/>
          <p:nvPr/>
        </p:nvSpPr>
        <p:spPr>
          <a:xfrm rot="19380000">
            <a:off x="2481490" y="3901792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11154</TotalTime>
  <Words>182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19</cp:revision>
  <dcterms:created xsi:type="dcterms:W3CDTF">2018-02-18T19:39:47Z</dcterms:created>
  <dcterms:modified xsi:type="dcterms:W3CDTF">2020-01-03T02:30:30Z</dcterms:modified>
</cp:coreProperties>
</file>