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 rot="19201116">
            <a:off x="3924564" y="2622168"/>
            <a:ext cx="1760726" cy="1212938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3482511">
            <a:off x="4021533" y="1989652"/>
            <a:ext cx="1760726" cy="1212938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3076439">
            <a:off x="3191628" y="2529764"/>
            <a:ext cx="1760726" cy="1212938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막힌 원호 50"/>
          <p:cNvSpPr/>
          <p:nvPr/>
        </p:nvSpPr>
        <p:spPr>
          <a:xfrm rot="10800000">
            <a:off x="3144608" y="1480518"/>
            <a:ext cx="2675018" cy="2675018"/>
          </a:xfrm>
          <a:prstGeom prst="blockArc">
            <a:avLst>
              <a:gd name="adj1" fmla="val 16200218"/>
              <a:gd name="adj2" fmla="val 0"/>
              <a:gd name="adj3" fmla="val 15656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8" name="그룹 51"/>
          <p:cNvGrpSpPr/>
          <p:nvPr/>
        </p:nvGrpSpPr>
        <p:grpSpPr>
          <a:xfrm>
            <a:off x="3144608" y="1480518"/>
            <a:ext cx="2675018" cy="2791043"/>
            <a:chOff x="2686171" y="1907592"/>
            <a:chExt cx="3771660" cy="3935248"/>
          </a:xfr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</p:grpSpPr>
        <p:sp>
          <p:nvSpPr>
            <p:cNvPr id="9" name="막힌 원호 53"/>
            <p:cNvSpPr/>
            <p:nvPr/>
          </p:nvSpPr>
          <p:spPr>
            <a:xfrm rot="5400000">
              <a:off x="2686172" y="1907591"/>
              <a:ext cx="3771658" cy="3771660"/>
            </a:xfrm>
            <a:prstGeom prst="blockArc">
              <a:avLst>
                <a:gd name="adj1" fmla="val 16200218"/>
                <a:gd name="adj2" fmla="val 0"/>
                <a:gd name="adj3" fmla="val 15656"/>
              </a:avLst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이등변 삼각형 54"/>
            <p:cNvSpPr/>
            <p:nvPr/>
          </p:nvSpPr>
          <p:spPr>
            <a:xfrm rot="16200000">
              <a:off x="3839398" y="5106707"/>
              <a:ext cx="928675" cy="543591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그룹 55"/>
          <p:cNvGrpSpPr/>
          <p:nvPr/>
        </p:nvGrpSpPr>
        <p:grpSpPr>
          <a:xfrm>
            <a:off x="3144608" y="1480518"/>
            <a:ext cx="2805804" cy="2675018"/>
            <a:chOff x="2686170" y="1907593"/>
            <a:chExt cx="3956060" cy="3771660"/>
          </a:xfr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</p:grpSpPr>
        <p:sp>
          <p:nvSpPr>
            <p:cNvPr id="12" name="막힌 원호 56"/>
            <p:cNvSpPr/>
            <p:nvPr/>
          </p:nvSpPr>
          <p:spPr>
            <a:xfrm>
              <a:off x="2686170" y="1907593"/>
              <a:ext cx="3771658" cy="3771660"/>
            </a:xfrm>
            <a:prstGeom prst="blockArc">
              <a:avLst>
                <a:gd name="adj1" fmla="val 16200218"/>
                <a:gd name="adj2" fmla="val 0"/>
                <a:gd name="adj3" fmla="val 15656"/>
              </a:avLst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이등변 삼각형 58"/>
            <p:cNvSpPr/>
            <p:nvPr/>
          </p:nvSpPr>
          <p:spPr>
            <a:xfrm rot="10800000">
              <a:off x="5713555" y="3789363"/>
              <a:ext cx="928675" cy="543591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그룹 59"/>
          <p:cNvGrpSpPr/>
          <p:nvPr/>
        </p:nvGrpSpPr>
        <p:grpSpPr>
          <a:xfrm>
            <a:off x="3144608" y="1365035"/>
            <a:ext cx="2675018" cy="2790502"/>
            <a:chOff x="2686172" y="1744765"/>
            <a:chExt cx="3771660" cy="3934485"/>
          </a:xfr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</p:grpSpPr>
        <p:sp>
          <p:nvSpPr>
            <p:cNvPr id="15" name="막힌 원호 60"/>
            <p:cNvSpPr/>
            <p:nvPr/>
          </p:nvSpPr>
          <p:spPr>
            <a:xfrm rot="16200000">
              <a:off x="2686173" y="1907591"/>
              <a:ext cx="3771658" cy="3771660"/>
            </a:xfrm>
            <a:prstGeom prst="blockArc">
              <a:avLst>
                <a:gd name="adj1" fmla="val 16200218"/>
                <a:gd name="adj2" fmla="val 0"/>
                <a:gd name="adj3" fmla="val 15656"/>
              </a:avLst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이등변 삼각형 61"/>
            <p:cNvSpPr/>
            <p:nvPr/>
          </p:nvSpPr>
          <p:spPr>
            <a:xfrm rot="5400000">
              <a:off x="4369933" y="1937307"/>
              <a:ext cx="928675" cy="543591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이등변 삼각형 62"/>
          <p:cNvSpPr/>
          <p:nvPr/>
        </p:nvSpPr>
        <p:spPr>
          <a:xfrm>
            <a:off x="3013823" y="2436367"/>
            <a:ext cx="658655" cy="385537"/>
          </a:xfrm>
          <a:prstGeom prst="triangl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Oval 29"/>
          <p:cNvSpPr>
            <a:spLocks noChangeArrowheads="1"/>
          </p:cNvSpPr>
          <p:nvPr/>
        </p:nvSpPr>
        <p:spPr bwMode="auto">
          <a:xfrm>
            <a:off x="2822307" y="3995939"/>
            <a:ext cx="3319621" cy="670308"/>
          </a:xfrm>
          <a:prstGeom prst="ellipse">
            <a:avLst/>
          </a:prstGeom>
          <a:gradFill rotWithShape="1">
            <a:gsLst>
              <a:gs pos="0">
                <a:schemeClr val="tx1">
                  <a:alpha val="39999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749224" y="699542"/>
            <a:ext cx="5746704" cy="35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" name="그룹 22"/>
          <p:cNvGrpSpPr/>
          <p:nvPr/>
        </p:nvGrpSpPr>
        <p:grpSpPr>
          <a:xfrm>
            <a:off x="3679941" y="2086176"/>
            <a:ext cx="1604351" cy="1457947"/>
            <a:chOff x="341530" y="2539993"/>
            <a:chExt cx="2799649" cy="2544172"/>
          </a:xfrm>
        </p:grpSpPr>
        <p:sp>
          <p:nvSpPr>
            <p:cNvPr id="21" name="타원 13"/>
            <p:cNvSpPr/>
            <p:nvPr/>
          </p:nvSpPr>
          <p:spPr>
            <a:xfrm>
              <a:off x="440230" y="2546371"/>
              <a:ext cx="2537792" cy="2537794"/>
            </a:xfrm>
            <a:prstGeom prst="ellipse">
              <a:avLst/>
            </a:prstGeom>
            <a:ln/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2" name="그룹 60"/>
            <p:cNvGrpSpPr/>
            <p:nvPr/>
          </p:nvGrpSpPr>
          <p:grpSpPr>
            <a:xfrm>
              <a:off x="341530" y="2539993"/>
              <a:ext cx="2799649" cy="2537794"/>
              <a:chOff x="5075123" y="3442121"/>
              <a:chExt cx="2481953" cy="2249809"/>
            </a:xfrm>
          </p:grpSpPr>
          <p:sp>
            <p:nvSpPr>
              <p:cNvPr id="24" name="자유형 18"/>
              <p:cNvSpPr/>
              <p:nvPr/>
            </p:nvSpPr>
            <p:spPr>
              <a:xfrm rot="5398342">
                <a:off x="5955277" y="3558568"/>
                <a:ext cx="1424934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" name="타원 15"/>
              <p:cNvSpPr/>
              <p:nvPr/>
            </p:nvSpPr>
            <p:spPr>
              <a:xfrm>
                <a:off x="5159815" y="3442121"/>
                <a:ext cx="2249809" cy="224980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65000">
                    <a:schemeClr val="bg1">
                      <a:alpha val="0"/>
                    </a:schemeClr>
                  </a:gs>
                  <a:gs pos="74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" name="Oval 26"/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891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" name="Oval 28"/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5000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28" name="자유형 19"/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" name="Oval 28"/>
              <p:cNvSpPr>
                <a:spLocks noChangeAspect="1" noChangeArrowheads="1"/>
              </p:cNvSpPr>
              <p:nvPr/>
            </p:nvSpPr>
            <p:spPr bwMode="auto">
              <a:xfrm rot="8100000">
                <a:off x="6006543" y="4665226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460241" y="3172326"/>
              <a:ext cx="2562225" cy="9757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</a:t>
              </a:r>
            </a:p>
            <a:p>
              <a:pPr algn="ctr"/>
              <a:r>
                <a:rPr lang="en-US" altLang="ko-KR" sz="17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Add </a:t>
              </a:r>
              <a:endParaRPr lang="ko-KR" altLang="en-US" sz="17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 rot="19206196">
            <a:off x="3322607" y="1841713"/>
            <a:ext cx="1760726" cy="1212938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49225" y="1282769"/>
            <a:ext cx="30911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33" name="TextBox 31"/>
          <p:cNvSpPr txBox="1">
            <a:spLocks noChangeArrowheads="1"/>
          </p:cNvSpPr>
          <p:nvPr/>
        </p:nvSpPr>
        <p:spPr bwMode="auto">
          <a:xfrm>
            <a:off x="5535459" y="3671975"/>
            <a:ext cx="299698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5535459" y="1282769"/>
            <a:ext cx="299698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49225" y="3676479"/>
            <a:ext cx="30911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add 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add text add text add text</a:t>
            </a: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19201116">
            <a:off x="3924564" y="2622168"/>
            <a:ext cx="1760726" cy="1212938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3482511">
            <a:off x="4021533" y="1989652"/>
            <a:ext cx="1760726" cy="1212938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3076439">
            <a:off x="3191628" y="2529764"/>
            <a:ext cx="1760726" cy="1212938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막힌 원호 50"/>
          <p:cNvSpPr/>
          <p:nvPr/>
        </p:nvSpPr>
        <p:spPr>
          <a:xfrm rot="10800000">
            <a:off x="3144608" y="1480518"/>
            <a:ext cx="2675018" cy="2675018"/>
          </a:xfrm>
          <a:prstGeom prst="blockArc">
            <a:avLst>
              <a:gd name="adj1" fmla="val 16200218"/>
              <a:gd name="adj2" fmla="val 0"/>
              <a:gd name="adj3" fmla="val 15656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9" name="그룹 51"/>
          <p:cNvGrpSpPr/>
          <p:nvPr/>
        </p:nvGrpSpPr>
        <p:grpSpPr>
          <a:xfrm>
            <a:off x="3144608" y="1480518"/>
            <a:ext cx="2675018" cy="2791043"/>
            <a:chOff x="2686171" y="1907592"/>
            <a:chExt cx="3771660" cy="3935248"/>
          </a:xfr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</p:grpSpPr>
        <p:sp>
          <p:nvSpPr>
            <p:cNvPr id="10" name="막힌 원호 53"/>
            <p:cNvSpPr/>
            <p:nvPr/>
          </p:nvSpPr>
          <p:spPr>
            <a:xfrm rot="5400000">
              <a:off x="2686172" y="1907591"/>
              <a:ext cx="3771658" cy="3771660"/>
            </a:xfrm>
            <a:prstGeom prst="blockArc">
              <a:avLst>
                <a:gd name="adj1" fmla="val 16200218"/>
                <a:gd name="adj2" fmla="val 0"/>
                <a:gd name="adj3" fmla="val 15656"/>
              </a:avLst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이등변 삼각형 54"/>
            <p:cNvSpPr/>
            <p:nvPr/>
          </p:nvSpPr>
          <p:spPr>
            <a:xfrm rot="16200000">
              <a:off x="3839398" y="5106707"/>
              <a:ext cx="928675" cy="543591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그룹 55"/>
          <p:cNvGrpSpPr/>
          <p:nvPr/>
        </p:nvGrpSpPr>
        <p:grpSpPr>
          <a:xfrm>
            <a:off x="3144608" y="1480518"/>
            <a:ext cx="2805804" cy="2675018"/>
            <a:chOff x="2686170" y="1907593"/>
            <a:chExt cx="3956060" cy="3771660"/>
          </a:xfr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</p:grpSpPr>
        <p:sp>
          <p:nvSpPr>
            <p:cNvPr id="13" name="막힌 원호 56"/>
            <p:cNvSpPr/>
            <p:nvPr/>
          </p:nvSpPr>
          <p:spPr>
            <a:xfrm>
              <a:off x="2686170" y="1907593"/>
              <a:ext cx="3771658" cy="3771660"/>
            </a:xfrm>
            <a:prstGeom prst="blockArc">
              <a:avLst>
                <a:gd name="adj1" fmla="val 16200218"/>
                <a:gd name="adj2" fmla="val 0"/>
                <a:gd name="adj3" fmla="val 15656"/>
              </a:avLst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이등변 삼각형 58"/>
            <p:cNvSpPr/>
            <p:nvPr/>
          </p:nvSpPr>
          <p:spPr>
            <a:xfrm rot="10800000">
              <a:off x="5713555" y="3789363"/>
              <a:ext cx="928675" cy="543591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" name="그룹 59"/>
          <p:cNvGrpSpPr/>
          <p:nvPr/>
        </p:nvGrpSpPr>
        <p:grpSpPr>
          <a:xfrm>
            <a:off x="3144608" y="1365035"/>
            <a:ext cx="2675018" cy="2790502"/>
            <a:chOff x="2686172" y="1744765"/>
            <a:chExt cx="3771660" cy="3934485"/>
          </a:xfr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</p:grpSpPr>
        <p:sp>
          <p:nvSpPr>
            <p:cNvPr id="16" name="막힌 원호 60"/>
            <p:cNvSpPr/>
            <p:nvPr/>
          </p:nvSpPr>
          <p:spPr>
            <a:xfrm rot="16200000">
              <a:off x="2686173" y="1907591"/>
              <a:ext cx="3771658" cy="3771660"/>
            </a:xfrm>
            <a:prstGeom prst="blockArc">
              <a:avLst>
                <a:gd name="adj1" fmla="val 16200218"/>
                <a:gd name="adj2" fmla="val 0"/>
                <a:gd name="adj3" fmla="val 15656"/>
              </a:avLst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이등변 삼각형 61"/>
            <p:cNvSpPr/>
            <p:nvPr/>
          </p:nvSpPr>
          <p:spPr>
            <a:xfrm rot="5400000">
              <a:off x="4369933" y="1937307"/>
              <a:ext cx="928675" cy="543591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8" name="이등변 삼각형 62"/>
          <p:cNvSpPr/>
          <p:nvPr/>
        </p:nvSpPr>
        <p:spPr>
          <a:xfrm>
            <a:off x="3013823" y="2436367"/>
            <a:ext cx="658655" cy="385537"/>
          </a:xfrm>
          <a:prstGeom prst="triangl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Oval 29"/>
          <p:cNvSpPr>
            <a:spLocks noChangeArrowheads="1"/>
          </p:cNvSpPr>
          <p:nvPr/>
        </p:nvSpPr>
        <p:spPr bwMode="auto">
          <a:xfrm>
            <a:off x="2822307" y="3995939"/>
            <a:ext cx="3319621" cy="670308"/>
          </a:xfrm>
          <a:prstGeom prst="ellipse">
            <a:avLst/>
          </a:prstGeom>
          <a:gradFill rotWithShape="1">
            <a:gsLst>
              <a:gs pos="0">
                <a:schemeClr val="tx1">
                  <a:alpha val="39999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749224" y="699542"/>
            <a:ext cx="57467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1" name="그룹 22"/>
          <p:cNvGrpSpPr/>
          <p:nvPr/>
        </p:nvGrpSpPr>
        <p:grpSpPr>
          <a:xfrm>
            <a:off x="3679941" y="2086176"/>
            <a:ext cx="1604351" cy="1457947"/>
            <a:chOff x="341530" y="2539993"/>
            <a:chExt cx="2799649" cy="2544172"/>
          </a:xfrm>
        </p:grpSpPr>
        <p:sp>
          <p:nvSpPr>
            <p:cNvPr id="22" name="타원 13"/>
            <p:cNvSpPr/>
            <p:nvPr/>
          </p:nvSpPr>
          <p:spPr>
            <a:xfrm>
              <a:off x="440230" y="2546371"/>
              <a:ext cx="2537792" cy="2537794"/>
            </a:xfrm>
            <a:prstGeom prst="ellipse">
              <a:avLst/>
            </a:prstGeom>
            <a:ln/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3" name="그룹 60"/>
            <p:cNvGrpSpPr/>
            <p:nvPr/>
          </p:nvGrpSpPr>
          <p:grpSpPr>
            <a:xfrm>
              <a:off x="341530" y="2539993"/>
              <a:ext cx="2799649" cy="2537794"/>
              <a:chOff x="5075123" y="3442121"/>
              <a:chExt cx="2481953" cy="2249809"/>
            </a:xfrm>
          </p:grpSpPr>
          <p:sp>
            <p:nvSpPr>
              <p:cNvPr id="25" name="자유형 18"/>
              <p:cNvSpPr/>
              <p:nvPr/>
            </p:nvSpPr>
            <p:spPr>
              <a:xfrm rot="5398342">
                <a:off x="5955277" y="3558568"/>
                <a:ext cx="1424934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" name="타원 15"/>
              <p:cNvSpPr/>
              <p:nvPr/>
            </p:nvSpPr>
            <p:spPr>
              <a:xfrm>
                <a:off x="5159815" y="3442121"/>
                <a:ext cx="2249809" cy="224980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65000">
                    <a:schemeClr val="bg1">
                      <a:alpha val="0"/>
                    </a:schemeClr>
                  </a:gs>
                  <a:gs pos="74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" name="Oval 26"/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891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" name="Oval 28"/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5000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29" name="자유형 19"/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" name="Oval 29"/>
              <p:cNvSpPr>
                <a:spLocks noChangeAspect="1" noChangeArrowheads="1"/>
              </p:cNvSpPr>
              <p:nvPr/>
            </p:nvSpPr>
            <p:spPr bwMode="auto">
              <a:xfrm rot="8100000">
                <a:off x="6006543" y="4665226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460241" y="3172326"/>
              <a:ext cx="2562225" cy="9757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</a:t>
              </a:r>
            </a:p>
            <a:p>
              <a:pPr algn="ctr"/>
              <a:r>
                <a:rPr lang="en-US" altLang="ko-KR" sz="17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Add </a:t>
              </a:r>
              <a:endParaRPr lang="ko-KR" altLang="en-US" sz="17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1" name="TextBox 30"/>
          <p:cNvSpPr txBox="1"/>
          <p:nvPr/>
        </p:nvSpPr>
        <p:spPr>
          <a:xfrm rot="19206196">
            <a:off x="3322607" y="1841713"/>
            <a:ext cx="1760726" cy="1212938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49225" y="1282769"/>
            <a:ext cx="30911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33" name="TextBox 31"/>
          <p:cNvSpPr txBox="1">
            <a:spLocks noChangeArrowheads="1"/>
          </p:cNvSpPr>
          <p:nvPr/>
        </p:nvSpPr>
        <p:spPr bwMode="auto">
          <a:xfrm>
            <a:off x="5535459" y="3671975"/>
            <a:ext cx="299698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5535459" y="1282769"/>
            <a:ext cx="299698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9225" y="3676479"/>
            <a:ext cx="30911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</a:t>
            </a:r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add </a:t>
            </a: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add text add text add text</a:t>
            </a: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1384</TotalTime>
  <Words>256</Words>
  <Application>Microsoft Office PowerPoint</Application>
  <PresentationFormat>On-screen Show (16:9)</PresentationFormat>
  <Paragraphs>34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22</cp:revision>
  <dcterms:created xsi:type="dcterms:W3CDTF">2014-02-28T09:23:05Z</dcterms:created>
  <dcterms:modified xsi:type="dcterms:W3CDTF">2014-03-15T06:11:06Z</dcterms:modified>
</cp:coreProperties>
</file>