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63" name="그룹 1162">
            <a:extLst>
              <a:ext uri="{FF2B5EF4-FFF2-40B4-BE49-F238E27FC236}">
                <a16:creationId xmlns:a16="http://schemas.microsoft.com/office/drawing/2014/main" id="{27716D03-D76D-4E6D-A741-287F2A0A2ED2}"/>
              </a:ext>
            </a:extLst>
          </p:cNvPr>
          <p:cNvGrpSpPr/>
          <p:nvPr/>
        </p:nvGrpSpPr>
        <p:grpSpPr>
          <a:xfrm>
            <a:off x="4443702" y="2665220"/>
            <a:ext cx="3304597" cy="3148686"/>
            <a:chOff x="523876" y="2227070"/>
            <a:chExt cx="3304597" cy="3148686"/>
          </a:xfrm>
        </p:grpSpPr>
        <p:sp>
          <p:nvSpPr>
            <p:cNvPr id="1164" name="이등변 삼각형 1163">
              <a:extLst>
                <a:ext uri="{FF2B5EF4-FFF2-40B4-BE49-F238E27FC236}">
                  <a16:creationId xmlns:a16="http://schemas.microsoft.com/office/drawing/2014/main" id="{2ED0391F-DAED-4525-87F9-AFC36A276D83}"/>
                </a:ext>
              </a:extLst>
            </p:cNvPr>
            <p:cNvSpPr/>
            <p:nvPr/>
          </p:nvSpPr>
          <p:spPr>
            <a:xfrm rot="12956156">
              <a:off x="1525179" y="2228153"/>
              <a:ext cx="2303294" cy="159843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5" name="이등변 삼각형 1164">
              <a:extLst>
                <a:ext uri="{FF2B5EF4-FFF2-40B4-BE49-F238E27FC236}">
                  <a16:creationId xmlns:a16="http://schemas.microsoft.com/office/drawing/2014/main" id="{386338A5-DBD5-4E9B-BC49-08C17D0A22AF}"/>
                </a:ext>
              </a:extLst>
            </p:cNvPr>
            <p:cNvSpPr/>
            <p:nvPr/>
          </p:nvSpPr>
          <p:spPr>
            <a:xfrm rot="17279940">
              <a:off x="1820243" y="3180753"/>
              <a:ext cx="2303294" cy="159843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6" name="이등변 삼각형 1165">
              <a:extLst>
                <a:ext uri="{FF2B5EF4-FFF2-40B4-BE49-F238E27FC236}">
                  <a16:creationId xmlns:a16="http://schemas.microsoft.com/office/drawing/2014/main" id="{F9EFA07F-2827-4E26-A40A-F2CFF0DF1408}"/>
                </a:ext>
              </a:extLst>
            </p:cNvPr>
            <p:cNvSpPr/>
            <p:nvPr/>
          </p:nvSpPr>
          <p:spPr>
            <a:xfrm>
              <a:off x="1023754" y="3777321"/>
              <a:ext cx="2303294" cy="159843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7" name="이등변 삼각형 1166">
              <a:extLst>
                <a:ext uri="{FF2B5EF4-FFF2-40B4-BE49-F238E27FC236}">
                  <a16:creationId xmlns:a16="http://schemas.microsoft.com/office/drawing/2014/main" id="{3E4DEB89-5646-4528-8A74-82E512373231}"/>
                </a:ext>
              </a:extLst>
            </p:cNvPr>
            <p:cNvSpPr/>
            <p:nvPr/>
          </p:nvSpPr>
          <p:spPr>
            <a:xfrm rot="4287268">
              <a:off x="227265" y="3176959"/>
              <a:ext cx="2303294" cy="159843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8" name="이등변 삼각형 1167">
              <a:extLst>
                <a:ext uri="{FF2B5EF4-FFF2-40B4-BE49-F238E27FC236}">
                  <a16:creationId xmlns:a16="http://schemas.microsoft.com/office/drawing/2014/main" id="{EF3013E5-C527-4A67-A769-C3CF04BB7AD1}"/>
                </a:ext>
              </a:extLst>
            </p:cNvPr>
            <p:cNvSpPr/>
            <p:nvPr/>
          </p:nvSpPr>
          <p:spPr>
            <a:xfrm rot="8651849">
              <a:off x="523876" y="2227070"/>
              <a:ext cx="2303294" cy="1598435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69" name="오각형 1168">
            <a:extLst>
              <a:ext uri="{FF2B5EF4-FFF2-40B4-BE49-F238E27FC236}">
                <a16:creationId xmlns:a16="http://schemas.microsoft.com/office/drawing/2014/main" id="{FF71B01E-BB43-478C-A01C-AF9D9A9CEBCB}"/>
              </a:ext>
            </a:extLst>
          </p:cNvPr>
          <p:cNvSpPr/>
          <p:nvPr/>
        </p:nvSpPr>
        <p:spPr>
          <a:xfrm>
            <a:off x="5080334" y="3068284"/>
            <a:ext cx="2032940" cy="1936132"/>
          </a:xfrm>
          <a:prstGeom prst="pent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0" name="Isosceles Triangle 22">
            <a:extLst>
              <a:ext uri="{FF2B5EF4-FFF2-40B4-BE49-F238E27FC236}">
                <a16:creationId xmlns:a16="http://schemas.microsoft.com/office/drawing/2014/main" id="{9BFFA071-3A87-4E8A-A1BD-5E65BB3BDBA6}"/>
              </a:ext>
            </a:extLst>
          </p:cNvPr>
          <p:cNvSpPr/>
          <p:nvPr/>
        </p:nvSpPr>
        <p:spPr>
          <a:xfrm rot="19800000">
            <a:off x="5345447" y="4108353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71" name="Pie 2">
            <a:extLst>
              <a:ext uri="{FF2B5EF4-FFF2-40B4-BE49-F238E27FC236}">
                <a16:creationId xmlns:a16="http://schemas.microsoft.com/office/drawing/2014/main" id="{1BAC4369-5263-4D76-83D2-5CF4F357FF96}"/>
              </a:ext>
            </a:extLst>
          </p:cNvPr>
          <p:cNvSpPr/>
          <p:nvPr/>
        </p:nvSpPr>
        <p:spPr>
          <a:xfrm>
            <a:off x="6220068" y="3493890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72" name="TextBox 1171">
            <a:extLst>
              <a:ext uri="{FF2B5EF4-FFF2-40B4-BE49-F238E27FC236}">
                <a16:creationId xmlns:a16="http://schemas.microsoft.com/office/drawing/2014/main" id="{0CE32DEA-557F-4C7E-B8D8-C9013BCE9B34}"/>
              </a:ext>
            </a:extLst>
          </p:cNvPr>
          <p:cNvSpPr txBox="1"/>
          <p:nvPr/>
        </p:nvSpPr>
        <p:spPr>
          <a:xfrm rot="2171063">
            <a:off x="6181480" y="2914600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3" name="TextBox 1172">
            <a:extLst>
              <a:ext uri="{FF2B5EF4-FFF2-40B4-BE49-F238E27FC236}">
                <a16:creationId xmlns:a16="http://schemas.microsoft.com/office/drawing/2014/main" id="{31036233-AEC4-4DE9-9999-1A665731C0A5}"/>
              </a:ext>
            </a:extLst>
          </p:cNvPr>
          <p:cNvSpPr txBox="1"/>
          <p:nvPr/>
        </p:nvSpPr>
        <p:spPr>
          <a:xfrm rot="19450656">
            <a:off x="4647596" y="2865327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4" name="TextBox 1173">
            <a:extLst>
              <a:ext uri="{FF2B5EF4-FFF2-40B4-BE49-F238E27FC236}">
                <a16:creationId xmlns:a16="http://schemas.microsoft.com/office/drawing/2014/main" id="{13070A24-FBE9-4281-BA77-43250ECF8BFB}"/>
              </a:ext>
            </a:extLst>
          </p:cNvPr>
          <p:cNvSpPr txBox="1"/>
          <p:nvPr/>
        </p:nvSpPr>
        <p:spPr>
          <a:xfrm>
            <a:off x="5410663" y="5174595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5" name="TextBox 1174">
            <a:extLst>
              <a:ext uri="{FF2B5EF4-FFF2-40B4-BE49-F238E27FC236}">
                <a16:creationId xmlns:a16="http://schemas.microsoft.com/office/drawing/2014/main" id="{F43BBD0C-BB1C-4BFD-A485-CD1F627106AB}"/>
              </a:ext>
            </a:extLst>
          </p:cNvPr>
          <p:cNvSpPr txBox="1"/>
          <p:nvPr/>
        </p:nvSpPr>
        <p:spPr>
          <a:xfrm rot="17169981">
            <a:off x="6595177" y="4254536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6" name="Rounded Rectangle 5">
            <a:extLst>
              <a:ext uri="{FF2B5EF4-FFF2-40B4-BE49-F238E27FC236}">
                <a16:creationId xmlns:a16="http://schemas.microsoft.com/office/drawing/2014/main" id="{DCA4F6DC-D87E-44EB-85E5-AE47B1A62089}"/>
              </a:ext>
            </a:extLst>
          </p:cNvPr>
          <p:cNvSpPr/>
          <p:nvPr/>
        </p:nvSpPr>
        <p:spPr>
          <a:xfrm flipH="1">
            <a:off x="5900159" y="45793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7" name="Teardrop 1">
            <a:extLst>
              <a:ext uri="{FF2B5EF4-FFF2-40B4-BE49-F238E27FC236}">
                <a16:creationId xmlns:a16="http://schemas.microsoft.com/office/drawing/2014/main" id="{E2C28610-ED5F-4DE0-BB86-A4371DB290A3}"/>
              </a:ext>
            </a:extLst>
          </p:cNvPr>
          <p:cNvSpPr/>
          <p:nvPr/>
        </p:nvSpPr>
        <p:spPr>
          <a:xfrm rot="18805991">
            <a:off x="6486330" y="414017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8" name="Rectangle 130">
            <a:extLst>
              <a:ext uri="{FF2B5EF4-FFF2-40B4-BE49-F238E27FC236}">
                <a16:creationId xmlns:a16="http://schemas.microsoft.com/office/drawing/2014/main" id="{B1025F54-F8C4-47FF-A29E-E79C548A5F34}"/>
              </a:ext>
            </a:extLst>
          </p:cNvPr>
          <p:cNvSpPr/>
          <p:nvPr/>
        </p:nvSpPr>
        <p:spPr>
          <a:xfrm>
            <a:off x="5609649" y="353245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BE705E70-FB55-4279-8806-66155DD83090}"/>
              </a:ext>
            </a:extLst>
          </p:cNvPr>
          <p:cNvSpPr txBox="1"/>
          <p:nvPr/>
        </p:nvSpPr>
        <p:spPr>
          <a:xfrm rot="15034361">
            <a:off x="4170316" y="4290223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80" name="Group 7">
            <a:extLst>
              <a:ext uri="{FF2B5EF4-FFF2-40B4-BE49-F238E27FC236}">
                <a16:creationId xmlns:a16="http://schemas.microsoft.com/office/drawing/2014/main" id="{150F009F-D8C8-4DAE-88DE-BDD86EFF2B4D}"/>
              </a:ext>
            </a:extLst>
          </p:cNvPr>
          <p:cNvGrpSpPr/>
          <p:nvPr/>
        </p:nvGrpSpPr>
        <p:grpSpPr>
          <a:xfrm>
            <a:off x="7657805" y="1788429"/>
            <a:ext cx="2911650" cy="959036"/>
            <a:chOff x="6310076" y="1490145"/>
            <a:chExt cx="2175465" cy="959036"/>
          </a:xfrm>
        </p:grpSpPr>
        <p:sp>
          <p:nvSpPr>
            <p:cNvPr id="1181" name="TextBox 1180">
              <a:extLst>
                <a:ext uri="{FF2B5EF4-FFF2-40B4-BE49-F238E27FC236}">
                  <a16:creationId xmlns:a16="http://schemas.microsoft.com/office/drawing/2014/main" id="{DF367F79-BA1F-4245-9A36-8AD755EA07A8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2" name="TextBox 1181">
              <a:extLst>
                <a:ext uri="{FF2B5EF4-FFF2-40B4-BE49-F238E27FC236}">
                  <a16:creationId xmlns:a16="http://schemas.microsoft.com/office/drawing/2014/main" id="{62FB8DCF-4563-4628-B00D-BFC969A924D5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3" name="Group 2">
            <a:extLst>
              <a:ext uri="{FF2B5EF4-FFF2-40B4-BE49-F238E27FC236}">
                <a16:creationId xmlns:a16="http://schemas.microsoft.com/office/drawing/2014/main" id="{FFD83C1E-C04E-41BF-AE42-F457A69A89F2}"/>
              </a:ext>
            </a:extLst>
          </p:cNvPr>
          <p:cNvGrpSpPr/>
          <p:nvPr/>
        </p:nvGrpSpPr>
        <p:grpSpPr>
          <a:xfrm>
            <a:off x="1622545" y="1788429"/>
            <a:ext cx="2911651" cy="959036"/>
            <a:chOff x="680500" y="1484784"/>
            <a:chExt cx="2175465" cy="959036"/>
          </a:xfrm>
        </p:grpSpPr>
        <p:sp>
          <p:nvSpPr>
            <p:cNvPr id="1184" name="TextBox 1183">
              <a:extLst>
                <a:ext uri="{FF2B5EF4-FFF2-40B4-BE49-F238E27FC236}">
                  <a16:creationId xmlns:a16="http://schemas.microsoft.com/office/drawing/2014/main" id="{639D9FD4-89C8-4A62-8911-68220B3FB5EF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5" name="TextBox 1184">
              <a:extLst>
                <a:ext uri="{FF2B5EF4-FFF2-40B4-BE49-F238E27FC236}">
                  <a16:creationId xmlns:a16="http://schemas.microsoft.com/office/drawing/2014/main" id="{C49D49BD-8E2C-4641-93AE-5DAF68AA8FD0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6" name="Group 4">
            <a:extLst>
              <a:ext uri="{FF2B5EF4-FFF2-40B4-BE49-F238E27FC236}">
                <a16:creationId xmlns:a16="http://schemas.microsoft.com/office/drawing/2014/main" id="{DC8E4C7F-3A2A-4EC1-97E9-320E3802D139}"/>
              </a:ext>
            </a:extLst>
          </p:cNvPr>
          <p:cNvGrpSpPr/>
          <p:nvPr/>
        </p:nvGrpSpPr>
        <p:grpSpPr>
          <a:xfrm>
            <a:off x="1250299" y="5175788"/>
            <a:ext cx="2911651" cy="959038"/>
            <a:chOff x="740351" y="4896385"/>
            <a:chExt cx="2175465" cy="959038"/>
          </a:xfrm>
        </p:grpSpPr>
        <p:sp>
          <p:nvSpPr>
            <p:cNvPr id="1187" name="TextBox 1186">
              <a:extLst>
                <a:ext uri="{FF2B5EF4-FFF2-40B4-BE49-F238E27FC236}">
                  <a16:creationId xmlns:a16="http://schemas.microsoft.com/office/drawing/2014/main" id="{5513618E-5B26-4E49-9356-A2E6FA3CBD23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8" name="TextBox 1187">
              <a:extLst>
                <a:ext uri="{FF2B5EF4-FFF2-40B4-BE49-F238E27FC236}">
                  <a16:creationId xmlns:a16="http://schemas.microsoft.com/office/drawing/2014/main" id="{C8D672AB-AD1C-4F0E-B107-ADECA6CA8B92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9" name="Group 5">
            <a:extLst>
              <a:ext uri="{FF2B5EF4-FFF2-40B4-BE49-F238E27FC236}">
                <a16:creationId xmlns:a16="http://schemas.microsoft.com/office/drawing/2014/main" id="{C2D260AE-A388-47A7-91F0-F0211534BB01}"/>
              </a:ext>
            </a:extLst>
          </p:cNvPr>
          <p:cNvGrpSpPr/>
          <p:nvPr/>
        </p:nvGrpSpPr>
        <p:grpSpPr>
          <a:xfrm>
            <a:off x="8683234" y="3945067"/>
            <a:ext cx="2911650" cy="959038"/>
            <a:chOff x="6369928" y="4901747"/>
            <a:chExt cx="2175465" cy="959038"/>
          </a:xfrm>
        </p:grpSpPr>
        <p:sp>
          <p:nvSpPr>
            <p:cNvPr id="1190" name="TextBox 1189">
              <a:extLst>
                <a:ext uri="{FF2B5EF4-FFF2-40B4-BE49-F238E27FC236}">
                  <a16:creationId xmlns:a16="http://schemas.microsoft.com/office/drawing/2014/main" id="{BC65186D-A564-4716-B1D3-4CDA53703276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B7F64E12-F599-442D-91E9-592E4B24391B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2" name="Group 3">
            <a:extLst>
              <a:ext uri="{FF2B5EF4-FFF2-40B4-BE49-F238E27FC236}">
                <a16:creationId xmlns:a16="http://schemas.microsoft.com/office/drawing/2014/main" id="{CEB8BCA9-7C9A-435A-8A42-92484F44552F}"/>
              </a:ext>
            </a:extLst>
          </p:cNvPr>
          <p:cNvGrpSpPr/>
          <p:nvPr/>
        </p:nvGrpSpPr>
        <p:grpSpPr>
          <a:xfrm>
            <a:off x="597117" y="3482108"/>
            <a:ext cx="2911651" cy="959038"/>
            <a:chOff x="-2604" y="3201033"/>
            <a:chExt cx="2175465" cy="959038"/>
          </a:xfrm>
        </p:grpSpPr>
        <p:sp>
          <p:nvSpPr>
            <p:cNvPr id="1193" name="TextBox 1192">
              <a:extLst>
                <a:ext uri="{FF2B5EF4-FFF2-40B4-BE49-F238E27FC236}">
                  <a16:creationId xmlns:a16="http://schemas.microsoft.com/office/drawing/2014/main" id="{80D3A60F-D19F-4FB7-BB6A-996E809AB69A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4" name="TextBox 1193">
              <a:extLst>
                <a:ext uri="{FF2B5EF4-FFF2-40B4-BE49-F238E27FC236}">
                  <a16:creationId xmlns:a16="http://schemas.microsoft.com/office/drawing/2014/main" id="{0A9C41AC-8182-4182-8967-812252D3D4A3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12419</TotalTime>
  <Words>150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86</cp:revision>
  <dcterms:created xsi:type="dcterms:W3CDTF">2018-02-18T19:39:47Z</dcterms:created>
  <dcterms:modified xsi:type="dcterms:W3CDTF">2022-10-25T02:38:23Z</dcterms:modified>
</cp:coreProperties>
</file>