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11"/>
          <p:cNvSpPr>
            <a:spLocks noEditPoints="1"/>
          </p:cNvSpPr>
          <p:nvPr/>
        </p:nvSpPr>
        <p:spPr bwMode="auto">
          <a:xfrm>
            <a:off x="3896362" y="2112367"/>
            <a:ext cx="1305078" cy="1304257"/>
          </a:xfrm>
          <a:prstGeom prst="ellipse">
            <a:avLst/>
          </a:prstGeom>
          <a:solidFill>
            <a:srgbClr val="F0F0F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11"/>
          <p:cNvSpPr>
            <a:spLocks noEditPoints="1"/>
          </p:cNvSpPr>
          <p:nvPr/>
        </p:nvSpPr>
        <p:spPr bwMode="auto">
          <a:xfrm>
            <a:off x="3993331" y="2228367"/>
            <a:ext cx="1092227" cy="1091539"/>
          </a:xfrm>
          <a:prstGeom prst="ellipse">
            <a:avLst/>
          </a:prstGeom>
          <a:solidFill>
            <a:srgbClr val="E4E4E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10"/>
          <p:cNvSpPr>
            <a:spLocks noEditPoints="1"/>
          </p:cNvSpPr>
          <p:nvPr/>
        </p:nvSpPr>
        <p:spPr bwMode="auto">
          <a:xfrm>
            <a:off x="4107066" y="2322938"/>
            <a:ext cx="883671" cy="883114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9"/>
          <p:cNvSpPr>
            <a:spLocks noEditPoints="1"/>
          </p:cNvSpPr>
          <p:nvPr/>
        </p:nvSpPr>
        <p:spPr bwMode="auto">
          <a:xfrm>
            <a:off x="4201445" y="2417258"/>
            <a:ext cx="694913" cy="694475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  <a:ln w="114300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29"/>
          <p:cNvSpPr>
            <a:spLocks noChangeArrowheads="1"/>
          </p:cNvSpPr>
          <p:nvPr/>
        </p:nvSpPr>
        <p:spPr bwMode="auto">
          <a:xfrm>
            <a:off x="2727750" y="3710016"/>
            <a:ext cx="1103930" cy="470319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5236983" y="3710016"/>
            <a:ext cx="1103930" cy="470319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Oval 29"/>
          <p:cNvSpPr>
            <a:spLocks noChangeArrowheads="1"/>
          </p:cNvSpPr>
          <p:nvPr/>
        </p:nvSpPr>
        <p:spPr bwMode="auto">
          <a:xfrm>
            <a:off x="3094419" y="3643361"/>
            <a:ext cx="2894621" cy="1233225"/>
          </a:xfrm>
          <a:prstGeom prst="ellipse">
            <a:avLst/>
          </a:prstGeom>
          <a:gradFill rotWithShape="1"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24401" y="699542"/>
            <a:ext cx="6087410" cy="34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18"/>
          <p:cNvSpPr/>
          <p:nvPr/>
        </p:nvSpPr>
        <p:spPr>
          <a:xfrm>
            <a:off x="4183428" y="1147145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60"/>
          <p:cNvGrpSpPr/>
          <p:nvPr/>
        </p:nvGrpSpPr>
        <p:grpSpPr>
          <a:xfrm>
            <a:off x="4155706" y="1145353"/>
            <a:ext cx="786358" cy="712808"/>
            <a:chOff x="5075123" y="3442121"/>
            <a:chExt cx="2481953" cy="2249809"/>
          </a:xfrm>
        </p:grpSpPr>
        <p:sp>
          <p:nvSpPr>
            <p:cNvPr id="14" name="타원 2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자유형 2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자유형 2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타원 28"/>
          <p:cNvSpPr/>
          <p:nvPr/>
        </p:nvSpPr>
        <p:spPr>
          <a:xfrm>
            <a:off x="5421403" y="2046585"/>
            <a:ext cx="712809" cy="712808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60"/>
          <p:cNvGrpSpPr/>
          <p:nvPr/>
        </p:nvGrpSpPr>
        <p:grpSpPr>
          <a:xfrm>
            <a:off x="5393678" y="2044793"/>
            <a:ext cx="786357" cy="712808"/>
            <a:chOff x="5075123" y="3442121"/>
            <a:chExt cx="2481953" cy="2249809"/>
          </a:xfrm>
        </p:grpSpPr>
        <p:sp>
          <p:nvSpPr>
            <p:cNvPr id="22" name="타원 3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자유형 3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자유형 3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타원 37"/>
          <p:cNvSpPr/>
          <p:nvPr/>
        </p:nvSpPr>
        <p:spPr>
          <a:xfrm>
            <a:off x="4948539" y="3501911"/>
            <a:ext cx="712809" cy="712808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60"/>
          <p:cNvGrpSpPr/>
          <p:nvPr/>
        </p:nvGrpSpPr>
        <p:grpSpPr>
          <a:xfrm>
            <a:off x="4920812" y="3500119"/>
            <a:ext cx="786356" cy="712808"/>
            <a:chOff x="5075123" y="3442121"/>
            <a:chExt cx="2481953" cy="2249809"/>
          </a:xfrm>
        </p:grpSpPr>
        <p:sp>
          <p:nvSpPr>
            <p:cNvPr id="30" name="타원 3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자유형 4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자유형 4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타원 46"/>
          <p:cNvSpPr/>
          <p:nvPr/>
        </p:nvSpPr>
        <p:spPr>
          <a:xfrm>
            <a:off x="3418319" y="3501911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60"/>
          <p:cNvGrpSpPr/>
          <p:nvPr/>
        </p:nvGrpSpPr>
        <p:grpSpPr>
          <a:xfrm>
            <a:off x="3390588" y="3500119"/>
            <a:ext cx="786354" cy="712808"/>
            <a:chOff x="5075123" y="3442121"/>
            <a:chExt cx="2481953" cy="2249809"/>
          </a:xfrm>
        </p:grpSpPr>
        <p:sp>
          <p:nvSpPr>
            <p:cNvPr id="40" name="타원 4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5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5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타원 56"/>
          <p:cNvSpPr/>
          <p:nvPr/>
        </p:nvSpPr>
        <p:spPr>
          <a:xfrm>
            <a:off x="2945455" y="2046585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그룹 60"/>
          <p:cNvGrpSpPr/>
          <p:nvPr/>
        </p:nvGrpSpPr>
        <p:grpSpPr>
          <a:xfrm>
            <a:off x="2917720" y="2044793"/>
            <a:ext cx="786354" cy="712808"/>
            <a:chOff x="5075123" y="3442121"/>
            <a:chExt cx="2481953" cy="2249809"/>
          </a:xfrm>
        </p:grpSpPr>
        <p:sp>
          <p:nvSpPr>
            <p:cNvPr id="48" name="타원 5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1" name="자유형 6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자유형 6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원호 78"/>
          <p:cNvSpPr/>
          <p:nvPr/>
        </p:nvSpPr>
        <p:spPr>
          <a:xfrm rot="8734973">
            <a:off x="3314753" y="1575502"/>
            <a:ext cx="2468264" cy="2468264"/>
          </a:xfrm>
          <a:prstGeom prst="arc">
            <a:avLst>
              <a:gd name="adj1" fmla="val 17146300"/>
              <a:gd name="adj2" fmla="val 19409497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원호 79"/>
          <p:cNvSpPr/>
          <p:nvPr/>
        </p:nvSpPr>
        <p:spPr>
          <a:xfrm rot="13143946">
            <a:off x="3314753" y="1575502"/>
            <a:ext cx="2468264" cy="2468264"/>
          </a:xfrm>
          <a:prstGeom prst="arc">
            <a:avLst>
              <a:gd name="adj1" fmla="val 16950148"/>
              <a:gd name="adj2" fmla="val 19352513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원호 76"/>
          <p:cNvSpPr/>
          <p:nvPr/>
        </p:nvSpPr>
        <p:spPr>
          <a:xfrm>
            <a:off x="3314753" y="1579870"/>
            <a:ext cx="2468264" cy="2468264"/>
          </a:xfrm>
          <a:prstGeom prst="arc">
            <a:avLst>
              <a:gd name="adj1" fmla="val 17146300"/>
              <a:gd name="adj2" fmla="val 19509116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원호 77"/>
          <p:cNvSpPr/>
          <p:nvPr/>
        </p:nvSpPr>
        <p:spPr>
          <a:xfrm rot="4408973">
            <a:off x="3314753" y="1579870"/>
            <a:ext cx="2468264" cy="2468264"/>
          </a:xfrm>
          <a:prstGeom prst="arc">
            <a:avLst>
              <a:gd name="adj1" fmla="val 17146300"/>
              <a:gd name="adj2" fmla="val 19440065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원호 80"/>
          <p:cNvSpPr/>
          <p:nvPr/>
        </p:nvSpPr>
        <p:spPr>
          <a:xfrm rot="17376042">
            <a:off x="3314753" y="1578050"/>
            <a:ext cx="2468264" cy="2468264"/>
          </a:xfrm>
          <a:prstGeom prst="arc">
            <a:avLst>
              <a:gd name="adj1" fmla="val 17092846"/>
              <a:gd name="adj2" fmla="val 19409497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91098" y="131949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29072" y="221893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56208" y="3674262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25978" y="367336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953124" y="221893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4" name="Oval 29"/>
          <p:cNvSpPr>
            <a:spLocks noChangeArrowheads="1"/>
          </p:cNvSpPr>
          <p:nvPr/>
        </p:nvSpPr>
        <p:spPr bwMode="auto">
          <a:xfrm>
            <a:off x="3307575" y="4149570"/>
            <a:ext cx="945205" cy="402695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Oval 29"/>
          <p:cNvSpPr>
            <a:spLocks noChangeArrowheads="1"/>
          </p:cNvSpPr>
          <p:nvPr/>
        </p:nvSpPr>
        <p:spPr bwMode="auto">
          <a:xfrm>
            <a:off x="4836264" y="4149570"/>
            <a:ext cx="945205" cy="402695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67744" y="4371950"/>
            <a:ext cx="46085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67" name="Freeform 8"/>
          <p:cNvSpPr>
            <a:spLocks noEditPoints="1"/>
          </p:cNvSpPr>
          <p:nvPr/>
        </p:nvSpPr>
        <p:spPr bwMode="auto">
          <a:xfrm>
            <a:off x="4353987" y="2569704"/>
            <a:ext cx="389829" cy="389583"/>
          </a:xfrm>
          <a:prstGeom prst="ellipse">
            <a:avLst/>
          </a:prstGeom>
          <a:solidFill>
            <a:srgbClr val="CBCBCB">
              <a:alpha val="50000"/>
            </a:srgbClr>
          </a:solidFill>
          <a:ln w="152400">
            <a:solidFill>
              <a:schemeClr val="bg1">
                <a:lumMod val="75000"/>
                <a:alpha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866079" y="2577125"/>
            <a:ext cx="1365611" cy="485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Add text 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 bwMode="auto">
          <a:xfrm>
            <a:off x="1057920" y="1739396"/>
            <a:ext cx="17610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1043608" y="1491630"/>
            <a:ext cx="18615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1" name="TextBox 70"/>
          <p:cNvSpPr txBox="1"/>
          <p:nvPr/>
        </p:nvSpPr>
        <p:spPr bwMode="auto">
          <a:xfrm>
            <a:off x="6324496" y="1739396"/>
            <a:ext cx="17610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308993" y="1491630"/>
            <a:ext cx="18634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3" name="TextBox 72"/>
          <p:cNvSpPr txBox="1"/>
          <p:nvPr/>
        </p:nvSpPr>
        <p:spPr bwMode="auto">
          <a:xfrm>
            <a:off x="1057920" y="3718024"/>
            <a:ext cx="17610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043608" y="3469065"/>
            <a:ext cx="18615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5" name="TextBox 74"/>
          <p:cNvSpPr txBox="1"/>
          <p:nvPr/>
        </p:nvSpPr>
        <p:spPr bwMode="auto">
          <a:xfrm>
            <a:off x="6324496" y="3718024"/>
            <a:ext cx="17610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6308993" y="3469065"/>
            <a:ext cx="18634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11"/>
          <p:cNvSpPr>
            <a:spLocks noEditPoints="1"/>
          </p:cNvSpPr>
          <p:nvPr/>
        </p:nvSpPr>
        <p:spPr bwMode="auto">
          <a:xfrm>
            <a:off x="3896362" y="2112367"/>
            <a:ext cx="1305078" cy="1304257"/>
          </a:xfrm>
          <a:prstGeom prst="ellipse">
            <a:avLst/>
          </a:prstGeom>
          <a:solidFill>
            <a:srgbClr val="F0F0F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11"/>
          <p:cNvSpPr>
            <a:spLocks noEditPoints="1"/>
          </p:cNvSpPr>
          <p:nvPr/>
        </p:nvSpPr>
        <p:spPr bwMode="auto">
          <a:xfrm>
            <a:off x="3993331" y="2228367"/>
            <a:ext cx="1092227" cy="1091539"/>
          </a:xfrm>
          <a:prstGeom prst="ellipse">
            <a:avLst/>
          </a:prstGeom>
          <a:solidFill>
            <a:srgbClr val="E4E4E4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reeform 10"/>
          <p:cNvSpPr>
            <a:spLocks noEditPoints="1"/>
          </p:cNvSpPr>
          <p:nvPr/>
        </p:nvSpPr>
        <p:spPr bwMode="auto">
          <a:xfrm>
            <a:off x="4107066" y="2322938"/>
            <a:ext cx="883671" cy="883114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Freeform 9"/>
          <p:cNvSpPr>
            <a:spLocks noEditPoints="1"/>
          </p:cNvSpPr>
          <p:nvPr/>
        </p:nvSpPr>
        <p:spPr bwMode="auto">
          <a:xfrm>
            <a:off x="4201445" y="2417258"/>
            <a:ext cx="694913" cy="694475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  <a:ln w="114300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29"/>
          <p:cNvSpPr>
            <a:spLocks noChangeArrowheads="1"/>
          </p:cNvSpPr>
          <p:nvPr/>
        </p:nvSpPr>
        <p:spPr bwMode="auto">
          <a:xfrm>
            <a:off x="2727750" y="3710016"/>
            <a:ext cx="1103930" cy="470319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Oval 29"/>
          <p:cNvSpPr>
            <a:spLocks noChangeArrowheads="1"/>
          </p:cNvSpPr>
          <p:nvPr/>
        </p:nvSpPr>
        <p:spPr bwMode="auto">
          <a:xfrm>
            <a:off x="5236983" y="3710016"/>
            <a:ext cx="1103930" cy="470319"/>
          </a:xfrm>
          <a:prstGeom prst="ellipse">
            <a:avLst/>
          </a:prstGeom>
          <a:gradFill rotWithShape="1">
            <a:gsLst>
              <a:gs pos="0">
                <a:schemeClr val="tx1">
                  <a:alpha val="25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Oval 29"/>
          <p:cNvSpPr>
            <a:spLocks noChangeArrowheads="1"/>
          </p:cNvSpPr>
          <p:nvPr/>
        </p:nvSpPr>
        <p:spPr bwMode="auto">
          <a:xfrm>
            <a:off x="3094419" y="3643361"/>
            <a:ext cx="2894621" cy="1233225"/>
          </a:xfrm>
          <a:prstGeom prst="ellipse">
            <a:avLst/>
          </a:prstGeom>
          <a:gradFill rotWithShape="1">
            <a:gsLst>
              <a:gs pos="0">
                <a:schemeClr val="tx1">
                  <a:alpha val="2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24401" y="699542"/>
            <a:ext cx="60874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타원 18"/>
          <p:cNvSpPr/>
          <p:nvPr/>
        </p:nvSpPr>
        <p:spPr>
          <a:xfrm>
            <a:off x="4183428" y="1147145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60"/>
          <p:cNvGrpSpPr/>
          <p:nvPr/>
        </p:nvGrpSpPr>
        <p:grpSpPr>
          <a:xfrm>
            <a:off x="4155706" y="1145353"/>
            <a:ext cx="786358" cy="712808"/>
            <a:chOff x="5075123" y="3442121"/>
            <a:chExt cx="2481953" cy="2249809"/>
          </a:xfrm>
        </p:grpSpPr>
        <p:sp>
          <p:nvSpPr>
            <p:cNvPr id="14" name="타원 2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자유형 2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자유형 2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타원 28"/>
          <p:cNvSpPr/>
          <p:nvPr/>
        </p:nvSpPr>
        <p:spPr>
          <a:xfrm>
            <a:off x="5421403" y="2046585"/>
            <a:ext cx="712809" cy="712808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60"/>
          <p:cNvGrpSpPr/>
          <p:nvPr/>
        </p:nvGrpSpPr>
        <p:grpSpPr>
          <a:xfrm>
            <a:off x="5393678" y="2044793"/>
            <a:ext cx="786357" cy="712808"/>
            <a:chOff x="5075123" y="3442121"/>
            <a:chExt cx="2481953" cy="2249809"/>
          </a:xfrm>
        </p:grpSpPr>
        <p:sp>
          <p:nvSpPr>
            <p:cNvPr id="22" name="타원 30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자유형 33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자유형 34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타원 37"/>
          <p:cNvSpPr/>
          <p:nvPr/>
        </p:nvSpPr>
        <p:spPr>
          <a:xfrm>
            <a:off x="4948539" y="3501911"/>
            <a:ext cx="712809" cy="712808"/>
          </a:xfrm>
          <a:prstGeom prst="ellipse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그룹 60"/>
          <p:cNvGrpSpPr/>
          <p:nvPr/>
        </p:nvGrpSpPr>
        <p:grpSpPr>
          <a:xfrm>
            <a:off x="4920812" y="3500119"/>
            <a:ext cx="786356" cy="712808"/>
            <a:chOff x="5075123" y="3442121"/>
            <a:chExt cx="2481953" cy="2249809"/>
          </a:xfrm>
        </p:grpSpPr>
        <p:sp>
          <p:nvSpPr>
            <p:cNvPr id="30" name="타원 3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자유형 4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자유형 4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타원 46"/>
          <p:cNvSpPr/>
          <p:nvPr/>
        </p:nvSpPr>
        <p:spPr>
          <a:xfrm>
            <a:off x="3418319" y="3501911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그룹 60"/>
          <p:cNvGrpSpPr/>
          <p:nvPr/>
        </p:nvGrpSpPr>
        <p:grpSpPr>
          <a:xfrm>
            <a:off x="3390588" y="3500119"/>
            <a:ext cx="786354" cy="712808"/>
            <a:chOff x="5075123" y="3442121"/>
            <a:chExt cx="2481953" cy="2249809"/>
          </a:xfrm>
        </p:grpSpPr>
        <p:sp>
          <p:nvSpPr>
            <p:cNvPr id="40" name="타원 48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3" name="자유형 51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자유형 5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타원 56"/>
          <p:cNvSpPr/>
          <p:nvPr/>
        </p:nvSpPr>
        <p:spPr>
          <a:xfrm>
            <a:off x="2945455" y="2046585"/>
            <a:ext cx="712809" cy="712808"/>
          </a:xfrm>
          <a:prstGeom prst="ellips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7" name="그룹 60"/>
          <p:cNvGrpSpPr/>
          <p:nvPr/>
        </p:nvGrpSpPr>
        <p:grpSpPr>
          <a:xfrm>
            <a:off x="2917720" y="2044793"/>
            <a:ext cx="786354" cy="712808"/>
            <a:chOff x="5075123" y="3442121"/>
            <a:chExt cx="2481953" cy="2249809"/>
          </a:xfrm>
        </p:grpSpPr>
        <p:sp>
          <p:nvSpPr>
            <p:cNvPr id="48" name="타원 59"/>
            <p:cNvSpPr/>
            <p:nvPr/>
          </p:nvSpPr>
          <p:spPr>
            <a:xfrm>
              <a:off x="5159815" y="3442121"/>
              <a:ext cx="2249809" cy="2249809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65000">
                  <a:schemeClr val="bg1">
                    <a:alpha val="0"/>
                  </a:schemeClr>
                </a:gs>
                <a:gs pos="7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6"/>
            <p:cNvSpPr>
              <a:spLocks noChangeAspect="1" noChangeArrowheads="1"/>
            </p:cNvSpPr>
            <p:nvPr/>
          </p:nvSpPr>
          <p:spPr bwMode="auto">
            <a:xfrm rot="18900000">
              <a:off x="5075123" y="3760891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Oval 28"/>
            <p:cNvSpPr>
              <a:spLocks noChangeArrowheads="1"/>
            </p:cNvSpPr>
            <p:nvPr/>
          </p:nvSpPr>
          <p:spPr bwMode="auto">
            <a:xfrm flipH="1">
              <a:off x="5386741" y="3670248"/>
              <a:ext cx="713227" cy="6392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1" name="자유형 62"/>
            <p:cNvSpPr/>
            <p:nvPr/>
          </p:nvSpPr>
          <p:spPr>
            <a:xfrm rot="5398342">
              <a:off x="5955277" y="3558568"/>
              <a:ext cx="1424934" cy="1382488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자유형 63"/>
            <p:cNvSpPr/>
            <p:nvPr/>
          </p:nvSpPr>
          <p:spPr>
            <a:xfrm rot="5839189">
              <a:off x="4992668" y="4233137"/>
              <a:ext cx="1574505" cy="1185188"/>
            </a:xfrm>
            <a:custGeom>
              <a:avLst/>
              <a:gdLst>
                <a:gd name="connsiteX0" fmla="*/ 0 w 2171700"/>
                <a:gd name="connsiteY0" fmla="*/ 1038225 h 1914525"/>
                <a:gd name="connsiteX1" fmla="*/ 390525 w 2171700"/>
                <a:gd name="connsiteY1" fmla="*/ 1571625 h 1914525"/>
                <a:gd name="connsiteX2" fmla="*/ 819150 w 2171700"/>
                <a:gd name="connsiteY2" fmla="*/ 1914525 h 1914525"/>
                <a:gd name="connsiteX3" fmla="*/ 1409700 w 2171700"/>
                <a:gd name="connsiteY3" fmla="*/ 1771650 h 1914525"/>
                <a:gd name="connsiteX4" fmla="*/ 1876425 w 2171700"/>
                <a:gd name="connsiteY4" fmla="*/ 1371600 h 1914525"/>
                <a:gd name="connsiteX5" fmla="*/ 2171700 w 2171700"/>
                <a:gd name="connsiteY5" fmla="*/ 752475 h 1914525"/>
                <a:gd name="connsiteX6" fmla="*/ 2105025 w 2171700"/>
                <a:gd name="connsiteY6" fmla="*/ 0 h 1914525"/>
                <a:gd name="connsiteX7" fmla="*/ 1990725 w 2171700"/>
                <a:gd name="connsiteY7" fmla="*/ 209550 h 1914525"/>
                <a:gd name="connsiteX8" fmla="*/ 1733550 w 2171700"/>
                <a:gd name="connsiteY8" fmla="*/ 514350 h 1914525"/>
                <a:gd name="connsiteX9" fmla="*/ 1428750 w 2171700"/>
                <a:gd name="connsiteY9" fmla="*/ 533400 h 1914525"/>
                <a:gd name="connsiteX10" fmla="*/ 790575 w 2171700"/>
                <a:gd name="connsiteY10" fmla="*/ 942975 h 1914525"/>
                <a:gd name="connsiteX11" fmla="*/ 209550 w 2171700"/>
                <a:gd name="connsiteY11" fmla="*/ 1047750 h 1914525"/>
                <a:gd name="connsiteX12" fmla="*/ 0 w 2171700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038225 h 1914525"/>
                <a:gd name="connsiteX1" fmla="*/ 420687 w 2201862"/>
                <a:gd name="connsiteY1" fmla="*/ 1571625 h 1914525"/>
                <a:gd name="connsiteX2" fmla="*/ 849312 w 2201862"/>
                <a:gd name="connsiteY2" fmla="*/ 1914525 h 1914525"/>
                <a:gd name="connsiteX3" fmla="*/ 1439862 w 2201862"/>
                <a:gd name="connsiteY3" fmla="*/ 1771650 h 1914525"/>
                <a:gd name="connsiteX4" fmla="*/ 1906587 w 2201862"/>
                <a:gd name="connsiteY4" fmla="*/ 1371600 h 1914525"/>
                <a:gd name="connsiteX5" fmla="*/ 2201862 w 2201862"/>
                <a:gd name="connsiteY5" fmla="*/ 752475 h 1914525"/>
                <a:gd name="connsiteX6" fmla="*/ 2135187 w 2201862"/>
                <a:gd name="connsiteY6" fmla="*/ 0 h 1914525"/>
                <a:gd name="connsiteX7" fmla="*/ 2020887 w 2201862"/>
                <a:gd name="connsiteY7" fmla="*/ 209550 h 1914525"/>
                <a:gd name="connsiteX8" fmla="*/ 1763712 w 2201862"/>
                <a:gd name="connsiteY8" fmla="*/ 514350 h 1914525"/>
                <a:gd name="connsiteX9" fmla="*/ 1458912 w 2201862"/>
                <a:gd name="connsiteY9" fmla="*/ 533400 h 1914525"/>
                <a:gd name="connsiteX10" fmla="*/ 820737 w 2201862"/>
                <a:gd name="connsiteY10" fmla="*/ 942975 h 1914525"/>
                <a:gd name="connsiteX11" fmla="*/ 239712 w 2201862"/>
                <a:gd name="connsiteY11" fmla="*/ 1047750 h 1914525"/>
                <a:gd name="connsiteX12" fmla="*/ 30162 w 2201862"/>
                <a:gd name="connsiteY12" fmla="*/ 1038225 h 1914525"/>
                <a:gd name="connsiteX0" fmla="*/ 30162 w 2201862"/>
                <a:gd name="connsiteY0" fmla="*/ 1128712 h 2005012"/>
                <a:gd name="connsiteX1" fmla="*/ 420687 w 2201862"/>
                <a:gd name="connsiteY1" fmla="*/ 1662112 h 2005012"/>
                <a:gd name="connsiteX2" fmla="*/ 849312 w 2201862"/>
                <a:gd name="connsiteY2" fmla="*/ 2005012 h 2005012"/>
                <a:gd name="connsiteX3" fmla="*/ 1439862 w 2201862"/>
                <a:gd name="connsiteY3" fmla="*/ 1862137 h 2005012"/>
                <a:gd name="connsiteX4" fmla="*/ 1906587 w 2201862"/>
                <a:gd name="connsiteY4" fmla="*/ 1462087 h 2005012"/>
                <a:gd name="connsiteX5" fmla="*/ 2201862 w 2201862"/>
                <a:gd name="connsiteY5" fmla="*/ 842962 h 2005012"/>
                <a:gd name="connsiteX6" fmla="*/ 2135187 w 2201862"/>
                <a:gd name="connsiteY6" fmla="*/ 90487 h 2005012"/>
                <a:gd name="connsiteX7" fmla="*/ 2020887 w 2201862"/>
                <a:gd name="connsiteY7" fmla="*/ 300037 h 2005012"/>
                <a:gd name="connsiteX8" fmla="*/ 1763712 w 2201862"/>
                <a:gd name="connsiteY8" fmla="*/ 604837 h 2005012"/>
                <a:gd name="connsiteX9" fmla="*/ 1458912 w 2201862"/>
                <a:gd name="connsiteY9" fmla="*/ 623887 h 2005012"/>
                <a:gd name="connsiteX10" fmla="*/ 820737 w 2201862"/>
                <a:gd name="connsiteY10" fmla="*/ 1033462 h 2005012"/>
                <a:gd name="connsiteX11" fmla="*/ 239712 w 2201862"/>
                <a:gd name="connsiteY11" fmla="*/ 1138237 h 2005012"/>
                <a:gd name="connsiteX12" fmla="*/ 30162 w 22018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05012"/>
                <a:gd name="connsiteX1" fmla="*/ 420687 w 2239962"/>
                <a:gd name="connsiteY1" fmla="*/ 1662112 h 2005012"/>
                <a:gd name="connsiteX2" fmla="*/ 849312 w 2239962"/>
                <a:gd name="connsiteY2" fmla="*/ 2005012 h 2005012"/>
                <a:gd name="connsiteX3" fmla="*/ 1439862 w 2239962"/>
                <a:gd name="connsiteY3" fmla="*/ 1862137 h 2005012"/>
                <a:gd name="connsiteX4" fmla="*/ 1906587 w 2239962"/>
                <a:gd name="connsiteY4" fmla="*/ 1462087 h 2005012"/>
                <a:gd name="connsiteX5" fmla="*/ 2201862 w 2239962"/>
                <a:gd name="connsiteY5" fmla="*/ 842962 h 2005012"/>
                <a:gd name="connsiteX6" fmla="*/ 2135187 w 2239962"/>
                <a:gd name="connsiteY6" fmla="*/ 90487 h 2005012"/>
                <a:gd name="connsiteX7" fmla="*/ 2020887 w 2239962"/>
                <a:gd name="connsiteY7" fmla="*/ 300037 h 2005012"/>
                <a:gd name="connsiteX8" fmla="*/ 1763712 w 2239962"/>
                <a:gd name="connsiteY8" fmla="*/ 604837 h 2005012"/>
                <a:gd name="connsiteX9" fmla="*/ 1458912 w 2239962"/>
                <a:gd name="connsiteY9" fmla="*/ 623887 h 2005012"/>
                <a:gd name="connsiteX10" fmla="*/ 820737 w 2239962"/>
                <a:gd name="connsiteY10" fmla="*/ 1033462 h 2005012"/>
                <a:gd name="connsiteX11" fmla="*/ 239712 w 2239962"/>
                <a:gd name="connsiteY11" fmla="*/ 1138237 h 2005012"/>
                <a:gd name="connsiteX12" fmla="*/ 30162 w 2239962"/>
                <a:gd name="connsiteY12" fmla="*/ 1128712 h 2005012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1458912 w 2239962"/>
                <a:gd name="connsiteY9" fmla="*/ 623887 h 2038350"/>
                <a:gd name="connsiteX10" fmla="*/ 820737 w 2239962"/>
                <a:gd name="connsiteY10" fmla="*/ 1033462 h 2038350"/>
                <a:gd name="connsiteX11" fmla="*/ 239712 w 2239962"/>
                <a:gd name="connsiteY11" fmla="*/ 1138237 h 2038350"/>
                <a:gd name="connsiteX12" fmla="*/ 30162 w 2239962"/>
                <a:gd name="connsiteY12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39962"/>
                <a:gd name="connsiteY0" fmla="*/ 1128712 h 2038350"/>
                <a:gd name="connsiteX1" fmla="*/ 420687 w 2239962"/>
                <a:gd name="connsiteY1" fmla="*/ 1662112 h 2038350"/>
                <a:gd name="connsiteX2" fmla="*/ 849312 w 2239962"/>
                <a:gd name="connsiteY2" fmla="*/ 2005012 h 2038350"/>
                <a:gd name="connsiteX3" fmla="*/ 1439862 w 2239962"/>
                <a:gd name="connsiteY3" fmla="*/ 1862137 h 2038350"/>
                <a:gd name="connsiteX4" fmla="*/ 1906587 w 2239962"/>
                <a:gd name="connsiteY4" fmla="*/ 1462087 h 2038350"/>
                <a:gd name="connsiteX5" fmla="*/ 2201862 w 2239962"/>
                <a:gd name="connsiteY5" fmla="*/ 842962 h 2038350"/>
                <a:gd name="connsiteX6" fmla="*/ 2135187 w 2239962"/>
                <a:gd name="connsiteY6" fmla="*/ 90487 h 2038350"/>
                <a:gd name="connsiteX7" fmla="*/ 2020887 w 2239962"/>
                <a:gd name="connsiteY7" fmla="*/ 300037 h 2038350"/>
                <a:gd name="connsiteX8" fmla="*/ 1763712 w 2239962"/>
                <a:gd name="connsiteY8" fmla="*/ 604837 h 2038350"/>
                <a:gd name="connsiteX9" fmla="*/ 820737 w 2239962"/>
                <a:gd name="connsiteY9" fmla="*/ 1033462 h 2038350"/>
                <a:gd name="connsiteX10" fmla="*/ 239712 w 2239962"/>
                <a:gd name="connsiteY10" fmla="*/ 1138237 h 2038350"/>
                <a:gd name="connsiteX11" fmla="*/ 30162 w 2239962"/>
                <a:gd name="connsiteY11" fmla="*/ 1128712 h 203835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220912"/>
                <a:gd name="connsiteY0" fmla="*/ 868362 h 1778000"/>
                <a:gd name="connsiteX1" fmla="*/ 420687 w 2220912"/>
                <a:gd name="connsiteY1" fmla="*/ 1401762 h 1778000"/>
                <a:gd name="connsiteX2" fmla="*/ 849312 w 2220912"/>
                <a:gd name="connsiteY2" fmla="*/ 1744662 h 1778000"/>
                <a:gd name="connsiteX3" fmla="*/ 1439862 w 2220912"/>
                <a:gd name="connsiteY3" fmla="*/ 1601787 h 1778000"/>
                <a:gd name="connsiteX4" fmla="*/ 1906587 w 2220912"/>
                <a:gd name="connsiteY4" fmla="*/ 1201737 h 1778000"/>
                <a:gd name="connsiteX5" fmla="*/ 2201862 w 2220912"/>
                <a:gd name="connsiteY5" fmla="*/ 582612 h 1778000"/>
                <a:gd name="connsiteX6" fmla="*/ 2020887 w 2220912"/>
                <a:gd name="connsiteY6" fmla="*/ 39687 h 1778000"/>
                <a:gd name="connsiteX7" fmla="*/ 1763712 w 2220912"/>
                <a:gd name="connsiteY7" fmla="*/ 344487 h 1778000"/>
                <a:gd name="connsiteX8" fmla="*/ 820737 w 2220912"/>
                <a:gd name="connsiteY8" fmla="*/ 773112 h 1778000"/>
                <a:gd name="connsiteX9" fmla="*/ 239712 w 2220912"/>
                <a:gd name="connsiteY9" fmla="*/ 877887 h 1778000"/>
                <a:gd name="connsiteX10" fmla="*/ 30162 w 2220912"/>
                <a:gd name="connsiteY10" fmla="*/ 868362 h 1778000"/>
                <a:gd name="connsiteX0" fmla="*/ 30162 w 2312374"/>
                <a:gd name="connsiteY0" fmla="*/ 869819 h 1779457"/>
                <a:gd name="connsiteX1" fmla="*/ 420687 w 2312374"/>
                <a:gd name="connsiteY1" fmla="*/ 1403219 h 1779457"/>
                <a:gd name="connsiteX2" fmla="*/ 849312 w 2312374"/>
                <a:gd name="connsiteY2" fmla="*/ 1746119 h 1779457"/>
                <a:gd name="connsiteX3" fmla="*/ 1439862 w 2312374"/>
                <a:gd name="connsiteY3" fmla="*/ 1603244 h 1779457"/>
                <a:gd name="connsiteX4" fmla="*/ 1906587 w 2312374"/>
                <a:gd name="connsiteY4" fmla="*/ 1203194 h 1779457"/>
                <a:gd name="connsiteX5" fmla="*/ 2201862 w 2312374"/>
                <a:gd name="connsiteY5" fmla="*/ 584069 h 1779457"/>
                <a:gd name="connsiteX6" fmla="*/ 2239349 w 2312374"/>
                <a:gd name="connsiteY6" fmla="*/ 39687 h 1779457"/>
                <a:gd name="connsiteX7" fmla="*/ 1763712 w 2312374"/>
                <a:gd name="connsiteY7" fmla="*/ 345944 h 1779457"/>
                <a:gd name="connsiteX8" fmla="*/ 820737 w 2312374"/>
                <a:gd name="connsiteY8" fmla="*/ 774569 h 1779457"/>
                <a:gd name="connsiteX9" fmla="*/ 239712 w 2312374"/>
                <a:gd name="connsiteY9" fmla="*/ 879344 h 1779457"/>
                <a:gd name="connsiteX10" fmla="*/ 30162 w 2312374"/>
                <a:gd name="connsiteY10" fmla="*/ 869819 h 1779457"/>
                <a:gd name="connsiteX0" fmla="*/ 30162 w 2332627"/>
                <a:gd name="connsiteY0" fmla="*/ 846217 h 1755855"/>
                <a:gd name="connsiteX1" fmla="*/ 420687 w 2332627"/>
                <a:gd name="connsiteY1" fmla="*/ 1379617 h 1755855"/>
                <a:gd name="connsiteX2" fmla="*/ 849312 w 2332627"/>
                <a:gd name="connsiteY2" fmla="*/ 1722517 h 1755855"/>
                <a:gd name="connsiteX3" fmla="*/ 1439862 w 2332627"/>
                <a:gd name="connsiteY3" fmla="*/ 1579642 h 1755855"/>
                <a:gd name="connsiteX4" fmla="*/ 1906587 w 2332627"/>
                <a:gd name="connsiteY4" fmla="*/ 1179592 h 1755855"/>
                <a:gd name="connsiteX5" fmla="*/ 2201862 w 2332627"/>
                <a:gd name="connsiteY5" fmla="*/ 560467 h 1755855"/>
                <a:gd name="connsiteX6" fmla="*/ 2239349 w 2332627"/>
                <a:gd name="connsiteY6" fmla="*/ 16085 h 1755855"/>
                <a:gd name="connsiteX7" fmla="*/ 1642189 w 2332627"/>
                <a:gd name="connsiteY7" fmla="*/ 463955 h 1755855"/>
                <a:gd name="connsiteX8" fmla="*/ 820737 w 2332627"/>
                <a:gd name="connsiteY8" fmla="*/ 750967 h 1755855"/>
                <a:gd name="connsiteX9" fmla="*/ 239712 w 2332627"/>
                <a:gd name="connsiteY9" fmla="*/ 855742 h 1755855"/>
                <a:gd name="connsiteX10" fmla="*/ 30162 w 2332627"/>
                <a:gd name="connsiteY10" fmla="*/ 846217 h 1755855"/>
                <a:gd name="connsiteX0" fmla="*/ 30162 w 2332628"/>
                <a:gd name="connsiteY0" fmla="*/ 846217 h 1755855"/>
                <a:gd name="connsiteX1" fmla="*/ 420687 w 2332628"/>
                <a:gd name="connsiteY1" fmla="*/ 1379617 h 1755855"/>
                <a:gd name="connsiteX2" fmla="*/ 849312 w 2332628"/>
                <a:gd name="connsiteY2" fmla="*/ 1722517 h 1755855"/>
                <a:gd name="connsiteX3" fmla="*/ 1439862 w 2332628"/>
                <a:gd name="connsiteY3" fmla="*/ 1579642 h 1755855"/>
                <a:gd name="connsiteX4" fmla="*/ 1906587 w 2332628"/>
                <a:gd name="connsiteY4" fmla="*/ 1179592 h 1755855"/>
                <a:gd name="connsiteX5" fmla="*/ 2201862 w 2332628"/>
                <a:gd name="connsiteY5" fmla="*/ 560467 h 1755855"/>
                <a:gd name="connsiteX6" fmla="*/ 2239349 w 2332628"/>
                <a:gd name="connsiteY6" fmla="*/ 16085 h 1755855"/>
                <a:gd name="connsiteX7" fmla="*/ 1642189 w 2332628"/>
                <a:gd name="connsiteY7" fmla="*/ 463955 h 1755855"/>
                <a:gd name="connsiteX8" fmla="*/ 970384 w 2332628"/>
                <a:gd name="connsiteY8" fmla="*/ 538600 h 1755855"/>
                <a:gd name="connsiteX9" fmla="*/ 239712 w 2332628"/>
                <a:gd name="connsiteY9" fmla="*/ 855742 h 1755855"/>
                <a:gd name="connsiteX10" fmla="*/ 30162 w 2332628"/>
                <a:gd name="connsiteY10" fmla="*/ 846217 h 17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32628" h="1755855">
                  <a:moveTo>
                    <a:pt x="30162" y="846217"/>
                  </a:moveTo>
                  <a:cubicBezTo>
                    <a:pt x="60324" y="933529"/>
                    <a:pt x="284162" y="1233567"/>
                    <a:pt x="420687" y="1379617"/>
                  </a:cubicBezTo>
                  <a:cubicBezTo>
                    <a:pt x="557212" y="1525667"/>
                    <a:pt x="679449" y="1689179"/>
                    <a:pt x="849312" y="1722517"/>
                  </a:cubicBezTo>
                  <a:cubicBezTo>
                    <a:pt x="1019175" y="1755855"/>
                    <a:pt x="1263650" y="1670129"/>
                    <a:pt x="1439862" y="1579642"/>
                  </a:cubicBezTo>
                  <a:cubicBezTo>
                    <a:pt x="1616074" y="1489155"/>
                    <a:pt x="1779587" y="1349455"/>
                    <a:pt x="1906587" y="1179592"/>
                  </a:cubicBezTo>
                  <a:cubicBezTo>
                    <a:pt x="2033587" y="1009729"/>
                    <a:pt x="2146402" y="754385"/>
                    <a:pt x="2201862" y="560467"/>
                  </a:cubicBezTo>
                  <a:cubicBezTo>
                    <a:pt x="2257322" y="366549"/>
                    <a:pt x="2332628" y="32170"/>
                    <a:pt x="2239349" y="16085"/>
                  </a:cubicBezTo>
                  <a:cubicBezTo>
                    <a:pt x="2146070" y="0"/>
                    <a:pt x="1853683" y="376869"/>
                    <a:pt x="1642189" y="463955"/>
                  </a:cubicBezTo>
                  <a:cubicBezTo>
                    <a:pt x="1430695" y="551041"/>
                    <a:pt x="1204130" y="473302"/>
                    <a:pt x="970384" y="538600"/>
                  </a:cubicBezTo>
                  <a:cubicBezTo>
                    <a:pt x="736638" y="603898"/>
                    <a:pt x="396416" y="804472"/>
                    <a:pt x="239712" y="855742"/>
                  </a:cubicBezTo>
                  <a:cubicBezTo>
                    <a:pt x="83008" y="907012"/>
                    <a:pt x="0" y="758905"/>
                    <a:pt x="30162" y="846217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1000"/>
                  </a:schemeClr>
                </a:gs>
                <a:gs pos="28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Oval 26"/>
            <p:cNvSpPr>
              <a:spLocks noChangeAspect="1" noChangeArrowheads="1"/>
            </p:cNvSpPr>
            <p:nvPr/>
          </p:nvSpPr>
          <p:spPr bwMode="auto">
            <a:xfrm rot="8100000">
              <a:off x="6006543" y="4665226"/>
              <a:ext cx="1550533" cy="8314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3000"/>
                  </a:schemeClr>
                </a:gs>
                <a:gs pos="20000">
                  <a:schemeClr val="bg1">
                    <a:gamma/>
                    <a:shade val="46275"/>
                    <a:invGamma/>
                    <a:alpha val="0"/>
                  </a:schemeClr>
                </a:gs>
              </a:gsLst>
              <a:lin ang="5400000" scaled="1"/>
            </a:gradFill>
            <a:ln w="381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원호 78"/>
          <p:cNvSpPr/>
          <p:nvPr/>
        </p:nvSpPr>
        <p:spPr>
          <a:xfrm rot="8734973">
            <a:off x="3314753" y="1575502"/>
            <a:ext cx="2468264" cy="2468264"/>
          </a:xfrm>
          <a:prstGeom prst="arc">
            <a:avLst>
              <a:gd name="adj1" fmla="val 17146300"/>
              <a:gd name="adj2" fmla="val 19409497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원호 79"/>
          <p:cNvSpPr/>
          <p:nvPr/>
        </p:nvSpPr>
        <p:spPr>
          <a:xfrm rot="13143946">
            <a:off x="3314753" y="1575502"/>
            <a:ext cx="2468264" cy="2468264"/>
          </a:xfrm>
          <a:prstGeom prst="arc">
            <a:avLst>
              <a:gd name="adj1" fmla="val 16950148"/>
              <a:gd name="adj2" fmla="val 19352513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원호 76"/>
          <p:cNvSpPr/>
          <p:nvPr/>
        </p:nvSpPr>
        <p:spPr>
          <a:xfrm>
            <a:off x="3314753" y="1579870"/>
            <a:ext cx="2468264" cy="2468264"/>
          </a:xfrm>
          <a:prstGeom prst="arc">
            <a:avLst>
              <a:gd name="adj1" fmla="val 17146300"/>
              <a:gd name="adj2" fmla="val 19509116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원호 77"/>
          <p:cNvSpPr/>
          <p:nvPr/>
        </p:nvSpPr>
        <p:spPr>
          <a:xfrm rot="4408973">
            <a:off x="3314753" y="1579870"/>
            <a:ext cx="2468264" cy="2468264"/>
          </a:xfrm>
          <a:prstGeom prst="arc">
            <a:avLst>
              <a:gd name="adj1" fmla="val 17146300"/>
              <a:gd name="adj2" fmla="val 19440065"/>
            </a:avLst>
          </a:prstGeom>
          <a:ln>
            <a:solidFill>
              <a:schemeClr val="bg1">
                <a:lumMod val="50000"/>
              </a:schemeClr>
            </a:solidFill>
            <a:prstDash val="sysDash"/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원호 80"/>
          <p:cNvSpPr/>
          <p:nvPr/>
        </p:nvSpPr>
        <p:spPr>
          <a:xfrm rot="17376042">
            <a:off x="3314753" y="1578050"/>
            <a:ext cx="2468264" cy="2468264"/>
          </a:xfrm>
          <a:prstGeom prst="arc">
            <a:avLst>
              <a:gd name="adj1" fmla="val 17092846"/>
              <a:gd name="adj2" fmla="val 19409497"/>
            </a:avLst>
          </a:prstGeom>
          <a:ln>
            <a:tailEnd type="triangl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91098" y="131949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29072" y="221893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56208" y="3674262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25978" y="367336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953124" y="2218936"/>
            <a:ext cx="64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</a:t>
            </a:r>
          </a:p>
        </p:txBody>
      </p:sp>
      <p:sp>
        <p:nvSpPr>
          <p:cNvPr id="64" name="Oval 29"/>
          <p:cNvSpPr>
            <a:spLocks noChangeArrowheads="1"/>
          </p:cNvSpPr>
          <p:nvPr/>
        </p:nvSpPr>
        <p:spPr bwMode="auto">
          <a:xfrm>
            <a:off x="3307575" y="4149570"/>
            <a:ext cx="945205" cy="402695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5" name="Oval 29"/>
          <p:cNvSpPr>
            <a:spLocks noChangeArrowheads="1"/>
          </p:cNvSpPr>
          <p:nvPr/>
        </p:nvSpPr>
        <p:spPr bwMode="auto">
          <a:xfrm>
            <a:off x="4836264" y="4149570"/>
            <a:ext cx="945205" cy="402695"/>
          </a:xfrm>
          <a:prstGeom prst="ellipse">
            <a:avLst/>
          </a:prstGeom>
          <a:gradFill rotWithShape="1">
            <a:gsLst>
              <a:gs pos="0">
                <a:schemeClr val="tx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267744" y="4371950"/>
            <a:ext cx="460851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/>
            <a:r>
              <a:rPr lang="en-US" altLang="ko-KR" sz="1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67" name="Freeform 8"/>
          <p:cNvSpPr>
            <a:spLocks noEditPoints="1"/>
          </p:cNvSpPr>
          <p:nvPr/>
        </p:nvSpPr>
        <p:spPr bwMode="auto">
          <a:xfrm>
            <a:off x="4353987" y="2569704"/>
            <a:ext cx="389829" cy="389583"/>
          </a:xfrm>
          <a:prstGeom prst="ellipse">
            <a:avLst/>
          </a:prstGeom>
          <a:solidFill>
            <a:srgbClr val="CBCBCB">
              <a:alpha val="50000"/>
            </a:srgbClr>
          </a:solidFill>
          <a:ln w="152400">
            <a:solidFill>
              <a:schemeClr val="bg1">
                <a:lumMod val="75000"/>
                <a:alpha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866079" y="2577125"/>
            <a:ext cx="1365611" cy="485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/>
            <a:r>
              <a:rPr lang="en-US" altLang="ko-KR" sz="1600" dirty="0" smtClean="0">
                <a:latin typeface="Arial" pitchFamily="34" charset="0"/>
                <a:cs typeface="Arial" pitchFamily="34" charset="0"/>
              </a:rPr>
              <a:t>Add text  </a:t>
            </a: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 bwMode="auto">
          <a:xfrm>
            <a:off x="1057920" y="1739396"/>
            <a:ext cx="17610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1043608" y="1491630"/>
            <a:ext cx="18615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1" name="TextBox 70"/>
          <p:cNvSpPr txBox="1"/>
          <p:nvPr/>
        </p:nvSpPr>
        <p:spPr bwMode="auto">
          <a:xfrm>
            <a:off x="6324496" y="1739396"/>
            <a:ext cx="17610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6308993" y="1491630"/>
            <a:ext cx="18634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3" name="TextBox 72"/>
          <p:cNvSpPr txBox="1"/>
          <p:nvPr/>
        </p:nvSpPr>
        <p:spPr bwMode="auto">
          <a:xfrm>
            <a:off x="1057920" y="3718024"/>
            <a:ext cx="17610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algn="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043608" y="3469065"/>
            <a:ext cx="18615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  <p:sp>
        <p:nvSpPr>
          <p:cNvPr id="75" name="TextBox 74"/>
          <p:cNvSpPr txBox="1"/>
          <p:nvPr/>
        </p:nvSpPr>
        <p:spPr bwMode="auto">
          <a:xfrm>
            <a:off x="6324496" y="3718024"/>
            <a:ext cx="176100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6308993" y="3469065"/>
            <a:ext cx="18634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US" altLang="ko-KR" sz="1400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 </a:t>
            </a: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HERE!!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209</Words>
  <Application>Microsoft Office PowerPoint</Application>
  <PresentationFormat>On-screen Show (16:9)</PresentationFormat>
  <Paragraphs>56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2014-04-09T07:51:30Z</dcterms:modified>
</cp:coreProperties>
</file>