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6520" y="627534"/>
            <a:ext cx="6090069" cy="34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614378" y="4188993"/>
            <a:ext cx="4552681" cy="311222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524915" y="3736958"/>
            <a:ext cx="3642145" cy="311223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35451" y="3284862"/>
            <a:ext cx="2731608" cy="311223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45987" y="2830799"/>
            <a:ext cx="1821072" cy="311222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256523" y="2383894"/>
            <a:ext cx="910536" cy="311222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16"/>
          <p:cNvGrpSpPr/>
          <p:nvPr/>
        </p:nvGrpSpPr>
        <p:grpSpPr>
          <a:xfrm>
            <a:off x="4614378" y="2705496"/>
            <a:ext cx="4552681" cy="2031566"/>
            <a:chOff x="3086835" y="3201355"/>
            <a:chExt cx="6057165" cy="2702920"/>
          </a:xfrm>
        </p:grpSpPr>
        <p:sp>
          <p:nvSpPr>
            <p:cNvPr id="11" name="직사각형 10"/>
            <p:cNvSpPr/>
            <p:nvPr/>
          </p:nvSpPr>
          <p:spPr>
            <a:xfrm>
              <a:off x="3086835" y="5602969"/>
              <a:ext cx="6057165" cy="30130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298268" y="5001554"/>
              <a:ext cx="4845732" cy="30130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509701" y="4400059"/>
              <a:ext cx="3634299" cy="30130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721134" y="3795945"/>
              <a:ext cx="2422866" cy="30130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932567" y="3201355"/>
              <a:ext cx="1211433" cy="30130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평행 사변형 17"/>
          <p:cNvSpPr/>
          <p:nvPr/>
        </p:nvSpPr>
        <p:spPr>
          <a:xfrm>
            <a:off x="4607219" y="4074848"/>
            <a:ext cx="4789317" cy="113392"/>
          </a:xfrm>
          <a:prstGeom prst="parallelogram">
            <a:avLst>
              <a:gd name="adj" fmla="val 10608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평행 사변형 23"/>
          <p:cNvSpPr/>
          <p:nvPr/>
        </p:nvSpPr>
        <p:spPr>
          <a:xfrm>
            <a:off x="5508189" y="3619486"/>
            <a:ext cx="3842277" cy="113392"/>
          </a:xfrm>
          <a:prstGeom prst="parallelogram">
            <a:avLst>
              <a:gd name="adj" fmla="val 10608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평행 사변형 24"/>
          <p:cNvSpPr/>
          <p:nvPr/>
        </p:nvSpPr>
        <p:spPr>
          <a:xfrm>
            <a:off x="6441016" y="3164124"/>
            <a:ext cx="2895237" cy="113392"/>
          </a:xfrm>
          <a:prstGeom prst="parallelogram">
            <a:avLst>
              <a:gd name="adj" fmla="val 10608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49"/>
          <p:cNvGrpSpPr>
            <a:grpSpLocks/>
          </p:cNvGrpSpPr>
          <p:nvPr/>
        </p:nvGrpSpPr>
        <p:grpSpPr bwMode="auto">
          <a:xfrm>
            <a:off x="3651554" y="2639929"/>
            <a:ext cx="1218178" cy="579893"/>
            <a:chOff x="1411092" y="1711906"/>
            <a:chExt cx="1259339" cy="772394"/>
          </a:xfrm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38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1457146" y="1975728"/>
              <a:ext cx="1213285" cy="5085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22" name="직선 연결선 31"/>
          <p:cNvCxnSpPr/>
          <p:nvPr/>
        </p:nvCxnSpPr>
        <p:spPr>
          <a:xfrm rot="5400000">
            <a:off x="4250454" y="3583804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49"/>
          <p:cNvGrpSpPr>
            <a:grpSpLocks/>
          </p:cNvGrpSpPr>
          <p:nvPr/>
        </p:nvGrpSpPr>
        <p:grpSpPr bwMode="auto">
          <a:xfrm>
            <a:off x="4558441" y="2189305"/>
            <a:ext cx="1218178" cy="579893"/>
            <a:chOff x="1411092" y="1711906"/>
            <a:chExt cx="1259339" cy="772394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38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1457146" y="1975728"/>
              <a:ext cx="1213285" cy="5085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26" name="직선 연결선 39"/>
          <p:cNvCxnSpPr/>
          <p:nvPr/>
        </p:nvCxnSpPr>
        <p:spPr>
          <a:xfrm rot="5400000">
            <a:off x="5157341" y="3133180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5465328" y="1738683"/>
            <a:ext cx="1218178" cy="579893"/>
            <a:chOff x="1411092" y="1711906"/>
            <a:chExt cx="1259339" cy="772394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38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46" y="1975728"/>
              <a:ext cx="1213285" cy="5085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30" name="직선 연결선 44"/>
          <p:cNvCxnSpPr/>
          <p:nvPr/>
        </p:nvCxnSpPr>
        <p:spPr>
          <a:xfrm rot="5400000">
            <a:off x="6064228" y="2682558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49"/>
          <p:cNvGrpSpPr>
            <a:grpSpLocks/>
          </p:cNvGrpSpPr>
          <p:nvPr/>
        </p:nvGrpSpPr>
        <p:grpSpPr bwMode="auto">
          <a:xfrm>
            <a:off x="6372215" y="1288060"/>
            <a:ext cx="1218178" cy="579893"/>
            <a:chOff x="1411092" y="1711906"/>
            <a:chExt cx="1259339" cy="772394"/>
          </a:xfrm>
        </p:grpSpPr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38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46" y="1975728"/>
              <a:ext cx="1213285" cy="5085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36" name="직선 연결선 49"/>
          <p:cNvCxnSpPr/>
          <p:nvPr/>
        </p:nvCxnSpPr>
        <p:spPr>
          <a:xfrm rot="5400000">
            <a:off x="6971115" y="2231935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49"/>
          <p:cNvGrpSpPr>
            <a:grpSpLocks/>
          </p:cNvGrpSpPr>
          <p:nvPr/>
        </p:nvGrpSpPr>
        <p:grpSpPr bwMode="auto">
          <a:xfrm>
            <a:off x="7279102" y="837437"/>
            <a:ext cx="1218178" cy="579893"/>
            <a:chOff x="1411092" y="1711906"/>
            <a:chExt cx="1259339" cy="772394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38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1457146" y="1975728"/>
              <a:ext cx="1213285" cy="5085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40" name="직선 연결선 55"/>
          <p:cNvCxnSpPr/>
          <p:nvPr/>
        </p:nvCxnSpPr>
        <p:spPr>
          <a:xfrm rot="5400000">
            <a:off x="7878002" y="1781312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9552" y="1475639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74812" y="2400744"/>
            <a:ext cx="1003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41044" y="4207874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49486" y="3756092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57927" y="3304309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366368" y="2852527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39552" y="2035521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39552" y="2595403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39552" y="3155285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39552" y="3715167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6520" y="627534"/>
            <a:ext cx="60900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614378" y="4188993"/>
            <a:ext cx="4552681" cy="311222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524915" y="3736958"/>
            <a:ext cx="3642145" cy="311223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35451" y="3284862"/>
            <a:ext cx="2731608" cy="311223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45987" y="2830799"/>
            <a:ext cx="1821072" cy="311222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256523" y="2383894"/>
            <a:ext cx="910536" cy="311222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 extrusionH="889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16"/>
          <p:cNvGrpSpPr/>
          <p:nvPr/>
        </p:nvGrpSpPr>
        <p:grpSpPr>
          <a:xfrm>
            <a:off x="4614378" y="2705496"/>
            <a:ext cx="4552681" cy="2031566"/>
            <a:chOff x="3086835" y="3201355"/>
            <a:chExt cx="6057165" cy="2702920"/>
          </a:xfrm>
        </p:grpSpPr>
        <p:sp>
          <p:nvSpPr>
            <p:cNvPr id="11" name="직사각형 10"/>
            <p:cNvSpPr/>
            <p:nvPr/>
          </p:nvSpPr>
          <p:spPr>
            <a:xfrm>
              <a:off x="3086835" y="5602969"/>
              <a:ext cx="6057165" cy="30130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298268" y="5001554"/>
              <a:ext cx="4845732" cy="30130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509701" y="4400059"/>
              <a:ext cx="3634299" cy="30130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721134" y="3795945"/>
              <a:ext cx="2422866" cy="30130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932567" y="3201355"/>
              <a:ext cx="1211433" cy="301306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bliqueTopRight">
                <a:rot lat="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평행 사변형 17"/>
          <p:cNvSpPr/>
          <p:nvPr/>
        </p:nvSpPr>
        <p:spPr>
          <a:xfrm>
            <a:off x="4607219" y="4074848"/>
            <a:ext cx="4789317" cy="113392"/>
          </a:xfrm>
          <a:prstGeom prst="parallelogram">
            <a:avLst>
              <a:gd name="adj" fmla="val 10608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평행 사변형 23"/>
          <p:cNvSpPr/>
          <p:nvPr/>
        </p:nvSpPr>
        <p:spPr>
          <a:xfrm>
            <a:off x="5508189" y="3619486"/>
            <a:ext cx="3842277" cy="113392"/>
          </a:xfrm>
          <a:prstGeom prst="parallelogram">
            <a:avLst>
              <a:gd name="adj" fmla="val 10608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평행 사변형 24"/>
          <p:cNvSpPr/>
          <p:nvPr/>
        </p:nvSpPr>
        <p:spPr>
          <a:xfrm>
            <a:off x="6441016" y="3164124"/>
            <a:ext cx="2895237" cy="113392"/>
          </a:xfrm>
          <a:prstGeom prst="parallelogram">
            <a:avLst>
              <a:gd name="adj" fmla="val 10608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  <a:scene3d>
            <a:camera prst="obliqueTopRight">
              <a:rot lat="0" lon="0" rev="0"/>
            </a:camera>
            <a:lightRig rig="balanced" dir="t">
              <a:rot lat="0" lon="0" rev="11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49"/>
          <p:cNvGrpSpPr>
            <a:grpSpLocks/>
          </p:cNvGrpSpPr>
          <p:nvPr/>
        </p:nvGrpSpPr>
        <p:grpSpPr bwMode="auto">
          <a:xfrm>
            <a:off x="3651554" y="2639929"/>
            <a:ext cx="1218178" cy="705902"/>
            <a:chOff x="1411092" y="1711906"/>
            <a:chExt cx="1259339" cy="940233"/>
          </a:xfrm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450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1457146" y="1975729"/>
              <a:ext cx="1213285" cy="6764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22" name="직선 연결선 31"/>
          <p:cNvCxnSpPr/>
          <p:nvPr/>
        </p:nvCxnSpPr>
        <p:spPr>
          <a:xfrm rot="5400000">
            <a:off x="4250454" y="3583804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49"/>
          <p:cNvGrpSpPr>
            <a:grpSpLocks/>
          </p:cNvGrpSpPr>
          <p:nvPr/>
        </p:nvGrpSpPr>
        <p:grpSpPr bwMode="auto">
          <a:xfrm>
            <a:off x="4558441" y="2189305"/>
            <a:ext cx="1218178" cy="705902"/>
            <a:chOff x="1411092" y="1711906"/>
            <a:chExt cx="1259339" cy="940233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450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1457146" y="1975729"/>
              <a:ext cx="1213285" cy="6764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26" name="직선 연결선 39"/>
          <p:cNvCxnSpPr/>
          <p:nvPr/>
        </p:nvCxnSpPr>
        <p:spPr>
          <a:xfrm rot="5400000">
            <a:off x="5157341" y="3133180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5465328" y="1738683"/>
            <a:ext cx="1218178" cy="705902"/>
            <a:chOff x="1411092" y="1711906"/>
            <a:chExt cx="1259339" cy="940233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450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46" y="1975729"/>
              <a:ext cx="1213285" cy="6764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30" name="직선 연결선 44"/>
          <p:cNvCxnSpPr/>
          <p:nvPr/>
        </p:nvCxnSpPr>
        <p:spPr>
          <a:xfrm rot="5400000">
            <a:off x="6064228" y="2682558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49"/>
          <p:cNvGrpSpPr>
            <a:grpSpLocks/>
          </p:cNvGrpSpPr>
          <p:nvPr/>
        </p:nvGrpSpPr>
        <p:grpSpPr bwMode="auto">
          <a:xfrm>
            <a:off x="6372215" y="1288060"/>
            <a:ext cx="1218178" cy="705902"/>
            <a:chOff x="1411092" y="1711906"/>
            <a:chExt cx="1259339" cy="940233"/>
          </a:xfrm>
        </p:grpSpPr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450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46" y="1975729"/>
              <a:ext cx="1213285" cy="6764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36" name="직선 연결선 49"/>
          <p:cNvCxnSpPr/>
          <p:nvPr/>
        </p:nvCxnSpPr>
        <p:spPr>
          <a:xfrm rot="5400000">
            <a:off x="6971115" y="2231935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49"/>
          <p:cNvGrpSpPr>
            <a:grpSpLocks/>
          </p:cNvGrpSpPr>
          <p:nvPr/>
        </p:nvGrpSpPr>
        <p:grpSpPr bwMode="auto">
          <a:xfrm>
            <a:off x="7279102" y="837437"/>
            <a:ext cx="1218178" cy="705902"/>
            <a:chOff x="1411092" y="1711906"/>
            <a:chExt cx="1259339" cy="940233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450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6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1457146" y="1975729"/>
              <a:ext cx="1213285" cy="6764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cxnSp>
        <p:nvCxnSpPr>
          <p:cNvPr id="40" name="직선 연결선 55"/>
          <p:cNvCxnSpPr/>
          <p:nvPr/>
        </p:nvCxnSpPr>
        <p:spPr>
          <a:xfrm rot="5400000">
            <a:off x="7878002" y="1781312"/>
            <a:ext cx="10261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39552" y="1475639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74812" y="2400744"/>
            <a:ext cx="1003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41044" y="4207874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49486" y="3756092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57927" y="3304309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366368" y="2852527"/>
            <a:ext cx="1483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9552" y="2035521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9552" y="2595403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39552" y="3155285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9552" y="3715167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387</Words>
  <Application>Microsoft Office PowerPoint</Application>
  <PresentationFormat>On-screen Show (16:9)</PresentationFormat>
  <Paragraphs>86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2014-03-24T21:20:09Z</dcterms:modified>
</cp:coreProperties>
</file>