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C52E2E61-F518-419C-A9D7-92525BFC78C6}"/>
              </a:ext>
            </a:extLst>
          </p:cNvPr>
          <p:cNvGrpSpPr/>
          <p:nvPr/>
        </p:nvGrpSpPr>
        <p:grpSpPr>
          <a:xfrm>
            <a:off x="2419834" y="2319477"/>
            <a:ext cx="8697593" cy="2363900"/>
            <a:chOff x="1633635" y="1755670"/>
            <a:chExt cx="6682781" cy="1816297"/>
          </a:xfrm>
          <a:solidFill>
            <a:schemeClr val="accent6"/>
          </a:solidFill>
        </p:grpSpPr>
        <p:sp>
          <p:nvSpPr>
            <p:cNvPr id="6" name="Block Arc 30">
              <a:extLst>
                <a:ext uri="{FF2B5EF4-FFF2-40B4-BE49-F238E27FC236}">
                  <a16:creationId xmlns:a16="http://schemas.microsoft.com/office/drawing/2014/main" id="{26209FDA-7DB7-4D1F-A39C-924843ABE5CF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31">
              <a:extLst>
                <a:ext uri="{FF2B5EF4-FFF2-40B4-BE49-F238E27FC236}">
                  <a16:creationId xmlns:a16="http://schemas.microsoft.com/office/drawing/2014/main" id="{9DDB9A33-C0E3-4742-934B-B3E85707294B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32">
              <a:extLst>
                <a:ext uri="{FF2B5EF4-FFF2-40B4-BE49-F238E27FC236}">
                  <a16:creationId xmlns:a16="http://schemas.microsoft.com/office/drawing/2014/main" id="{F2B90F59-3721-40AA-87CE-41B52CBC3E0E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Rectangle 35">
            <a:extLst>
              <a:ext uri="{FF2B5EF4-FFF2-40B4-BE49-F238E27FC236}">
                <a16:creationId xmlns:a16="http://schemas.microsoft.com/office/drawing/2014/main" id="{E2EB00C2-3227-4B53-8BDB-652821999B74}"/>
              </a:ext>
            </a:extLst>
          </p:cNvPr>
          <p:cNvSpPr/>
          <p:nvPr/>
        </p:nvSpPr>
        <p:spPr>
          <a:xfrm>
            <a:off x="1663750" y="1983762"/>
            <a:ext cx="756084" cy="7560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2A1FECAD-D727-4853-93C8-B5EEBB2B865E}"/>
              </a:ext>
            </a:extLst>
          </p:cNvPr>
          <p:cNvSpPr/>
          <p:nvPr/>
        </p:nvSpPr>
        <p:spPr>
          <a:xfrm>
            <a:off x="5283456" y="1983762"/>
            <a:ext cx="756084" cy="7560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ectangle 41">
            <a:extLst>
              <a:ext uri="{FF2B5EF4-FFF2-40B4-BE49-F238E27FC236}">
                <a16:creationId xmlns:a16="http://schemas.microsoft.com/office/drawing/2014/main" id="{46A9C0E2-4ABF-46A7-932A-577C4CC5D880}"/>
              </a:ext>
            </a:extLst>
          </p:cNvPr>
          <p:cNvSpPr/>
          <p:nvPr/>
        </p:nvSpPr>
        <p:spPr>
          <a:xfrm>
            <a:off x="8871390" y="1983762"/>
            <a:ext cx="756084" cy="7560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396EA8A0-8B54-4F41-9B98-7BD51E9090E7}"/>
              </a:ext>
            </a:extLst>
          </p:cNvPr>
          <p:cNvSpPr/>
          <p:nvPr/>
        </p:nvSpPr>
        <p:spPr>
          <a:xfrm>
            <a:off x="3494704" y="4254590"/>
            <a:ext cx="756084" cy="7560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ectangle 47">
            <a:extLst>
              <a:ext uri="{FF2B5EF4-FFF2-40B4-BE49-F238E27FC236}">
                <a16:creationId xmlns:a16="http://schemas.microsoft.com/office/drawing/2014/main" id="{CCE047C6-63C9-4E36-B77D-83E4D09F60EF}"/>
              </a:ext>
            </a:extLst>
          </p:cNvPr>
          <p:cNvSpPr/>
          <p:nvPr/>
        </p:nvSpPr>
        <p:spPr>
          <a:xfrm>
            <a:off x="7114170" y="4254590"/>
            <a:ext cx="756084" cy="7560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48">
            <a:extLst>
              <a:ext uri="{FF2B5EF4-FFF2-40B4-BE49-F238E27FC236}">
                <a16:creationId xmlns:a16="http://schemas.microsoft.com/office/drawing/2014/main" id="{4CBAC78D-5749-4559-B4B7-0D4BBF8BE411}"/>
              </a:ext>
            </a:extLst>
          </p:cNvPr>
          <p:cNvGrpSpPr/>
          <p:nvPr/>
        </p:nvGrpSpPr>
        <p:grpSpPr>
          <a:xfrm>
            <a:off x="3655208" y="2144267"/>
            <a:ext cx="435077" cy="435077"/>
            <a:chOff x="1547664" y="3147814"/>
            <a:chExt cx="720080" cy="720080"/>
          </a:xfrm>
        </p:grpSpPr>
        <p:sp>
          <p:nvSpPr>
            <p:cNvPr id="15" name="Oval 49">
              <a:extLst>
                <a:ext uri="{FF2B5EF4-FFF2-40B4-BE49-F238E27FC236}">
                  <a16:creationId xmlns:a16="http://schemas.microsoft.com/office/drawing/2014/main" id="{51A5D556-C75B-409F-AF1E-9AF9D6C268E9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50">
              <a:extLst>
                <a:ext uri="{FF2B5EF4-FFF2-40B4-BE49-F238E27FC236}">
                  <a16:creationId xmlns:a16="http://schemas.microsoft.com/office/drawing/2014/main" id="{87453BBF-5387-48B2-8EE9-7AC0B4FEDC59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51">
            <a:extLst>
              <a:ext uri="{FF2B5EF4-FFF2-40B4-BE49-F238E27FC236}">
                <a16:creationId xmlns:a16="http://schemas.microsoft.com/office/drawing/2014/main" id="{6A940F0F-D05E-439B-B1CC-4C6E15A6F4D0}"/>
              </a:ext>
            </a:extLst>
          </p:cNvPr>
          <p:cNvGrpSpPr/>
          <p:nvPr/>
        </p:nvGrpSpPr>
        <p:grpSpPr>
          <a:xfrm>
            <a:off x="7274674" y="2144267"/>
            <a:ext cx="435077" cy="435077"/>
            <a:chOff x="1547664" y="3147814"/>
            <a:chExt cx="720080" cy="720080"/>
          </a:xfrm>
        </p:grpSpPr>
        <p:sp>
          <p:nvSpPr>
            <p:cNvPr id="18" name="Oval 52">
              <a:extLst>
                <a:ext uri="{FF2B5EF4-FFF2-40B4-BE49-F238E27FC236}">
                  <a16:creationId xmlns:a16="http://schemas.microsoft.com/office/drawing/2014/main" id="{583DC85C-9583-4728-B2F6-89F20E25F29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Chevron 53">
              <a:extLst>
                <a:ext uri="{FF2B5EF4-FFF2-40B4-BE49-F238E27FC236}">
                  <a16:creationId xmlns:a16="http://schemas.microsoft.com/office/drawing/2014/main" id="{018A0F3C-EA56-4202-AB82-406B9FAE57EE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54">
            <a:extLst>
              <a:ext uri="{FF2B5EF4-FFF2-40B4-BE49-F238E27FC236}">
                <a16:creationId xmlns:a16="http://schemas.microsoft.com/office/drawing/2014/main" id="{551C86C0-0F6D-4B11-9135-560970C3C5C3}"/>
              </a:ext>
            </a:extLst>
          </p:cNvPr>
          <p:cNvGrpSpPr/>
          <p:nvPr/>
        </p:nvGrpSpPr>
        <p:grpSpPr>
          <a:xfrm rot="10800000">
            <a:off x="5443960" y="4415094"/>
            <a:ext cx="435077" cy="435077"/>
            <a:chOff x="1547664" y="3147814"/>
            <a:chExt cx="720080" cy="720080"/>
          </a:xfrm>
        </p:grpSpPr>
        <p:sp>
          <p:nvSpPr>
            <p:cNvPr id="21" name="Oval 55">
              <a:extLst>
                <a:ext uri="{FF2B5EF4-FFF2-40B4-BE49-F238E27FC236}">
                  <a16:creationId xmlns:a16="http://schemas.microsoft.com/office/drawing/2014/main" id="{58428C90-670C-4FA3-9CFB-60FF8179BEDA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Chevron 56">
              <a:extLst>
                <a:ext uri="{FF2B5EF4-FFF2-40B4-BE49-F238E27FC236}">
                  <a16:creationId xmlns:a16="http://schemas.microsoft.com/office/drawing/2014/main" id="{9E70C54B-25C0-41E1-88F3-BC4E6E20EE51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57">
            <a:extLst>
              <a:ext uri="{FF2B5EF4-FFF2-40B4-BE49-F238E27FC236}">
                <a16:creationId xmlns:a16="http://schemas.microsoft.com/office/drawing/2014/main" id="{D51BD364-B238-46AE-915E-2A090844F7C1}"/>
              </a:ext>
            </a:extLst>
          </p:cNvPr>
          <p:cNvGrpSpPr/>
          <p:nvPr/>
        </p:nvGrpSpPr>
        <p:grpSpPr>
          <a:xfrm rot="5400000">
            <a:off x="10827079" y="3283890"/>
            <a:ext cx="435077" cy="435077"/>
            <a:chOff x="1547664" y="3147814"/>
            <a:chExt cx="720080" cy="720080"/>
          </a:xfrm>
        </p:grpSpPr>
        <p:sp>
          <p:nvSpPr>
            <p:cNvPr id="24" name="Oval 58">
              <a:extLst>
                <a:ext uri="{FF2B5EF4-FFF2-40B4-BE49-F238E27FC236}">
                  <a16:creationId xmlns:a16="http://schemas.microsoft.com/office/drawing/2014/main" id="{4DEF2EEE-722E-4CAD-873E-B44BF98D3BD1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Chevron 59">
              <a:extLst>
                <a:ext uri="{FF2B5EF4-FFF2-40B4-BE49-F238E27FC236}">
                  <a16:creationId xmlns:a16="http://schemas.microsoft.com/office/drawing/2014/main" id="{111C1706-9F9E-4151-946F-E687616D5049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65">
            <a:extLst>
              <a:ext uri="{FF2B5EF4-FFF2-40B4-BE49-F238E27FC236}">
                <a16:creationId xmlns:a16="http://schemas.microsoft.com/office/drawing/2014/main" id="{A24B0AAB-A3B8-402B-9F26-2045BB90A1C5}"/>
              </a:ext>
            </a:extLst>
          </p:cNvPr>
          <p:cNvGrpSpPr/>
          <p:nvPr/>
        </p:nvGrpSpPr>
        <p:grpSpPr>
          <a:xfrm>
            <a:off x="879231" y="2931147"/>
            <a:ext cx="2378934" cy="1048024"/>
            <a:chOff x="803640" y="3362835"/>
            <a:chExt cx="2059657" cy="10480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08B716-79BE-4169-94ED-1C45824AE3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A35260-506D-4FC7-B1EF-99593A172F8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8">
            <a:extLst>
              <a:ext uri="{FF2B5EF4-FFF2-40B4-BE49-F238E27FC236}">
                <a16:creationId xmlns:a16="http://schemas.microsoft.com/office/drawing/2014/main" id="{9BC3FB83-2D01-40E0-B408-861909B2AD30}"/>
              </a:ext>
            </a:extLst>
          </p:cNvPr>
          <p:cNvGrpSpPr/>
          <p:nvPr/>
        </p:nvGrpSpPr>
        <p:grpSpPr>
          <a:xfrm>
            <a:off x="4472031" y="2931147"/>
            <a:ext cx="2378934" cy="1048024"/>
            <a:chOff x="803640" y="3362835"/>
            <a:chExt cx="2059657" cy="10480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8FD6E8-6977-4F15-80C5-DF6D0ED5E6D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C7E99B1-A436-4505-824C-E1725A067E2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71">
            <a:extLst>
              <a:ext uri="{FF2B5EF4-FFF2-40B4-BE49-F238E27FC236}">
                <a16:creationId xmlns:a16="http://schemas.microsoft.com/office/drawing/2014/main" id="{B325E1EF-7E54-451E-9951-3ECD389F53D3}"/>
              </a:ext>
            </a:extLst>
          </p:cNvPr>
          <p:cNvGrpSpPr/>
          <p:nvPr/>
        </p:nvGrpSpPr>
        <p:grpSpPr>
          <a:xfrm>
            <a:off x="8056048" y="2931147"/>
            <a:ext cx="2378934" cy="1048024"/>
            <a:chOff x="803640" y="3362835"/>
            <a:chExt cx="2059657" cy="10480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5480F6F-5C26-4720-8184-F562E19364F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BCF9E5-4355-4A0B-93F6-E80937F9BFC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74">
            <a:extLst>
              <a:ext uri="{FF2B5EF4-FFF2-40B4-BE49-F238E27FC236}">
                <a16:creationId xmlns:a16="http://schemas.microsoft.com/office/drawing/2014/main" id="{BC4FDEB4-F787-4EDD-B415-882A1623E2ED}"/>
              </a:ext>
            </a:extLst>
          </p:cNvPr>
          <p:cNvGrpSpPr/>
          <p:nvPr/>
        </p:nvGrpSpPr>
        <p:grpSpPr>
          <a:xfrm>
            <a:off x="2683279" y="5095046"/>
            <a:ext cx="2378934" cy="1048024"/>
            <a:chOff x="803640" y="3362835"/>
            <a:chExt cx="2059657" cy="10480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970079-F486-4A3D-8690-13CFDA6930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5DDFD8-087D-4611-BFE3-D06EB5C1D1A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77">
            <a:extLst>
              <a:ext uri="{FF2B5EF4-FFF2-40B4-BE49-F238E27FC236}">
                <a16:creationId xmlns:a16="http://schemas.microsoft.com/office/drawing/2014/main" id="{BF3841F8-8B00-42C9-B130-457FB76EADFC}"/>
              </a:ext>
            </a:extLst>
          </p:cNvPr>
          <p:cNvGrpSpPr/>
          <p:nvPr/>
        </p:nvGrpSpPr>
        <p:grpSpPr>
          <a:xfrm>
            <a:off x="6302745" y="5095046"/>
            <a:ext cx="2378934" cy="1048024"/>
            <a:chOff x="803640" y="3362835"/>
            <a:chExt cx="2059657" cy="104802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47CEC6-6BBA-47BA-A266-6DB52BBE796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BBBDE3-13C5-4C6B-BEAB-BFDA6F901B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EF6B7E82-60AF-4358-A661-B2BE21D643D9}"/>
              </a:ext>
            </a:extLst>
          </p:cNvPr>
          <p:cNvSpPr/>
          <p:nvPr/>
        </p:nvSpPr>
        <p:spPr>
          <a:xfrm>
            <a:off x="5491038" y="2219524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0E025E4C-868C-448D-A2DF-B2D2C5B320B6}"/>
              </a:ext>
            </a:extLst>
          </p:cNvPr>
          <p:cNvSpPr/>
          <p:nvPr/>
        </p:nvSpPr>
        <p:spPr>
          <a:xfrm>
            <a:off x="1856151" y="2179499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A546B187-5E08-4312-87DD-C307C9D249A3}"/>
              </a:ext>
            </a:extLst>
          </p:cNvPr>
          <p:cNvSpPr/>
          <p:nvPr/>
        </p:nvSpPr>
        <p:spPr>
          <a:xfrm>
            <a:off x="9075337" y="2219524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7">
            <a:extLst>
              <a:ext uri="{FF2B5EF4-FFF2-40B4-BE49-F238E27FC236}">
                <a16:creationId xmlns:a16="http://schemas.microsoft.com/office/drawing/2014/main" id="{7BACE424-C0F7-43C1-B18A-8BA783C1F4CA}"/>
              </a:ext>
            </a:extLst>
          </p:cNvPr>
          <p:cNvSpPr/>
          <p:nvPr/>
        </p:nvSpPr>
        <p:spPr>
          <a:xfrm>
            <a:off x="3685852" y="4439469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id="{6690801C-CD8F-4B4E-9068-85C75C3B6242}"/>
              </a:ext>
            </a:extLst>
          </p:cNvPr>
          <p:cNvSpPr/>
          <p:nvPr/>
        </p:nvSpPr>
        <p:spPr>
          <a:xfrm>
            <a:off x="7294474" y="4450620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2018-03-30T01:45:05Z</dcterms:modified>
</cp:coreProperties>
</file>