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73" name="직사각형 372">
            <a:extLst>
              <a:ext uri="{FF2B5EF4-FFF2-40B4-BE49-F238E27FC236}">
                <a16:creationId xmlns:a16="http://schemas.microsoft.com/office/drawing/2014/main" id="{4EF1537B-C817-4E43-ADDC-2176819B9985}"/>
              </a:ext>
            </a:extLst>
          </p:cNvPr>
          <p:cNvSpPr/>
          <p:nvPr/>
        </p:nvSpPr>
        <p:spPr>
          <a:xfrm>
            <a:off x="779417" y="4885509"/>
            <a:ext cx="1951542" cy="41937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74" name="그룹 373">
            <a:extLst>
              <a:ext uri="{FF2B5EF4-FFF2-40B4-BE49-F238E27FC236}">
                <a16:creationId xmlns:a16="http://schemas.microsoft.com/office/drawing/2014/main" id="{B9D8352C-88EB-43D2-A506-22E6FF7DD23E}"/>
              </a:ext>
            </a:extLst>
          </p:cNvPr>
          <p:cNvGrpSpPr/>
          <p:nvPr/>
        </p:nvGrpSpPr>
        <p:grpSpPr>
          <a:xfrm>
            <a:off x="779417" y="4195884"/>
            <a:ext cx="2060974" cy="601200"/>
            <a:chOff x="779417" y="4195884"/>
            <a:chExt cx="2060974" cy="601200"/>
          </a:xfrm>
        </p:grpSpPr>
        <p:cxnSp>
          <p:nvCxnSpPr>
            <p:cNvPr id="375" name="직선 연결선 374">
              <a:extLst>
                <a:ext uri="{FF2B5EF4-FFF2-40B4-BE49-F238E27FC236}">
                  <a16:creationId xmlns:a16="http://schemas.microsoft.com/office/drawing/2014/main" id="{868952E5-BE3D-4EE4-A96E-8075A6086B2D}"/>
                </a:ext>
              </a:extLst>
            </p:cNvPr>
            <p:cNvCxnSpPr>
              <a:cxnSpLocks/>
            </p:cNvCxnSpPr>
            <p:nvPr/>
          </p:nvCxnSpPr>
          <p:spPr>
            <a:xfrm>
              <a:off x="779417" y="4796222"/>
              <a:ext cx="2059200" cy="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직선 연결선 375">
              <a:extLst>
                <a:ext uri="{FF2B5EF4-FFF2-40B4-BE49-F238E27FC236}">
                  <a16:creationId xmlns:a16="http://schemas.microsoft.com/office/drawing/2014/main" id="{9C51C7BE-2F09-482F-9FB8-9994B92970E3}"/>
                </a:ext>
              </a:extLst>
            </p:cNvPr>
            <p:cNvCxnSpPr>
              <a:cxnSpLocks/>
            </p:cNvCxnSpPr>
            <p:nvPr/>
          </p:nvCxnSpPr>
          <p:spPr>
            <a:xfrm>
              <a:off x="2840391" y="4195884"/>
              <a:ext cx="0" cy="60120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7" name="직사각형 376">
            <a:extLst>
              <a:ext uri="{FF2B5EF4-FFF2-40B4-BE49-F238E27FC236}">
                <a16:creationId xmlns:a16="http://schemas.microsoft.com/office/drawing/2014/main" id="{80653B2C-7652-4CE4-A448-B15DA0EEF531}"/>
              </a:ext>
            </a:extLst>
          </p:cNvPr>
          <p:cNvSpPr/>
          <p:nvPr/>
        </p:nvSpPr>
        <p:spPr>
          <a:xfrm>
            <a:off x="2950643" y="4292352"/>
            <a:ext cx="1951542" cy="41937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78" name="그룹 377">
            <a:extLst>
              <a:ext uri="{FF2B5EF4-FFF2-40B4-BE49-F238E27FC236}">
                <a16:creationId xmlns:a16="http://schemas.microsoft.com/office/drawing/2014/main" id="{3DD2346E-F2F5-4D06-A925-A75084D3E5B9}"/>
              </a:ext>
            </a:extLst>
          </p:cNvPr>
          <p:cNvGrpSpPr/>
          <p:nvPr/>
        </p:nvGrpSpPr>
        <p:grpSpPr>
          <a:xfrm>
            <a:off x="2845049" y="3594684"/>
            <a:ext cx="2165749" cy="601200"/>
            <a:chOff x="674642" y="4195884"/>
            <a:chExt cx="2165749" cy="601200"/>
          </a:xfrm>
        </p:grpSpPr>
        <p:cxnSp>
          <p:nvCxnSpPr>
            <p:cNvPr id="379" name="직선 연결선 378">
              <a:extLst>
                <a:ext uri="{FF2B5EF4-FFF2-40B4-BE49-F238E27FC236}">
                  <a16:creationId xmlns:a16="http://schemas.microsoft.com/office/drawing/2014/main" id="{2EE7BEAA-3500-4345-8FF5-5E3F3F9F35FF}"/>
                </a:ext>
              </a:extLst>
            </p:cNvPr>
            <p:cNvCxnSpPr>
              <a:cxnSpLocks/>
            </p:cNvCxnSpPr>
            <p:nvPr/>
          </p:nvCxnSpPr>
          <p:spPr>
            <a:xfrm>
              <a:off x="674642" y="4796222"/>
              <a:ext cx="2160000" cy="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직선 연결선 379">
              <a:extLst>
                <a:ext uri="{FF2B5EF4-FFF2-40B4-BE49-F238E27FC236}">
                  <a16:creationId xmlns:a16="http://schemas.microsoft.com/office/drawing/2014/main" id="{C5806C9F-3ABD-4156-B2CD-26C283D20A11}"/>
                </a:ext>
              </a:extLst>
            </p:cNvPr>
            <p:cNvCxnSpPr>
              <a:cxnSpLocks/>
            </p:cNvCxnSpPr>
            <p:nvPr/>
          </p:nvCxnSpPr>
          <p:spPr>
            <a:xfrm>
              <a:off x="2840391" y="4195884"/>
              <a:ext cx="0" cy="60120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1" name="직사각형 380">
            <a:extLst>
              <a:ext uri="{FF2B5EF4-FFF2-40B4-BE49-F238E27FC236}">
                <a16:creationId xmlns:a16="http://schemas.microsoft.com/office/drawing/2014/main" id="{B2572E55-D2F4-4DEE-BB61-4518EB9544D4}"/>
              </a:ext>
            </a:extLst>
          </p:cNvPr>
          <p:cNvSpPr/>
          <p:nvPr/>
        </p:nvSpPr>
        <p:spPr>
          <a:xfrm>
            <a:off x="5121869" y="3699196"/>
            <a:ext cx="1951542" cy="41937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82" name="그룹 381">
            <a:extLst>
              <a:ext uri="{FF2B5EF4-FFF2-40B4-BE49-F238E27FC236}">
                <a16:creationId xmlns:a16="http://schemas.microsoft.com/office/drawing/2014/main" id="{F681DBCC-BF4C-46A2-BCA0-9D3FF3FF5012}"/>
              </a:ext>
            </a:extLst>
          </p:cNvPr>
          <p:cNvGrpSpPr/>
          <p:nvPr/>
        </p:nvGrpSpPr>
        <p:grpSpPr>
          <a:xfrm>
            <a:off x="5016548" y="3004209"/>
            <a:ext cx="2165749" cy="601200"/>
            <a:chOff x="674642" y="4195884"/>
            <a:chExt cx="2165749" cy="601200"/>
          </a:xfrm>
        </p:grpSpPr>
        <p:cxnSp>
          <p:nvCxnSpPr>
            <p:cNvPr id="383" name="직선 연결선 382">
              <a:extLst>
                <a:ext uri="{FF2B5EF4-FFF2-40B4-BE49-F238E27FC236}">
                  <a16:creationId xmlns:a16="http://schemas.microsoft.com/office/drawing/2014/main" id="{0FE43CE7-F82F-479F-AC7B-C144A92346C6}"/>
                </a:ext>
              </a:extLst>
            </p:cNvPr>
            <p:cNvCxnSpPr>
              <a:cxnSpLocks/>
            </p:cNvCxnSpPr>
            <p:nvPr/>
          </p:nvCxnSpPr>
          <p:spPr>
            <a:xfrm>
              <a:off x="674642" y="4796222"/>
              <a:ext cx="2160000" cy="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직선 연결선 383">
              <a:extLst>
                <a:ext uri="{FF2B5EF4-FFF2-40B4-BE49-F238E27FC236}">
                  <a16:creationId xmlns:a16="http://schemas.microsoft.com/office/drawing/2014/main" id="{6E1EC6DC-E713-40A9-A18C-D47F11D00E16}"/>
                </a:ext>
              </a:extLst>
            </p:cNvPr>
            <p:cNvCxnSpPr>
              <a:cxnSpLocks/>
            </p:cNvCxnSpPr>
            <p:nvPr/>
          </p:nvCxnSpPr>
          <p:spPr>
            <a:xfrm>
              <a:off x="2840391" y="4195884"/>
              <a:ext cx="0" cy="60120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5" name="직사각형 384">
            <a:extLst>
              <a:ext uri="{FF2B5EF4-FFF2-40B4-BE49-F238E27FC236}">
                <a16:creationId xmlns:a16="http://schemas.microsoft.com/office/drawing/2014/main" id="{7E0594F9-F470-4461-8EA8-C313B8E79889}"/>
              </a:ext>
            </a:extLst>
          </p:cNvPr>
          <p:cNvSpPr/>
          <p:nvPr/>
        </p:nvSpPr>
        <p:spPr>
          <a:xfrm>
            <a:off x="7293095" y="3106040"/>
            <a:ext cx="1951542" cy="4193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86" name="그룹 385">
            <a:extLst>
              <a:ext uri="{FF2B5EF4-FFF2-40B4-BE49-F238E27FC236}">
                <a16:creationId xmlns:a16="http://schemas.microsoft.com/office/drawing/2014/main" id="{217A1EF5-07F0-4939-96E1-40769085D05B}"/>
              </a:ext>
            </a:extLst>
          </p:cNvPr>
          <p:cNvGrpSpPr/>
          <p:nvPr/>
        </p:nvGrpSpPr>
        <p:grpSpPr>
          <a:xfrm>
            <a:off x="7188047" y="2413734"/>
            <a:ext cx="2165749" cy="601200"/>
            <a:chOff x="674642" y="4195884"/>
            <a:chExt cx="2165749" cy="601200"/>
          </a:xfrm>
        </p:grpSpPr>
        <p:cxnSp>
          <p:nvCxnSpPr>
            <p:cNvPr id="387" name="직선 연결선 386">
              <a:extLst>
                <a:ext uri="{FF2B5EF4-FFF2-40B4-BE49-F238E27FC236}">
                  <a16:creationId xmlns:a16="http://schemas.microsoft.com/office/drawing/2014/main" id="{2A0C27B2-5636-491E-8340-78C54A15D393}"/>
                </a:ext>
              </a:extLst>
            </p:cNvPr>
            <p:cNvCxnSpPr>
              <a:cxnSpLocks/>
            </p:cNvCxnSpPr>
            <p:nvPr/>
          </p:nvCxnSpPr>
          <p:spPr>
            <a:xfrm>
              <a:off x="674642" y="4796222"/>
              <a:ext cx="2160000" cy="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직선 연결선 387">
              <a:extLst>
                <a:ext uri="{FF2B5EF4-FFF2-40B4-BE49-F238E27FC236}">
                  <a16:creationId xmlns:a16="http://schemas.microsoft.com/office/drawing/2014/main" id="{8B9BE167-5587-456E-AC0B-4758D87A0AE9}"/>
                </a:ext>
              </a:extLst>
            </p:cNvPr>
            <p:cNvCxnSpPr>
              <a:cxnSpLocks/>
            </p:cNvCxnSpPr>
            <p:nvPr/>
          </p:nvCxnSpPr>
          <p:spPr>
            <a:xfrm>
              <a:off x="2840391" y="4195884"/>
              <a:ext cx="0" cy="60120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9" name="직사각형 388">
            <a:extLst>
              <a:ext uri="{FF2B5EF4-FFF2-40B4-BE49-F238E27FC236}">
                <a16:creationId xmlns:a16="http://schemas.microsoft.com/office/drawing/2014/main" id="{9E56FBDD-CD56-46CF-960E-77051AC94D00}"/>
              </a:ext>
            </a:extLst>
          </p:cNvPr>
          <p:cNvSpPr/>
          <p:nvPr/>
        </p:nvSpPr>
        <p:spPr>
          <a:xfrm>
            <a:off x="9464321" y="2512884"/>
            <a:ext cx="1951542" cy="4193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90" name="직선 연결선 389">
            <a:extLst>
              <a:ext uri="{FF2B5EF4-FFF2-40B4-BE49-F238E27FC236}">
                <a16:creationId xmlns:a16="http://schemas.microsoft.com/office/drawing/2014/main" id="{5489731B-7718-4ECB-86EF-5417159C9470}"/>
              </a:ext>
            </a:extLst>
          </p:cNvPr>
          <p:cNvCxnSpPr>
            <a:cxnSpLocks/>
          </p:cNvCxnSpPr>
          <p:nvPr/>
        </p:nvCxnSpPr>
        <p:spPr>
          <a:xfrm>
            <a:off x="9359546" y="2423597"/>
            <a:ext cx="2052000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1" name="TextBox 390">
            <a:extLst>
              <a:ext uri="{FF2B5EF4-FFF2-40B4-BE49-F238E27FC236}">
                <a16:creationId xmlns:a16="http://schemas.microsoft.com/office/drawing/2014/main" id="{7E215C08-067F-4610-B0EA-C1E0117D7C14}"/>
              </a:ext>
            </a:extLst>
          </p:cNvPr>
          <p:cNvSpPr txBox="1"/>
          <p:nvPr/>
        </p:nvSpPr>
        <p:spPr>
          <a:xfrm>
            <a:off x="707704" y="4377743"/>
            <a:ext cx="21280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2" name="TextBox 391">
            <a:extLst>
              <a:ext uri="{FF2B5EF4-FFF2-40B4-BE49-F238E27FC236}">
                <a16:creationId xmlns:a16="http://schemas.microsoft.com/office/drawing/2014/main" id="{8EB3EC9D-EDB6-4E51-9278-15503E724D6A}"/>
              </a:ext>
            </a:extLst>
          </p:cNvPr>
          <p:cNvSpPr txBox="1"/>
          <p:nvPr/>
        </p:nvSpPr>
        <p:spPr>
          <a:xfrm>
            <a:off x="2874798" y="3784754"/>
            <a:ext cx="21280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3" name="TextBox 392">
            <a:extLst>
              <a:ext uri="{FF2B5EF4-FFF2-40B4-BE49-F238E27FC236}">
                <a16:creationId xmlns:a16="http://schemas.microsoft.com/office/drawing/2014/main" id="{D08FC9BE-1DD5-48AA-85EE-EE319744CA98}"/>
              </a:ext>
            </a:extLst>
          </p:cNvPr>
          <p:cNvSpPr txBox="1"/>
          <p:nvPr/>
        </p:nvSpPr>
        <p:spPr>
          <a:xfrm>
            <a:off x="5041892" y="3191763"/>
            <a:ext cx="21280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4" name="TextBox 393">
            <a:extLst>
              <a:ext uri="{FF2B5EF4-FFF2-40B4-BE49-F238E27FC236}">
                <a16:creationId xmlns:a16="http://schemas.microsoft.com/office/drawing/2014/main" id="{AF68E552-5A54-4967-9141-EB219E1487BE}"/>
              </a:ext>
            </a:extLst>
          </p:cNvPr>
          <p:cNvSpPr txBox="1"/>
          <p:nvPr/>
        </p:nvSpPr>
        <p:spPr>
          <a:xfrm>
            <a:off x="7208986" y="2598772"/>
            <a:ext cx="21280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5" name="TextBox 394">
            <a:extLst>
              <a:ext uri="{FF2B5EF4-FFF2-40B4-BE49-F238E27FC236}">
                <a16:creationId xmlns:a16="http://schemas.microsoft.com/office/drawing/2014/main" id="{2F53431C-B324-4FF8-8730-C6077B8F6DB5}"/>
              </a:ext>
            </a:extLst>
          </p:cNvPr>
          <p:cNvSpPr txBox="1"/>
          <p:nvPr/>
        </p:nvSpPr>
        <p:spPr>
          <a:xfrm>
            <a:off x="9376078" y="2005781"/>
            <a:ext cx="21280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6" name="Parallelogram 15">
            <a:extLst>
              <a:ext uri="{FF2B5EF4-FFF2-40B4-BE49-F238E27FC236}">
                <a16:creationId xmlns:a16="http://schemas.microsoft.com/office/drawing/2014/main" id="{AC1D7AE6-6123-4E5D-B965-1027EA37AF1E}"/>
              </a:ext>
            </a:extLst>
          </p:cNvPr>
          <p:cNvSpPr/>
          <p:nvPr/>
        </p:nvSpPr>
        <p:spPr>
          <a:xfrm flipH="1">
            <a:off x="4453699" y="3668883"/>
            <a:ext cx="422185" cy="42218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7" name="Rounded Rectangle 32">
            <a:extLst>
              <a:ext uri="{FF2B5EF4-FFF2-40B4-BE49-F238E27FC236}">
                <a16:creationId xmlns:a16="http://schemas.microsoft.com/office/drawing/2014/main" id="{CAF0591C-8989-4BF3-9121-F45CC9A6406F}"/>
              </a:ext>
            </a:extLst>
          </p:cNvPr>
          <p:cNvSpPr/>
          <p:nvPr/>
        </p:nvSpPr>
        <p:spPr>
          <a:xfrm>
            <a:off x="2289208" y="4295073"/>
            <a:ext cx="401099" cy="40109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8" name="Rectangle 9">
            <a:extLst>
              <a:ext uri="{FF2B5EF4-FFF2-40B4-BE49-F238E27FC236}">
                <a16:creationId xmlns:a16="http://schemas.microsoft.com/office/drawing/2014/main" id="{6EB17844-0293-4873-B736-56C84EB740DA}"/>
              </a:ext>
            </a:extLst>
          </p:cNvPr>
          <p:cNvSpPr/>
          <p:nvPr/>
        </p:nvSpPr>
        <p:spPr>
          <a:xfrm>
            <a:off x="10949351" y="1846817"/>
            <a:ext cx="462195" cy="46144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9" name="Chord 15">
            <a:extLst>
              <a:ext uri="{FF2B5EF4-FFF2-40B4-BE49-F238E27FC236}">
                <a16:creationId xmlns:a16="http://schemas.microsoft.com/office/drawing/2014/main" id="{6A5B4A85-C8AB-4317-BB01-574405FA25E0}"/>
              </a:ext>
            </a:extLst>
          </p:cNvPr>
          <p:cNvSpPr/>
          <p:nvPr/>
        </p:nvSpPr>
        <p:spPr>
          <a:xfrm>
            <a:off x="6728112" y="2934342"/>
            <a:ext cx="247550" cy="53972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0" name="Rectangle 16">
            <a:extLst>
              <a:ext uri="{FF2B5EF4-FFF2-40B4-BE49-F238E27FC236}">
                <a16:creationId xmlns:a16="http://schemas.microsoft.com/office/drawing/2014/main" id="{A75AD41B-18FE-4ABB-8041-492E1675FC3D}"/>
              </a:ext>
            </a:extLst>
          </p:cNvPr>
          <p:cNvSpPr/>
          <p:nvPr/>
        </p:nvSpPr>
        <p:spPr>
          <a:xfrm>
            <a:off x="8753309" y="2537905"/>
            <a:ext cx="489963" cy="32201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01" name="그룹 400">
            <a:extLst>
              <a:ext uri="{FF2B5EF4-FFF2-40B4-BE49-F238E27FC236}">
                <a16:creationId xmlns:a16="http://schemas.microsoft.com/office/drawing/2014/main" id="{13C53D38-5D7C-4AAF-A706-B9C04A56DB7E}"/>
              </a:ext>
            </a:extLst>
          </p:cNvPr>
          <p:cNvGrpSpPr/>
          <p:nvPr/>
        </p:nvGrpSpPr>
        <p:grpSpPr>
          <a:xfrm>
            <a:off x="779417" y="5384649"/>
            <a:ext cx="2056313" cy="760699"/>
            <a:chOff x="1464244" y="3861050"/>
            <a:chExt cx="1955628" cy="760699"/>
          </a:xfrm>
        </p:grpSpPr>
        <p:sp>
          <p:nvSpPr>
            <p:cNvPr id="402" name="TextBox 401">
              <a:extLst>
                <a:ext uri="{FF2B5EF4-FFF2-40B4-BE49-F238E27FC236}">
                  <a16:creationId xmlns:a16="http://schemas.microsoft.com/office/drawing/2014/main" id="{FCA32CEA-9095-4CE8-A453-B4DD6F86A659}"/>
                </a:ext>
              </a:extLst>
            </p:cNvPr>
            <p:cNvSpPr txBox="1"/>
            <p:nvPr/>
          </p:nvSpPr>
          <p:spPr>
            <a:xfrm>
              <a:off x="1464244" y="4160084"/>
              <a:ext cx="195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3" name="TextBox 402">
              <a:extLst>
                <a:ext uri="{FF2B5EF4-FFF2-40B4-BE49-F238E27FC236}">
                  <a16:creationId xmlns:a16="http://schemas.microsoft.com/office/drawing/2014/main" id="{B7A06AE4-92B2-4D80-9C21-3B7103A82B9D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5"/>
                  </a:solidFill>
                </a:rPr>
                <a:t>01 CONTENTS</a:t>
              </a:r>
            </a:p>
          </p:txBody>
        </p:sp>
      </p:grpSp>
      <p:grpSp>
        <p:nvGrpSpPr>
          <p:cNvPr id="404" name="그룹 403">
            <a:extLst>
              <a:ext uri="{FF2B5EF4-FFF2-40B4-BE49-F238E27FC236}">
                <a16:creationId xmlns:a16="http://schemas.microsoft.com/office/drawing/2014/main" id="{EB5D79FE-833B-48FF-B30A-A257AB7E19DC}"/>
              </a:ext>
            </a:extLst>
          </p:cNvPr>
          <p:cNvGrpSpPr/>
          <p:nvPr/>
        </p:nvGrpSpPr>
        <p:grpSpPr>
          <a:xfrm>
            <a:off x="2945778" y="4792558"/>
            <a:ext cx="2056313" cy="760699"/>
            <a:chOff x="1464244" y="3861050"/>
            <a:chExt cx="1955628" cy="760699"/>
          </a:xfrm>
        </p:grpSpPr>
        <p:sp>
          <p:nvSpPr>
            <p:cNvPr id="405" name="TextBox 404">
              <a:extLst>
                <a:ext uri="{FF2B5EF4-FFF2-40B4-BE49-F238E27FC236}">
                  <a16:creationId xmlns:a16="http://schemas.microsoft.com/office/drawing/2014/main" id="{B799D263-9EAE-44B1-9752-B84735610B69}"/>
                </a:ext>
              </a:extLst>
            </p:cNvPr>
            <p:cNvSpPr txBox="1"/>
            <p:nvPr/>
          </p:nvSpPr>
          <p:spPr>
            <a:xfrm>
              <a:off x="1464244" y="4160084"/>
              <a:ext cx="195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6" name="TextBox 405">
              <a:extLst>
                <a:ext uri="{FF2B5EF4-FFF2-40B4-BE49-F238E27FC236}">
                  <a16:creationId xmlns:a16="http://schemas.microsoft.com/office/drawing/2014/main" id="{7C2D4787-A320-4A90-A83D-CA3008A2547E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</a:rPr>
                <a:t>02 CONTENTS</a:t>
              </a:r>
            </a:p>
          </p:txBody>
        </p:sp>
      </p:grpSp>
      <p:grpSp>
        <p:nvGrpSpPr>
          <p:cNvPr id="407" name="그룹 406">
            <a:extLst>
              <a:ext uri="{FF2B5EF4-FFF2-40B4-BE49-F238E27FC236}">
                <a16:creationId xmlns:a16="http://schemas.microsoft.com/office/drawing/2014/main" id="{F20DA589-D090-401D-9687-BEEF6A1CE236}"/>
              </a:ext>
            </a:extLst>
          </p:cNvPr>
          <p:cNvGrpSpPr/>
          <p:nvPr/>
        </p:nvGrpSpPr>
        <p:grpSpPr>
          <a:xfrm>
            <a:off x="5112139" y="4200468"/>
            <a:ext cx="2056313" cy="760699"/>
            <a:chOff x="1464244" y="3861050"/>
            <a:chExt cx="1955628" cy="760699"/>
          </a:xfrm>
        </p:grpSpPr>
        <p:sp>
          <p:nvSpPr>
            <p:cNvPr id="408" name="TextBox 407">
              <a:extLst>
                <a:ext uri="{FF2B5EF4-FFF2-40B4-BE49-F238E27FC236}">
                  <a16:creationId xmlns:a16="http://schemas.microsoft.com/office/drawing/2014/main" id="{6D4B3D1B-51C4-42D5-99AE-FB8399097484}"/>
                </a:ext>
              </a:extLst>
            </p:cNvPr>
            <p:cNvSpPr txBox="1"/>
            <p:nvPr/>
          </p:nvSpPr>
          <p:spPr>
            <a:xfrm>
              <a:off x="1464244" y="4160084"/>
              <a:ext cx="195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9" name="TextBox 408">
              <a:extLst>
                <a:ext uri="{FF2B5EF4-FFF2-40B4-BE49-F238E27FC236}">
                  <a16:creationId xmlns:a16="http://schemas.microsoft.com/office/drawing/2014/main" id="{E00A990D-4459-4C0C-9AB4-E5245354678B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</a:rPr>
                <a:t>03 CONTENTS</a:t>
              </a:r>
            </a:p>
          </p:txBody>
        </p:sp>
      </p:grpSp>
      <p:grpSp>
        <p:nvGrpSpPr>
          <p:cNvPr id="410" name="그룹 409">
            <a:extLst>
              <a:ext uri="{FF2B5EF4-FFF2-40B4-BE49-F238E27FC236}">
                <a16:creationId xmlns:a16="http://schemas.microsoft.com/office/drawing/2014/main" id="{994893B3-AC99-44C7-95D3-778B087CF32A}"/>
              </a:ext>
            </a:extLst>
          </p:cNvPr>
          <p:cNvGrpSpPr/>
          <p:nvPr/>
        </p:nvGrpSpPr>
        <p:grpSpPr>
          <a:xfrm>
            <a:off x="7278500" y="3608378"/>
            <a:ext cx="2056313" cy="760699"/>
            <a:chOff x="1464244" y="3861050"/>
            <a:chExt cx="1955628" cy="760699"/>
          </a:xfrm>
        </p:grpSpPr>
        <p:sp>
          <p:nvSpPr>
            <p:cNvPr id="411" name="TextBox 410">
              <a:extLst>
                <a:ext uri="{FF2B5EF4-FFF2-40B4-BE49-F238E27FC236}">
                  <a16:creationId xmlns:a16="http://schemas.microsoft.com/office/drawing/2014/main" id="{F8CED055-0A16-4E93-BD83-8179B6C4103D}"/>
                </a:ext>
              </a:extLst>
            </p:cNvPr>
            <p:cNvSpPr txBox="1"/>
            <p:nvPr/>
          </p:nvSpPr>
          <p:spPr>
            <a:xfrm>
              <a:off x="1464244" y="4160084"/>
              <a:ext cx="195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2" name="TextBox 411">
              <a:extLst>
                <a:ext uri="{FF2B5EF4-FFF2-40B4-BE49-F238E27FC236}">
                  <a16:creationId xmlns:a16="http://schemas.microsoft.com/office/drawing/2014/main" id="{3535685B-BE9C-4671-80FB-A4F008C6691D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</a:rPr>
                <a:t>04 CONTENTS</a:t>
              </a:r>
            </a:p>
          </p:txBody>
        </p:sp>
      </p:grpSp>
      <p:grpSp>
        <p:nvGrpSpPr>
          <p:cNvPr id="413" name="그룹 412">
            <a:extLst>
              <a:ext uri="{FF2B5EF4-FFF2-40B4-BE49-F238E27FC236}">
                <a16:creationId xmlns:a16="http://schemas.microsoft.com/office/drawing/2014/main" id="{BFACB1C3-6A70-4292-8540-4F0C4E74F1FA}"/>
              </a:ext>
            </a:extLst>
          </p:cNvPr>
          <p:cNvGrpSpPr/>
          <p:nvPr/>
        </p:nvGrpSpPr>
        <p:grpSpPr>
          <a:xfrm>
            <a:off x="9444860" y="3016288"/>
            <a:ext cx="2056313" cy="760699"/>
            <a:chOff x="1464244" y="3861050"/>
            <a:chExt cx="1955628" cy="760699"/>
          </a:xfrm>
        </p:grpSpPr>
        <p:sp>
          <p:nvSpPr>
            <p:cNvPr id="414" name="TextBox 413">
              <a:extLst>
                <a:ext uri="{FF2B5EF4-FFF2-40B4-BE49-F238E27FC236}">
                  <a16:creationId xmlns:a16="http://schemas.microsoft.com/office/drawing/2014/main" id="{EE70D4F1-DE53-49A6-AEBC-18A9E6A95745}"/>
                </a:ext>
              </a:extLst>
            </p:cNvPr>
            <p:cNvSpPr txBox="1"/>
            <p:nvPr/>
          </p:nvSpPr>
          <p:spPr>
            <a:xfrm>
              <a:off x="1464244" y="4160084"/>
              <a:ext cx="195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5" name="TextBox 414">
              <a:extLst>
                <a:ext uri="{FF2B5EF4-FFF2-40B4-BE49-F238E27FC236}">
                  <a16:creationId xmlns:a16="http://schemas.microsoft.com/office/drawing/2014/main" id="{9770F903-6AA4-4ED3-B9C8-2614AEF6F475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</a:rPr>
                <a:t>05 CONTENTS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78C0E"/>
      </a:accent1>
      <a:accent2>
        <a:srgbClr val="F9CD3F"/>
      </a:accent2>
      <a:accent3>
        <a:srgbClr val="80BE5A"/>
      </a:accent3>
      <a:accent4>
        <a:srgbClr val="9646AA"/>
      </a:accent4>
      <a:accent5>
        <a:srgbClr val="EF4630"/>
      </a:accent5>
      <a:accent6>
        <a:srgbClr val="3F3F3F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11172</TotalTime>
  <Words>95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18</cp:revision>
  <dcterms:created xsi:type="dcterms:W3CDTF">2018-02-18T19:39:47Z</dcterms:created>
  <dcterms:modified xsi:type="dcterms:W3CDTF">2024-02-21T16:25:01Z</dcterms:modified>
</cp:coreProperties>
</file>