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2014-04-03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80490" y="699542"/>
            <a:ext cx="6641267" cy="378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5"/>
          <p:cNvSpPr/>
          <p:nvPr/>
        </p:nvSpPr>
        <p:spPr>
          <a:xfrm>
            <a:off x="1242243" y="2615351"/>
            <a:ext cx="917991" cy="917989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7"/>
          <p:cNvSpPr/>
          <p:nvPr/>
        </p:nvSpPr>
        <p:spPr>
          <a:xfrm>
            <a:off x="2371021" y="2615351"/>
            <a:ext cx="917991" cy="917989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직사각형 9"/>
          <p:cNvSpPr/>
          <p:nvPr/>
        </p:nvSpPr>
        <p:spPr>
          <a:xfrm>
            <a:off x="3499800" y="2615351"/>
            <a:ext cx="917991" cy="917989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직사각형 11"/>
          <p:cNvSpPr/>
          <p:nvPr/>
        </p:nvSpPr>
        <p:spPr>
          <a:xfrm>
            <a:off x="4628578" y="2615351"/>
            <a:ext cx="917991" cy="917989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직사각형 13"/>
          <p:cNvSpPr/>
          <p:nvPr/>
        </p:nvSpPr>
        <p:spPr>
          <a:xfrm>
            <a:off x="5757357" y="2615351"/>
            <a:ext cx="917991" cy="917989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직사각형 15"/>
          <p:cNvSpPr/>
          <p:nvPr/>
        </p:nvSpPr>
        <p:spPr>
          <a:xfrm>
            <a:off x="6886135" y="2615351"/>
            <a:ext cx="917991" cy="917989"/>
          </a:xfrm>
          <a:prstGeom prst="rect">
            <a:avLst/>
          </a:prstGeom>
          <a:ln/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1261317" y="2902978"/>
            <a:ext cx="6161128" cy="353923"/>
          </a:xfrm>
          <a:prstGeom prst="rightArrow">
            <a:avLst>
              <a:gd name="adj1" fmla="val 38231"/>
              <a:gd name="adj2" fmla="val 63827"/>
            </a:avLst>
          </a:prstGeom>
          <a:gradFill rotWithShape="1">
            <a:gsLst>
              <a:gs pos="0">
                <a:schemeClr val="tx1">
                  <a:alpha val="0"/>
                </a:schemeClr>
              </a:gs>
              <a:gs pos="50000">
                <a:schemeClr val="tx1">
                  <a:alpha val="50000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224884" y="3153126"/>
            <a:ext cx="947265" cy="369332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6"/>
          <p:cNvSpPr txBox="1">
            <a:spLocks noChangeArrowheads="1"/>
          </p:cNvSpPr>
          <p:nvPr/>
        </p:nvSpPr>
        <p:spPr bwMode="auto">
          <a:xfrm>
            <a:off x="6976138" y="2666161"/>
            <a:ext cx="7377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7"/>
          <p:cNvSpPr txBox="1">
            <a:spLocks noChangeArrowheads="1"/>
          </p:cNvSpPr>
          <p:nvPr/>
        </p:nvSpPr>
        <p:spPr bwMode="auto">
          <a:xfrm>
            <a:off x="5848007" y="2666161"/>
            <a:ext cx="7377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8"/>
          <p:cNvSpPr txBox="1">
            <a:spLocks noChangeArrowheads="1"/>
          </p:cNvSpPr>
          <p:nvPr/>
        </p:nvSpPr>
        <p:spPr bwMode="auto">
          <a:xfrm>
            <a:off x="4718575" y="2666161"/>
            <a:ext cx="7377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9"/>
          <p:cNvSpPr txBox="1">
            <a:spLocks noChangeArrowheads="1"/>
          </p:cNvSpPr>
          <p:nvPr/>
        </p:nvSpPr>
        <p:spPr bwMode="auto">
          <a:xfrm>
            <a:off x="3590445" y="2666161"/>
            <a:ext cx="7377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20"/>
          <p:cNvSpPr txBox="1">
            <a:spLocks noChangeArrowheads="1"/>
          </p:cNvSpPr>
          <p:nvPr/>
        </p:nvSpPr>
        <p:spPr bwMode="auto">
          <a:xfrm>
            <a:off x="2461013" y="2666161"/>
            <a:ext cx="7377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2011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21"/>
          <p:cNvSpPr txBox="1">
            <a:spLocks noChangeArrowheads="1"/>
          </p:cNvSpPr>
          <p:nvPr/>
        </p:nvSpPr>
        <p:spPr bwMode="auto">
          <a:xfrm>
            <a:off x="1332882" y="2666161"/>
            <a:ext cx="7377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2010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직사각형 174"/>
          <p:cNvSpPr/>
          <p:nvPr/>
        </p:nvSpPr>
        <p:spPr>
          <a:xfrm>
            <a:off x="6810887" y="2524333"/>
            <a:ext cx="1073481" cy="2068953"/>
          </a:xfrm>
          <a:prstGeom prst="rect">
            <a:avLst/>
          </a:prstGeom>
          <a:noFill/>
          <a:ln w="10160">
            <a:solidFill>
              <a:schemeClr val="tx2"/>
            </a:solidFill>
            <a:prstDash val="sys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직사각형 175"/>
          <p:cNvSpPr/>
          <p:nvPr/>
        </p:nvSpPr>
        <p:spPr>
          <a:xfrm>
            <a:off x="1150716" y="1419622"/>
            <a:ext cx="1074782" cy="2230237"/>
          </a:xfrm>
          <a:prstGeom prst="rect">
            <a:avLst/>
          </a:prstGeom>
          <a:noFill/>
          <a:ln w="10160">
            <a:solidFill>
              <a:schemeClr val="tx1">
                <a:lumMod val="75000"/>
                <a:lumOff val="25000"/>
              </a:schemeClr>
            </a:solidFill>
            <a:prstDash val="sys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그룹 49"/>
          <p:cNvGrpSpPr>
            <a:grpSpLocks/>
          </p:cNvGrpSpPr>
          <p:nvPr/>
        </p:nvGrpSpPr>
        <p:grpSpPr bwMode="auto">
          <a:xfrm>
            <a:off x="1172837" y="1568950"/>
            <a:ext cx="1031842" cy="801898"/>
            <a:chOff x="1411092" y="1711906"/>
            <a:chExt cx="1259339" cy="979620"/>
          </a:xfrm>
        </p:grpSpPr>
        <p:sp>
          <p:nvSpPr>
            <p:cNvPr id="27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75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28" name="TextBox 27"/>
            <p:cNvSpPr txBox="1"/>
            <p:nvPr/>
          </p:nvSpPr>
          <p:spPr bwMode="auto">
            <a:xfrm>
              <a:off x="1457145" y="2071146"/>
              <a:ext cx="1213286" cy="620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>
                <a:defRPr/>
              </a:pP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6" name="그룹 49"/>
          <p:cNvGrpSpPr>
            <a:grpSpLocks/>
          </p:cNvGrpSpPr>
          <p:nvPr/>
        </p:nvGrpSpPr>
        <p:grpSpPr bwMode="auto">
          <a:xfrm>
            <a:off x="3431242" y="1568950"/>
            <a:ext cx="1031842" cy="801898"/>
            <a:chOff x="1411092" y="1711906"/>
            <a:chExt cx="1259339" cy="979620"/>
          </a:xfrm>
        </p:grpSpPr>
        <p:sp>
          <p:nvSpPr>
            <p:cNvPr id="47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75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48" name="TextBox 47"/>
            <p:cNvSpPr txBox="1"/>
            <p:nvPr/>
          </p:nvSpPr>
          <p:spPr bwMode="auto">
            <a:xfrm>
              <a:off x="1457145" y="2071146"/>
              <a:ext cx="1213286" cy="620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>
                <a:defRPr/>
              </a:pP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" name="그룹 49"/>
          <p:cNvGrpSpPr>
            <a:grpSpLocks/>
          </p:cNvGrpSpPr>
          <p:nvPr/>
        </p:nvGrpSpPr>
        <p:grpSpPr bwMode="auto">
          <a:xfrm>
            <a:off x="5689647" y="1568950"/>
            <a:ext cx="1031842" cy="801898"/>
            <a:chOff x="1411092" y="1711906"/>
            <a:chExt cx="1259339" cy="979620"/>
          </a:xfrm>
        </p:grpSpPr>
        <p:sp>
          <p:nvSpPr>
            <p:cNvPr id="50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75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51" name="TextBox 50"/>
            <p:cNvSpPr txBox="1"/>
            <p:nvPr/>
          </p:nvSpPr>
          <p:spPr bwMode="auto">
            <a:xfrm>
              <a:off x="1457145" y="2071146"/>
              <a:ext cx="1213286" cy="620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>
                <a:defRPr/>
              </a:pP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2" name="그룹 49"/>
          <p:cNvGrpSpPr>
            <a:grpSpLocks/>
          </p:cNvGrpSpPr>
          <p:nvPr/>
        </p:nvGrpSpPr>
        <p:grpSpPr bwMode="auto">
          <a:xfrm>
            <a:off x="2302844" y="3729190"/>
            <a:ext cx="1031842" cy="801898"/>
            <a:chOff x="1411092" y="1711906"/>
            <a:chExt cx="1259339" cy="979620"/>
          </a:xfrm>
        </p:grpSpPr>
        <p:sp>
          <p:nvSpPr>
            <p:cNvPr id="53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75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54" name="TextBox 53"/>
            <p:cNvSpPr txBox="1"/>
            <p:nvPr/>
          </p:nvSpPr>
          <p:spPr bwMode="auto">
            <a:xfrm>
              <a:off x="1457145" y="2071146"/>
              <a:ext cx="1213286" cy="620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>
                <a:defRPr/>
              </a:pP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5" name="그룹 49"/>
          <p:cNvGrpSpPr>
            <a:grpSpLocks/>
          </p:cNvGrpSpPr>
          <p:nvPr/>
        </p:nvGrpSpPr>
        <p:grpSpPr bwMode="auto">
          <a:xfrm>
            <a:off x="4561249" y="3729190"/>
            <a:ext cx="1031842" cy="801898"/>
            <a:chOff x="1411092" y="1711906"/>
            <a:chExt cx="1259339" cy="979620"/>
          </a:xfrm>
        </p:grpSpPr>
        <p:sp>
          <p:nvSpPr>
            <p:cNvPr id="56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75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57" name="TextBox 56"/>
            <p:cNvSpPr txBox="1"/>
            <p:nvPr/>
          </p:nvSpPr>
          <p:spPr bwMode="auto">
            <a:xfrm>
              <a:off x="1457145" y="2071146"/>
              <a:ext cx="1213286" cy="620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>
                <a:defRPr/>
              </a:pP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8" name="그룹 49"/>
          <p:cNvGrpSpPr>
            <a:grpSpLocks/>
          </p:cNvGrpSpPr>
          <p:nvPr/>
        </p:nvGrpSpPr>
        <p:grpSpPr bwMode="auto">
          <a:xfrm>
            <a:off x="6819654" y="3729190"/>
            <a:ext cx="1031842" cy="801898"/>
            <a:chOff x="1411092" y="1711906"/>
            <a:chExt cx="1259339" cy="979620"/>
          </a:xfrm>
        </p:grpSpPr>
        <p:sp>
          <p:nvSpPr>
            <p:cNvPr id="59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75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60" name="TextBox 59"/>
            <p:cNvSpPr txBox="1"/>
            <p:nvPr/>
          </p:nvSpPr>
          <p:spPr bwMode="auto">
            <a:xfrm>
              <a:off x="1457145" y="2071146"/>
              <a:ext cx="1213286" cy="620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>
                <a:defRPr/>
              </a:pP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lang="en-US" altLang="ko-KR" sz="9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 Box 17"/>
          <p:cNvSpPr txBox="1">
            <a:spLocks noChangeArrowheads="1"/>
          </p:cNvSpPr>
          <p:nvPr/>
        </p:nvSpPr>
        <p:spPr bwMode="auto">
          <a:xfrm>
            <a:off x="2356376" y="3153126"/>
            <a:ext cx="947265" cy="369332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Box 17"/>
          <p:cNvSpPr txBox="1">
            <a:spLocks noChangeArrowheads="1"/>
          </p:cNvSpPr>
          <p:nvPr/>
        </p:nvSpPr>
        <p:spPr bwMode="auto">
          <a:xfrm>
            <a:off x="3487868" y="3153126"/>
            <a:ext cx="947265" cy="369332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 Box 17"/>
          <p:cNvSpPr txBox="1">
            <a:spLocks noChangeArrowheads="1"/>
          </p:cNvSpPr>
          <p:nvPr/>
        </p:nvSpPr>
        <p:spPr bwMode="auto">
          <a:xfrm>
            <a:off x="4619360" y="3153126"/>
            <a:ext cx="947265" cy="369332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 Box 17"/>
          <p:cNvSpPr txBox="1">
            <a:spLocks noChangeArrowheads="1"/>
          </p:cNvSpPr>
          <p:nvPr/>
        </p:nvSpPr>
        <p:spPr bwMode="auto">
          <a:xfrm>
            <a:off x="5750852" y="3153126"/>
            <a:ext cx="947265" cy="369332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 Box 17"/>
          <p:cNvSpPr txBox="1">
            <a:spLocks noChangeArrowheads="1"/>
          </p:cNvSpPr>
          <p:nvPr/>
        </p:nvSpPr>
        <p:spPr bwMode="auto">
          <a:xfrm>
            <a:off x="6882344" y="3153126"/>
            <a:ext cx="947265" cy="369332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880490" y="699542"/>
            <a:ext cx="664126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직사각형 5"/>
          <p:cNvSpPr/>
          <p:nvPr/>
        </p:nvSpPr>
        <p:spPr>
          <a:xfrm>
            <a:off x="1242243" y="2615351"/>
            <a:ext cx="917991" cy="917989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직사각형 7"/>
          <p:cNvSpPr/>
          <p:nvPr/>
        </p:nvSpPr>
        <p:spPr>
          <a:xfrm>
            <a:off x="2371021" y="2615351"/>
            <a:ext cx="917991" cy="917989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직사각형 9"/>
          <p:cNvSpPr/>
          <p:nvPr/>
        </p:nvSpPr>
        <p:spPr>
          <a:xfrm>
            <a:off x="3499800" y="2615351"/>
            <a:ext cx="917991" cy="917989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직사각형 11"/>
          <p:cNvSpPr/>
          <p:nvPr/>
        </p:nvSpPr>
        <p:spPr>
          <a:xfrm>
            <a:off x="4628578" y="2615351"/>
            <a:ext cx="917991" cy="917989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직사각형 13"/>
          <p:cNvSpPr/>
          <p:nvPr/>
        </p:nvSpPr>
        <p:spPr>
          <a:xfrm>
            <a:off x="5757357" y="2615351"/>
            <a:ext cx="917991" cy="917989"/>
          </a:xfrm>
          <a:prstGeom prst="rect">
            <a:avLst/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7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직사각형 15"/>
          <p:cNvSpPr/>
          <p:nvPr/>
        </p:nvSpPr>
        <p:spPr>
          <a:xfrm>
            <a:off x="6886135" y="2615351"/>
            <a:ext cx="917991" cy="917989"/>
          </a:xfrm>
          <a:prstGeom prst="rect">
            <a:avLst/>
          </a:prstGeom>
          <a:ln/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000" dir="5400000" sy="-100000" algn="bl" rotWithShape="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12"/>
          <p:cNvSpPr>
            <a:spLocks noChangeArrowheads="1"/>
          </p:cNvSpPr>
          <p:nvPr/>
        </p:nvSpPr>
        <p:spPr bwMode="auto">
          <a:xfrm>
            <a:off x="1261317" y="2902978"/>
            <a:ext cx="6161128" cy="353923"/>
          </a:xfrm>
          <a:prstGeom prst="rightArrow">
            <a:avLst>
              <a:gd name="adj1" fmla="val 38231"/>
              <a:gd name="adj2" fmla="val 63827"/>
            </a:avLst>
          </a:prstGeom>
          <a:gradFill rotWithShape="1">
            <a:gsLst>
              <a:gs pos="0">
                <a:schemeClr val="tx1">
                  <a:alpha val="0"/>
                </a:schemeClr>
              </a:gs>
              <a:gs pos="50000">
                <a:schemeClr val="bg1">
                  <a:alpha val="78000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prstClr val="black">
                <a:alpha val="50000"/>
              </a:prst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224884" y="3153126"/>
            <a:ext cx="947265" cy="369332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6"/>
          <p:cNvSpPr txBox="1">
            <a:spLocks noChangeArrowheads="1"/>
          </p:cNvSpPr>
          <p:nvPr/>
        </p:nvSpPr>
        <p:spPr bwMode="auto">
          <a:xfrm>
            <a:off x="6976138" y="2666161"/>
            <a:ext cx="7377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7"/>
          <p:cNvSpPr txBox="1">
            <a:spLocks noChangeArrowheads="1"/>
          </p:cNvSpPr>
          <p:nvPr/>
        </p:nvSpPr>
        <p:spPr bwMode="auto">
          <a:xfrm>
            <a:off x="5848007" y="2666161"/>
            <a:ext cx="7377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8"/>
          <p:cNvSpPr txBox="1">
            <a:spLocks noChangeArrowheads="1"/>
          </p:cNvSpPr>
          <p:nvPr/>
        </p:nvSpPr>
        <p:spPr bwMode="auto">
          <a:xfrm>
            <a:off x="4718575" y="2666161"/>
            <a:ext cx="7377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2013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9"/>
          <p:cNvSpPr txBox="1">
            <a:spLocks noChangeArrowheads="1"/>
          </p:cNvSpPr>
          <p:nvPr/>
        </p:nvSpPr>
        <p:spPr bwMode="auto">
          <a:xfrm>
            <a:off x="3590445" y="2666161"/>
            <a:ext cx="7377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20"/>
          <p:cNvSpPr txBox="1">
            <a:spLocks noChangeArrowheads="1"/>
          </p:cNvSpPr>
          <p:nvPr/>
        </p:nvSpPr>
        <p:spPr bwMode="auto">
          <a:xfrm>
            <a:off x="2461013" y="2666161"/>
            <a:ext cx="7377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2011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21"/>
          <p:cNvSpPr txBox="1">
            <a:spLocks noChangeArrowheads="1"/>
          </p:cNvSpPr>
          <p:nvPr/>
        </p:nvSpPr>
        <p:spPr bwMode="auto">
          <a:xfrm>
            <a:off x="1332882" y="2666161"/>
            <a:ext cx="73777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2010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직사각형 174"/>
          <p:cNvSpPr/>
          <p:nvPr/>
        </p:nvSpPr>
        <p:spPr>
          <a:xfrm>
            <a:off x="6810887" y="2524333"/>
            <a:ext cx="1073481" cy="2068953"/>
          </a:xfrm>
          <a:prstGeom prst="rect">
            <a:avLst/>
          </a:prstGeom>
          <a:noFill/>
          <a:ln w="10160">
            <a:solidFill>
              <a:schemeClr val="accent1"/>
            </a:solidFill>
            <a:prstDash val="sys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직사각형 175"/>
          <p:cNvSpPr/>
          <p:nvPr/>
        </p:nvSpPr>
        <p:spPr>
          <a:xfrm>
            <a:off x="1150716" y="1419622"/>
            <a:ext cx="1074782" cy="2230237"/>
          </a:xfrm>
          <a:prstGeom prst="rect">
            <a:avLst/>
          </a:prstGeom>
          <a:noFill/>
          <a:ln w="10160">
            <a:solidFill>
              <a:schemeClr val="bg1">
                <a:lumMod val="75000"/>
              </a:schemeClr>
            </a:solidFill>
            <a:prstDash val="sysDash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그룹 49"/>
          <p:cNvGrpSpPr>
            <a:grpSpLocks/>
          </p:cNvGrpSpPr>
          <p:nvPr/>
        </p:nvGrpSpPr>
        <p:grpSpPr bwMode="auto">
          <a:xfrm>
            <a:off x="1172837" y="1568950"/>
            <a:ext cx="1031842" cy="801898"/>
            <a:chOff x="1411092" y="1711906"/>
            <a:chExt cx="1259339" cy="979620"/>
          </a:xfrm>
        </p:grpSpPr>
        <p:sp>
          <p:nvSpPr>
            <p:cNvPr id="22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75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23" name="TextBox 22"/>
            <p:cNvSpPr txBox="1"/>
            <p:nvPr/>
          </p:nvSpPr>
          <p:spPr bwMode="auto">
            <a:xfrm>
              <a:off x="1457145" y="2071146"/>
              <a:ext cx="1213286" cy="620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>
                <a:defRPr/>
              </a:pPr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그룹 49"/>
          <p:cNvGrpSpPr>
            <a:grpSpLocks/>
          </p:cNvGrpSpPr>
          <p:nvPr/>
        </p:nvGrpSpPr>
        <p:grpSpPr bwMode="auto">
          <a:xfrm>
            <a:off x="3431242" y="1568950"/>
            <a:ext cx="1031842" cy="801898"/>
            <a:chOff x="1411092" y="1711906"/>
            <a:chExt cx="1259339" cy="979620"/>
          </a:xfrm>
        </p:grpSpPr>
        <p:sp>
          <p:nvSpPr>
            <p:cNvPr id="25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75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26" name="TextBox 25"/>
            <p:cNvSpPr txBox="1"/>
            <p:nvPr/>
          </p:nvSpPr>
          <p:spPr bwMode="auto">
            <a:xfrm>
              <a:off x="1457145" y="2071146"/>
              <a:ext cx="1213286" cy="620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>
                <a:defRPr/>
              </a:pPr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그룹 49"/>
          <p:cNvGrpSpPr>
            <a:grpSpLocks/>
          </p:cNvGrpSpPr>
          <p:nvPr/>
        </p:nvGrpSpPr>
        <p:grpSpPr bwMode="auto">
          <a:xfrm>
            <a:off x="5689647" y="1568950"/>
            <a:ext cx="1031842" cy="801898"/>
            <a:chOff x="1411092" y="1711906"/>
            <a:chExt cx="1259339" cy="979620"/>
          </a:xfrm>
        </p:grpSpPr>
        <p:sp>
          <p:nvSpPr>
            <p:cNvPr id="28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75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29" name="TextBox 28"/>
            <p:cNvSpPr txBox="1"/>
            <p:nvPr/>
          </p:nvSpPr>
          <p:spPr bwMode="auto">
            <a:xfrm>
              <a:off x="1457145" y="2071146"/>
              <a:ext cx="1213286" cy="620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>
                <a:defRPr/>
              </a:pPr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" name="그룹 49"/>
          <p:cNvGrpSpPr>
            <a:grpSpLocks/>
          </p:cNvGrpSpPr>
          <p:nvPr/>
        </p:nvGrpSpPr>
        <p:grpSpPr bwMode="auto">
          <a:xfrm>
            <a:off x="2302844" y="3729190"/>
            <a:ext cx="1031842" cy="801898"/>
            <a:chOff x="1411092" y="1711906"/>
            <a:chExt cx="1259339" cy="979620"/>
          </a:xfrm>
        </p:grpSpPr>
        <p:sp>
          <p:nvSpPr>
            <p:cNvPr id="31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75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32" name="TextBox 31"/>
            <p:cNvSpPr txBox="1"/>
            <p:nvPr/>
          </p:nvSpPr>
          <p:spPr bwMode="auto">
            <a:xfrm>
              <a:off x="1457145" y="2071146"/>
              <a:ext cx="1213286" cy="620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>
                <a:defRPr/>
              </a:pPr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그룹 49"/>
          <p:cNvGrpSpPr>
            <a:grpSpLocks/>
          </p:cNvGrpSpPr>
          <p:nvPr/>
        </p:nvGrpSpPr>
        <p:grpSpPr bwMode="auto">
          <a:xfrm>
            <a:off x="4561249" y="3729190"/>
            <a:ext cx="1031842" cy="801898"/>
            <a:chOff x="1411092" y="1711906"/>
            <a:chExt cx="1259339" cy="979620"/>
          </a:xfrm>
        </p:grpSpPr>
        <p:sp>
          <p:nvSpPr>
            <p:cNvPr id="36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75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37" name="TextBox 36"/>
            <p:cNvSpPr txBox="1"/>
            <p:nvPr/>
          </p:nvSpPr>
          <p:spPr bwMode="auto">
            <a:xfrm>
              <a:off x="1457145" y="2071146"/>
              <a:ext cx="1213286" cy="620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>
                <a:defRPr/>
              </a:pPr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49"/>
          <p:cNvGrpSpPr>
            <a:grpSpLocks/>
          </p:cNvGrpSpPr>
          <p:nvPr/>
        </p:nvGrpSpPr>
        <p:grpSpPr bwMode="auto">
          <a:xfrm>
            <a:off x="6819654" y="3729190"/>
            <a:ext cx="1031842" cy="801898"/>
            <a:chOff x="1411092" y="1711906"/>
            <a:chExt cx="1259339" cy="979620"/>
          </a:xfrm>
        </p:grpSpPr>
        <p:sp>
          <p:nvSpPr>
            <p:cNvPr id="39" name="TextBox 62"/>
            <p:cNvSpPr txBox="1">
              <a:spLocks noChangeArrowheads="1"/>
            </p:cNvSpPr>
            <p:nvPr/>
          </p:nvSpPr>
          <p:spPr bwMode="auto">
            <a:xfrm>
              <a:off x="1411092" y="1711906"/>
              <a:ext cx="1214873" cy="375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kumimoji="0" lang="en-US" altLang="ko-KR" sz="1400" dirty="0">
                  <a:solidFill>
                    <a:schemeClr val="bg1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TEXT</a:t>
              </a:r>
            </a:p>
          </p:txBody>
        </p:sp>
        <p:sp>
          <p:nvSpPr>
            <p:cNvPr id="40" name="TextBox 39"/>
            <p:cNvSpPr txBox="1"/>
            <p:nvPr/>
          </p:nvSpPr>
          <p:spPr bwMode="auto">
            <a:xfrm>
              <a:off x="1457145" y="2071146"/>
              <a:ext cx="1213286" cy="6203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9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</a:t>
              </a:r>
              <a:r>
                <a:rPr kumimoji="0"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</a:t>
              </a:r>
              <a:r>
                <a:rPr kumimoji="0"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indent="-228600" algn="ctr">
                <a:defRPr/>
              </a:pPr>
              <a:r>
                <a:rPr lang="en-US" altLang="ko-KR" sz="9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 text </a:t>
              </a:r>
              <a:r>
                <a:rPr lang="en-US" altLang="ko-KR" sz="900" dirty="0" err="1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</a:t>
              </a:r>
              <a:endParaRPr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Text Box 17"/>
          <p:cNvSpPr txBox="1">
            <a:spLocks noChangeArrowheads="1"/>
          </p:cNvSpPr>
          <p:nvPr/>
        </p:nvSpPr>
        <p:spPr bwMode="auto">
          <a:xfrm>
            <a:off x="2356376" y="3153126"/>
            <a:ext cx="947265" cy="369332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 Box 17"/>
          <p:cNvSpPr txBox="1">
            <a:spLocks noChangeArrowheads="1"/>
          </p:cNvSpPr>
          <p:nvPr/>
        </p:nvSpPr>
        <p:spPr bwMode="auto">
          <a:xfrm>
            <a:off x="3487868" y="3153126"/>
            <a:ext cx="947265" cy="369332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 Box 17"/>
          <p:cNvSpPr txBox="1">
            <a:spLocks noChangeArrowheads="1"/>
          </p:cNvSpPr>
          <p:nvPr/>
        </p:nvSpPr>
        <p:spPr bwMode="auto">
          <a:xfrm>
            <a:off x="4619360" y="3153126"/>
            <a:ext cx="947265" cy="369332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 Box 17"/>
          <p:cNvSpPr txBox="1">
            <a:spLocks noChangeArrowheads="1"/>
          </p:cNvSpPr>
          <p:nvPr/>
        </p:nvSpPr>
        <p:spPr bwMode="auto">
          <a:xfrm>
            <a:off x="5750852" y="3153126"/>
            <a:ext cx="947265" cy="369332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17"/>
          <p:cNvSpPr txBox="1">
            <a:spLocks noChangeArrowheads="1"/>
          </p:cNvSpPr>
          <p:nvPr/>
        </p:nvSpPr>
        <p:spPr bwMode="auto">
          <a:xfrm>
            <a:off x="6882344" y="3153126"/>
            <a:ext cx="947265" cy="369332"/>
          </a:xfrm>
          <a:prstGeom prst="rect">
            <a:avLst/>
          </a:prstGeom>
          <a:noFill/>
          <a:ln w="31750" cap="rnd" algn="ctr">
            <a:noFill/>
            <a:prstDash val="sys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9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</a:t>
            </a:r>
            <a:r>
              <a:rPr kumimoji="0" lang="en-US" altLang="ko-KR" sz="9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kumimoji="0" lang="en-US" altLang="ko-KR" sz="9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1398</TotalTime>
  <Words>219</Words>
  <Application>Microsoft Office PowerPoint</Application>
  <PresentationFormat>On-screen Show (16:9)</PresentationFormat>
  <Paragraphs>90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24</cp:revision>
  <dcterms:created xsi:type="dcterms:W3CDTF">2014-02-28T09:23:05Z</dcterms:created>
  <dcterms:modified xsi:type="dcterms:W3CDTF">2014-04-03T01:41:04Z</dcterms:modified>
</cp:coreProperties>
</file>