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880906" y="627534"/>
            <a:ext cx="6355390" cy="362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132"/>
          <p:cNvGrpSpPr/>
          <p:nvPr/>
        </p:nvGrpSpPr>
        <p:grpSpPr>
          <a:xfrm>
            <a:off x="2656515" y="1635040"/>
            <a:ext cx="3849141" cy="2288791"/>
            <a:chOff x="1931224" y="2184591"/>
            <a:chExt cx="5317031" cy="3161633"/>
          </a:xfrm>
        </p:grpSpPr>
        <p:grpSp>
          <p:nvGrpSpPr>
            <p:cNvPr id="6" name="그룹 128"/>
            <p:cNvGrpSpPr/>
            <p:nvPr/>
          </p:nvGrpSpPr>
          <p:grpSpPr>
            <a:xfrm flipH="1">
              <a:off x="1931224" y="2184591"/>
              <a:ext cx="2685781" cy="3161633"/>
              <a:chOff x="4562474" y="2093522"/>
              <a:chExt cx="2685781" cy="3161633"/>
            </a:xfrm>
          </p:grpSpPr>
          <p:cxnSp>
            <p:nvCxnSpPr>
              <p:cNvPr id="11" name="직선 연결선 129"/>
              <p:cNvCxnSpPr/>
              <p:nvPr/>
            </p:nvCxnSpPr>
            <p:spPr>
              <a:xfrm rot="16200000" flipV="1">
                <a:off x="4826827" y="3428315"/>
                <a:ext cx="1587827" cy="2065853"/>
              </a:xfrm>
              <a:prstGeom prst="line">
                <a:avLst/>
              </a:prstGeom>
              <a:ln w="10160" cap="flat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직선 연결선 130"/>
              <p:cNvCxnSpPr/>
              <p:nvPr/>
            </p:nvCxnSpPr>
            <p:spPr>
              <a:xfrm rot="16200000" flipV="1">
                <a:off x="5901860" y="2327941"/>
                <a:ext cx="7010" cy="2685781"/>
              </a:xfrm>
              <a:prstGeom prst="line">
                <a:avLst/>
              </a:prstGeom>
              <a:ln w="10160" cap="flat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직선 연결선 131"/>
              <p:cNvCxnSpPr/>
              <p:nvPr/>
            </p:nvCxnSpPr>
            <p:spPr>
              <a:xfrm rot="5400000">
                <a:off x="4833837" y="1847498"/>
                <a:ext cx="1573806" cy="2065853"/>
              </a:xfrm>
              <a:prstGeom prst="line">
                <a:avLst/>
              </a:prstGeom>
              <a:ln w="10160" cap="flat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그룹 121"/>
            <p:cNvGrpSpPr/>
            <p:nvPr/>
          </p:nvGrpSpPr>
          <p:grpSpPr>
            <a:xfrm>
              <a:off x="4562474" y="2184591"/>
              <a:ext cx="2685781" cy="3161633"/>
              <a:chOff x="4562474" y="2093522"/>
              <a:chExt cx="2685781" cy="3161633"/>
            </a:xfrm>
          </p:grpSpPr>
          <p:cxnSp>
            <p:nvCxnSpPr>
              <p:cNvPr id="8" name="직선 연결선 112"/>
              <p:cNvCxnSpPr/>
              <p:nvPr/>
            </p:nvCxnSpPr>
            <p:spPr>
              <a:xfrm rot="16200000" flipV="1">
                <a:off x="4826827" y="3428315"/>
                <a:ext cx="1587827" cy="2065853"/>
              </a:xfrm>
              <a:prstGeom prst="line">
                <a:avLst/>
              </a:prstGeom>
              <a:ln w="10160" cap="flat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직선 연결선 113"/>
              <p:cNvCxnSpPr/>
              <p:nvPr/>
            </p:nvCxnSpPr>
            <p:spPr>
              <a:xfrm rot="16200000" flipV="1">
                <a:off x="5901860" y="2327941"/>
                <a:ext cx="7010" cy="2685781"/>
              </a:xfrm>
              <a:prstGeom prst="line">
                <a:avLst/>
              </a:prstGeom>
              <a:ln w="10160" cap="flat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직선 연결선 114"/>
              <p:cNvCxnSpPr/>
              <p:nvPr/>
            </p:nvCxnSpPr>
            <p:spPr>
              <a:xfrm rot="5400000">
                <a:off x="4833837" y="1847498"/>
                <a:ext cx="1573806" cy="2065853"/>
              </a:xfrm>
              <a:prstGeom prst="line">
                <a:avLst/>
              </a:prstGeom>
              <a:ln w="10160" cap="flat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4" name="막힌 원호 54"/>
          <p:cNvSpPr/>
          <p:nvPr/>
        </p:nvSpPr>
        <p:spPr>
          <a:xfrm rot="5400000">
            <a:off x="3434827" y="1203599"/>
            <a:ext cx="3186356" cy="3186356"/>
          </a:xfrm>
          <a:prstGeom prst="blockArc">
            <a:avLst>
              <a:gd name="adj1" fmla="val 10800000"/>
              <a:gd name="adj2" fmla="val 21450069"/>
              <a:gd name="adj3" fmla="val 4581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28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자유형 65"/>
          <p:cNvSpPr/>
          <p:nvPr/>
        </p:nvSpPr>
        <p:spPr bwMode="auto">
          <a:xfrm>
            <a:off x="5731455" y="3582556"/>
            <a:ext cx="657842" cy="657844"/>
          </a:xfrm>
          <a:custGeom>
            <a:avLst/>
            <a:gdLst>
              <a:gd name="connsiteX0" fmla="*/ 0 w 1645187"/>
              <a:gd name="connsiteY0" fmla="*/ 822594 h 1645187"/>
              <a:gd name="connsiteX1" fmla="*/ 240933 w 1645187"/>
              <a:gd name="connsiteY1" fmla="*/ 240932 h 1645187"/>
              <a:gd name="connsiteX2" fmla="*/ 822595 w 1645187"/>
              <a:gd name="connsiteY2" fmla="*/ 1 h 1645187"/>
              <a:gd name="connsiteX3" fmla="*/ 1404257 w 1645187"/>
              <a:gd name="connsiteY3" fmla="*/ 240934 h 1645187"/>
              <a:gd name="connsiteX4" fmla="*/ 1645188 w 1645187"/>
              <a:gd name="connsiteY4" fmla="*/ 822596 h 1645187"/>
              <a:gd name="connsiteX5" fmla="*/ 1404256 w 1645187"/>
              <a:gd name="connsiteY5" fmla="*/ 1404258 h 1645187"/>
              <a:gd name="connsiteX6" fmla="*/ 822594 w 1645187"/>
              <a:gd name="connsiteY6" fmla="*/ 1645190 h 1645187"/>
              <a:gd name="connsiteX7" fmla="*/ 240932 w 1645187"/>
              <a:gd name="connsiteY7" fmla="*/ 1404257 h 1645187"/>
              <a:gd name="connsiteX8" fmla="*/ 0 w 1645187"/>
              <a:gd name="connsiteY8" fmla="*/ 822595 h 1645187"/>
              <a:gd name="connsiteX9" fmla="*/ 0 w 1645187"/>
              <a:gd name="connsiteY9" fmla="*/ 822594 h 164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5187" h="1645187">
                <a:moveTo>
                  <a:pt x="0" y="822594"/>
                </a:moveTo>
                <a:cubicBezTo>
                  <a:pt x="0" y="604428"/>
                  <a:pt x="86666" y="395198"/>
                  <a:pt x="240933" y="240932"/>
                </a:cubicBezTo>
                <a:cubicBezTo>
                  <a:pt x="395200" y="86666"/>
                  <a:pt x="604430" y="0"/>
                  <a:pt x="822595" y="1"/>
                </a:cubicBezTo>
                <a:cubicBezTo>
                  <a:pt x="1040761" y="1"/>
                  <a:pt x="1249991" y="86667"/>
                  <a:pt x="1404257" y="240934"/>
                </a:cubicBezTo>
                <a:cubicBezTo>
                  <a:pt x="1558523" y="395201"/>
                  <a:pt x="1645189" y="604431"/>
                  <a:pt x="1645188" y="822596"/>
                </a:cubicBezTo>
                <a:cubicBezTo>
                  <a:pt x="1645188" y="1040762"/>
                  <a:pt x="1558522" y="1249992"/>
                  <a:pt x="1404256" y="1404258"/>
                </a:cubicBezTo>
                <a:cubicBezTo>
                  <a:pt x="1249990" y="1558524"/>
                  <a:pt x="1040759" y="1645190"/>
                  <a:pt x="822594" y="1645190"/>
                </a:cubicBezTo>
                <a:cubicBezTo>
                  <a:pt x="604428" y="1645190"/>
                  <a:pt x="395198" y="1558524"/>
                  <a:pt x="240932" y="1404257"/>
                </a:cubicBezTo>
                <a:cubicBezTo>
                  <a:pt x="86666" y="1249991"/>
                  <a:pt x="0" y="1040760"/>
                  <a:pt x="0" y="822595"/>
                </a:cubicBezTo>
                <a:lnTo>
                  <a:pt x="0" y="822594"/>
                </a:ln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89192" tIns="289192" rIns="289192" bIns="289192" spcCol="1270" anchor="ctr"/>
          <a:lstStyle/>
          <a:p>
            <a:pPr algn="ctr" defTabSz="168910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자유형 73"/>
          <p:cNvSpPr/>
          <p:nvPr/>
        </p:nvSpPr>
        <p:spPr bwMode="auto">
          <a:xfrm>
            <a:off x="6180238" y="2438160"/>
            <a:ext cx="657842" cy="657844"/>
          </a:xfrm>
          <a:custGeom>
            <a:avLst/>
            <a:gdLst>
              <a:gd name="connsiteX0" fmla="*/ 0 w 1645187"/>
              <a:gd name="connsiteY0" fmla="*/ 822594 h 1645187"/>
              <a:gd name="connsiteX1" fmla="*/ 240933 w 1645187"/>
              <a:gd name="connsiteY1" fmla="*/ 240932 h 1645187"/>
              <a:gd name="connsiteX2" fmla="*/ 822595 w 1645187"/>
              <a:gd name="connsiteY2" fmla="*/ 1 h 1645187"/>
              <a:gd name="connsiteX3" fmla="*/ 1404257 w 1645187"/>
              <a:gd name="connsiteY3" fmla="*/ 240934 h 1645187"/>
              <a:gd name="connsiteX4" fmla="*/ 1645188 w 1645187"/>
              <a:gd name="connsiteY4" fmla="*/ 822596 h 1645187"/>
              <a:gd name="connsiteX5" fmla="*/ 1404256 w 1645187"/>
              <a:gd name="connsiteY5" fmla="*/ 1404258 h 1645187"/>
              <a:gd name="connsiteX6" fmla="*/ 822594 w 1645187"/>
              <a:gd name="connsiteY6" fmla="*/ 1645190 h 1645187"/>
              <a:gd name="connsiteX7" fmla="*/ 240932 w 1645187"/>
              <a:gd name="connsiteY7" fmla="*/ 1404257 h 1645187"/>
              <a:gd name="connsiteX8" fmla="*/ 0 w 1645187"/>
              <a:gd name="connsiteY8" fmla="*/ 822595 h 1645187"/>
              <a:gd name="connsiteX9" fmla="*/ 0 w 1645187"/>
              <a:gd name="connsiteY9" fmla="*/ 822594 h 164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5187" h="1645187">
                <a:moveTo>
                  <a:pt x="0" y="822594"/>
                </a:moveTo>
                <a:cubicBezTo>
                  <a:pt x="0" y="604428"/>
                  <a:pt x="86666" y="395198"/>
                  <a:pt x="240933" y="240932"/>
                </a:cubicBezTo>
                <a:cubicBezTo>
                  <a:pt x="395200" y="86666"/>
                  <a:pt x="604430" y="0"/>
                  <a:pt x="822595" y="1"/>
                </a:cubicBezTo>
                <a:cubicBezTo>
                  <a:pt x="1040761" y="1"/>
                  <a:pt x="1249991" y="86667"/>
                  <a:pt x="1404257" y="240934"/>
                </a:cubicBezTo>
                <a:cubicBezTo>
                  <a:pt x="1558523" y="395201"/>
                  <a:pt x="1645189" y="604431"/>
                  <a:pt x="1645188" y="822596"/>
                </a:cubicBezTo>
                <a:cubicBezTo>
                  <a:pt x="1645188" y="1040762"/>
                  <a:pt x="1558522" y="1249992"/>
                  <a:pt x="1404256" y="1404258"/>
                </a:cubicBezTo>
                <a:cubicBezTo>
                  <a:pt x="1249990" y="1558524"/>
                  <a:pt x="1040759" y="1645190"/>
                  <a:pt x="822594" y="1645190"/>
                </a:cubicBezTo>
                <a:cubicBezTo>
                  <a:pt x="604428" y="1645190"/>
                  <a:pt x="395198" y="1558524"/>
                  <a:pt x="240932" y="1404257"/>
                </a:cubicBezTo>
                <a:cubicBezTo>
                  <a:pt x="86666" y="1249991"/>
                  <a:pt x="0" y="1040760"/>
                  <a:pt x="0" y="822595"/>
                </a:cubicBezTo>
                <a:lnTo>
                  <a:pt x="0" y="822594"/>
                </a:ln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89192" tIns="289192" rIns="289192" bIns="289192" spcCol="1270" anchor="ctr"/>
          <a:lstStyle/>
          <a:p>
            <a:pPr algn="ctr" defTabSz="168910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자유형 56"/>
          <p:cNvSpPr/>
          <p:nvPr/>
        </p:nvSpPr>
        <p:spPr bwMode="auto">
          <a:xfrm>
            <a:off x="5731455" y="1293765"/>
            <a:ext cx="657842" cy="657844"/>
          </a:xfrm>
          <a:custGeom>
            <a:avLst/>
            <a:gdLst>
              <a:gd name="connsiteX0" fmla="*/ 0 w 1645187"/>
              <a:gd name="connsiteY0" fmla="*/ 822594 h 1645187"/>
              <a:gd name="connsiteX1" fmla="*/ 240933 w 1645187"/>
              <a:gd name="connsiteY1" fmla="*/ 240932 h 1645187"/>
              <a:gd name="connsiteX2" fmla="*/ 822595 w 1645187"/>
              <a:gd name="connsiteY2" fmla="*/ 1 h 1645187"/>
              <a:gd name="connsiteX3" fmla="*/ 1404257 w 1645187"/>
              <a:gd name="connsiteY3" fmla="*/ 240934 h 1645187"/>
              <a:gd name="connsiteX4" fmla="*/ 1645188 w 1645187"/>
              <a:gd name="connsiteY4" fmla="*/ 822596 h 1645187"/>
              <a:gd name="connsiteX5" fmla="*/ 1404256 w 1645187"/>
              <a:gd name="connsiteY5" fmla="*/ 1404258 h 1645187"/>
              <a:gd name="connsiteX6" fmla="*/ 822594 w 1645187"/>
              <a:gd name="connsiteY6" fmla="*/ 1645190 h 1645187"/>
              <a:gd name="connsiteX7" fmla="*/ 240932 w 1645187"/>
              <a:gd name="connsiteY7" fmla="*/ 1404257 h 1645187"/>
              <a:gd name="connsiteX8" fmla="*/ 0 w 1645187"/>
              <a:gd name="connsiteY8" fmla="*/ 822595 h 1645187"/>
              <a:gd name="connsiteX9" fmla="*/ 0 w 1645187"/>
              <a:gd name="connsiteY9" fmla="*/ 822594 h 164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5187" h="1645187">
                <a:moveTo>
                  <a:pt x="0" y="822594"/>
                </a:moveTo>
                <a:cubicBezTo>
                  <a:pt x="0" y="604428"/>
                  <a:pt x="86666" y="395198"/>
                  <a:pt x="240933" y="240932"/>
                </a:cubicBezTo>
                <a:cubicBezTo>
                  <a:pt x="395200" y="86666"/>
                  <a:pt x="604430" y="0"/>
                  <a:pt x="822595" y="1"/>
                </a:cubicBezTo>
                <a:cubicBezTo>
                  <a:pt x="1040761" y="1"/>
                  <a:pt x="1249991" y="86667"/>
                  <a:pt x="1404257" y="240934"/>
                </a:cubicBezTo>
                <a:cubicBezTo>
                  <a:pt x="1558523" y="395201"/>
                  <a:pt x="1645189" y="604431"/>
                  <a:pt x="1645188" y="822596"/>
                </a:cubicBezTo>
                <a:cubicBezTo>
                  <a:pt x="1645188" y="1040762"/>
                  <a:pt x="1558522" y="1249992"/>
                  <a:pt x="1404256" y="1404258"/>
                </a:cubicBezTo>
                <a:cubicBezTo>
                  <a:pt x="1249990" y="1558524"/>
                  <a:pt x="1040759" y="1645190"/>
                  <a:pt x="822594" y="1645190"/>
                </a:cubicBezTo>
                <a:cubicBezTo>
                  <a:pt x="604428" y="1645190"/>
                  <a:pt x="395198" y="1558524"/>
                  <a:pt x="240932" y="1404257"/>
                </a:cubicBezTo>
                <a:cubicBezTo>
                  <a:pt x="86666" y="1249991"/>
                  <a:pt x="0" y="1040760"/>
                  <a:pt x="0" y="822595"/>
                </a:cubicBezTo>
                <a:lnTo>
                  <a:pt x="0" y="822594"/>
                </a:ln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89192" tIns="289192" rIns="289192" bIns="289192" spcCol="1270" anchor="ctr"/>
          <a:lstStyle/>
          <a:p>
            <a:pPr algn="ctr" defTabSz="168910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막힌 원호 83"/>
          <p:cNvSpPr/>
          <p:nvPr/>
        </p:nvSpPr>
        <p:spPr>
          <a:xfrm rot="16200000" flipH="1">
            <a:off x="2503831" y="1203599"/>
            <a:ext cx="3186356" cy="3186356"/>
          </a:xfrm>
          <a:prstGeom prst="blockArc">
            <a:avLst>
              <a:gd name="adj1" fmla="val 10800000"/>
              <a:gd name="adj2" fmla="val 21450069"/>
              <a:gd name="adj3" fmla="val 4581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28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자유형 97"/>
          <p:cNvSpPr/>
          <p:nvPr/>
        </p:nvSpPr>
        <p:spPr bwMode="auto">
          <a:xfrm flipH="1">
            <a:off x="2735716" y="1293765"/>
            <a:ext cx="657842" cy="657844"/>
          </a:xfrm>
          <a:custGeom>
            <a:avLst/>
            <a:gdLst>
              <a:gd name="connsiteX0" fmla="*/ 0 w 1645187"/>
              <a:gd name="connsiteY0" fmla="*/ 822594 h 1645187"/>
              <a:gd name="connsiteX1" fmla="*/ 240933 w 1645187"/>
              <a:gd name="connsiteY1" fmla="*/ 240932 h 1645187"/>
              <a:gd name="connsiteX2" fmla="*/ 822595 w 1645187"/>
              <a:gd name="connsiteY2" fmla="*/ 1 h 1645187"/>
              <a:gd name="connsiteX3" fmla="*/ 1404257 w 1645187"/>
              <a:gd name="connsiteY3" fmla="*/ 240934 h 1645187"/>
              <a:gd name="connsiteX4" fmla="*/ 1645188 w 1645187"/>
              <a:gd name="connsiteY4" fmla="*/ 822596 h 1645187"/>
              <a:gd name="connsiteX5" fmla="*/ 1404256 w 1645187"/>
              <a:gd name="connsiteY5" fmla="*/ 1404258 h 1645187"/>
              <a:gd name="connsiteX6" fmla="*/ 822594 w 1645187"/>
              <a:gd name="connsiteY6" fmla="*/ 1645190 h 1645187"/>
              <a:gd name="connsiteX7" fmla="*/ 240932 w 1645187"/>
              <a:gd name="connsiteY7" fmla="*/ 1404257 h 1645187"/>
              <a:gd name="connsiteX8" fmla="*/ 0 w 1645187"/>
              <a:gd name="connsiteY8" fmla="*/ 822595 h 1645187"/>
              <a:gd name="connsiteX9" fmla="*/ 0 w 1645187"/>
              <a:gd name="connsiteY9" fmla="*/ 822594 h 164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5187" h="1645187">
                <a:moveTo>
                  <a:pt x="0" y="822594"/>
                </a:moveTo>
                <a:cubicBezTo>
                  <a:pt x="0" y="604428"/>
                  <a:pt x="86666" y="395198"/>
                  <a:pt x="240933" y="240932"/>
                </a:cubicBezTo>
                <a:cubicBezTo>
                  <a:pt x="395200" y="86666"/>
                  <a:pt x="604430" y="0"/>
                  <a:pt x="822595" y="1"/>
                </a:cubicBezTo>
                <a:cubicBezTo>
                  <a:pt x="1040761" y="1"/>
                  <a:pt x="1249991" y="86667"/>
                  <a:pt x="1404257" y="240934"/>
                </a:cubicBezTo>
                <a:cubicBezTo>
                  <a:pt x="1558523" y="395201"/>
                  <a:pt x="1645189" y="604431"/>
                  <a:pt x="1645188" y="822596"/>
                </a:cubicBezTo>
                <a:cubicBezTo>
                  <a:pt x="1645188" y="1040762"/>
                  <a:pt x="1558522" y="1249992"/>
                  <a:pt x="1404256" y="1404258"/>
                </a:cubicBezTo>
                <a:cubicBezTo>
                  <a:pt x="1249990" y="1558524"/>
                  <a:pt x="1040759" y="1645190"/>
                  <a:pt x="822594" y="1645190"/>
                </a:cubicBezTo>
                <a:cubicBezTo>
                  <a:pt x="604428" y="1645190"/>
                  <a:pt x="395198" y="1558524"/>
                  <a:pt x="240932" y="1404257"/>
                </a:cubicBezTo>
                <a:cubicBezTo>
                  <a:pt x="86666" y="1249991"/>
                  <a:pt x="0" y="1040760"/>
                  <a:pt x="0" y="822595"/>
                </a:cubicBezTo>
                <a:lnTo>
                  <a:pt x="0" y="822594"/>
                </a:ln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89192" tIns="289192" rIns="289192" bIns="289192" spcCol="1270" anchor="ctr"/>
          <a:lstStyle/>
          <a:p>
            <a:pPr algn="ctr" defTabSz="168910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자유형 87"/>
          <p:cNvSpPr/>
          <p:nvPr/>
        </p:nvSpPr>
        <p:spPr bwMode="auto">
          <a:xfrm flipH="1">
            <a:off x="2286933" y="2438160"/>
            <a:ext cx="657842" cy="657844"/>
          </a:xfrm>
          <a:custGeom>
            <a:avLst/>
            <a:gdLst>
              <a:gd name="connsiteX0" fmla="*/ 0 w 1645187"/>
              <a:gd name="connsiteY0" fmla="*/ 822594 h 1645187"/>
              <a:gd name="connsiteX1" fmla="*/ 240933 w 1645187"/>
              <a:gd name="connsiteY1" fmla="*/ 240932 h 1645187"/>
              <a:gd name="connsiteX2" fmla="*/ 822595 w 1645187"/>
              <a:gd name="connsiteY2" fmla="*/ 1 h 1645187"/>
              <a:gd name="connsiteX3" fmla="*/ 1404257 w 1645187"/>
              <a:gd name="connsiteY3" fmla="*/ 240934 h 1645187"/>
              <a:gd name="connsiteX4" fmla="*/ 1645188 w 1645187"/>
              <a:gd name="connsiteY4" fmla="*/ 822596 h 1645187"/>
              <a:gd name="connsiteX5" fmla="*/ 1404256 w 1645187"/>
              <a:gd name="connsiteY5" fmla="*/ 1404258 h 1645187"/>
              <a:gd name="connsiteX6" fmla="*/ 822594 w 1645187"/>
              <a:gd name="connsiteY6" fmla="*/ 1645190 h 1645187"/>
              <a:gd name="connsiteX7" fmla="*/ 240932 w 1645187"/>
              <a:gd name="connsiteY7" fmla="*/ 1404257 h 1645187"/>
              <a:gd name="connsiteX8" fmla="*/ 0 w 1645187"/>
              <a:gd name="connsiteY8" fmla="*/ 822595 h 1645187"/>
              <a:gd name="connsiteX9" fmla="*/ 0 w 1645187"/>
              <a:gd name="connsiteY9" fmla="*/ 822594 h 164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5187" h="1645187">
                <a:moveTo>
                  <a:pt x="0" y="822594"/>
                </a:moveTo>
                <a:cubicBezTo>
                  <a:pt x="0" y="604428"/>
                  <a:pt x="86666" y="395198"/>
                  <a:pt x="240933" y="240932"/>
                </a:cubicBezTo>
                <a:cubicBezTo>
                  <a:pt x="395200" y="86666"/>
                  <a:pt x="604430" y="0"/>
                  <a:pt x="822595" y="1"/>
                </a:cubicBezTo>
                <a:cubicBezTo>
                  <a:pt x="1040761" y="1"/>
                  <a:pt x="1249991" y="86667"/>
                  <a:pt x="1404257" y="240934"/>
                </a:cubicBezTo>
                <a:cubicBezTo>
                  <a:pt x="1558523" y="395201"/>
                  <a:pt x="1645189" y="604431"/>
                  <a:pt x="1645188" y="822596"/>
                </a:cubicBezTo>
                <a:cubicBezTo>
                  <a:pt x="1645188" y="1040762"/>
                  <a:pt x="1558522" y="1249992"/>
                  <a:pt x="1404256" y="1404258"/>
                </a:cubicBezTo>
                <a:cubicBezTo>
                  <a:pt x="1249990" y="1558524"/>
                  <a:pt x="1040759" y="1645190"/>
                  <a:pt x="822594" y="1645190"/>
                </a:cubicBezTo>
                <a:cubicBezTo>
                  <a:pt x="604428" y="1645190"/>
                  <a:pt x="395198" y="1558524"/>
                  <a:pt x="240932" y="1404257"/>
                </a:cubicBezTo>
                <a:cubicBezTo>
                  <a:pt x="86666" y="1249991"/>
                  <a:pt x="0" y="1040760"/>
                  <a:pt x="0" y="822595"/>
                </a:cubicBezTo>
                <a:lnTo>
                  <a:pt x="0" y="822594"/>
                </a:ln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89192" tIns="289192" rIns="289192" bIns="289192" spcCol="1270" anchor="ctr"/>
          <a:lstStyle/>
          <a:p>
            <a:pPr algn="ctr" defTabSz="168910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자유형 92"/>
          <p:cNvSpPr/>
          <p:nvPr/>
        </p:nvSpPr>
        <p:spPr bwMode="auto">
          <a:xfrm flipH="1">
            <a:off x="2735716" y="3582556"/>
            <a:ext cx="657842" cy="657844"/>
          </a:xfrm>
          <a:custGeom>
            <a:avLst/>
            <a:gdLst>
              <a:gd name="connsiteX0" fmla="*/ 0 w 1645187"/>
              <a:gd name="connsiteY0" fmla="*/ 822594 h 1645187"/>
              <a:gd name="connsiteX1" fmla="*/ 240933 w 1645187"/>
              <a:gd name="connsiteY1" fmla="*/ 240932 h 1645187"/>
              <a:gd name="connsiteX2" fmla="*/ 822595 w 1645187"/>
              <a:gd name="connsiteY2" fmla="*/ 1 h 1645187"/>
              <a:gd name="connsiteX3" fmla="*/ 1404257 w 1645187"/>
              <a:gd name="connsiteY3" fmla="*/ 240934 h 1645187"/>
              <a:gd name="connsiteX4" fmla="*/ 1645188 w 1645187"/>
              <a:gd name="connsiteY4" fmla="*/ 822596 h 1645187"/>
              <a:gd name="connsiteX5" fmla="*/ 1404256 w 1645187"/>
              <a:gd name="connsiteY5" fmla="*/ 1404258 h 1645187"/>
              <a:gd name="connsiteX6" fmla="*/ 822594 w 1645187"/>
              <a:gd name="connsiteY6" fmla="*/ 1645190 h 1645187"/>
              <a:gd name="connsiteX7" fmla="*/ 240932 w 1645187"/>
              <a:gd name="connsiteY7" fmla="*/ 1404257 h 1645187"/>
              <a:gd name="connsiteX8" fmla="*/ 0 w 1645187"/>
              <a:gd name="connsiteY8" fmla="*/ 822595 h 1645187"/>
              <a:gd name="connsiteX9" fmla="*/ 0 w 1645187"/>
              <a:gd name="connsiteY9" fmla="*/ 822594 h 164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5187" h="1645187">
                <a:moveTo>
                  <a:pt x="0" y="822594"/>
                </a:moveTo>
                <a:cubicBezTo>
                  <a:pt x="0" y="604428"/>
                  <a:pt x="86666" y="395198"/>
                  <a:pt x="240933" y="240932"/>
                </a:cubicBezTo>
                <a:cubicBezTo>
                  <a:pt x="395200" y="86666"/>
                  <a:pt x="604430" y="0"/>
                  <a:pt x="822595" y="1"/>
                </a:cubicBezTo>
                <a:cubicBezTo>
                  <a:pt x="1040761" y="1"/>
                  <a:pt x="1249991" y="86667"/>
                  <a:pt x="1404257" y="240934"/>
                </a:cubicBezTo>
                <a:cubicBezTo>
                  <a:pt x="1558523" y="395201"/>
                  <a:pt x="1645189" y="604431"/>
                  <a:pt x="1645188" y="822596"/>
                </a:cubicBezTo>
                <a:cubicBezTo>
                  <a:pt x="1645188" y="1040762"/>
                  <a:pt x="1558522" y="1249992"/>
                  <a:pt x="1404256" y="1404258"/>
                </a:cubicBezTo>
                <a:cubicBezTo>
                  <a:pt x="1249990" y="1558524"/>
                  <a:pt x="1040759" y="1645190"/>
                  <a:pt x="822594" y="1645190"/>
                </a:cubicBezTo>
                <a:cubicBezTo>
                  <a:pt x="604428" y="1645190"/>
                  <a:pt x="395198" y="1558524"/>
                  <a:pt x="240932" y="1404257"/>
                </a:cubicBezTo>
                <a:cubicBezTo>
                  <a:pt x="86666" y="1249991"/>
                  <a:pt x="0" y="1040760"/>
                  <a:pt x="0" y="822595"/>
                </a:cubicBezTo>
                <a:lnTo>
                  <a:pt x="0" y="822594"/>
                </a:ln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89192" tIns="289192" rIns="289192" bIns="289192" spcCol="1270" anchor="ctr"/>
          <a:lstStyle/>
          <a:p>
            <a:pPr algn="ctr" defTabSz="168910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자유형 69"/>
          <p:cNvSpPr/>
          <p:nvPr/>
        </p:nvSpPr>
        <p:spPr bwMode="auto">
          <a:xfrm>
            <a:off x="3865754" y="2069594"/>
            <a:ext cx="1370153" cy="1373018"/>
          </a:xfrm>
          <a:custGeom>
            <a:avLst/>
            <a:gdLst>
              <a:gd name="connsiteX0" fmla="*/ 0 w 1645187"/>
              <a:gd name="connsiteY0" fmla="*/ 822594 h 1645187"/>
              <a:gd name="connsiteX1" fmla="*/ 240933 w 1645187"/>
              <a:gd name="connsiteY1" fmla="*/ 240932 h 1645187"/>
              <a:gd name="connsiteX2" fmla="*/ 822595 w 1645187"/>
              <a:gd name="connsiteY2" fmla="*/ 1 h 1645187"/>
              <a:gd name="connsiteX3" fmla="*/ 1404257 w 1645187"/>
              <a:gd name="connsiteY3" fmla="*/ 240934 h 1645187"/>
              <a:gd name="connsiteX4" fmla="*/ 1645188 w 1645187"/>
              <a:gd name="connsiteY4" fmla="*/ 822596 h 1645187"/>
              <a:gd name="connsiteX5" fmla="*/ 1404256 w 1645187"/>
              <a:gd name="connsiteY5" fmla="*/ 1404258 h 1645187"/>
              <a:gd name="connsiteX6" fmla="*/ 822594 w 1645187"/>
              <a:gd name="connsiteY6" fmla="*/ 1645190 h 1645187"/>
              <a:gd name="connsiteX7" fmla="*/ 240932 w 1645187"/>
              <a:gd name="connsiteY7" fmla="*/ 1404257 h 1645187"/>
              <a:gd name="connsiteX8" fmla="*/ 0 w 1645187"/>
              <a:gd name="connsiteY8" fmla="*/ 822595 h 1645187"/>
              <a:gd name="connsiteX9" fmla="*/ 0 w 1645187"/>
              <a:gd name="connsiteY9" fmla="*/ 822594 h 164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5187" h="1645187">
                <a:moveTo>
                  <a:pt x="0" y="822594"/>
                </a:moveTo>
                <a:cubicBezTo>
                  <a:pt x="0" y="604428"/>
                  <a:pt x="86666" y="395198"/>
                  <a:pt x="240933" y="240932"/>
                </a:cubicBezTo>
                <a:cubicBezTo>
                  <a:pt x="395200" y="86666"/>
                  <a:pt x="604430" y="0"/>
                  <a:pt x="822595" y="1"/>
                </a:cubicBezTo>
                <a:cubicBezTo>
                  <a:pt x="1040761" y="1"/>
                  <a:pt x="1249991" y="86667"/>
                  <a:pt x="1404257" y="240934"/>
                </a:cubicBezTo>
                <a:cubicBezTo>
                  <a:pt x="1558523" y="395201"/>
                  <a:pt x="1645189" y="604431"/>
                  <a:pt x="1645188" y="822596"/>
                </a:cubicBezTo>
                <a:cubicBezTo>
                  <a:pt x="1645188" y="1040762"/>
                  <a:pt x="1558522" y="1249992"/>
                  <a:pt x="1404256" y="1404258"/>
                </a:cubicBezTo>
                <a:cubicBezTo>
                  <a:pt x="1249990" y="1558524"/>
                  <a:pt x="1040759" y="1645190"/>
                  <a:pt x="822594" y="1645190"/>
                </a:cubicBezTo>
                <a:cubicBezTo>
                  <a:pt x="604428" y="1645190"/>
                  <a:pt x="395198" y="1558524"/>
                  <a:pt x="240932" y="1404257"/>
                </a:cubicBezTo>
                <a:cubicBezTo>
                  <a:pt x="86666" y="1249991"/>
                  <a:pt x="0" y="1040760"/>
                  <a:pt x="0" y="822595"/>
                </a:cubicBezTo>
                <a:lnTo>
                  <a:pt x="0" y="822594"/>
                </a:lnTo>
                <a:close/>
              </a:path>
            </a:pathLst>
          </a:cu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89192" tIns="289192" rIns="289192" bIns="289192" spcCol="1270" anchor="ctr"/>
          <a:lstStyle/>
          <a:p>
            <a:pPr algn="ctr" defTabSz="168910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그룹 64"/>
          <p:cNvGrpSpPr/>
          <p:nvPr/>
        </p:nvGrpSpPr>
        <p:grpSpPr>
          <a:xfrm>
            <a:off x="2711165" y="3572377"/>
            <a:ext cx="716767" cy="649726"/>
            <a:chOff x="5075123" y="3457302"/>
            <a:chExt cx="2481953" cy="2249809"/>
          </a:xfrm>
        </p:grpSpPr>
        <p:sp>
          <p:nvSpPr>
            <p:cNvPr id="24" name="타원 198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7" name="자유형 201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자유형 202"/>
            <p:cNvSpPr/>
            <p:nvPr/>
          </p:nvSpPr>
          <p:spPr>
            <a:xfrm rot="5839189">
              <a:off x="4992668" y="4233138"/>
              <a:ext cx="1574506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" name="그룹 64"/>
          <p:cNvGrpSpPr/>
          <p:nvPr/>
        </p:nvGrpSpPr>
        <p:grpSpPr>
          <a:xfrm flipH="1">
            <a:off x="5694764" y="3572377"/>
            <a:ext cx="716767" cy="649726"/>
            <a:chOff x="5075123" y="3457302"/>
            <a:chExt cx="2481953" cy="2249809"/>
          </a:xfrm>
        </p:grpSpPr>
        <p:sp>
          <p:nvSpPr>
            <p:cNvPr id="31" name="타원 177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36" name="자유형 180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자유형 181"/>
            <p:cNvSpPr/>
            <p:nvPr/>
          </p:nvSpPr>
          <p:spPr>
            <a:xfrm rot="5839189">
              <a:off x="4992668" y="4233138"/>
              <a:ext cx="1574506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그룹 64"/>
          <p:cNvGrpSpPr/>
          <p:nvPr/>
        </p:nvGrpSpPr>
        <p:grpSpPr>
          <a:xfrm flipH="1">
            <a:off x="6138994" y="2432065"/>
            <a:ext cx="716767" cy="649726"/>
            <a:chOff x="5075123" y="3457302"/>
            <a:chExt cx="2481953" cy="2249809"/>
          </a:xfrm>
        </p:grpSpPr>
        <p:sp>
          <p:nvSpPr>
            <p:cNvPr id="40" name="타원 170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3" name="자유형 173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자유형 174"/>
            <p:cNvSpPr/>
            <p:nvPr/>
          </p:nvSpPr>
          <p:spPr>
            <a:xfrm rot="5839189">
              <a:off x="4992668" y="4233138"/>
              <a:ext cx="1574506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6" name="그룹 64"/>
          <p:cNvGrpSpPr/>
          <p:nvPr/>
        </p:nvGrpSpPr>
        <p:grpSpPr>
          <a:xfrm flipH="1">
            <a:off x="5694764" y="1291754"/>
            <a:ext cx="716767" cy="649726"/>
            <a:chOff x="5075123" y="3457302"/>
            <a:chExt cx="2481953" cy="2249809"/>
          </a:xfrm>
        </p:grpSpPr>
        <p:sp>
          <p:nvSpPr>
            <p:cNvPr id="47" name="타원 163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50" name="자유형 166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자유형 167"/>
            <p:cNvSpPr/>
            <p:nvPr/>
          </p:nvSpPr>
          <p:spPr>
            <a:xfrm rot="5839189">
              <a:off x="4992668" y="4233138"/>
              <a:ext cx="1574506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3" name="그룹 60"/>
          <p:cNvGrpSpPr/>
          <p:nvPr/>
        </p:nvGrpSpPr>
        <p:grpSpPr>
          <a:xfrm>
            <a:off x="3851476" y="2050957"/>
            <a:ext cx="1433534" cy="1364613"/>
            <a:chOff x="5075123" y="3457302"/>
            <a:chExt cx="2481953" cy="2249809"/>
          </a:xfrm>
        </p:grpSpPr>
        <p:sp>
          <p:nvSpPr>
            <p:cNvPr id="54" name="타원 156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57" name="자유형 159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자유형 160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0" name="그룹 64"/>
          <p:cNvGrpSpPr/>
          <p:nvPr/>
        </p:nvGrpSpPr>
        <p:grpSpPr>
          <a:xfrm>
            <a:off x="2266934" y="2432065"/>
            <a:ext cx="716767" cy="649726"/>
            <a:chOff x="5075123" y="3457302"/>
            <a:chExt cx="2481953" cy="2249809"/>
          </a:xfrm>
        </p:grpSpPr>
        <p:sp>
          <p:nvSpPr>
            <p:cNvPr id="61" name="타원 191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64" name="자유형 194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" name="자유형 195"/>
            <p:cNvSpPr/>
            <p:nvPr/>
          </p:nvSpPr>
          <p:spPr>
            <a:xfrm rot="5839189">
              <a:off x="4992668" y="4233138"/>
              <a:ext cx="1574506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7" name="그룹 64"/>
          <p:cNvGrpSpPr/>
          <p:nvPr/>
        </p:nvGrpSpPr>
        <p:grpSpPr>
          <a:xfrm>
            <a:off x="2711165" y="1291754"/>
            <a:ext cx="716767" cy="649726"/>
            <a:chOff x="5075123" y="3457302"/>
            <a:chExt cx="2481953" cy="2249809"/>
          </a:xfrm>
        </p:grpSpPr>
        <p:sp>
          <p:nvSpPr>
            <p:cNvPr id="68" name="타원 184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71" name="자유형 187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" name="자유형 188"/>
            <p:cNvSpPr/>
            <p:nvPr/>
          </p:nvSpPr>
          <p:spPr>
            <a:xfrm rot="5839189">
              <a:off x="4992668" y="4233138"/>
              <a:ext cx="1574506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4" name="TextBox 73"/>
          <p:cNvSpPr txBox="1"/>
          <p:nvPr/>
        </p:nvSpPr>
        <p:spPr>
          <a:xfrm>
            <a:off x="5761629" y="1475310"/>
            <a:ext cx="6516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6224649" y="2627515"/>
            <a:ext cx="6516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5761629" y="3779721"/>
            <a:ext cx="6516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 flipH="1">
            <a:off x="2769237" y="1475310"/>
            <a:ext cx="6516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 flipH="1">
            <a:off x="2306218" y="2627684"/>
            <a:ext cx="6516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 flipH="1">
            <a:off x="2769237" y="3779890"/>
            <a:ext cx="6516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Oval 29"/>
          <p:cNvSpPr>
            <a:spLocks noChangeArrowheads="1"/>
          </p:cNvSpPr>
          <p:nvPr/>
        </p:nvSpPr>
        <p:spPr bwMode="auto">
          <a:xfrm>
            <a:off x="2515682" y="4392980"/>
            <a:ext cx="1094071" cy="466621"/>
          </a:xfrm>
          <a:prstGeom prst="ellipse">
            <a:avLst/>
          </a:prstGeom>
          <a:gradFill rotWithShape="1">
            <a:gsLst>
              <a:gs pos="0">
                <a:schemeClr val="tx1">
                  <a:alpha val="30000"/>
                </a:schemeClr>
              </a:gs>
              <a:gs pos="7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81" name="Oval 29"/>
          <p:cNvSpPr>
            <a:spLocks noChangeArrowheads="1"/>
          </p:cNvSpPr>
          <p:nvPr/>
        </p:nvSpPr>
        <p:spPr bwMode="auto">
          <a:xfrm>
            <a:off x="3665454" y="4392980"/>
            <a:ext cx="1791918" cy="466621"/>
          </a:xfrm>
          <a:prstGeom prst="ellipse">
            <a:avLst/>
          </a:prstGeom>
          <a:gradFill rotWithShape="1">
            <a:gsLst>
              <a:gs pos="0">
                <a:schemeClr val="tx1">
                  <a:alpha val="30000"/>
                </a:schemeClr>
              </a:gs>
              <a:gs pos="7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82" name="Oval 29"/>
          <p:cNvSpPr>
            <a:spLocks noChangeArrowheads="1"/>
          </p:cNvSpPr>
          <p:nvPr/>
        </p:nvSpPr>
        <p:spPr bwMode="auto">
          <a:xfrm>
            <a:off x="5513072" y="4392980"/>
            <a:ext cx="1094071" cy="466621"/>
          </a:xfrm>
          <a:prstGeom prst="ellipse">
            <a:avLst/>
          </a:prstGeom>
          <a:gradFill rotWithShape="1">
            <a:gsLst>
              <a:gs pos="0">
                <a:schemeClr val="tx1">
                  <a:alpha val="30000"/>
                </a:schemeClr>
              </a:gs>
              <a:gs pos="7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058851" y="2540349"/>
            <a:ext cx="1009990" cy="458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502022" y="3728998"/>
            <a:ext cx="215221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lang="en-US" altLang="ko-KR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text add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TextBox 84"/>
          <p:cNvSpPr txBox="1"/>
          <p:nvPr/>
        </p:nvSpPr>
        <p:spPr bwMode="auto">
          <a:xfrm>
            <a:off x="6681714" y="1179114"/>
            <a:ext cx="1490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Text here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here </a:t>
            </a:r>
            <a:endParaRPr kumimoji="0" lang="en-US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TextBox 85"/>
          <p:cNvSpPr txBox="1"/>
          <p:nvPr/>
        </p:nvSpPr>
        <p:spPr bwMode="auto">
          <a:xfrm>
            <a:off x="7020272" y="2572784"/>
            <a:ext cx="1490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Text here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here </a:t>
            </a:r>
            <a:endParaRPr kumimoji="0" lang="en-US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TextBox 86"/>
          <p:cNvSpPr txBox="1"/>
          <p:nvPr/>
        </p:nvSpPr>
        <p:spPr bwMode="auto">
          <a:xfrm>
            <a:off x="6736234" y="3749112"/>
            <a:ext cx="1490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Text here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here </a:t>
            </a:r>
            <a:endParaRPr kumimoji="0" lang="en-US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TextBox 87"/>
          <p:cNvSpPr txBox="1"/>
          <p:nvPr/>
        </p:nvSpPr>
        <p:spPr bwMode="auto">
          <a:xfrm>
            <a:off x="1043608" y="1211062"/>
            <a:ext cx="1490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Text here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here </a:t>
            </a:r>
            <a:endParaRPr kumimoji="0" lang="en-US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TextBox 88"/>
          <p:cNvSpPr txBox="1"/>
          <p:nvPr/>
        </p:nvSpPr>
        <p:spPr bwMode="auto">
          <a:xfrm>
            <a:off x="662086" y="2604732"/>
            <a:ext cx="1490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Text here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here </a:t>
            </a:r>
            <a:endParaRPr kumimoji="0" lang="en-US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TextBox 89"/>
          <p:cNvSpPr txBox="1"/>
          <p:nvPr/>
        </p:nvSpPr>
        <p:spPr bwMode="auto">
          <a:xfrm>
            <a:off x="1098128" y="3781060"/>
            <a:ext cx="1490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Text here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here </a:t>
            </a:r>
            <a:endParaRPr kumimoji="0" lang="en-US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880906" y="627534"/>
            <a:ext cx="63553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132"/>
          <p:cNvGrpSpPr/>
          <p:nvPr/>
        </p:nvGrpSpPr>
        <p:grpSpPr>
          <a:xfrm>
            <a:off x="2656515" y="1635040"/>
            <a:ext cx="3849141" cy="2288791"/>
            <a:chOff x="1931224" y="2184591"/>
            <a:chExt cx="5317031" cy="3161633"/>
          </a:xfrm>
        </p:grpSpPr>
        <p:grpSp>
          <p:nvGrpSpPr>
            <p:cNvPr id="6" name="그룹 128"/>
            <p:cNvGrpSpPr/>
            <p:nvPr/>
          </p:nvGrpSpPr>
          <p:grpSpPr>
            <a:xfrm flipH="1">
              <a:off x="1931224" y="2184591"/>
              <a:ext cx="2685781" cy="3161633"/>
              <a:chOff x="4562474" y="2093522"/>
              <a:chExt cx="2685781" cy="3161633"/>
            </a:xfrm>
          </p:grpSpPr>
          <p:cxnSp>
            <p:nvCxnSpPr>
              <p:cNvPr id="11" name="직선 연결선 129"/>
              <p:cNvCxnSpPr/>
              <p:nvPr/>
            </p:nvCxnSpPr>
            <p:spPr>
              <a:xfrm rot="16200000" flipV="1">
                <a:off x="4826827" y="3428315"/>
                <a:ext cx="1587827" cy="2065853"/>
              </a:xfrm>
              <a:prstGeom prst="line">
                <a:avLst/>
              </a:prstGeom>
              <a:ln w="10160" cap="flat">
                <a:solidFill>
                  <a:schemeClr val="bg1">
                    <a:lumMod val="6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직선 연결선 130"/>
              <p:cNvCxnSpPr/>
              <p:nvPr/>
            </p:nvCxnSpPr>
            <p:spPr>
              <a:xfrm rot="16200000" flipV="1">
                <a:off x="5901860" y="2327941"/>
                <a:ext cx="7010" cy="2685781"/>
              </a:xfrm>
              <a:prstGeom prst="line">
                <a:avLst/>
              </a:prstGeom>
              <a:ln w="10160" cap="flat">
                <a:solidFill>
                  <a:schemeClr val="bg1">
                    <a:lumMod val="6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직선 연결선 131"/>
              <p:cNvCxnSpPr/>
              <p:nvPr/>
            </p:nvCxnSpPr>
            <p:spPr>
              <a:xfrm rot="5400000">
                <a:off x="4833837" y="1847498"/>
                <a:ext cx="1573806" cy="2065853"/>
              </a:xfrm>
              <a:prstGeom prst="line">
                <a:avLst/>
              </a:prstGeom>
              <a:ln w="10160" cap="flat">
                <a:solidFill>
                  <a:schemeClr val="bg1">
                    <a:lumMod val="6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그룹 121"/>
            <p:cNvGrpSpPr/>
            <p:nvPr/>
          </p:nvGrpSpPr>
          <p:grpSpPr>
            <a:xfrm>
              <a:off x="4562474" y="2184591"/>
              <a:ext cx="2685781" cy="3161633"/>
              <a:chOff x="4562474" y="2093522"/>
              <a:chExt cx="2685781" cy="3161633"/>
            </a:xfrm>
          </p:grpSpPr>
          <p:cxnSp>
            <p:nvCxnSpPr>
              <p:cNvPr id="8" name="직선 연결선 112"/>
              <p:cNvCxnSpPr/>
              <p:nvPr/>
            </p:nvCxnSpPr>
            <p:spPr>
              <a:xfrm rot="16200000" flipV="1">
                <a:off x="4826827" y="3428315"/>
                <a:ext cx="1587827" cy="2065853"/>
              </a:xfrm>
              <a:prstGeom prst="line">
                <a:avLst/>
              </a:prstGeom>
              <a:ln w="10160" cap="flat">
                <a:solidFill>
                  <a:schemeClr val="bg1">
                    <a:lumMod val="6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직선 연결선 113"/>
              <p:cNvCxnSpPr/>
              <p:nvPr/>
            </p:nvCxnSpPr>
            <p:spPr>
              <a:xfrm rot="16200000" flipV="1">
                <a:off x="5901860" y="2327941"/>
                <a:ext cx="7010" cy="2685781"/>
              </a:xfrm>
              <a:prstGeom prst="line">
                <a:avLst/>
              </a:prstGeom>
              <a:ln w="10160" cap="flat">
                <a:solidFill>
                  <a:schemeClr val="bg1">
                    <a:lumMod val="6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직선 연결선 114"/>
              <p:cNvCxnSpPr/>
              <p:nvPr/>
            </p:nvCxnSpPr>
            <p:spPr>
              <a:xfrm rot="5400000">
                <a:off x="4833837" y="1847498"/>
                <a:ext cx="1573806" cy="2065853"/>
              </a:xfrm>
              <a:prstGeom prst="line">
                <a:avLst/>
              </a:prstGeom>
              <a:ln w="10160" cap="flat">
                <a:solidFill>
                  <a:schemeClr val="bg1">
                    <a:lumMod val="6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4" name="막힌 원호 54"/>
          <p:cNvSpPr/>
          <p:nvPr/>
        </p:nvSpPr>
        <p:spPr>
          <a:xfrm rot="5400000">
            <a:off x="3434827" y="1203599"/>
            <a:ext cx="3186356" cy="3186356"/>
          </a:xfrm>
          <a:prstGeom prst="blockArc">
            <a:avLst>
              <a:gd name="adj1" fmla="val 10800000"/>
              <a:gd name="adj2" fmla="val 21450069"/>
              <a:gd name="adj3" fmla="val 4581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42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자유형 65"/>
          <p:cNvSpPr/>
          <p:nvPr/>
        </p:nvSpPr>
        <p:spPr bwMode="auto">
          <a:xfrm>
            <a:off x="5731455" y="3582556"/>
            <a:ext cx="657842" cy="657844"/>
          </a:xfrm>
          <a:custGeom>
            <a:avLst/>
            <a:gdLst>
              <a:gd name="connsiteX0" fmla="*/ 0 w 1645187"/>
              <a:gd name="connsiteY0" fmla="*/ 822594 h 1645187"/>
              <a:gd name="connsiteX1" fmla="*/ 240933 w 1645187"/>
              <a:gd name="connsiteY1" fmla="*/ 240932 h 1645187"/>
              <a:gd name="connsiteX2" fmla="*/ 822595 w 1645187"/>
              <a:gd name="connsiteY2" fmla="*/ 1 h 1645187"/>
              <a:gd name="connsiteX3" fmla="*/ 1404257 w 1645187"/>
              <a:gd name="connsiteY3" fmla="*/ 240934 h 1645187"/>
              <a:gd name="connsiteX4" fmla="*/ 1645188 w 1645187"/>
              <a:gd name="connsiteY4" fmla="*/ 822596 h 1645187"/>
              <a:gd name="connsiteX5" fmla="*/ 1404256 w 1645187"/>
              <a:gd name="connsiteY5" fmla="*/ 1404258 h 1645187"/>
              <a:gd name="connsiteX6" fmla="*/ 822594 w 1645187"/>
              <a:gd name="connsiteY6" fmla="*/ 1645190 h 1645187"/>
              <a:gd name="connsiteX7" fmla="*/ 240932 w 1645187"/>
              <a:gd name="connsiteY7" fmla="*/ 1404257 h 1645187"/>
              <a:gd name="connsiteX8" fmla="*/ 0 w 1645187"/>
              <a:gd name="connsiteY8" fmla="*/ 822595 h 1645187"/>
              <a:gd name="connsiteX9" fmla="*/ 0 w 1645187"/>
              <a:gd name="connsiteY9" fmla="*/ 822594 h 164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5187" h="1645187">
                <a:moveTo>
                  <a:pt x="0" y="822594"/>
                </a:moveTo>
                <a:cubicBezTo>
                  <a:pt x="0" y="604428"/>
                  <a:pt x="86666" y="395198"/>
                  <a:pt x="240933" y="240932"/>
                </a:cubicBezTo>
                <a:cubicBezTo>
                  <a:pt x="395200" y="86666"/>
                  <a:pt x="604430" y="0"/>
                  <a:pt x="822595" y="1"/>
                </a:cubicBezTo>
                <a:cubicBezTo>
                  <a:pt x="1040761" y="1"/>
                  <a:pt x="1249991" y="86667"/>
                  <a:pt x="1404257" y="240934"/>
                </a:cubicBezTo>
                <a:cubicBezTo>
                  <a:pt x="1558523" y="395201"/>
                  <a:pt x="1645189" y="604431"/>
                  <a:pt x="1645188" y="822596"/>
                </a:cubicBezTo>
                <a:cubicBezTo>
                  <a:pt x="1645188" y="1040762"/>
                  <a:pt x="1558522" y="1249992"/>
                  <a:pt x="1404256" y="1404258"/>
                </a:cubicBezTo>
                <a:cubicBezTo>
                  <a:pt x="1249990" y="1558524"/>
                  <a:pt x="1040759" y="1645190"/>
                  <a:pt x="822594" y="1645190"/>
                </a:cubicBezTo>
                <a:cubicBezTo>
                  <a:pt x="604428" y="1645190"/>
                  <a:pt x="395198" y="1558524"/>
                  <a:pt x="240932" y="1404257"/>
                </a:cubicBezTo>
                <a:cubicBezTo>
                  <a:pt x="86666" y="1249991"/>
                  <a:pt x="0" y="1040760"/>
                  <a:pt x="0" y="822595"/>
                </a:cubicBezTo>
                <a:lnTo>
                  <a:pt x="0" y="822594"/>
                </a:ln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89192" tIns="289192" rIns="289192" bIns="289192" spcCol="1270" anchor="ctr"/>
          <a:lstStyle/>
          <a:p>
            <a:pPr algn="ctr" defTabSz="168910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자유형 73"/>
          <p:cNvSpPr/>
          <p:nvPr/>
        </p:nvSpPr>
        <p:spPr bwMode="auto">
          <a:xfrm>
            <a:off x="6180238" y="2438160"/>
            <a:ext cx="657842" cy="657844"/>
          </a:xfrm>
          <a:custGeom>
            <a:avLst/>
            <a:gdLst>
              <a:gd name="connsiteX0" fmla="*/ 0 w 1645187"/>
              <a:gd name="connsiteY0" fmla="*/ 822594 h 1645187"/>
              <a:gd name="connsiteX1" fmla="*/ 240933 w 1645187"/>
              <a:gd name="connsiteY1" fmla="*/ 240932 h 1645187"/>
              <a:gd name="connsiteX2" fmla="*/ 822595 w 1645187"/>
              <a:gd name="connsiteY2" fmla="*/ 1 h 1645187"/>
              <a:gd name="connsiteX3" fmla="*/ 1404257 w 1645187"/>
              <a:gd name="connsiteY3" fmla="*/ 240934 h 1645187"/>
              <a:gd name="connsiteX4" fmla="*/ 1645188 w 1645187"/>
              <a:gd name="connsiteY4" fmla="*/ 822596 h 1645187"/>
              <a:gd name="connsiteX5" fmla="*/ 1404256 w 1645187"/>
              <a:gd name="connsiteY5" fmla="*/ 1404258 h 1645187"/>
              <a:gd name="connsiteX6" fmla="*/ 822594 w 1645187"/>
              <a:gd name="connsiteY6" fmla="*/ 1645190 h 1645187"/>
              <a:gd name="connsiteX7" fmla="*/ 240932 w 1645187"/>
              <a:gd name="connsiteY7" fmla="*/ 1404257 h 1645187"/>
              <a:gd name="connsiteX8" fmla="*/ 0 w 1645187"/>
              <a:gd name="connsiteY8" fmla="*/ 822595 h 1645187"/>
              <a:gd name="connsiteX9" fmla="*/ 0 w 1645187"/>
              <a:gd name="connsiteY9" fmla="*/ 822594 h 164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5187" h="1645187">
                <a:moveTo>
                  <a:pt x="0" y="822594"/>
                </a:moveTo>
                <a:cubicBezTo>
                  <a:pt x="0" y="604428"/>
                  <a:pt x="86666" y="395198"/>
                  <a:pt x="240933" y="240932"/>
                </a:cubicBezTo>
                <a:cubicBezTo>
                  <a:pt x="395200" y="86666"/>
                  <a:pt x="604430" y="0"/>
                  <a:pt x="822595" y="1"/>
                </a:cubicBezTo>
                <a:cubicBezTo>
                  <a:pt x="1040761" y="1"/>
                  <a:pt x="1249991" y="86667"/>
                  <a:pt x="1404257" y="240934"/>
                </a:cubicBezTo>
                <a:cubicBezTo>
                  <a:pt x="1558523" y="395201"/>
                  <a:pt x="1645189" y="604431"/>
                  <a:pt x="1645188" y="822596"/>
                </a:cubicBezTo>
                <a:cubicBezTo>
                  <a:pt x="1645188" y="1040762"/>
                  <a:pt x="1558522" y="1249992"/>
                  <a:pt x="1404256" y="1404258"/>
                </a:cubicBezTo>
                <a:cubicBezTo>
                  <a:pt x="1249990" y="1558524"/>
                  <a:pt x="1040759" y="1645190"/>
                  <a:pt x="822594" y="1645190"/>
                </a:cubicBezTo>
                <a:cubicBezTo>
                  <a:pt x="604428" y="1645190"/>
                  <a:pt x="395198" y="1558524"/>
                  <a:pt x="240932" y="1404257"/>
                </a:cubicBezTo>
                <a:cubicBezTo>
                  <a:pt x="86666" y="1249991"/>
                  <a:pt x="0" y="1040760"/>
                  <a:pt x="0" y="822595"/>
                </a:cubicBezTo>
                <a:lnTo>
                  <a:pt x="0" y="822594"/>
                </a:ln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89192" tIns="289192" rIns="289192" bIns="289192" spcCol="1270" anchor="ctr"/>
          <a:lstStyle/>
          <a:p>
            <a:pPr algn="ctr" defTabSz="168910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자유형 56"/>
          <p:cNvSpPr/>
          <p:nvPr/>
        </p:nvSpPr>
        <p:spPr bwMode="auto">
          <a:xfrm>
            <a:off x="5731455" y="1293765"/>
            <a:ext cx="657842" cy="657844"/>
          </a:xfrm>
          <a:custGeom>
            <a:avLst/>
            <a:gdLst>
              <a:gd name="connsiteX0" fmla="*/ 0 w 1645187"/>
              <a:gd name="connsiteY0" fmla="*/ 822594 h 1645187"/>
              <a:gd name="connsiteX1" fmla="*/ 240933 w 1645187"/>
              <a:gd name="connsiteY1" fmla="*/ 240932 h 1645187"/>
              <a:gd name="connsiteX2" fmla="*/ 822595 w 1645187"/>
              <a:gd name="connsiteY2" fmla="*/ 1 h 1645187"/>
              <a:gd name="connsiteX3" fmla="*/ 1404257 w 1645187"/>
              <a:gd name="connsiteY3" fmla="*/ 240934 h 1645187"/>
              <a:gd name="connsiteX4" fmla="*/ 1645188 w 1645187"/>
              <a:gd name="connsiteY4" fmla="*/ 822596 h 1645187"/>
              <a:gd name="connsiteX5" fmla="*/ 1404256 w 1645187"/>
              <a:gd name="connsiteY5" fmla="*/ 1404258 h 1645187"/>
              <a:gd name="connsiteX6" fmla="*/ 822594 w 1645187"/>
              <a:gd name="connsiteY6" fmla="*/ 1645190 h 1645187"/>
              <a:gd name="connsiteX7" fmla="*/ 240932 w 1645187"/>
              <a:gd name="connsiteY7" fmla="*/ 1404257 h 1645187"/>
              <a:gd name="connsiteX8" fmla="*/ 0 w 1645187"/>
              <a:gd name="connsiteY8" fmla="*/ 822595 h 1645187"/>
              <a:gd name="connsiteX9" fmla="*/ 0 w 1645187"/>
              <a:gd name="connsiteY9" fmla="*/ 822594 h 164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5187" h="1645187">
                <a:moveTo>
                  <a:pt x="0" y="822594"/>
                </a:moveTo>
                <a:cubicBezTo>
                  <a:pt x="0" y="604428"/>
                  <a:pt x="86666" y="395198"/>
                  <a:pt x="240933" y="240932"/>
                </a:cubicBezTo>
                <a:cubicBezTo>
                  <a:pt x="395200" y="86666"/>
                  <a:pt x="604430" y="0"/>
                  <a:pt x="822595" y="1"/>
                </a:cubicBezTo>
                <a:cubicBezTo>
                  <a:pt x="1040761" y="1"/>
                  <a:pt x="1249991" y="86667"/>
                  <a:pt x="1404257" y="240934"/>
                </a:cubicBezTo>
                <a:cubicBezTo>
                  <a:pt x="1558523" y="395201"/>
                  <a:pt x="1645189" y="604431"/>
                  <a:pt x="1645188" y="822596"/>
                </a:cubicBezTo>
                <a:cubicBezTo>
                  <a:pt x="1645188" y="1040762"/>
                  <a:pt x="1558522" y="1249992"/>
                  <a:pt x="1404256" y="1404258"/>
                </a:cubicBezTo>
                <a:cubicBezTo>
                  <a:pt x="1249990" y="1558524"/>
                  <a:pt x="1040759" y="1645190"/>
                  <a:pt x="822594" y="1645190"/>
                </a:cubicBezTo>
                <a:cubicBezTo>
                  <a:pt x="604428" y="1645190"/>
                  <a:pt x="395198" y="1558524"/>
                  <a:pt x="240932" y="1404257"/>
                </a:cubicBezTo>
                <a:cubicBezTo>
                  <a:pt x="86666" y="1249991"/>
                  <a:pt x="0" y="1040760"/>
                  <a:pt x="0" y="822595"/>
                </a:cubicBezTo>
                <a:lnTo>
                  <a:pt x="0" y="822594"/>
                </a:ln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89192" tIns="289192" rIns="289192" bIns="289192" spcCol="1270" anchor="ctr"/>
          <a:lstStyle/>
          <a:p>
            <a:pPr algn="ctr" defTabSz="168910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막힌 원호 83"/>
          <p:cNvSpPr/>
          <p:nvPr/>
        </p:nvSpPr>
        <p:spPr>
          <a:xfrm rot="16200000" flipH="1">
            <a:off x="2503831" y="1203599"/>
            <a:ext cx="3186356" cy="3186356"/>
          </a:xfrm>
          <a:prstGeom prst="blockArc">
            <a:avLst>
              <a:gd name="adj1" fmla="val 10800000"/>
              <a:gd name="adj2" fmla="val 21450069"/>
              <a:gd name="adj3" fmla="val 4581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42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자유형 97"/>
          <p:cNvSpPr/>
          <p:nvPr/>
        </p:nvSpPr>
        <p:spPr bwMode="auto">
          <a:xfrm flipH="1">
            <a:off x="2735716" y="1293765"/>
            <a:ext cx="657842" cy="657844"/>
          </a:xfrm>
          <a:custGeom>
            <a:avLst/>
            <a:gdLst>
              <a:gd name="connsiteX0" fmla="*/ 0 w 1645187"/>
              <a:gd name="connsiteY0" fmla="*/ 822594 h 1645187"/>
              <a:gd name="connsiteX1" fmla="*/ 240933 w 1645187"/>
              <a:gd name="connsiteY1" fmla="*/ 240932 h 1645187"/>
              <a:gd name="connsiteX2" fmla="*/ 822595 w 1645187"/>
              <a:gd name="connsiteY2" fmla="*/ 1 h 1645187"/>
              <a:gd name="connsiteX3" fmla="*/ 1404257 w 1645187"/>
              <a:gd name="connsiteY3" fmla="*/ 240934 h 1645187"/>
              <a:gd name="connsiteX4" fmla="*/ 1645188 w 1645187"/>
              <a:gd name="connsiteY4" fmla="*/ 822596 h 1645187"/>
              <a:gd name="connsiteX5" fmla="*/ 1404256 w 1645187"/>
              <a:gd name="connsiteY5" fmla="*/ 1404258 h 1645187"/>
              <a:gd name="connsiteX6" fmla="*/ 822594 w 1645187"/>
              <a:gd name="connsiteY6" fmla="*/ 1645190 h 1645187"/>
              <a:gd name="connsiteX7" fmla="*/ 240932 w 1645187"/>
              <a:gd name="connsiteY7" fmla="*/ 1404257 h 1645187"/>
              <a:gd name="connsiteX8" fmla="*/ 0 w 1645187"/>
              <a:gd name="connsiteY8" fmla="*/ 822595 h 1645187"/>
              <a:gd name="connsiteX9" fmla="*/ 0 w 1645187"/>
              <a:gd name="connsiteY9" fmla="*/ 822594 h 164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5187" h="1645187">
                <a:moveTo>
                  <a:pt x="0" y="822594"/>
                </a:moveTo>
                <a:cubicBezTo>
                  <a:pt x="0" y="604428"/>
                  <a:pt x="86666" y="395198"/>
                  <a:pt x="240933" y="240932"/>
                </a:cubicBezTo>
                <a:cubicBezTo>
                  <a:pt x="395200" y="86666"/>
                  <a:pt x="604430" y="0"/>
                  <a:pt x="822595" y="1"/>
                </a:cubicBezTo>
                <a:cubicBezTo>
                  <a:pt x="1040761" y="1"/>
                  <a:pt x="1249991" y="86667"/>
                  <a:pt x="1404257" y="240934"/>
                </a:cubicBezTo>
                <a:cubicBezTo>
                  <a:pt x="1558523" y="395201"/>
                  <a:pt x="1645189" y="604431"/>
                  <a:pt x="1645188" y="822596"/>
                </a:cubicBezTo>
                <a:cubicBezTo>
                  <a:pt x="1645188" y="1040762"/>
                  <a:pt x="1558522" y="1249992"/>
                  <a:pt x="1404256" y="1404258"/>
                </a:cubicBezTo>
                <a:cubicBezTo>
                  <a:pt x="1249990" y="1558524"/>
                  <a:pt x="1040759" y="1645190"/>
                  <a:pt x="822594" y="1645190"/>
                </a:cubicBezTo>
                <a:cubicBezTo>
                  <a:pt x="604428" y="1645190"/>
                  <a:pt x="395198" y="1558524"/>
                  <a:pt x="240932" y="1404257"/>
                </a:cubicBezTo>
                <a:cubicBezTo>
                  <a:pt x="86666" y="1249991"/>
                  <a:pt x="0" y="1040760"/>
                  <a:pt x="0" y="822595"/>
                </a:cubicBezTo>
                <a:lnTo>
                  <a:pt x="0" y="822594"/>
                </a:ln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89192" tIns="289192" rIns="289192" bIns="289192" spcCol="1270" anchor="ctr"/>
          <a:lstStyle/>
          <a:p>
            <a:pPr algn="ctr" defTabSz="168910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자유형 87"/>
          <p:cNvSpPr/>
          <p:nvPr/>
        </p:nvSpPr>
        <p:spPr bwMode="auto">
          <a:xfrm flipH="1">
            <a:off x="2286933" y="2438160"/>
            <a:ext cx="657842" cy="657844"/>
          </a:xfrm>
          <a:custGeom>
            <a:avLst/>
            <a:gdLst>
              <a:gd name="connsiteX0" fmla="*/ 0 w 1645187"/>
              <a:gd name="connsiteY0" fmla="*/ 822594 h 1645187"/>
              <a:gd name="connsiteX1" fmla="*/ 240933 w 1645187"/>
              <a:gd name="connsiteY1" fmla="*/ 240932 h 1645187"/>
              <a:gd name="connsiteX2" fmla="*/ 822595 w 1645187"/>
              <a:gd name="connsiteY2" fmla="*/ 1 h 1645187"/>
              <a:gd name="connsiteX3" fmla="*/ 1404257 w 1645187"/>
              <a:gd name="connsiteY3" fmla="*/ 240934 h 1645187"/>
              <a:gd name="connsiteX4" fmla="*/ 1645188 w 1645187"/>
              <a:gd name="connsiteY4" fmla="*/ 822596 h 1645187"/>
              <a:gd name="connsiteX5" fmla="*/ 1404256 w 1645187"/>
              <a:gd name="connsiteY5" fmla="*/ 1404258 h 1645187"/>
              <a:gd name="connsiteX6" fmla="*/ 822594 w 1645187"/>
              <a:gd name="connsiteY6" fmla="*/ 1645190 h 1645187"/>
              <a:gd name="connsiteX7" fmla="*/ 240932 w 1645187"/>
              <a:gd name="connsiteY7" fmla="*/ 1404257 h 1645187"/>
              <a:gd name="connsiteX8" fmla="*/ 0 w 1645187"/>
              <a:gd name="connsiteY8" fmla="*/ 822595 h 1645187"/>
              <a:gd name="connsiteX9" fmla="*/ 0 w 1645187"/>
              <a:gd name="connsiteY9" fmla="*/ 822594 h 164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5187" h="1645187">
                <a:moveTo>
                  <a:pt x="0" y="822594"/>
                </a:moveTo>
                <a:cubicBezTo>
                  <a:pt x="0" y="604428"/>
                  <a:pt x="86666" y="395198"/>
                  <a:pt x="240933" y="240932"/>
                </a:cubicBezTo>
                <a:cubicBezTo>
                  <a:pt x="395200" y="86666"/>
                  <a:pt x="604430" y="0"/>
                  <a:pt x="822595" y="1"/>
                </a:cubicBezTo>
                <a:cubicBezTo>
                  <a:pt x="1040761" y="1"/>
                  <a:pt x="1249991" y="86667"/>
                  <a:pt x="1404257" y="240934"/>
                </a:cubicBezTo>
                <a:cubicBezTo>
                  <a:pt x="1558523" y="395201"/>
                  <a:pt x="1645189" y="604431"/>
                  <a:pt x="1645188" y="822596"/>
                </a:cubicBezTo>
                <a:cubicBezTo>
                  <a:pt x="1645188" y="1040762"/>
                  <a:pt x="1558522" y="1249992"/>
                  <a:pt x="1404256" y="1404258"/>
                </a:cubicBezTo>
                <a:cubicBezTo>
                  <a:pt x="1249990" y="1558524"/>
                  <a:pt x="1040759" y="1645190"/>
                  <a:pt x="822594" y="1645190"/>
                </a:cubicBezTo>
                <a:cubicBezTo>
                  <a:pt x="604428" y="1645190"/>
                  <a:pt x="395198" y="1558524"/>
                  <a:pt x="240932" y="1404257"/>
                </a:cubicBezTo>
                <a:cubicBezTo>
                  <a:pt x="86666" y="1249991"/>
                  <a:pt x="0" y="1040760"/>
                  <a:pt x="0" y="822595"/>
                </a:cubicBezTo>
                <a:lnTo>
                  <a:pt x="0" y="822594"/>
                </a:ln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89192" tIns="289192" rIns="289192" bIns="289192" spcCol="1270" anchor="ctr"/>
          <a:lstStyle/>
          <a:p>
            <a:pPr algn="ctr" defTabSz="168910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자유형 92"/>
          <p:cNvSpPr/>
          <p:nvPr/>
        </p:nvSpPr>
        <p:spPr bwMode="auto">
          <a:xfrm flipH="1">
            <a:off x="2735716" y="3582556"/>
            <a:ext cx="657842" cy="657844"/>
          </a:xfrm>
          <a:custGeom>
            <a:avLst/>
            <a:gdLst>
              <a:gd name="connsiteX0" fmla="*/ 0 w 1645187"/>
              <a:gd name="connsiteY0" fmla="*/ 822594 h 1645187"/>
              <a:gd name="connsiteX1" fmla="*/ 240933 w 1645187"/>
              <a:gd name="connsiteY1" fmla="*/ 240932 h 1645187"/>
              <a:gd name="connsiteX2" fmla="*/ 822595 w 1645187"/>
              <a:gd name="connsiteY2" fmla="*/ 1 h 1645187"/>
              <a:gd name="connsiteX3" fmla="*/ 1404257 w 1645187"/>
              <a:gd name="connsiteY3" fmla="*/ 240934 h 1645187"/>
              <a:gd name="connsiteX4" fmla="*/ 1645188 w 1645187"/>
              <a:gd name="connsiteY4" fmla="*/ 822596 h 1645187"/>
              <a:gd name="connsiteX5" fmla="*/ 1404256 w 1645187"/>
              <a:gd name="connsiteY5" fmla="*/ 1404258 h 1645187"/>
              <a:gd name="connsiteX6" fmla="*/ 822594 w 1645187"/>
              <a:gd name="connsiteY6" fmla="*/ 1645190 h 1645187"/>
              <a:gd name="connsiteX7" fmla="*/ 240932 w 1645187"/>
              <a:gd name="connsiteY7" fmla="*/ 1404257 h 1645187"/>
              <a:gd name="connsiteX8" fmla="*/ 0 w 1645187"/>
              <a:gd name="connsiteY8" fmla="*/ 822595 h 1645187"/>
              <a:gd name="connsiteX9" fmla="*/ 0 w 1645187"/>
              <a:gd name="connsiteY9" fmla="*/ 822594 h 164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5187" h="1645187">
                <a:moveTo>
                  <a:pt x="0" y="822594"/>
                </a:moveTo>
                <a:cubicBezTo>
                  <a:pt x="0" y="604428"/>
                  <a:pt x="86666" y="395198"/>
                  <a:pt x="240933" y="240932"/>
                </a:cubicBezTo>
                <a:cubicBezTo>
                  <a:pt x="395200" y="86666"/>
                  <a:pt x="604430" y="0"/>
                  <a:pt x="822595" y="1"/>
                </a:cubicBezTo>
                <a:cubicBezTo>
                  <a:pt x="1040761" y="1"/>
                  <a:pt x="1249991" y="86667"/>
                  <a:pt x="1404257" y="240934"/>
                </a:cubicBezTo>
                <a:cubicBezTo>
                  <a:pt x="1558523" y="395201"/>
                  <a:pt x="1645189" y="604431"/>
                  <a:pt x="1645188" y="822596"/>
                </a:cubicBezTo>
                <a:cubicBezTo>
                  <a:pt x="1645188" y="1040762"/>
                  <a:pt x="1558522" y="1249992"/>
                  <a:pt x="1404256" y="1404258"/>
                </a:cubicBezTo>
                <a:cubicBezTo>
                  <a:pt x="1249990" y="1558524"/>
                  <a:pt x="1040759" y="1645190"/>
                  <a:pt x="822594" y="1645190"/>
                </a:cubicBezTo>
                <a:cubicBezTo>
                  <a:pt x="604428" y="1645190"/>
                  <a:pt x="395198" y="1558524"/>
                  <a:pt x="240932" y="1404257"/>
                </a:cubicBezTo>
                <a:cubicBezTo>
                  <a:pt x="86666" y="1249991"/>
                  <a:pt x="0" y="1040760"/>
                  <a:pt x="0" y="822595"/>
                </a:cubicBezTo>
                <a:lnTo>
                  <a:pt x="0" y="822594"/>
                </a:ln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89192" tIns="289192" rIns="289192" bIns="289192" spcCol="1270" anchor="ctr"/>
          <a:lstStyle/>
          <a:p>
            <a:pPr algn="ctr" defTabSz="168910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자유형 69"/>
          <p:cNvSpPr/>
          <p:nvPr/>
        </p:nvSpPr>
        <p:spPr bwMode="auto">
          <a:xfrm>
            <a:off x="3865754" y="2069594"/>
            <a:ext cx="1370153" cy="1373018"/>
          </a:xfrm>
          <a:custGeom>
            <a:avLst/>
            <a:gdLst>
              <a:gd name="connsiteX0" fmla="*/ 0 w 1645187"/>
              <a:gd name="connsiteY0" fmla="*/ 822594 h 1645187"/>
              <a:gd name="connsiteX1" fmla="*/ 240933 w 1645187"/>
              <a:gd name="connsiteY1" fmla="*/ 240932 h 1645187"/>
              <a:gd name="connsiteX2" fmla="*/ 822595 w 1645187"/>
              <a:gd name="connsiteY2" fmla="*/ 1 h 1645187"/>
              <a:gd name="connsiteX3" fmla="*/ 1404257 w 1645187"/>
              <a:gd name="connsiteY3" fmla="*/ 240934 h 1645187"/>
              <a:gd name="connsiteX4" fmla="*/ 1645188 w 1645187"/>
              <a:gd name="connsiteY4" fmla="*/ 822596 h 1645187"/>
              <a:gd name="connsiteX5" fmla="*/ 1404256 w 1645187"/>
              <a:gd name="connsiteY5" fmla="*/ 1404258 h 1645187"/>
              <a:gd name="connsiteX6" fmla="*/ 822594 w 1645187"/>
              <a:gd name="connsiteY6" fmla="*/ 1645190 h 1645187"/>
              <a:gd name="connsiteX7" fmla="*/ 240932 w 1645187"/>
              <a:gd name="connsiteY7" fmla="*/ 1404257 h 1645187"/>
              <a:gd name="connsiteX8" fmla="*/ 0 w 1645187"/>
              <a:gd name="connsiteY8" fmla="*/ 822595 h 1645187"/>
              <a:gd name="connsiteX9" fmla="*/ 0 w 1645187"/>
              <a:gd name="connsiteY9" fmla="*/ 822594 h 164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5187" h="1645187">
                <a:moveTo>
                  <a:pt x="0" y="822594"/>
                </a:moveTo>
                <a:cubicBezTo>
                  <a:pt x="0" y="604428"/>
                  <a:pt x="86666" y="395198"/>
                  <a:pt x="240933" y="240932"/>
                </a:cubicBezTo>
                <a:cubicBezTo>
                  <a:pt x="395200" y="86666"/>
                  <a:pt x="604430" y="0"/>
                  <a:pt x="822595" y="1"/>
                </a:cubicBezTo>
                <a:cubicBezTo>
                  <a:pt x="1040761" y="1"/>
                  <a:pt x="1249991" y="86667"/>
                  <a:pt x="1404257" y="240934"/>
                </a:cubicBezTo>
                <a:cubicBezTo>
                  <a:pt x="1558523" y="395201"/>
                  <a:pt x="1645189" y="604431"/>
                  <a:pt x="1645188" y="822596"/>
                </a:cubicBezTo>
                <a:cubicBezTo>
                  <a:pt x="1645188" y="1040762"/>
                  <a:pt x="1558522" y="1249992"/>
                  <a:pt x="1404256" y="1404258"/>
                </a:cubicBezTo>
                <a:cubicBezTo>
                  <a:pt x="1249990" y="1558524"/>
                  <a:pt x="1040759" y="1645190"/>
                  <a:pt x="822594" y="1645190"/>
                </a:cubicBezTo>
                <a:cubicBezTo>
                  <a:pt x="604428" y="1645190"/>
                  <a:pt x="395198" y="1558524"/>
                  <a:pt x="240932" y="1404257"/>
                </a:cubicBezTo>
                <a:cubicBezTo>
                  <a:pt x="86666" y="1249991"/>
                  <a:pt x="0" y="1040760"/>
                  <a:pt x="0" y="822595"/>
                </a:cubicBezTo>
                <a:lnTo>
                  <a:pt x="0" y="822594"/>
                </a:lnTo>
                <a:close/>
              </a:path>
            </a:pathLst>
          </a:cu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89192" tIns="289192" rIns="289192" bIns="289192" spcCol="1270" anchor="ctr"/>
          <a:lstStyle/>
          <a:p>
            <a:pPr algn="ctr" defTabSz="168910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그룹 64"/>
          <p:cNvGrpSpPr/>
          <p:nvPr/>
        </p:nvGrpSpPr>
        <p:grpSpPr>
          <a:xfrm>
            <a:off x="2711165" y="3572377"/>
            <a:ext cx="716767" cy="649726"/>
            <a:chOff x="5075123" y="3457302"/>
            <a:chExt cx="2481953" cy="2249809"/>
          </a:xfrm>
        </p:grpSpPr>
        <p:sp>
          <p:nvSpPr>
            <p:cNvPr id="24" name="타원 198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7" name="자유형 201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자유형 202"/>
            <p:cNvSpPr/>
            <p:nvPr/>
          </p:nvSpPr>
          <p:spPr>
            <a:xfrm rot="5839189">
              <a:off x="4992668" y="4233138"/>
              <a:ext cx="1574506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" name="그룹 64"/>
          <p:cNvGrpSpPr/>
          <p:nvPr/>
        </p:nvGrpSpPr>
        <p:grpSpPr>
          <a:xfrm flipH="1">
            <a:off x="5694764" y="3572377"/>
            <a:ext cx="716767" cy="649726"/>
            <a:chOff x="5075123" y="3457302"/>
            <a:chExt cx="2481953" cy="2249809"/>
          </a:xfrm>
        </p:grpSpPr>
        <p:sp>
          <p:nvSpPr>
            <p:cNvPr id="31" name="타원 177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36" name="자유형 180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자유형 181"/>
            <p:cNvSpPr/>
            <p:nvPr/>
          </p:nvSpPr>
          <p:spPr>
            <a:xfrm rot="5839189">
              <a:off x="4992668" y="4233138"/>
              <a:ext cx="1574506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그룹 64"/>
          <p:cNvGrpSpPr/>
          <p:nvPr/>
        </p:nvGrpSpPr>
        <p:grpSpPr>
          <a:xfrm flipH="1">
            <a:off x="6138994" y="2432065"/>
            <a:ext cx="716767" cy="649726"/>
            <a:chOff x="5075123" y="3457302"/>
            <a:chExt cx="2481953" cy="2249809"/>
          </a:xfrm>
        </p:grpSpPr>
        <p:sp>
          <p:nvSpPr>
            <p:cNvPr id="40" name="타원 170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3" name="자유형 173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자유형 174"/>
            <p:cNvSpPr/>
            <p:nvPr/>
          </p:nvSpPr>
          <p:spPr>
            <a:xfrm rot="5839189">
              <a:off x="4992668" y="4233138"/>
              <a:ext cx="1574506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6" name="그룹 64"/>
          <p:cNvGrpSpPr/>
          <p:nvPr/>
        </p:nvGrpSpPr>
        <p:grpSpPr>
          <a:xfrm flipH="1">
            <a:off x="5694764" y="1291754"/>
            <a:ext cx="716767" cy="649726"/>
            <a:chOff x="5075123" y="3457302"/>
            <a:chExt cx="2481953" cy="2249809"/>
          </a:xfrm>
        </p:grpSpPr>
        <p:sp>
          <p:nvSpPr>
            <p:cNvPr id="47" name="타원 163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50" name="자유형 166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자유형 167"/>
            <p:cNvSpPr/>
            <p:nvPr/>
          </p:nvSpPr>
          <p:spPr>
            <a:xfrm rot="5839189">
              <a:off x="4992668" y="4233138"/>
              <a:ext cx="1574506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3" name="그룹 60"/>
          <p:cNvGrpSpPr/>
          <p:nvPr/>
        </p:nvGrpSpPr>
        <p:grpSpPr>
          <a:xfrm>
            <a:off x="3851476" y="2050957"/>
            <a:ext cx="1433534" cy="1364613"/>
            <a:chOff x="5075123" y="3457302"/>
            <a:chExt cx="2481953" cy="2249809"/>
          </a:xfrm>
        </p:grpSpPr>
        <p:sp>
          <p:nvSpPr>
            <p:cNvPr id="54" name="타원 156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57" name="자유형 159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자유형 160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0" name="그룹 64"/>
          <p:cNvGrpSpPr/>
          <p:nvPr/>
        </p:nvGrpSpPr>
        <p:grpSpPr>
          <a:xfrm>
            <a:off x="2266934" y="2432065"/>
            <a:ext cx="716767" cy="649726"/>
            <a:chOff x="5075123" y="3457302"/>
            <a:chExt cx="2481953" cy="2249809"/>
          </a:xfrm>
        </p:grpSpPr>
        <p:sp>
          <p:nvSpPr>
            <p:cNvPr id="61" name="타원 191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64" name="자유형 194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" name="자유형 195"/>
            <p:cNvSpPr/>
            <p:nvPr/>
          </p:nvSpPr>
          <p:spPr>
            <a:xfrm rot="5839189">
              <a:off x="4992668" y="4233138"/>
              <a:ext cx="1574506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7" name="그룹 64"/>
          <p:cNvGrpSpPr/>
          <p:nvPr/>
        </p:nvGrpSpPr>
        <p:grpSpPr>
          <a:xfrm>
            <a:off x="2711165" y="1291754"/>
            <a:ext cx="716767" cy="649726"/>
            <a:chOff x="5075123" y="3457302"/>
            <a:chExt cx="2481953" cy="2249809"/>
          </a:xfrm>
        </p:grpSpPr>
        <p:sp>
          <p:nvSpPr>
            <p:cNvPr id="68" name="타원 184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71" name="자유형 187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" name="자유형 188"/>
            <p:cNvSpPr/>
            <p:nvPr/>
          </p:nvSpPr>
          <p:spPr>
            <a:xfrm rot="5839189">
              <a:off x="4992668" y="4233138"/>
              <a:ext cx="1574506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4" name="TextBox 73"/>
          <p:cNvSpPr txBox="1"/>
          <p:nvPr/>
        </p:nvSpPr>
        <p:spPr>
          <a:xfrm>
            <a:off x="5761629" y="1475310"/>
            <a:ext cx="6516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6224649" y="2627515"/>
            <a:ext cx="6516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5761629" y="3779721"/>
            <a:ext cx="6516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 flipH="1">
            <a:off x="2769237" y="1475310"/>
            <a:ext cx="6516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 flipH="1">
            <a:off x="2306218" y="2627684"/>
            <a:ext cx="6516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 flipH="1">
            <a:off x="2769237" y="3779890"/>
            <a:ext cx="6516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Oval 29"/>
          <p:cNvSpPr>
            <a:spLocks noChangeArrowheads="1"/>
          </p:cNvSpPr>
          <p:nvPr/>
        </p:nvSpPr>
        <p:spPr bwMode="auto">
          <a:xfrm>
            <a:off x="2515682" y="4392980"/>
            <a:ext cx="1094071" cy="466621"/>
          </a:xfrm>
          <a:prstGeom prst="ellipse">
            <a:avLst/>
          </a:prstGeom>
          <a:gradFill rotWithShape="1">
            <a:gsLst>
              <a:gs pos="0">
                <a:schemeClr val="tx1">
                  <a:alpha val="30000"/>
                </a:schemeClr>
              </a:gs>
              <a:gs pos="7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81" name="Oval 29"/>
          <p:cNvSpPr>
            <a:spLocks noChangeArrowheads="1"/>
          </p:cNvSpPr>
          <p:nvPr/>
        </p:nvSpPr>
        <p:spPr bwMode="auto">
          <a:xfrm>
            <a:off x="3665454" y="4392980"/>
            <a:ext cx="1791918" cy="466621"/>
          </a:xfrm>
          <a:prstGeom prst="ellipse">
            <a:avLst/>
          </a:prstGeom>
          <a:gradFill rotWithShape="1">
            <a:gsLst>
              <a:gs pos="0">
                <a:schemeClr val="tx1">
                  <a:alpha val="30000"/>
                </a:schemeClr>
              </a:gs>
              <a:gs pos="7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82" name="Oval 29"/>
          <p:cNvSpPr>
            <a:spLocks noChangeArrowheads="1"/>
          </p:cNvSpPr>
          <p:nvPr/>
        </p:nvSpPr>
        <p:spPr bwMode="auto">
          <a:xfrm>
            <a:off x="5513072" y="4392980"/>
            <a:ext cx="1094071" cy="466621"/>
          </a:xfrm>
          <a:prstGeom prst="ellipse">
            <a:avLst/>
          </a:prstGeom>
          <a:gradFill rotWithShape="1">
            <a:gsLst>
              <a:gs pos="0">
                <a:schemeClr val="tx1">
                  <a:alpha val="30000"/>
                </a:schemeClr>
              </a:gs>
              <a:gs pos="7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058851" y="2540349"/>
            <a:ext cx="1009990" cy="458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502022" y="3728998"/>
            <a:ext cx="215221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lang="en-US" altLang="ko-KR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text add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TextBox 84"/>
          <p:cNvSpPr txBox="1"/>
          <p:nvPr/>
        </p:nvSpPr>
        <p:spPr bwMode="auto">
          <a:xfrm>
            <a:off x="6681714" y="1179114"/>
            <a:ext cx="1490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Text here </a:t>
            </a: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9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here </a:t>
            </a:r>
            <a:endParaRPr kumimoji="0" lang="en-US" altLang="ko-KR" sz="9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TextBox 85"/>
          <p:cNvSpPr txBox="1"/>
          <p:nvPr/>
        </p:nvSpPr>
        <p:spPr bwMode="auto">
          <a:xfrm>
            <a:off x="7020272" y="2572784"/>
            <a:ext cx="1490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Text here </a:t>
            </a: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9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here </a:t>
            </a:r>
            <a:endParaRPr kumimoji="0" lang="en-US" altLang="ko-KR" sz="9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TextBox 86"/>
          <p:cNvSpPr txBox="1"/>
          <p:nvPr/>
        </p:nvSpPr>
        <p:spPr bwMode="auto">
          <a:xfrm>
            <a:off x="6736234" y="3749112"/>
            <a:ext cx="1490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Text here </a:t>
            </a: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9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here </a:t>
            </a:r>
            <a:endParaRPr kumimoji="0" lang="en-US" altLang="ko-KR" sz="9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TextBox 87"/>
          <p:cNvSpPr txBox="1"/>
          <p:nvPr/>
        </p:nvSpPr>
        <p:spPr bwMode="auto">
          <a:xfrm>
            <a:off x="1043608" y="1211062"/>
            <a:ext cx="1490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Text here </a:t>
            </a: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9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here </a:t>
            </a:r>
            <a:endParaRPr kumimoji="0" lang="en-US" altLang="ko-KR" sz="9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TextBox 88"/>
          <p:cNvSpPr txBox="1"/>
          <p:nvPr/>
        </p:nvSpPr>
        <p:spPr bwMode="auto">
          <a:xfrm>
            <a:off x="662086" y="2604732"/>
            <a:ext cx="1490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Text here </a:t>
            </a: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9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here </a:t>
            </a:r>
            <a:endParaRPr kumimoji="0" lang="en-US" altLang="ko-KR" sz="9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TextBox 89"/>
          <p:cNvSpPr txBox="1"/>
          <p:nvPr/>
        </p:nvSpPr>
        <p:spPr bwMode="auto">
          <a:xfrm>
            <a:off x="1098128" y="3781060"/>
            <a:ext cx="1490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Text here </a:t>
            </a: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9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here </a:t>
            </a:r>
            <a:endParaRPr kumimoji="0" lang="en-US" altLang="ko-KR" sz="9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1398</TotalTime>
  <Words>164</Words>
  <Application>Microsoft Office PowerPoint</Application>
  <PresentationFormat>On-screen Show (16:9)</PresentationFormat>
  <Paragraphs>48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24</cp:revision>
  <dcterms:created xsi:type="dcterms:W3CDTF">2014-02-28T09:23:05Z</dcterms:created>
  <dcterms:modified xsi:type="dcterms:W3CDTF">2014-03-15T04:02:41Z</dcterms:modified>
</cp:coreProperties>
</file>