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" y="2791912"/>
            <a:ext cx="91439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1931298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-1" y="3167192"/>
            <a:ext cx="91439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84368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</a:t>
            </a:r>
            <a:r>
              <a:rPr lang="en-US" altLang="ko-KR" dirty="0" smtClean="0"/>
              <a:t>PPT Templates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286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Templates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2016-05-02T07:22:37Z</dcterms:modified>
</cp:coreProperties>
</file>