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443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96" y="1203598"/>
            <a:ext cx="1301512" cy="3218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26508" y="3357379"/>
            <a:ext cx="337675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1426508" y="2420011"/>
            <a:ext cx="337675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</a:t>
            </a:r>
          </a:p>
          <a:p>
            <a:pPr algn="ct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2015-09-25T02:13:06Z</dcterms:modified>
</cp:coreProperties>
</file>