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hlinkClick r:id="rId2"/>
          </p:cNvPr>
          <p:cNvSpPr txBox="1"/>
          <p:nvPr/>
        </p:nvSpPr>
        <p:spPr>
          <a:xfrm>
            <a:off x="0" y="51470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70256" y="4738152"/>
            <a:ext cx="803488" cy="197464"/>
            <a:chOff x="3275856" y="1242391"/>
            <a:chExt cx="1656184" cy="407020"/>
          </a:xfrm>
        </p:grpSpPr>
        <p:sp>
          <p:nvSpPr>
            <p:cNvPr id="19" name="Rounded Rectangle 1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0" y="4273654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>
            <a:spLocks noChangeArrowheads="1"/>
          </p:cNvSpPr>
          <p:nvPr/>
        </p:nvSpPr>
        <p:spPr bwMode="auto">
          <a:xfrm>
            <a:off x="0" y="376197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23" name="TextBox 1"/>
          <p:cNvSpPr txBox="1">
            <a:spLocks noChangeArrowheads="1"/>
          </p:cNvSpPr>
          <p:nvPr/>
        </p:nvSpPr>
        <p:spPr bwMode="auto">
          <a:xfrm>
            <a:off x="401743" y="1563639"/>
            <a:ext cx="25140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SUCCESS</a:t>
            </a:r>
            <a:endParaRPr lang="en-US" altLang="ko-KR" sz="3200" b="1" dirty="0" smtClean="0">
              <a:solidFill>
                <a:schemeClr val="tx2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24" name="TextBox 1"/>
          <p:cNvSpPr txBox="1">
            <a:spLocks noChangeArrowheads="1"/>
          </p:cNvSpPr>
          <p:nvPr/>
        </p:nvSpPr>
        <p:spPr bwMode="auto">
          <a:xfrm>
            <a:off x="5868145" y="1563638"/>
            <a:ext cx="27363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BUSINESS</a:t>
            </a:r>
            <a:endParaRPr lang="en-US" altLang="ko-KR" sz="3200" b="1" dirty="0" smtClean="0">
              <a:solidFill>
                <a:schemeClr val="accent1">
                  <a:lumMod val="20000"/>
                  <a:lumOff val="8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292</Words>
  <Application>Microsoft Office PowerPoint</Application>
  <PresentationFormat>On-screen Show (16:9)</PresentationFormat>
  <Paragraphs>20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30</cp:revision>
  <dcterms:created xsi:type="dcterms:W3CDTF">2014-04-01T16:27:38Z</dcterms:created>
  <dcterms:modified xsi:type="dcterms:W3CDTF">2016-03-22T00:20:34Z</dcterms:modified>
</cp:coreProperties>
</file>