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73" r:id="rId3"/>
  </p:sldMasterIdLst>
  <p:notesMasterIdLst>
    <p:notesMasterId r:id="rId52"/>
  </p:notesMasterIdLst>
  <p:sldIdLst>
    <p:sldId id="347" r:id="rId4"/>
    <p:sldId id="342" r:id="rId5"/>
    <p:sldId id="343" r:id="rId6"/>
    <p:sldId id="259" r:id="rId7"/>
    <p:sldId id="260" r:id="rId8"/>
    <p:sldId id="309" r:id="rId9"/>
    <p:sldId id="307" r:id="rId10"/>
    <p:sldId id="348" r:id="rId11"/>
    <p:sldId id="298" r:id="rId12"/>
    <p:sldId id="310" r:id="rId13"/>
    <p:sldId id="311" r:id="rId14"/>
    <p:sldId id="312" r:id="rId15"/>
    <p:sldId id="313" r:id="rId16"/>
    <p:sldId id="349" r:id="rId17"/>
    <p:sldId id="315" r:id="rId18"/>
    <p:sldId id="316" r:id="rId19"/>
    <p:sldId id="317" r:id="rId20"/>
    <p:sldId id="318" r:id="rId21"/>
    <p:sldId id="319" r:id="rId22"/>
    <p:sldId id="320" r:id="rId23"/>
    <p:sldId id="321" r:id="rId24"/>
    <p:sldId id="322" r:id="rId25"/>
    <p:sldId id="323" r:id="rId26"/>
    <p:sldId id="324" r:id="rId27"/>
    <p:sldId id="325" r:id="rId28"/>
    <p:sldId id="285" r:id="rId29"/>
    <p:sldId id="327" r:id="rId30"/>
    <p:sldId id="328" r:id="rId31"/>
    <p:sldId id="329" r:id="rId32"/>
    <p:sldId id="330" r:id="rId33"/>
    <p:sldId id="331" r:id="rId34"/>
    <p:sldId id="350" r:id="rId35"/>
    <p:sldId id="333" r:id="rId36"/>
    <p:sldId id="334" r:id="rId37"/>
    <p:sldId id="335" r:id="rId38"/>
    <p:sldId id="336" r:id="rId39"/>
    <p:sldId id="337" r:id="rId40"/>
    <p:sldId id="338" r:id="rId41"/>
    <p:sldId id="339" r:id="rId42"/>
    <p:sldId id="340" r:id="rId43"/>
    <p:sldId id="300" r:id="rId44"/>
    <p:sldId id="299" r:id="rId45"/>
    <p:sldId id="346" r:id="rId46"/>
    <p:sldId id="302" r:id="rId47"/>
    <p:sldId id="303" r:id="rId48"/>
    <p:sldId id="304" r:id="rId49"/>
    <p:sldId id="305" r:id="rId50"/>
    <p:sldId id="306" r:id="rId5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144" autoAdjust="0"/>
    <p:restoredTop sz="96196" autoAdjust="0"/>
  </p:normalViewPr>
  <p:slideViewPr>
    <p:cSldViewPr snapToGrid="0" showGuides="1">
      <p:cViewPr varScale="1">
        <p:scale>
          <a:sx n="105" d="100"/>
          <a:sy n="105" d="100"/>
        </p:scale>
        <p:origin x="2376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tableStyles" Target="tableStyle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9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3"/>
            </a:solidFill>
            <a:ln>
              <a:solidFill>
                <a:schemeClr val="bg1"/>
              </a:solidFill>
            </a:ln>
          </c:spPr>
          <c:invertIfNegative val="0"/>
          <c:cat>
            <c:strRef>
              <c:f>Sheet1!$A$2:$A$5</c:f>
              <c:strCache>
                <c:ptCount val="4"/>
                <c:pt idx="0">
                  <c:v>Item01</c:v>
                </c:pt>
                <c:pt idx="1">
                  <c:v>Item02</c:v>
                </c:pt>
                <c:pt idx="2">
                  <c:v>Item03</c:v>
                </c:pt>
                <c:pt idx="3">
                  <c:v>Item04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163-427C-A2FF-AF7BC58F3699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solidFill>
                <a:schemeClr val="bg1"/>
              </a:solidFill>
            </a:ln>
          </c:spPr>
          <c:invertIfNegative val="0"/>
          <c:cat>
            <c:strRef>
              <c:f>Sheet1!$A$2:$A$5</c:f>
              <c:strCache>
                <c:ptCount val="4"/>
                <c:pt idx="0">
                  <c:v>Item01</c:v>
                </c:pt>
                <c:pt idx="1">
                  <c:v>Item02</c:v>
                </c:pt>
                <c:pt idx="2">
                  <c:v>Item03</c:v>
                </c:pt>
                <c:pt idx="3">
                  <c:v>Item04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163-427C-A2FF-AF7BC58F3699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1"/>
            </a:solidFill>
            <a:ln>
              <a:solidFill>
                <a:schemeClr val="bg1"/>
              </a:solidFill>
            </a:ln>
          </c:spPr>
          <c:invertIfNegative val="0"/>
          <c:cat>
            <c:strRef>
              <c:f>Sheet1!$A$2:$A$5</c:f>
              <c:strCache>
                <c:ptCount val="4"/>
                <c:pt idx="0">
                  <c:v>Item01</c:v>
                </c:pt>
                <c:pt idx="1">
                  <c:v>Item02</c:v>
                </c:pt>
                <c:pt idx="2">
                  <c:v>Item03</c:v>
                </c:pt>
                <c:pt idx="3">
                  <c:v>Item04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163-427C-A2FF-AF7BC58F369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5"/>
        <c:overlap val="100"/>
        <c:axId val="155285760"/>
        <c:axId val="155301760"/>
      </c:barChart>
      <c:catAx>
        <c:axId val="1552857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155301760"/>
        <c:crosses val="autoZero"/>
        <c:auto val="1"/>
        <c:lblAlgn val="ctr"/>
        <c:lblOffset val="100"/>
        <c:noMultiLvlLbl val="0"/>
      </c:catAx>
      <c:valAx>
        <c:axId val="155301760"/>
        <c:scaling>
          <c:orientation val="minMax"/>
        </c:scaling>
        <c:delete val="0"/>
        <c:axPos val="l"/>
        <c:majorGridlines>
          <c:spPr>
            <a:ln>
              <a:solidFill>
                <a:schemeClr val="bg1">
                  <a:lumMod val="95000"/>
                </a:schemeClr>
              </a:solidFill>
              <a:prstDash val="dash"/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en-US"/>
          </a:p>
        </c:txPr>
        <c:crossAx val="155285760"/>
        <c:crosses val="autoZero"/>
        <c:crossBetween val="between"/>
      </c:valAx>
      <c:spPr>
        <a:ln>
          <a:noFill/>
        </a:ln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9210748792270534E-2"/>
          <c:y val="5.1451086956521737E-2"/>
          <c:w val="0.8833381642512077"/>
          <c:h val="0.8833381642512077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1-41B7-42A8-BDE2-01B321365894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41B7-42A8-BDE2-01B321365894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75</c:v>
                </c:pt>
                <c:pt idx="1">
                  <c:v>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1B7-42A8-BDE2-01B32136589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3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5244920950180799"/>
          <c:y val="6.9859291285741004E-2"/>
          <c:w val="0.70551784182982402"/>
          <c:h val="0.86028141742851805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1-43FC-4444-B938-B61DC93B7ABA}"/>
              </c:ext>
            </c:extLst>
          </c:dPt>
          <c:dPt>
            <c:idx val="1"/>
            <c:bubble3D val="0"/>
            <c:spPr>
              <a:pattFill prst="ltDnDiag">
                <a:fgClr>
                  <a:schemeClr val="bg1">
                    <a:lumMod val="65000"/>
                  </a:schemeClr>
                </a:fgClr>
                <a:bgClr>
                  <a:schemeClr val="bg1">
                    <a:lumMod val="95000"/>
                  </a:schemeClr>
                </a:bgClr>
              </a:pattFill>
            </c:spPr>
            <c:extLst>
              <c:ext xmlns:c16="http://schemas.microsoft.com/office/drawing/2014/chart" uri="{C3380CC4-5D6E-409C-BE32-E72D297353CC}">
                <c16:uniqueId val="{00000003-43FC-4444-B938-B61DC93B7ABA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56</c:v>
                </c:pt>
                <c:pt idx="1">
                  <c:v>54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3FC-4444-B938-B61DC93B7AB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4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5244920950180799"/>
          <c:y val="6.9859291285741004E-2"/>
          <c:w val="0.70551784182982402"/>
          <c:h val="0.86028141742851805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1-3DDD-46D4-A05E-D4186F211C6F}"/>
              </c:ext>
            </c:extLst>
          </c:dPt>
          <c:dPt>
            <c:idx val="1"/>
            <c:bubble3D val="0"/>
            <c:spPr>
              <a:pattFill prst="ltDnDiag">
                <a:fgClr>
                  <a:schemeClr val="bg1">
                    <a:lumMod val="65000"/>
                  </a:schemeClr>
                </a:fgClr>
                <a:bgClr>
                  <a:schemeClr val="bg1">
                    <a:lumMod val="95000"/>
                  </a:schemeClr>
                </a:bgClr>
              </a:pattFill>
            </c:spPr>
            <c:extLst>
              <c:ext xmlns:c16="http://schemas.microsoft.com/office/drawing/2014/chart" uri="{C3380CC4-5D6E-409C-BE32-E72D297353CC}">
                <c16:uniqueId val="{00000003-3DDD-46D4-A05E-D4186F211C6F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68</c:v>
                </c:pt>
                <c:pt idx="1">
                  <c:v>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DDD-46D4-A05E-D4186F211C6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4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5244920950180799"/>
          <c:y val="6.9859291285741004E-2"/>
          <c:w val="0.70551784182982402"/>
          <c:h val="0.86028141742851805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CE24-4CB6-AA78-14D95D652C6E}"/>
              </c:ext>
            </c:extLst>
          </c:dPt>
          <c:dPt>
            <c:idx val="1"/>
            <c:bubble3D val="0"/>
            <c:spPr>
              <a:pattFill prst="ltDnDiag">
                <a:fgClr>
                  <a:schemeClr val="bg1">
                    <a:lumMod val="65000"/>
                  </a:schemeClr>
                </a:fgClr>
                <a:bgClr>
                  <a:schemeClr val="bg1">
                    <a:lumMod val="95000"/>
                  </a:schemeClr>
                </a:bgClr>
              </a:pattFill>
            </c:spPr>
            <c:extLst>
              <c:ext xmlns:c16="http://schemas.microsoft.com/office/drawing/2014/chart" uri="{C3380CC4-5D6E-409C-BE32-E72D297353CC}">
                <c16:uniqueId val="{00000003-CE24-4CB6-AA78-14D95D652C6E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85</c:v>
                </c:pt>
                <c:pt idx="1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E24-4CB6-AA78-14D95D652C6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4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5244920950180799"/>
          <c:y val="6.9859291285741004E-2"/>
          <c:w val="0.70551784182982402"/>
          <c:h val="0.86028141742851805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1-CDEC-457B-9869-A0F3B6F9BEA3}"/>
              </c:ext>
            </c:extLst>
          </c:dPt>
          <c:dPt>
            <c:idx val="1"/>
            <c:bubble3D val="0"/>
            <c:spPr>
              <a:pattFill prst="ltDnDiag">
                <a:fgClr>
                  <a:schemeClr val="bg1">
                    <a:lumMod val="65000"/>
                  </a:schemeClr>
                </a:fgClr>
                <a:bgClr>
                  <a:schemeClr val="bg1">
                    <a:lumMod val="95000"/>
                  </a:schemeClr>
                </a:bgClr>
              </a:pattFill>
            </c:spPr>
            <c:extLst>
              <c:ext xmlns:c16="http://schemas.microsoft.com/office/drawing/2014/chart" uri="{C3380CC4-5D6E-409C-BE32-E72D297353CC}">
                <c16:uniqueId val="{00000003-CDEC-457B-9869-A0F3B6F9BEA3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40</c:v>
                </c:pt>
                <c:pt idx="1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DEC-457B-9869-A0F3B6F9BEA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4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0290487608145588E-2"/>
          <c:y val="5.7022637795275589E-2"/>
          <c:w val="0.83759195610226722"/>
          <c:h val="0.984375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8157-45B4-8FF3-C456E2FEED69}"/>
              </c:ext>
            </c:extLst>
          </c:dPt>
          <c:dPt>
            <c:idx val="1"/>
            <c:bubble3D val="0"/>
            <c:spPr>
              <a:solidFill>
                <a:schemeClr val="accent4">
                  <a:lumMod val="75000"/>
                  <a:lumOff val="2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8157-45B4-8FF3-C456E2FEED69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5-8157-45B4-8FF3-C456E2FEED69}"/>
              </c:ext>
            </c:extLst>
          </c:dPt>
          <c:dPt>
            <c:idx val="3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7-8157-45B4-8FF3-C456E2FEED69}"/>
              </c:ext>
            </c:extLst>
          </c:dPt>
          <c:cat>
            <c:strRef>
              <c:f>Sheet1!$A$2:$A$5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35</c:v>
                </c:pt>
                <c:pt idx="1">
                  <c:v>25</c:v>
                </c:pt>
                <c:pt idx="2">
                  <c:v>20</c:v>
                </c:pt>
                <c:pt idx="3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8157-45B4-8FF3-C456E2FEED6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9210748792270534E-2"/>
          <c:y val="5.1451086956521737E-2"/>
          <c:w val="0.8833381642512077"/>
          <c:h val="0.8833381642512077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C1BA-4DA0-B88E-5490911981B2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C1BA-4DA0-B88E-5490911981B2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55</c:v>
                </c:pt>
                <c:pt idx="1">
                  <c:v>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1BA-4DA0-B88E-5490911981B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3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9210748792270534E-2"/>
          <c:y val="5.1451086956521737E-2"/>
          <c:w val="0.8833381642512077"/>
          <c:h val="0.8833381642512077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1-69B8-4150-ABCF-4492D0C4F9F1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69B8-4150-ABCF-4492D0C4F9F1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75</c:v>
                </c:pt>
                <c:pt idx="1">
                  <c:v>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9B8-4150-ABCF-4492D0C4F9F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3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9210748792270534E-2"/>
          <c:y val="5.1451086956521737E-2"/>
          <c:w val="0.8833381642512077"/>
          <c:h val="0.8833381642512077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1-CFCE-4F85-9B0A-20D0E5AEEA33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CFCE-4F85-9B0A-20D0E5AEEA33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55</c:v>
                </c:pt>
                <c:pt idx="1">
                  <c:v>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FCE-4F85-9B0A-20D0E5AEEA3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3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AAF045-FEF6-43EA-9CDC-C84FC3F85E9C}" type="datetimeFigureOut">
              <a:rPr lang="en-US" smtClean="0"/>
              <a:t>9/8/2020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2F1279-6CE4-4169-83D3-4483097B69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5899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7691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9112FC24-B0BB-43AE-AB6F-2F8A6318C976}"/>
              </a:ext>
            </a:extLst>
          </p:cNvPr>
          <p:cNvGrpSpPr/>
          <p:nvPr userDrawn="1"/>
        </p:nvGrpSpPr>
        <p:grpSpPr>
          <a:xfrm>
            <a:off x="0" y="477136"/>
            <a:ext cx="11704320" cy="5935130"/>
            <a:chOff x="-161213" y="477136"/>
            <a:chExt cx="11704320" cy="5935130"/>
          </a:xfrm>
        </p:grpSpPr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202B0099-32CD-4A9E-A010-EB75F1B7ADBC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-161213" y="477136"/>
              <a:ext cx="11704320" cy="0"/>
            </a:xfrm>
            <a:prstGeom prst="line">
              <a:avLst/>
            </a:prstGeom>
            <a:ln w="4445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66FFECB2-D63A-4DED-B565-1B5EC1C6DBCE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11543107" y="477136"/>
              <a:ext cx="0" cy="5935130"/>
            </a:xfrm>
            <a:prstGeom prst="line">
              <a:avLst/>
            </a:prstGeom>
            <a:ln w="4445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8423856D-6F4B-428C-8039-92BC2469A811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-161213" y="6392850"/>
              <a:ext cx="11704320" cy="13272"/>
            </a:xfrm>
            <a:prstGeom prst="line">
              <a:avLst/>
            </a:prstGeom>
            <a:ln w="4445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EA64BFEB-701F-4523-9B1A-D0CE644C530E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6923314" cy="6858000"/>
          </a:xfrm>
          <a:custGeom>
            <a:avLst/>
            <a:gdLst>
              <a:gd name="connsiteX0" fmla="*/ 0 w 6923314"/>
              <a:gd name="connsiteY0" fmla="*/ 0 h 6858000"/>
              <a:gd name="connsiteX1" fmla="*/ 5208814 w 6923314"/>
              <a:gd name="connsiteY1" fmla="*/ 0 h 6858000"/>
              <a:gd name="connsiteX2" fmla="*/ 6923314 w 6923314"/>
              <a:gd name="connsiteY2" fmla="*/ 6858000 h 6858000"/>
              <a:gd name="connsiteX3" fmla="*/ 1305197 w 6923314"/>
              <a:gd name="connsiteY3" fmla="*/ 6858000 h 6858000"/>
              <a:gd name="connsiteX4" fmla="*/ 0 w 6923314"/>
              <a:gd name="connsiteY4" fmla="*/ 1637212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3314" h="6858000">
                <a:moveTo>
                  <a:pt x="0" y="0"/>
                </a:moveTo>
                <a:lnTo>
                  <a:pt x="5208814" y="0"/>
                </a:lnTo>
                <a:lnTo>
                  <a:pt x="6923314" y="6858000"/>
                </a:lnTo>
                <a:lnTo>
                  <a:pt x="1305197" y="6858000"/>
                </a:lnTo>
                <a:lnTo>
                  <a:pt x="0" y="1637212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25400">
            <a:noFill/>
          </a:ln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971722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926674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BDDBCD3-13D8-4B61-A324-65F1C4F838CB}"/>
              </a:ext>
            </a:extLst>
          </p:cNvPr>
          <p:cNvSpPr/>
          <p:nvPr userDrawn="1"/>
        </p:nvSpPr>
        <p:spPr>
          <a:xfrm>
            <a:off x="3397776" y="2717708"/>
            <a:ext cx="8794226" cy="2404870"/>
          </a:xfrm>
          <a:prstGeom prst="rect">
            <a:avLst/>
          </a:prstGeom>
          <a:solidFill>
            <a:schemeClr val="accent4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27C1F53F-D199-4227-A23E-2B5F143EB982}"/>
              </a:ext>
            </a:extLst>
          </p:cNvPr>
          <p:cNvGrpSpPr/>
          <p:nvPr userDrawn="1"/>
        </p:nvGrpSpPr>
        <p:grpSpPr>
          <a:xfrm>
            <a:off x="733478" y="1571013"/>
            <a:ext cx="2664296" cy="4683693"/>
            <a:chOff x="445712" y="1449040"/>
            <a:chExt cx="2113018" cy="3924176"/>
          </a:xfrm>
        </p:grpSpPr>
        <p:sp>
          <p:nvSpPr>
            <p:cNvPr id="4" name="Rounded Rectangle 4">
              <a:extLst>
                <a:ext uri="{FF2B5EF4-FFF2-40B4-BE49-F238E27FC236}">
                  <a16:creationId xmlns:a16="http://schemas.microsoft.com/office/drawing/2014/main" id="{4B09402C-7E86-41C9-8E37-9EF71EDF1056}"/>
                </a:ext>
              </a:extLst>
            </p:cNvPr>
            <p:cNvSpPr/>
            <p:nvPr userDrawn="1"/>
          </p:nvSpPr>
          <p:spPr>
            <a:xfrm>
              <a:off x="445712" y="1449040"/>
              <a:ext cx="2113018" cy="3924176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88900">
              <a:noFill/>
            </a:ln>
            <a:effectLst/>
            <a:scene3d>
              <a:camera prst="perspectiveFront"/>
              <a:lightRig rig="threePt" dir="t"/>
            </a:scene3d>
            <a:sp3d prstMaterial="plastic">
              <a:bevelT w="127000" h="50800"/>
              <a:bevelB w="1270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5" name="Rectangle 5">
              <a:extLst>
                <a:ext uri="{FF2B5EF4-FFF2-40B4-BE49-F238E27FC236}">
                  <a16:creationId xmlns:a16="http://schemas.microsoft.com/office/drawing/2014/main" id="{41DF11FE-4210-4E1A-AAC1-AD2FF969D36A}"/>
                </a:ext>
              </a:extLst>
            </p:cNvPr>
            <p:cNvSpPr/>
            <p:nvPr userDrawn="1"/>
          </p:nvSpPr>
          <p:spPr>
            <a:xfrm>
              <a:off x="1379920" y="1650572"/>
              <a:ext cx="216024" cy="34350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grpSp>
          <p:nvGrpSpPr>
            <p:cNvPr id="6" name="Group 6">
              <a:extLst>
                <a:ext uri="{FF2B5EF4-FFF2-40B4-BE49-F238E27FC236}">
                  <a16:creationId xmlns:a16="http://schemas.microsoft.com/office/drawing/2014/main" id="{0E578CC1-F58F-4C71-AB27-A73396D54EA3}"/>
                </a:ext>
              </a:extLst>
            </p:cNvPr>
            <p:cNvGrpSpPr/>
            <p:nvPr userDrawn="1"/>
          </p:nvGrpSpPr>
          <p:grpSpPr>
            <a:xfrm>
              <a:off x="1407705" y="5045834"/>
              <a:ext cx="211967" cy="211967"/>
              <a:chOff x="1549420" y="5712364"/>
              <a:chExt cx="312583" cy="312583"/>
            </a:xfrm>
          </p:grpSpPr>
          <p:sp>
            <p:nvSpPr>
              <p:cNvPr id="7" name="Oval 7">
                <a:extLst>
                  <a:ext uri="{FF2B5EF4-FFF2-40B4-BE49-F238E27FC236}">
                    <a16:creationId xmlns:a16="http://schemas.microsoft.com/office/drawing/2014/main" id="{FF38739C-F2ED-4F4B-9A89-B33A3B4C6A37}"/>
                  </a:ext>
                </a:extLst>
              </p:cNvPr>
              <p:cNvSpPr/>
              <p:nvPr userDrawn="1"/>
            </p:nvSpPr>
            <p:spPr>
              <a:xfrm>
                <a:off x="1549420" y="5712364"/>
                <a:ext cx="312583" cy="31258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94000"/>
                      <a:lumOff val="6000"/>
                    </a:schemeClr>
                  </a:gs>
                  <a:gs pos="56000">
                    <a:schemeClr val="tx1">
                      <a:lumMod val="65000"/>
                      <a:lumOff val="35000"/>
                    </a:schemeClr>
                  </a:gs>
                  <a:gs pos="91000">
                    <a:schemeClr val="tx1">
                      <a:lumMod val="50000"/>
                      <a:lumOff val="50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1"/>
                <a:tileRect/>
              </a:gradFill>
              <a:ln w="0">
                <a:solidFill>
                  <a:srgbClr val="262626"/>
                </a:solidFill>
              </a:ln>
              <a:scene3d>
                <a:camera prst="perspectiveFront"/>
                <a:lightRig rig="threePt" dir="t"/>
              </a:scene3d>
              <a:sp3d>
                <a:bevelT w="635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sp>
            <p:nvSpPr>
              <p:cNvPr id="8" name="Rounded Rectangle 8">
                <a:extLst>
                  <a:ext uri="{FF2B5EF4-FFF2-40B4-BE49-F238E27FC236}">
                    <a16:creationId xmlns:a16="http://schemas.microsoft.com/office/drawing/2014/main" id="{42258DA3-8567-4D16-9190-D371531398A8}"/>
                  </a:ext>
                </a:extLst>
              </p:cNvPr>
              <p:cNvSpPr/>
              <p:nvPr userDrawn="1"/>
            </p:nvSpPr>
            <p:spPr>
              <a:xfrm>
                <a:off x="1634225" y="5796647"/>
                <a:ext cx="142969" cy="144016"/>
              </a:xfrm>
              <a:prstGeom prst="roundRect">
                <a:avLst/>
              </a:prstGeom>
              <a:solidFill>
                <a:srgbClr val="737373"/>
              </a:solidFill>
              <a:ln w="6350">
                <a:solidFill>
                  <a:srgbClr val="B0B0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</p:grpSp>
      </p:grp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4BFDD25E-3936-4728-A24A-3CD8211A0ED0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921396" y="1982583"/>
            <a:ext cx="2288460" cy="3753075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23ED7D35-2C36-4F32-8052-655C68EBBCF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24452834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86846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C70177A7-4E03-44B8-A2CB-D0A1D472671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78972" y="0"/>
            <a:ext cx="5129348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640820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55743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C73A78E6-F71D-4312-BDB2-FA26CAF574B4}"/>
              </a:ext>
            </a:extLst>
          </p:cNvPr>
          <p:cNvSpPr/>
          <p:nvPr userDrawn="1"/>
        </p:nvSpPr>
        <p:spPr>
          <a:xfrm flipH="1" flipV="1">
            <a:off x="5119026" y="0"/>
            <a:ext cx="7072972" cy="6858000"/>
          </a:xfrm>
          <a:custGeom>
            <a:avLst/>
            <a:gdLst>
              <a:gd name="connsiteX0" fmla="*/ 0 w 7072972"/>
              <a:gd name="connsiteY0" fmla="*/ 0 h 6858000"/>
              <a:gd name="connsiteX1" fmla="*/ 7072972 w 7072972"/>
              <a:gd name="connsiteY1" fmla="*/ 1890052 h 6858000"/>
              <a:gd name="connsiteX2" fmla="*/ 3307176 w 7072972"/>
              <a:gd name="connsiteY2" fmla="*/ 6858000 h 6858000"/>
              <a:gd name="connsiteX3" fmla="*/ 0 w 707297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072972" h="6858000">
                <a:moveTo>
                  <a:pt x="0" y="0"/>
                </a:moveTo>
                <a:lnTo>
                  <a:pt x="7072972" y="1890052"/>
                </a:lnTo>
                <a:lnTo>
                  <a:pt x="3307176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FC75BF01-2621-417D-9B96-39DD8D08670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2" y="0"/>
            <a:ext cx="7072972" cy="6858000"/>
          </a:xfrm>
          <a:custGeom>
            <a:avLst/>
            <a:gdLst>
              <a:gd name="connsiteX0" fmla="*/ 0 w 6200775"/>
              <a:gd name="connsiteY0" fmla="*/ 0 h 6858000"/>
              <a:gd name="connsiteX1" fmla="*/ 2158503 w 6200775"/>
              <a:gd name="connsiteY1" fmla="*/ 0 h 6858000"/>
              <a:gd name="connsiteX2" fmla="*/ 6200775 w 6200775"/>
              <a:gd name="connsiteY2" fmla="*/ 3676650 h 6858000"/>
              <a:gd name="connsiteX3" fmla="*/ 3307176 w 6200775"/>
              <a:gd name="connsiteY3" fmla="*/ 6858000 h 6858000"/>
              <a:gd name="connsiteX4" fmla="*/ 0 w 6200775"/>
              <a:gd name="connsiteY4" fmla="*/ 6858000 h 6858000"/>
              <a:gd name="connsiteX0" fmla="*/ 0 w 7424664"/>
              <a:gd name="connsiteY0" fmla="*/ 0 h 6858000"/>
              <a:gd name="connsiteX1" fmla="*/ 2158503 w 7424664"/>
              <a:gd name="connsiteY1" fmla="*/ 0 h 6858000"/>
              <a:gd name="connsiteX2" fmla="*/ 7424664 w 7424664"/>
              <a:gd name="connsiteY2" fmla="*/ 2326151 h 6858000"/>
              <a:gd name="connsiteX3" fmla="*/ 3307176 w 7424664"/>
              <a:gd name="connsiteY3" fmla="*/ 6858000 h 6858000"/>
              <a:gd name="connsiteX4" fmla="*/ 0 w 7424664"/>
              <a:gd name="connsiteY4" fmla="*/ 6858000 h 6858000"/>
              <a:gd name="connsiteX5" fmla="*/ 0 w 7424664"/>
              <a:gd name="connsiteY5" fmla="*/ 0 h 6858000"/>
              <a:gd name="connsiteX0" fmla="*/ 0 w 7424664"/>
              <a:gd name="connsiteY0" fmla="*/ 0 h 6858000"/>
              <a:gd name="connsiteX1" fmla="*/ 7424664 w 7424664"/>
              <a:gd name="connsiteY1" fmla="*/ 2326151 h 6858000"/>
              <a:gd name="connsiteX2" fmla="*/ 3307176 w 7424664"/>
              <a:gd name="connsiteY2" fmla="*/ 6858000 h 6858000"/>
              <a:gd name="connsiteX3" fmla="*/ 0 w 7424664"/>
              <a:gd name="connsiteY3" fmla="*/ 6858000 h 6858000"/>
              <a:gd name="connsiteX4" fmla="*/ 0 w 7424664"/>
              <a:gd name="connsiteY4" fmla="*/ 0 h 6858000"/>
              <a:gd name="connsiteX0" fmla="*/ 0 w 6904159"/>
              <a:gd name="connsiteY0" fmla="*/ 0 h 6858000"/>
              <a:gd name="connsiteX1" fmla="*/ 6904159 w 6904159"/>
              <a:gd name="connsiteY1" fmla="*/ 1805646 h 6858000"/>
              <a:gd name="connsiteX2" fmla="*/ 3307176 w 6904159"/>
              <a:gd name="connsiteY2" fmla="*/ 6858000 h 6858000"/>
              <a:gd name="connsiteX3" fmla="*/ 0 w 6904159"/>
              <a:gd name="connsiteY3" fmla="*/ 6858000 h 6858000"/>
              <a:gd name="connsiteX4" fmla="*/ 0 w 6904159"/>
              <a:gd name="connsiteY4" fmla="*/ 0 h 6858000"/>
              <a:gd name="connsiteX0" fmla="*/ 0 w 7072972"/>
              <a:gd name="connsiteY0" fmla="*/ 0 h 6858000"/>
              <a:gd name="connsiteX1" fmla="*/ 7072972 w 7072972"/>
              <a:gd name="connsiteY1" fmla="*/ 1890052 h 6858000"/>
              <a:gd name="connsiteX2" fmla="*/ 3307176 w 7072972"/>
              <a:gd name="connsiteY2" fmla="*/ 6858000 h 6858000"/>
              <a:gd name="connsiteX3" fmla="*/ 0 w 7072972"/>
              <a:gd name="connsiteY3" fmla="*/ 6858000 h 6858000"/>
              <a:gd name="connsiteX4" fmla="*/ 0 w 7072972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072972" h="6858000">
                <a:moveTo>
                  <a:pt x="0" y="0"/>
                </a:moveTo>
                <a:lnTo>
                  <a:pt x="7072972" y="1890052"/>
                </a:lnTo>
                <a:lnTo>
                  <a:pt x="3307176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63099680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636620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14EA604A-1015-4952-8EE1-CCE52EC0E000}"/>
              </a:ext>
            </a:extLst>
          </p:cNvPr>
          <p:cNvGrpSpPr/>
          <p:nvPr userDrawn="1"/>
        </p:nvGrpSpPr>
        <p:grpSpPr>
          <a:xfrm>
            <a:off x="3095065" y="1780189"/>
            <a:ext cx="6001870" cy="3297621"/>
            <a:chOff x="-548507" y="477868"/>
            <a:chExt cx="11570449" cy="6357177"/>
          </a:xfrm>
        </p:grpSpPr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39EEB588-97F3-4BF3-B3B2-294329E14315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79AC13C8-EB64-4309-9F83-DE884AB194A4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90A07D5B-242A-465B-B3D3-285BCC724958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CF5AF579-3200-4645-9B4A-C34A0B00A828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4BBA6078-E1D1-4C14-AE2A-562D30932050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40F2DB06-6191-4D99-A246-B0F044EEB6D4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13" name="Rectangle: Rounded Corners 12">
                <a:extLst>
                  <a:ext uri="{FF2B5EF4-FFF2-40B4-BE49-F238E27FC236}">
                    <a16:creationId xmlns:a16="http://schemas.microsoft.com/office/drawing/2014/main" id="{E0B2AB32-6E87-4708-AD26-26A3474DFD68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" name="Rectangle: Rounded Corners 13">
                <a:extLst>
                  <a:ext uri="{FF2B5EF4-FFF2-40B4-BE49-F238E27FC236}">
                    <a16:creationId xmlns:a16="http://schemas.microsoft.com/office/drawing/2014/main" id="{44A0B59C-D502-416F-87A9-4FFE2F84014E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CEDAEF2E-9E44-473D-B13F-ABD8FD196480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11" name="Rectangle: Rounded Corners 10">
                <a:extLst>
                  <a:ext uri="{FF2B5EF4-FFF2-40B4-BE49-F238E27FC236}">
                    <a16:creationId xmlns:a16="http://schemas.microsoft.com/office/drawing/2014/main" id="{77A63B6A-A2C7-42FA-A975-B2C3DBEA0A1D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Rectangle: Rounded Corners 11">
                <a:extLst>
                  <a:ext uri="{FF2B5EF4-FFF2-40B4-BE49-F238E27FC236}">
                    <a16:creationId xmlns:a16="http://schemas.microsoft.com/office/drawing/2014/main" id="{425CD56A-8303-4E00-957E-0BF842A3B05F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442D482D-A042-4240-A15D-1E65B56B30D2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15" name="Picture Placeholder 2">
            <a:extLst>
              <a:ext uri="{FF2B5EF4-FFF2-40B4-BE49-F238E27FC236}">
                <a16:creationId xmlns:a16="http://schemas.microsoft.com/office/drawing/2014/main" id="{736F31BD-D2C3-4C53-B8E6-33C74563614F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3909754" y="1947860"/>
            <a:ext cx="4372493" cy="2669432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600">
                <a:latin typeface="Arial" pitchFamily="34" charset="0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16" name="Text Placeholder 9">
            <a:extLst>
              <a:ext uri="{FF2B5EF4-FFF2-40B4-BE49-F238E27FC236}">
                <a16:creationId xmlns:a16="http://schemas.microsoft.com/office/drawing/2014/main" id="{9D8BBD3D-237B-4299-A310-B537C2DF7CA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9649280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48309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06671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960406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244639275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31367658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4720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899324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4496944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8394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genda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23200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aam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EF70765A-4598-4D75-8EBE-B820808F655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Our Team LAYOUT</a:t>
            </a:r>
          </a:p>
        </p:txBody>
      </p:sp>
      <p:sp>
        <p:nvSpPr>
          <p:cNvPr id="4" name="그림 개체 틀 2">
            <a:extLst>
              <a:ext uri="{FF2B5EF4-FFF2-40B4-BE49-F238E27FC236}">
                <a16:creationId xmlns:a16="http://schemas.microsoft.com/office/drawing/2014/main" id="{75458041-BCC9-4D92-9490-8AF60C009837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905524" y="1837041"/>
            <a:ext cx="2268000" cy="1986288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solidFill>
              <a:schemeClr val="accent1"/>
            </a:solidFill>
          </a:ln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9" name="그림 개체 틀 2">
            <a:extLst>
              <a:ext uri="{FF2B5EF4-FFF2-40B4-BE49-F238E27FC236}">
                <a16:creationId xmlns:a16="http://schemas.microsoft.com/office/drawing/2014/main" id="{E26C6D06-6A68-4FCA-8E86-84C6A4BCE960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3603313" y="1837041"/>
            <a:ext cx="2268000" cy="1986288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solidFill>
              <a:schemeClr val="accent2"/>
            </a:solidFill>
          </a:ln>
        </p:spPr>
        <p:txBody>
          <a:bodyPr anchor="ctr"/>
          <a:lstStyle>
            <a:lvl1pPr algn="ctr">
              <a:lnSpc>
                <a:spcPct val="100000"/>
              </a:lnSpc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indent="0" algn="ctr">
              <a:buNone/>
            </a:pPr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4" name="그림 개체 틀 2">
            <a:extLst>
              <a:ext uri="{FF2B5EF4-FFF2-40B4-BE49-F238E27FC236}">
                <a16:creationId xmlns:a16="http://schemas.microsoft.com/office/drawing/2014/main" id="{7EA72833-AD93-4833-9A2D-CEDAD0BA74BD}"/>
              </a:ext>
            </a:extLst>
          </p:cNvPr>
          <p:cNvSpPr>
            <a:spLocks noGrp="1"/>
          </p:cNvSpPr>
          <p:nvPr>
            <p:ph type="pic" sz="quarter" idx="38" hasCustomPrompt="1"/>
          </p:nvPr>
        </p:nvSpPr>
        <p:spPr>
          <a:xfrm>
            <a:off x="6301102" y="1837041"/>
            <a:ext cx="2268000" cy="1986288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solidFill>
              <a:schemeClr val="accent3"/>
            </a:solidFill>
          </a:ln>
        </p:spPr>
        <p:txBody>
          <a:bodyPr anchor="ctr"/>
          <a:lstStyle>
            <a:lvl1pPr algn="ctr">
              <a:lnSpc>
                <a:spcPct val="100000"/>
              </a:lnSpc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indent="0" algn="ctr">
              <a:buNone/>
            </a:pPr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5" name="그림 개체 틀 2">
            <a:extLst>
              <a:ext uri="{FF2B5EF4-FFF2-40B4-BE49-F238E27FC236}">
                <a16:creationId xmlns:a16="http://schemas.microsoft.com/office/drawing/2014/main" id="{E974C75D-D81B-497C-9C4E-F1BB2C01057A}"/>
              </a:ext>
            </a:extLst>
          </p:cNvPr>
          <p:cNvSpPr>
            <a:spLocks noGrp="1"/>
          </p:cNvSpPr>
          <p:nvPr>
            <p:ph type="pic" sz="quarter" idx="43" hasCustomPrompt="1"/>
          </p:nvPr>
        </p:nvSpPr>
        <p:spPr>
          <a:xfrm>
            <a:off x="9016308" y="1837041"/>
            <a:ext cx="2268000" cy="1986288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solidFill>
              <a:schemeClr val="accent4"/>
            </a:solidFill>
          </a:ln>
        </p:spPr>
        <p:txBody>
          <a:bodyPr anchor="ctr"/>
          <a:lstStyle>
            <a:lvl1pPr algn="ctr">
              <a:lnSpc>
                <a:spcPct val="100000"/>
              </a:lnSpc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indent="0" algn="ctr">
              <a:buNone/>
            </a:pPr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686641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그림 개체 틀 14">
            <a:extLst>
              <a:ext uri="{FF2B5EF4-FFF2-40B4-BE49-F238E27FC236}">
                <a16:creationId xmlns:a16="http://schemas.microsoft.com/office/drawing/2014/main" id="{A769A459-AF04-45A7-80CE-4E8DC5AC49C9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074943" y="448887"/>
            <a:ext cx="2825140" cy="2825140"/>
          </a:xfrm>
          <a:custGeom>
            <a:avLst/>
            <a:gdLst>
              <a:gd name="connsiteX0" fmla="*/ 1412570 w 2825140"/>
              <a:gd name="connsiteY0" fmla="*/ 0 h 2825140"/>
              <a:gd name="connsiteX1" fmla="*/ 2825140 w 2825140"/>
              <a:gd name="connsiteY1" fmla="*/ 1412570 h 2825140"/>
              <a:gd name="connsiteX2" fmla="*/ 1412570 w 2825140"/>
              <a:gd name="connsiteY2" fmla="*/ 2825140 h 2825140"/>
              <a:gd name="connsiteX3" fmla="*/ 0 w 2825140"/>
              <a:gd name="connsiteY3" fmla="*/ 1412570 h 28251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25140" h="2825140">
                <a:moveTo>
                  <a:pt x="1412570" y="0"/>
                </a:moveTo>
                <a:lnTo>
                  <a:pt x="2825140" y="1412570"/>
                </a:lnTo>
                <a:lnTo>
                  <a:pt x="1412570" y="2825140"/>
                </a:lnTo>
                <a:lnTo>
                  <a:pt x="0" y="141257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" name="그림 개체 틀 15">
            <a:extLst>
              <a:ext uri="{FF2B5EF4-FFF2-40B4-BE49-F238E27FC236}">
                <a16:creationId xmlns:a16="http://schemas.microsoft.com/office/drawing/2014/main" id="{DFE4068D-B3EC-469A-9F6F-A76002F6DBF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5653743" y="2009396"/>
            <a:ext cx="2825140" cy="2825140"/>
          </a:xfrm>
          <a:custGeom>
            <a:avLst/>
            <a:gdLst>
              <a:gd name="connsiteX0" fmla="*/ 1412571 w 2825140"/>
              <a:gd name="connsiteY0" fmla="*/ 0 h 2825140"/>
              <a:gd name="connsiteX1" fmla="*/ 2825140 w 2825140"/>
              <a:gd name="connsiteY1" fmla="*/ 1412570 h 2825140"/>
              <a:gd name="connsiteX2" fmla="*/ 1412571 w 2825140"/>
              <a:gd name="connsiteY2" fmla="*/ 2825140 h 2825140"/>
              <a:gd name="connsiteX3" fmla="*/ 0 w 2825140"/>
              <a:gd name="connsiteY3" fmla="*/ 1412570 h 28251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25140" h="2825140">
                <a:moveTo>
                  <a:pt x="1412571" y="0"/>
                </a:moveTo>
                <a:lnTo>
                  <a:pt x="2825140" y="1412570"/>
                </a:lnTo>
                <a:lnTo>
                  <a:pt x="1412571" y="2825140"/>
                </a:lnTo>
                <a:lnTo>
                  <a:pt x="0" y="141257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그림 개체 틀 16">
            <a:extLst>
              <a:ext uri="{FF2B5EF4-FFF2-40B4-BE49-F238E27FC236}">
                <a16:creationId xmlns:a16="http://schemas.microsoft.com/office/drawing/2014/main" id="{5C5441D4-AB74-4B7F-B4AC-DD976BF7783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232543" y="448886"/>
            <a:ext cx="2825140" cy="2825140"/>
          </a:xfrm>
          <a:custGeom>
            <a:avLst/>
            <a:gdLst>
              <a:gd name="connsiteX0" fmla="*/ 1412570 w 2825140"/>
              <a:gd name="connsiteY0" fmla="*/ 0 h 2825140"/>
              <a:gd name="connsiteX1" fmla="*/ 2825140 w 2825140"/>
              <a:gd name="connsiteY1" fmla="*/ 1412570 h 2825140"/>
              <a:gd name="connsiteX2" fmla="*/ 1412570 w 2825140"/>
              <a:gd name="connsiteY2" fmla="*/ 2825140 h 2825140"/>
              <a:gd name="connsiteX3" fmla="*/ 0 w 2825140"/>
              <a:gd name="connsiteY3" fmla="*/ 1412570 h 28251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25140" h="2825140">
                <a:moveTo>
                  <a:pt x="1412570" y="0"/>
                </a:moveTo>
                <a:lnTo>
                  <a:pt x="2825140" y="1412570"/>
                </a:lnTo>
                <a:lnTo>
                  <a:pt x="1412570" y="2825140"/>
                </a:lnTo>
                <a:lnTo>
                  <a:pt x="0" y="141257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그림 개체 틀 17">
            <a:extLst>
              <a:ext uri="{FF2B5EF4-FFF2-40B4-BE49-F238E27FC236}">
                <a16:creationId xmlns:a16="http://schemas.microsoft.com/office/drawing/2014/main" id="{9EB123B0-D633-4FA6-9EA7-8A395458C603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206298" y="3569906"/>
            <a:ext cx="2825140" cy="2825140"/>
          </a:xfrm>
          <a:custGeom>
            <a:avLst/>
            <a:gdLst>
              <a:gd name="connsiteX0" fmla="*/ 1412570 w 2825140"/>
              <a:gd name="connsiteY0" fmla="*/ 0 h 2825140"/>
              <a:gd name="connsiteX1" fmla="*/ 2825140 w 2825140"/>
              <a:gd name="connsiteY1" fmla="*/ 1412570 h 2825140"/>
              <a:gd name="connsiteX2" fmla="*/ 1412570 w 2825140"/>
              <a:gd name="connsiteY2" fmla="*/ 2825140 h 2825140"/>
              <a:gd name="connsiteX3" fmla="*/ 0 w 2825140"/>
              <a:gd name="connsiteY3" fmla="*/ 1412570 h 28251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25140" h="2825140">
                <a:moveTo>
                  <a:pt x="1412570" y="0"/>
                </a:moveTo>
                <a:lnTo>
                  <a:pt x="2825140" y="1412570"/>
                </a:lnTo>
                <a:lnTo>
                  <a:pt x="1412570" y="2825140"/>
                </a:lnTo>
                <a:lnTo>
                  <a:pt x="0" y="141257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DE9F876-6862-4E0C-A11E-9C7D17FE104F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770034" y="14068"/>
            <a:ext cx="3421966" cy="6843932"/>
          </a:xfrm>
          <a:custGeom>
            <a:avLst/>
            <a:gdLst>
              <a:gd name="connsiteX0" fmla="*/ 3421966 w 3421966"/>
              <a:gd name="connsiteY0" fmla="*/ 0 h 6843932"/>
              <a:gd name="connsiteX1" fmla="*/ 3421966 w 3421966"/>
              <a:gd name="connsiteY1" fmla="*/ 6843932 h 6843932"/>
              <a:gd name="connsiteX2" fmla="*/ 0 w 3421966"/>
              <a:gd name="connsiteY2" fmla="*/ 3421966 h 6843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421966" h="6843932">
                <a:moveTo>
                  <a:pt x="3421966" y="0"/>
                </a:moveTo>
                <a:lnTo>
                  <a:pt x="3421966" y="6843932"/>
                </a:lnTo>
                <a:lnTo>
                  <a:pt x="0" y="342196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105546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04451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21" Type="http://schemas.openxmlformats.org/officeDocument/2006/relationships/theme" Target="../theme/theme2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slideLayout" Target="../slideLayouts/slideLayout2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5990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5311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75" r:id="rId4"/>
    <p:sldLayoutId id="2147483676" r:id="rId5"/>
    <p:sldLayoutId id="2147483690" r:id="rId6"/>
    <p:sldLayoutId id="2147483678" r:id="rId7"/>
    <p:sldLayoutId id="2147483691" r:id="rId8"/>
    <p:sldLayoutId id="2147483680" r:id="rId9"/>
    <p:sldLayoutId id="2147483681" r:id="rId10"/>
    <p:sldLayoutId id="2147483682" r:id="rId11"/>
    <p:sldLayoutId id="2147483693" r:id="rId12"/>
    <p:sldLayoutId id="2147483684" r:id="rId13"/>
    <p:sldLayoutId id="2147483692" r:id="rId14"/>
    <p:sldLayoutId id="2147483686" r:id="rId15"/>
    <p:sldLayoutId id="2147483689" r:id="rId16"/>
    <p:sldLayoutId id="2147483687" r:id="rId17"/>
    <p:sldLayoutId id="2147483688" r:id="rId18"/>
    <p:sldLayoutId id="2147483671" r:id="rId19"/>
    <p:sldLayoutId id="2147483672" r:id="rId20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8408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3.xml"/><Relationship Id="rId5" Type="http://schemas.openxmlformats.org/officeDocument/2006/relationships/chart" Target="../charts/chart5.xml"/><Relationship Id="rId4" Type="http://schemas.openxmlformats.org/officeDocument/2006/relationships/chart" Target="../charts/char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3.xml"/><Relationship Id="rId5" Type="http://schemas.openxmlformats.org/officeDocument/2006/relationships/chart" Target="../charts/chart10.xml"/><Relationship Id="rId4" Type="http://schemas.openxmlformats.org/officeDocument/2006/relationships/chart" Target="../charts/chart9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1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hlinkClick r:id="rId2"/>
            <a:extLst>
              <a:ext uri="{FF2B5EF4-FFF2-40B4-BE49-F238E27FC236}">
                <a16:creationId xmlns:a16="http://schemas.microsoft.com/office/drawing/2014/main" id="{65EB7FFB-6FB1-480A-A898-65150C03087A}"/>
              </a:ext>
            </a:extLst>
          </p:cNvPr>
          <p:cNvSpPr txBox="1"/>
          <p:nvPr/>
        </p:nvSpPr>
        <p:spPr>
          <a:xfrm>
            <a:off x="-1" y="6467568"/>
            <a:ext cx="1219041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cs typeface="Arial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http://www.free-powerpoint-templates-design.com</a:t>
            </a:r>
            <a:endParaRPr lang="ko-KR" altLang="en-US" sz="1000" dirty="0"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3B4C724-0776-4328-8F0A-B72DA1579537}"/>
              </a:ext>
            </a:extLst>
          </p:cNvPr>
          <p:cNvSpPr txBox="1"/>
          <p:nvPr/>
        </p:nvSpPr>
        <p:spPr>
          <a:xfrm>
            <a:off x="536329" y="177177"/>
            <a:ext cx="5115055" cy="258532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5400" dirty="0">
                <a:latin typeface="+mj-lt"/>
              </a:rPr>
              <a:t>Free </a:t>
            </a:r>
          </a:p>
          <a:p>
            <a:r>
              <a:rPr lang="en-US" sz="5400" dirty="0">
                <a:latin typeface="+mj-lt"/>
              </a:rPr>
              <a:t>Abstract Ink</a:t>
            </a:r>
          </a:p>
          <a:p>
            <a:r>
              <a:rPr lang="en-US" sz="5400" dirty="0">
                <a:latin typeface="+mj-lt"/>
              </a:rPr>
              <a:t>PPT Templates</a:t>
            </a:r>
            <a:endParaRPr lang="ko-KR" altLang="en-US" sz="5400" dirty="0">
              <a:latin typeface="+mj-lt"/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B6167FF-AD5E-41E4-8385-3024DC936CF2}"/>
              </a:ext>
            </a:extLst>
          </p:cNvPr>
          <p:cNvSpPr txBox="1"/>
          <p:nvPr/>
        </p:nvSpPr>
        <p:spPr>
          <a:xfrm>
            <a:off x="536399" y="2838597"/>
            <a:ext cx="5114993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867" dirty="0">
                <a:cs typeface="Arial" pitchFamily="34" charset="0"/>
              </a:rPr>
              <a:t>Insert the Subtitle of Your Presentation</a:t>
            </a:r>
            <a:endParaRPr lang="ko-KR" altLang="en-US" sz="1867" dirty="0">
              <a:cs typeface="Arial" pitchFamily="34" charset="0"/>
            </a:endParaRPr>
          </a:p>
        </p:txBody>
      </p:sp>
      <p:grpSp>
        <p:nvGrpSpPr>
          <p:cNvPr id="3" name="Graphic 1">
            <a:extLst>
              <a:ext uri="{FF2B5EF4-FFF2-40B4-BE49-F238E27FC236}">
                <a16:creationId xmlns:a16="http://schemas.microsoft.com/office/drawing/2014/main" id="{654B8B42-5803-41D1-913F-6C301EAD336B}"/>
              </a:ext>
            </a:extLst>
          </p:cNvPr>
          <p:cNvGrpSpPr/>
          <p:nvPr/>
        </p:nvGrpSpPr>
        <p:grpSpPr>
          <a:xfrm>
            <a:off x="628947" y="3340820"/>
            <a:ext cx="1684599" cy="432917"/>
            <a:chOff x="28575" y="1871662"/>
            <a:chExt cx="12134850" cy="3118484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87391C43-A7C4-4450-A16A-F5658A36EA57}"/>
                </a:ext>
              </a:extLst>
            </p:cNvPr>
            <p:cNvSpPr/>
            <p:nvPr/>
          </p:nvSpPr>
          <p:spPr>
            <a:xfrm>
              <a:off x="28575" y="1871662"/>
              <a:ext cx="12134850" cy="3118484"/>
            </a:xfrm>
            <a:custGeom>
              <a:avLst/>
              <a:gdLst>
                <a:gd name="connsiteX0" fmla="*/ 10575608 w 12134850"/>
                <a:gd name="connsiteY0" fmla="*/ 3118485 h 3118484"/>
                <a:gd name="connsiteX1" fmla="*/ 1559243 w 12134850"/>
                <a:gd name="connsiteY1" fmla="*/ 3118485 h 3118484"/>
                <a:gd name="connsiteX2" fmla="*/ 0 w 12134850"/>
                <a:gd name="connsiteY2" fmla="*/ 1559243 h 3118484"/>
                <a:gd name="connsiteX3" fmla="*/ 1559243 w 12134850"/>
                <a:gd name="connsiteY3" fmla="*/ 0 h 3118484"/>
                <a:gd name="connsiteX4" fmla="*/ 10575608 w 12134850"/>
                <a:gd name="connsiteY4" fmla="*/ 0 h 3118484"/>
                <a:gd name="connsiteX5" fmla="*/ 12134850 w 12134850"/>
                <a:gd name="connsiteY5" fmla="*/ 1559243 h 3118484"/>
                <a:gd name="connsiteX6" fmla="*/ 10575608 w 12134850"/>
                <a:gd name="connsiteY6" fmla="*/ 3118485 h 3118484"/>
                <a:gd name="connsiteX7" fmla="*/ 1559243 w 12134850"/>
                <a:gd name="connsiteY7" fmla="*/ 135255 h 3118484"/>
                <a:gd name="connsiteX8" fmla="*/ 135255 w 12134850"/>
                <a:gd name="connsiteY8" fmla="*/ 1559243 h 3118484"/>
                <a:gd name="connsiteX9" fmla="*/ 1559243 w 12134850"/>
                <a:gd name="connsiteY9" fmla="*/ 2983230 h 3118484"/>
                <a:gd name="connsiteX10" fmla="*/ 10575608 w 12134850"/>
                <a:gd name="connsiteY10" fmla="*/ 2983230 h 3118484"/>
                <a:gd name="connsiteX11" fmla="*/ 11999595 w 12134850"/>
                <a:gd name="connsiteY11" fmla="*/ 1559243 h 3118484"/>
                <a:gd name="connsiteX12" fmla="*/ 10575608 w 12134850"/>
                <a:gd name="connsiteY12" fmla="*/ 135255 h 3118484"/>
                <a:gd name="connsiteX13" fmla="*/ 1559243 w 12134850"/>
                <a:gd name="connsiteY13" fmla="*/ 135255 h 31184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134850" h="3118484">
                  <a:moveTo>
                    <a:pt x="10575608" y="3118485"/>
                  </a:moveTo>
                  <a:lnTo>
                    <a:pt x="1559243" y="3118485"/>
                  </a:lnTo>
                  <a:cubicBezTo>
                    <a:pt x="699135" y="3118485"/>
                    <a:pt x="0" y="2419350"/>
                    <a:pt x="0" y="1559243"/>
                  </a:cubicBezTo>
                  <a:cubicBezTo>
                    <a:pt x="0" y="699135"/>
                    <a:pt x="699135" y="0"/>
                    <a:pt x="1559243" y="0"/>
                  </a:cubicBezTo>
                  <a:lnTo>
                    <a:pt x="10575608" y="0"/>
                  </a:lnTo>
                  <a:cubicBezTo>
                    <a:pt x="11435715" y="0"/>
                    <a:pt x="12134850" y="699135"/>
                    <a:pt x="12134850" y="1559243"/>
                  </a:cubicBezTo>
                  <a:cubicBezTo>
                    <a:pt x="12134850" y="2419350"/>
                    <a:pt x="11435715" y="3118485"/>
                    <a:pt x="10575608" y="3118485"/>
                  </a:cubicBezTo>
                  <a:close/>
                  <a:moveTo>
                    <a:pt x="1559243" y="135255"/>
                  </a:moveTo>
                  <a:cubicBezTo>
                    <a:pt x="774383" y="135255"/>
                    <a:pt x="135255" y="774383"/>
                    <a:pt x="135255" y="1559243"/>
                  </a:cubicBezTo>
                  <a:cubicBezTo>
                    <a:pt x="135255" y="2344103"/>
                    <a:pt x="773430" y="2983230"/>
                    <a:pt x="1559243" y="2983230"/>
                  </a:cubicBezTo>
                  <a:lnTo>
                    <a:pt x="10575608" y="2983230"/>
                  </a:lnTo>
                  <a:cubicBezTo>
                    <a:pt x="11360467" y="2983230"/>
                    <a:pt x="11999595" y="2344103"/>
                    <a:pt x="11999595" y="1559243"/>
                  </a:cubicBezTo>
                  <a:cubicBezTo>
                    <a:pt x="11999595" y="774383"/>
                    <a:pt x="11361420" y="135255"/>
                    <a:pt x="10575608" y="135255"/>
                  </a:cubicBezTo>
                  <a:lnTo>
                    <a:pt x="1559243" y="1352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6" name="Graphic 1">
              <a:extLst>
                <a:ext uri="{FF2B5EF4-FFF2-40B4-BE49-F238E27FC236}">
                  <a16:creationId xmlns:a16="http://schemas.microsoft.com/office/drawing/2014/main" id="{654B8B42-5803-41D1-913F-6C301EAD336B}"/>
                </a:ext>
              </a:extLst>
            </p:cNvPr>
            <p:cNvGrpSpPr/>
            <p:nvPr/>
          </p:nvGrpSpPr>
          <p:grpSpPr>
            <a:xfrm>
              <a:off x="1795462" y="2549841"/>
              <a:ext cx="8943975" cy="1763077"/>
              <a:chOff x="1795462" y="2549841"/>
              <a:chExt cx="8943975" cy="1763077"/>
            </a:xfrm>
            <a:grpFill/>
          </p:grpSpPr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1956A415-B8A2-4A60-9439-DDFE21A83E2F}"/>
                  </a:ext>
                </a:extLst>
              </p:cNvPr>
              <p:cNvSpPr/>
              <p:nvPr/>
            </p:nvSpPr>
            <p:spPr>
              <a:xfrm>
                <a:off x="5654992" y="2549841"/>
                <a:ext cx="3864292" cy="1695450"/>
              </a:xfrm>
              <a:custGeom>
                <a:avLst/>
                <a:gdLst>
                  <a:gd name="connsiteX0" fmla="*/ 1693545 w 3864292"/>
                  <a:gd name="connsiteY0" fmla="*/ 286703 h 1695450"/>
                  <a:gd name="connsiteX1" fmla="*/ 1693545 w 3864292"/>
                  <a:gd name="connsiteY1" fmla="*/ 767715 h 1695450"/>
                  <a:gd name="connsiteX2" fmla="*/ 1858327 w 3864292"/>
                  <a:gd name="connsiteY2" fmla="*/ 767715 h 1695450"/>
                  <a:gd name="connsiteX3" fmla="*/ 2096452 w 3864292"/>
                  <a:gd name="connsiteY3" fmla="*/ 741045 h 1695450"/>
                  <a:gd name="connsiteX4" fmla="*/ 2190750 w 3864292"/>
                  <a:gd name="connsiteY4" fmla="*/ 658178 h 1695450"/>
                  <a:gd name="connsiteX5" fmla="*/ 2225040 w 3864292"/>
                  <a:gd name="connsiteY5" fmla="*/ 526733 h 1695450"/>
                  <a:gd name="connsiteX6" fmla="*/ 2177415 w 3864292"/>
                  <a:gd name="connsiteY6" fmla="*/ 374333 h 1695450"/>
                  <a:gd name="connsiteX7" fmla="*/ 2056447 w 3864292"/>
                  <a:gd name="connsiteY7" fmla="*/ 299085 h 1695450"/>
                  <a:gd name="connsiteX8" fmla="*/ 1839277 w 3864292"/>
                  <a:gd name="connsiteY8" fmla="*/ 287655 h 1695450"/>
                  <a:gd name="connsiteX9" fmla="*/ 1693545 w 3864292"/>
                  <a:gd name="connsiteY9" fmla="*/ 287655 h 1695450"/>
                  <a:gd name="connsiteX10" fmla="*/ 301943 w 3864292"/>
                  <a:gd name="connsiteY10" fmla="*/ 286703 h 1695450"/>
                  <a:gd name="connsiteX11" fmla="*/ 301943 w 3864292"/>
                  <a:gd name="connsiteY11" fmla="*/ 767715 h 1695450"/>
                  <a:gd name="connsiteX12" fmla="*/ 466725 w 3864292"/>
                  <a:gd name="connsiteY12" fmla="*/ 767715 h 1695450"/>
                  <a:gd name="connsiteX13" fmla="*/ 704850 w 3864292"/>
                  <a:gd name="connsiteY13" fmla="*/ 741045 h 1695450"/>
                  <a:gd name="connsiteX14" fmla="*/ 799147 w 3864292"/>
                  <a:gd name="connsiteY14" fmla="*/ 658178 h 1695450"/>
                  <a:gd name="connsiteX15" fmla="*/ 833438 w 3864292"/>
                  <a:gd name="connsiteY15" fmla="*/ 526733 h 1695450"/>
                  <a:gd name="connsiteX16" fmla="*/ 785813 w 3864292"/>
                  <a:gd name="connsiteY16" fmla="*/ 374333 h 1695450"/>
                  <a:gd name="connsiteX17" fmla="*/ 664845 w 3864292"/>
                  <a:gd name="connsiteY17" fmla="*/ 299085 h 1695450"/>
                  <a:gd name="connsiteX18" fmla="*/ 447675 w 3864292"/>
                  <a:gd name="connsiteY18" fmla="*/ 287655 h 1695450"/>
                  <a:gd name="connsiteX19" fmla="*/ 301943 w 3864292"/>
                  <a:gd name="connsiteY19" fmla="*/ 287655 h 1695450"/>
                  <a:gd name="connsiteX20" fmla="*/ 2676525 w 3864292"/>
                  <a:gd name="connsiteY20" fmla="*/ 0 h 1695450"/>
                  <a:gd name="connsiteX21" fmla="*/ 3864293 w 3864292"/>
                  <a:gd name="connsiteY21" fmla="*/ 0 h 1695450"/>
                  <a:gd name="connsiteX22" fmla="*/ 3864293 w 3864292"/>
                  <a:gd name="connsiteY22" fmla="*/ 286703 h 1695450"/>
                  <a:gd name="connsiteX23" fmla="*/ 3422333 w 3864292"/>
                  <a:gd name="connsiteY23" fmla="*/ 286703 h 1695450"/>
                  <a:gd name="connsiteX24" fmla="*/ 3422333 w 3864292"/>
                  <a:gd name="connsiteY24" fmla="*/ 1695450 h 1695450"/>
                  <a:gd name="connsiteX25" fmla="*/ 3120390 w 3864292"/>
                  <a:gd name="connsiteY25" fmla="*/ 1695450 h 1695450"/>
                  <a:gd name="connsiteX26" fmla="*/ 3120390 w 3864292"/>
                  <a:gd name="connsiteY26" fmla="*/ 286703 h 1695450"/>
                  <a:gd name="connsiteX27" fmla="*/ 2676525 w 3864292"/>
                  <a:gd name="connsiteY27" fmla="*/ 286703 h 1695450"/>
                  <a:gd name="connsiteX28" fmla="*/ 2676525 w 3864292"/>
                  <a:gd name="connsiteY28" fmla="*/ 0 h 1695450"/>
                  <a:gd name="connsiteX29" fmla="*/ 2676525 w 3864292"/>
                  <a:gd name="connsiteY29" fmla="*/ 0 h 1695450"/>
                  <a:gd name="connsiteX30" fmla="*/ 1392555 w 3864292"/>
                  <a:gd name="connsiteY30" fmla="*/ 0 h 1695450"/>
                  <a:gd name="connsiteX31" fmla="*/ 1876425 w 3864292"/>
                  <a:gd name="connsiteY31" fmla="*/ 0 h 1695450"/>
                  <a:gd name="connsiteX32" fmla="*/ 2235518 w 3864292"/>
                  <a:gd name="connsiteY32" fmla="*/ 25718 h 1695450"/>
                  <a:gd name="connsiteX33" fmla="*/ 2450783 w 3864292"/>
                  <a:gd name="connsiteY33" fmla="*/ 191453 h 1695450"/>
                  <a:gd name="connsiteX34" fmla="*/ 2537460 w 3864292"/>
                  <a:gd name="connsiteY34" fmla="*/ 521970 h 1695450"/>
                  <a:gd name="connsiteX35" fmla="*/ 2487930 w 3864292"/>
                  <a:gd name="connsiteY35" fmla="*/ 784860 h 1695450"/>
                  <a:gd name="connsiteX36" fmla="*/ 2361247 w 3864292"/>
                  <a:gd name="connsiteY36" fmla="*/ 951548 h 1695450"/>
                  <a:gd name="connsiteX37" fmla="*/ 2205038 w 3864292"/>
                  <a:gd name="connsiteY37" fmla="*/ 1031558 h 1695450"/>
                  <a:gd name="connsiteX38" fmla="*/ 1891665 w 3864292"/>
                  <a:gd name="connsiteY38" fmla="*/ 1055370 h 1695450"/>
                  <a:gd name="connsiteX39" fmla="*/ 1694497 w 3864292"/>
                  <a:gd name="connsiteY39" fmla="*/ 1055370 h 1695450"/>
                  <a:gd name="connsiteX40" fmla="*/ 1694497 w 3864292"/>
                  <a:gd name="connsiteY40" fmla="*/ 1694498 h 1695450"/>
                  <a:gd name="connsiteX41" fmla="*/ 1392555 w 3864292"/>
                  <a:gd name="connsiteY41" fmla="*/ 1694498 h 1695450"/>
                  <a:gd name="connsiteX42" fmla="*/ 1392555 w 3864292"/>
                  <a:gd name="connsiteY42" fmla="*/ 0 h 1695450"/>
                  <a:gd name="connsiteX43" fmla="*/ 1392555 w 3864292"/>
                  <a:gd name="connsiteY43" fmla="*/ 0 h 1695450"/>
                  <a:gd name="connsiteX44" fmla="*/ 0 w 3864292"/>
                  <a:gd name="connsiteY44" fmla="*/ 0 h 1695450"/>
                  <a:gd name="connsiteX45" fmla="*/ 483870 w 3864292"/>
                  <a:gd name="connsiteY45" fmla="*/ 0 h 1695450"/>
                  <a:gd name="connsiteX46" fmla="*/ 842963 w 3864292"/>
                  <a:gd name="connsiteY46" fmla="*/ 25718 h 1695450"/>
                  <a:gd name="connsiteX47" fmla="*/ 1058227 w 3864292"/>
                  <a:gd name="connsiteY47" fmla="*/ 191453 h 1695450"/>
                  <a:gd name="connsiteX48" fmla="*/ 1144905 w 3864292"/>
                  <a:gd name="connsiteY48" fmla="*/ 521970 h 1695450"/>
                  <a:gd name="connsiteX49" fmla="*/ 1095375 w 3864292"/>
                  <a:gd name="connsiteY49" fmla="*/ 784860 h 1695450"/>
                  <a:gd name="connsiteX50" fmla="*/ 968693 w 3864292"/>
                  <a:gd name="connsiteY50" fmla="*/ 951548 h 1695450"/>
                  <a:gd name="connsiteX51" fmla="*/ 812482 w 3864292"/>
                  <a:gd name="connsiteY51" fmla="*/ 1031558 h 1695450"/>
                  <a:gd name="connsiteX52" fmla="*/ 499110 w 3864292"/>
                  <a:gd name="connsiteY52" fmla="*/ 1055370 h 1695450"/>
                  <a:gd name="connsiteX53" fmla="*/ 301943 w 3864292"/>
                  <a:gd name="connsiteY53" fmla="*/ 1055370 h 1695450"/>
                  <a:gd name="connsiteX54" fmla="*/ 301943 w 3864292"/>
                  <a:gd name="connsiteY54" fmla="*/ 1694498 h 1695450"/>
                  <a:gd name="connsiteX55" fmla="*/ 0 w 3864292"/>
                  <a:gd name="connsiteY55" fmla="*/ 1694498 h 1695450"/>
                  <a:gd name="connsiteX56" fmla="*/ 0 w 3864292"/>
                  <a:gd name="connsiteY56" fmla="*/ 0 h 1695450"/>
                  <a:gd name="connsiteX57" fmla="*/ 0 w 3864292"/>
                  <a:gd name="connsiteY57" fmla="*/ 0 h 1695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</a:cxnLst>
                <a:rect l="l" t="t" r="r" b="b"/>
                <a:pathLst>
                  <a:path w="3864292" h="1695450">
                    <a:moveTo>
                      <a:pt x="1693545" y="286703"/>
                    </a:moveTo>
                    <a:lnTo>
                      <a:pt x="1693545" y="767715"/>
                    </a:lnTo>
                    <a:lnTo>
                      <a:pt x="1858327" y="767715"/>
                    </a:lnTo>
                    <a:cubicBezTo>
                      <a:pt x="1977390" y="767715"/>
                      <a:pt x="2056447" y="759143"/>
                      <a:pt x="2096452" y="741045"/>
                    </a:cubicBezTo>
                    <a:cubicBezTo>
                      <a:pt x="2136458" y="722948"/>
                      <a:pt x="2167890" y="695325"/>
                      <a:pt x="2190750" y="658178"/>
                    </a:cubicBezTo>
                    <a:cubicBezTo>
                      <a:pt x="2213610" y="620078"/>
                      <a:pt x="2225040" y="576263"/>
                      <a:pt x="2225040" y="526733"/>
                    </a:cubicBezTo>
                    <a:cubicBezTo>
                      <a:pt x="2225040" y="464820"/>
                      <a:pt x="2208847" y="414338"/>
                      <a:pt x="2177415" y="374333"/>
                    </a:cubicBezTo>
                    <a:cubicBezTo>
                      <a:pt x="2145030" y="334328"/>
                      <a:pt x="2105025" y="309563"/>
                      <a:pt x="2056447" y="299085"/>
                    </a:cubicBezTo>
                    <a:cubicBezTo>
                      <a:pt x="2020252" y="291465"/>
                      <a:pt x="1947863" y="287655"/>
                      <a:pt x="1839277" y="287655"/>
                    </a:cubicBezTo>
                    <a:lnTo>
                      <a:pt x="1693545" y="287655"/>
                    </a:lnTo>
                    <a:close/>
                    <a:moveTo>
                      <a:pt x="301943" y="286703"/>
                    </a:moveTo>
                    <a:lnTo>
                      <a:pt x="301943" y="767715"/>
                    </a:lnTo>
                    <a:lnTo>
                      <a:pt x="466725" y="767715"/>
                    </a:lnTo>
                    <a:cubicBezTo>
                      <a:pt x="585788" y="767715"/>
                      <a:pt x="664845" y="759143"/>
                      <a:pt x="704850" y="741045"/>
                    </a:cubicBezTo>
                    <a:cubicBezTo>
                      <a:pt x="744855" y="722948"/>
                      <a:pt x="776288" y="695325"/>
                      <a:pt x="799147" y="658178"/>
                    </a:cubicBezTo>
                    <a:cubicBezTo>
                      <a:pt x="822007" y="620078"/>
                      <a:pt x="833438" y="576263"/>
                      <a:pt x="833438" y="526733"/>
                    </a:cubicBezTo>
                    <a:cubicBezTo>
                      <a:pt x="833438" y="464820"/>
                      <a:pt x="817245" y="414338"/>
                      <a:pt x="785813" y="374333"/>
                    </a:cubicBezTo>
                    <a:cubicBezTo>
                      <a:pt x="753427" y="334328"/>
                      <a:pt x="713422" y="309563"/>
                      <a:pt x="664845" y="299085"/>
                    </a:cubicBezTo>
                    <a:cubicBezTo>
                      <a:pt x="628650" y="291465"/>
                      <a:pt x="556260" y="287655"/>
                      <a:pt x="447675" y="287655"/>
                    </a:cubicBezTo>
                    <a:lnTo>
                      <a:pt x="301943" y="287655"/>
                    </a:lnTo>
                    <a:close/>
                    <a:moveTo>
                      <a:pt x="2676525" y="0"/>
                    </a:moveTo>
                    <a:lnTo>
                      <a:pt x="3864293" y="0"/>
                    </a:lnTo>
                    <a:lnTo>
                      <a:pt x="3864293" y="286703"/>
                    </a:lnTo>
                    <a:lnTo>
                      <a:pt x="3422333" y="286703"/>
                    </a:lnTo>
                    <a:lnTo>
                      <a:pt x="3422333" y="1695450"/>
                    </a:lnTo>
                    <a:lnTo>
                      <a:pt x="3120390" y="1695450"/>
                    </a:lnTo>
                    <a:lnTo>
                      <a:pt x="3120390" y="286703"/>
                    </a:lnTo>
                    <a:lnTo>
                      <a:pt x="2676525" y="286703"/>
                    </a:lnTo>
                    <a:lnTo>
                      <a:pt x="2676525" y="0"/>
                    </a:lnTo>
                    <a:lnTo>
                      <a:pt x="2676525" y="0"/>
                    </a:lnTo>
                    <a:close/>
                    <a:moveTo>
                      <a:pt x="1392555" y="0"/>
                    </a:moveTo>
                    <a:lnTo>
                      <a:pt x="1876425" y="0"/>
                    </a:lnTo>
                    <a:cubicBezTo>
                      <a:pt x="2060257" y="0"/>
                      <a:pt x="2179320" y="8573"/>
                      <a:pt x="2235518" y="25718"/>
                    </a:cubicBezTo>
                    <a:cubicBezTo>
                      <a:pt x="2321243" y="51435"/>
                      <a:pt x="2392680" y="106680"/>
                      <a:pt x="2450783" y="191453"/>
                    </a:cubicBezTo>
                    <a:cubicBezTo>
                      <a:pt x="2508885" y="276225"/>
                      <a:pt x="2537460" y="386715"/>
                      <a:pt x="2537460" y="521970"/>
                    </a:cubicBezTo>
                    <a:cubicBezTo>
                      <a:pt x="2537460" y="625793"/>
                      <a:pt x="2521268" y="713423"/>
                      <a:pt x="2487930" y="784860"/>
                    </a:cubicBezTo>
                    <a:cubicBezTo>
                      <a:pt x="2454593" y="855345"/>
                      <a:pt x="2412683" y="911543"/>
                      <a:pt x="2361247" y="951548"/>
                    </a:cubicBezTo>
                    <a:cubicBezTo>
                      <a:pt x="2309813" y="991553"/>
                      <a:pt x="2257425" y="1019175"/>
                      <a:pt x="2205038" y="1031558"/>
                    </a:cubicBezTo>
                    <a:cubicBezTo>
                      <a:pt x="2132647" y="1047750"/>
                      <a:pt x="2028825" y="1055370"/>
                      <a:pt x="1891665" y="1055370"/>
                    </a:cubicBezTo>
                    <a:lnTo>
                      <a:pt x="1694497" y="1055370"/>
                    </a:lnTo>
                    <a:lnTo>
                      <a:pt x="1694497" y="1694498"/>
                    </a:lnTo>
                    <a:lnTo>
                      <a:pt x="1392555" y="1694498"/>
                    </a:lnTo>
                    <a:lnTo>
                      <a:pt x="1392555" y="0"/>
                    </a:lnTo>
                    <a:lnTo>
                      <a:pt x="1392555" y="0"/>
                    </a:lnTo>
                    <a:close/>
                    <a:moveTo>
                      <a:pt x="0" y="0"/>
                    </a:moveTo>
                    <a:lnTo>
                      <a:pt x="483870" y="0"/>
                    </a:lnTo>
                    <a:cubicBezTo>
                      <a:pt x="667702" y="0"/>
                      <a:pt x="786765" y="8573"/>
                      <a:pt x="842963" y="25718"/>
                    </a:cubicBezTo>
                    <a:cubicBezTo>
                      <a:pt x="928688" y="51435"/>
                      <a:pt x="1000125" y="106680"/>
                      <a:pt x="1058227" y="191453"/>
                    </a:cubicBezTo>
                    <a:cubicBezTo>
                      <a:pt x="1116330" y="276225"/>
                      <a:pt x="1144905" y="386715"/>
                      <a:pt x="1144905" y="521970"/>
                    </a:cubicBezTo>
                    <a:cubicBezTo>
                      <a:pt x="1144905" y="625793"/>
                      <a:pt x="1128713" y="713423"/>
                      <a:pt x="1095375" y="784860"/>
                    </a:cubicBezTo>
                    <a:cubicBezTo>
                      <a:pt x="1062038" y="855345"/>
                      <a:pt x="1020127" y="911543"/>
                      <a:pt x="968693" y="951548"/>
                    </a:cubicBezTo>
                    <a:cubicBezTo>
                      <a:pt x="917257" y="991553"/>
                      <a:pt x="864870" y="1019175"/>
                      <a:pt x="812482" y="1031558"/>
                    </a:cubicBezTo>
                    <a:cubicBezTo>
                      <a:pt x="740093" y="1047750"/>
                      <a:pt x="636270" y="1055370"/>
                      <a:pt x="499110" y="1055370"/>
                    </a:cubicBezTo>
                    <a:lnTo>
                      <a:pt x="301943" y="1055370"/>
                    </a:lnTo>
                    <a:lnTo>
                      <a:pt x="301943" y="1694498"/>
                    </a:lnTo>
                    <a:lnTo>
                      <a:pt x="0" y="1694498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28" name="Graphic 1">
                <a:extLst>
                  <a:ext uri="{FF2B5EF4-FFF2-40B4-BE49-F238E27FC236}">
                    <a16:creationId xmlns:a16="http://schemas.microsoft.com/office/drawing/2014/main" id="{654B8B42-5803-41D1-913F-6C301EAD336B}"/>
                  </a:ext>
                </a:extLst>
              </p:cNvPr>
              <p:cNvGrpSpPr/>
              <p:nvPr/>
            </p:nvGrpSpPr>
            <p:grpSpPr>
              <a:xfrm>
                <a:off x="1795462" y="2615564"/>
                <a:ext cx="8943975" cy="1697354"/>
                <a:chOff x="1795462" y="2615564"/>
                <a:chExt cx="8943975" cy="1697354"/>
              </a:xfrm>
              <a:grpFill/>
            </p:grpSpPr>
            <p:sp>
              <p:nvSpPr>
                <p:cNvPr id="29" name="Freeform: Shape 28">
                  <a:extLst>
                    <a:ext uri="{FF2B5EF4-FFF2-40B4-BE49-F238E27FC236}">
                      <a16:creationId xmlns:a16="http://schemas.microsoft.com/office/drawing/2014/main" id="{4BF55E03-EA07-4906-BB8F-E8D00F3A60D3}"/>
                    </a:ext>
                  </a:extLst>
                </p:cNvPr>
                <p:cNvSpPr/>
                <p:nvPr/>
              </p:nvSpPr>
              <p:spPr>
                <a:xfrm>
                  <a:off x="1795462" y="2615564"/>
                  <a:ext cx="1414462" cy="1697354"/>
                </a:xfrm>
                <a:custGeom>
                  <a:avLst/>
                  <a:gdLst>
                    <a:gd name="connsiteX0" fmla="*/ 1288732 w 1414462"/>
                    <a:gd name="connsiteY0" fmla="*/ 1835468 h 1835467"/>
                    <a:gd name="connsiteX1" fmla="*/ 689610 w 1414462"/>
                    <a:gd name="connsiteY1" fmla="*/ 365760 h 1835467"/>
                    <a:gd name="connsiteX2" fmla="*/ 126683 w 1414462"/>
                    <a:gd name="connsiteY2" fmla="*/ 1798320 h 1835467"/>
                    <a:gd name="connsiteX3" fmla="*/ 0 w 1414462"/>
                    <a:gd name="connsiteY3" fmla="*/ 1747838 h 1835467"/>
                    <a:gd name="connsiteX4" fmla="*/ 687705 w 1414462"/>
                    <a:gd name="connsiteY4" fmla="*/ 0 h 1835467"/>
                    <a:gd name="connsiteX5" fmla="*/ 1414463 w 1414462"/>
                    <a:gd name="connsiteY5" fmla="*/ 1784985 h 18354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414462" h="1835467">
                      <a:moveTo>
                        <a:pt x="1288732" y="1835468"/>
                      </a:moveTo>
                      <a:lnTo>
                        <a:pt x="689610" y="365760"/>
                      </a:lnTo>
                      <a:lnTo>
                        <a:pt x="126683" y="1798320"/>
                      </a:lnTo>
                      <a:lnTo>
                        <a:pt x="0" y="1747838"/>
                      </a:lnTo>
                      <a:lnTo>
                        <a:pt x="687705" y="0"/>
                      </a:lnTo>
                      <a:lnTo>
                        <a:pt x="1414463" y="1784985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grpSp>
              <p:nvGrpSpPr>
                <p:cNvPr id="30" name="Graphic 1">
                  <a:extLst>
                    <a:ext uri="{FF2B5EF4-FFF2-40B4-BE49-F238E27FC236}">
                      <a16:creationId xmlns:a16="http://schemas.microsoft.com/office/drawing/2014/main" id="{654B8B42-5803-41D1-913F-6C301EAD336B}"/>
                    </a:ext>
                  </a:extLst>
                </p:cNvPr>
                <p:cNvGrpSpPr/>
                <p:nvPr/>
              </p:nvGrpSpPr>
              <p:grpSpPr>
                <a:xfrm>
                  <a:off x="3416617" y="2615564"/>
                  <a:ext cx="7322820" cy="1697354"/>
                  <a:chOff x="3416617" y="2615564"/>
                  <a:chExt cx="7322820" cy="1697354"/>
                </a:xfrm>
                <a:grpFill/>
              </p:grpSpPr>
              <p:sp>
                <p:nvSpPr>
                  <p:cNvPr id="31" name="Freeform: Shape 30">
                    <a:extLst>
                      <a:ext uri="{FF2B5EF4-FFF2-40B4-BE49-F238E27FC236}">
                        <a16:creationId xmlns:a16="http://schemas.microsoft.com/office/drawing/2014/main" id="{91BD0B22-2415-4008-BFAE-7EE8BEC602DA}"/>
                      </a:ext>
                    </a:extLst>
                  </p:cNvPr>
                  <p:cNvSpPr/>
                  <p:nvPr/>
                </p:nvSpPr>
                <p:spPr>
                  <a:xfrm>
                    <a:off x="3416617" y="2615564"/>
                    <a:ext cx="815339" cy="1697354"/>
                  </a:xfrm>
                  <a:custGeom>
                    <a:avLst/>
                    <a:gdLst>
                      <a:gd name="connsiteX0" fmla="*/ 815340 w 815339"/>
                      <a:gd name="connsiteY0" fmla="*/ 1697355 h 1697354"/>
                      <a:gd name="connsiteX1" fmla="*/ 0 w 815339"/>
                      <a:gd name="connsiteY1" fmla="*/ 1697355 h 1697354"/>
                      <a:gd name="connsiteX2" fmla="*/ 37147 w 815339"/>
                      <a:gd name="connsiteY2" fmla="*/ 0 h 1697354"/>
                      <a:gd name="connsiteX3" fmla="*/ 172402 w 815339"/>
                      <a:gd name="connsiteY3" fmla="*/ 3810 h 1697354"/>
                      <a:gd name="connsiteX4" fmla="*/ 139065 w 815339"/>
                      <a:gd name="connsiteY4" fmla="*/ 1561148 h 1697354"/>
                      <a:gd name="connsiteX5" fmla="*/ 815340 w 815339"/>
                      <a:gd name="connsiteY5" fmla="*/ 1561148 h 169735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815339" h="1697354">
                        <a:moveTo>
                          <a:pt x="815340" y="1697355"/>
                        </a:moveTo>
                        <a:lnTo>
                          <a:pt x="0" y="1697355"/>
                        </a:lnTo>
                        <a:lnTo>
                          <a:pt x="37147" y="0"/>
                        </a:lnTo>
                        <a:lnTo>
                          <a:pt x="172402" y="3810"/>
                        </a:lnTo>
                        <a:lnTo>
                          <a:pt x="139065" y="1561148"/>
                        </a:lnTo>
                        <a:lnTo>
                          <a:pt x="815340" y="1561148"/>
                        </a:ln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grpSp>
                <p:nvGrpSpPr>
                  <p:cNvPr id="32" name="Graphic 1">
                    <a:extLst>
                      <a:ext uri="{FF2B5EF4-FFF2-40B4-BE49-F238E27FC236}">
                        <a16:creationId xmlns:a16="http://schemas.microsoft.com/office/drawing/2014/main" id="{654B8B42-5803-41D1-913F-6C301EAD336B}"/>
                      </a:ext>
                    </a:extLst>
                  </p:cNvPr>
                  <p:cNvGrpSpPr/>
                  <p:nvPr/>
                </p:nvGrpSpPr>
                <p:grpSpPr>
                  <a:xfrm>
                    <a:off x="4501515" y="2615564"/>
                    <a:ext cx="6237922" cy="1697354"/>
                    <a:chOff x="4501515" y="2615564"/>
                    <a:chExt cx="6237922" cy="1697354"/>
                  </a:xfrm>
                  <a:grpFill/>
                </p:grpSpPr>
                <p:sp>
                  <p:nvSpPr>
                    <p:cNvPr id="33" name="Freeform: Shape 32">
                      <a:extLst>
                        <a:ext uri="{FF2B5EF4-FFF2-40B4-BE49-F238E27FC236}">
                          <a16:creationId xmlns:a16="http://schemas.microsoft.com/office/drawing/2014/main" id="{3B10E363-7F63-4F0C-B916-6CF34FC8F53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501515" y="2615564"/>
                      <a:ext cx="882967" cy="1697354"/>
                    </a:xfrm>
                    <a:custGeom>
                      <a:avLst/>
                      <a:gdLst>
                        <a:gd name="connsiteX0" fmla="*/ 882967 w 882967"/>
                        <a:gd name="connsiteY0" fmla="*/ 1697355 h 1697354"/>
                        <a:gd name="connsiteX1" fmla="*/ 0 w 882967"/>
                        <a:gd name="connsiteY1" fmla="*/ 1697355 h 1697354"/>
                        <a:gd name="connsiteX2" fmla="*/ 40005 w 882967"/>
                        <a:gd name="connsiteY2" fmla="*/ 0 h 1697354"/>
                        <a:gd name="connsiteX3" fmla="*/ 175260 w 882967"/>
                        <a:gd name="connsiteY3" fmla="*/ 3810 h 1697354"/>
                        <a:gd name="connsiteX4" fmla="*/ 138113 w 882967"/>
                        <a:gd name="connsiteY4" fmla="*/ 1561148 h 1697354"/>
                        <a:gd name="connsiteX5" fmla="*/ 882967 w 882967"/>
                        <a:gd name="connsiteY5" fmla="*/ 1561148 h 169735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882967" h="1697354">
                          <a:moveTo>
                            <a:pt x="882967" y="1697355"/>
                          </a:moveTo>
                          <a:lnTo>
                            <a:pt x="0" y="1697355"/>
                          </a:lnTo>
                          <a:lnTo>
                            <a:pt x="40005" y="0"/>
                          </a:lnTo>
                          <a:lnTo>
                            <a:pt x="175260" y="3810"/>
                          </a:lnTo>
                          <a:lnTo>
                            <a:pt x="138113" y="1561148"/>
                          </a:lnTo>
                          <a:lnTo>
                            <a:pt x="882967" y="1561148"/>
                          </a:ln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4" name="Freeform: Shape 33">
                      <a:extLst>
                        <a:ext uri="{FF2B5EF4-FFF2-40B4-BE49-F238E27FC236}">
                          <a16:creationId xmlns:a16="http://schemas.microsoft.com/office/drawing/2014/main" id="{078E0373-37EF-469E-89D2-6214E7756EC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180194" y="3837621"/>
                      <a:ext cx="1559242" cy="407670"/>
                    </a:xfrm>
                    <a:custGeom>
                      <a:avLst/>
                      <a:gdLst>
                        <a:gd name="connsiteX0" fmla="*/ 0 w 1559242"/>
                        <a:gd name="connsiteY0" fmla="*/ 324803 h 407670"/>
                        <a:gd name="connsiteX1" fmla="*/ 88582 w 1559242"/>
                        <a:gd name="connsiteY1" fmla="*/ 324803 h 407670"/>
                        <a:gd name="connsiteX2" fmla="*/ 88582 w 1559242"/>
                        <a:gd name="connsiteY2" fmla="*/ 400050 h 407670"/>
                        <a:gd name="connsiteX3" fmla="*/ 0 w 1559242"/>
                        <a:gd name="connsiteY3" fmla="*/ 400050 h 407670"/>
                        <a:gd name="connsiteX4" fmla="*/ 0 w 1559242"/>
                        <a:gd name="connsiteY4" fmla="*/ 324803 h 407670"/>
                        <a:gd name="connsiteX5" fmla="*/ 0 w 1559242"/>
                        <a:gd name="connsiteY5" fmla="*/ 324803 h 407670"/>
                        <a:gd name="connsiteX6" fmla="*/ 851535 w 1559242"/>
                        <a:gd name="connsiteY6" fmla="*/ 68580 h 407670"/>
                        <a:gd name="connsiteX7" fmla="*/ 758190 w 1559242"/>
                        <a:gd name="connsiteY7" fmla="*/ 101918 h 407670"/>
                        <a:gd name="connsiteX8" fmla="*/ 722947 w 1559242"/>
                        <a:gd name="connsiteY8" fmla="*/ 203835 h 407670"/>
                        <a:gd name="connsiteX9" fmla="*/ 759143 w 1559242"/>
                        <a:gd name="connsiteY9" fmla="*/ 304800 h 407670"/>
                        <a:gd name="connsiteX10" fmla="*/ 851535 w 1559242"/>
                        <a:gd name="connsiteY10" fmla="*/ 339090 h 407670"/>
                        <a:gd name="connsiteX11" fmla="*/ 942976 w 1559242"/>
                        <a:gd name="connsiteY11" fmla="*/ 304800 h 407670"/>
                        <a:gd name="connsiteX12" fmla="*/ 979170 w 1559242"/>
                        <a:gd name="connsiteY12" fmla="*/ 201930 h 407670"/>
                        <a:gd name="connsiteX13" fmla="*/ 943928 w 1559242"/>
                        <a:gd name="connsiteY13" fmla="*/ 100965 h 407670"/>
                        <a:gd name="connsiteX14" fmla="*/ 851535 w 1559242"/>
                        <a:gd name="connsiteY14" fmla="*/ 68580 h 407670"/>
                        <a:gd name="connsiteX15" fmla="*/ 851535 w 1559242"/>
                        <a:gd name="connsiteY15" fmla="*/ 68580 h 407670"/>
                        <a:gd name="connsiteX16" fmla="*/ 1113472 w 1559242"/>
                        <a:gd name="connsiteY16" fmla="*/ 6668 h 407670"/>
                        <a:gd name="connsiteX17" fmla="*/ 1252538 w 1559242"/>
                        <a:gd name="connsiteY17" fmla="*/ 6668 h 407670"/>
                        <a:gd name="connsiteX18" fmla="*/ 1336357 w 1559242"/>
                        <a:gd name="connsiteY18" fmla="*/ 275273 h 407670"/>
                        <a:gd name="connsiteX19" fmla="*/ 1419226 w 1559242"/>
                        <a:gd name="connsiteY19" fmla="*/ 6668 h 407670"/>
                        <a:gd name="connsiteX20" fmla="*/ 1559243 w 1559242"/>
                        <a:gd name="connsiteY20" fmla="*/ 6668 h 407670"/>
                        <a:gd name="connsiteX21" fmla="*/ 1559243 w 1559242"/>
                        <a:gd name="connsiteY21" fmla="*/ 400050 h 407670"/>
                        <a:gd name="connsiteX22" fmla="*/ 1472565 w 1559242"/>
                        <a:gd name="connsiteY22" fmla="*/ 400050 h 407670"/>
                        <a:gd name="connsiteX23" fmla="*/ 1472565 w 1559242"/>
                        <a:gd name="connsiteY23" fmla="*/ 90488 h 407670"/>
                        <a:gd name="connsiteX24" fmla="*/ 1381126 w 1559242"/>
                        <a:gd name="connsiteY24" fmla="*/ 400050 h 407670"/>
                        <a:gd name="connsiteX25" fmla="*/ 1291590 w 1559242"/>
                        <a:gd name="connsiteY25" fmla="*/ 400050 h 407670"/>
                        <a:gd name="connsiteX26" fmla="*/ 1200151 w 1559242"/>
                        <a:gd name="connsiteY26" fmla="*/ 90488 h 407670"/>
                        <a:gd name="connsiteX27" fmla="*/ 1200151 w 1559242"/>
                        <a:gd name="connsiteY27" fmla="*/ 400050 h 407670"/>
                        <a:gd name="connsiteX28" fmla="*/ 1113472 w 1559242"/>
                        <a:gd name="connsiteY28" fmla="*/ 400050 h 407670"/>
                        <a:gd name="connsiteX29" fmla="*/ 1113472 w 1559242"/>
                        <a:gd name="connsiteY29" fmla="*/ 6668 h 407670"/>
                        <a:gd name="connsiteX30" fmla="*/ 1113472 w 1559242"/>
                        <a:gd name="connsiteY30" fmla="*/ 6668 h 407670"/>
                        <a:gd name="connsiteX31" fmla="*/ 850582 w 1559242"/>
                        <a:gd name="connsiteY31" fmla="*/ 0 h 407670"/>
                        <a:gd name="connsiteX32" fmla="*/ 1013460 w 1559242"/>
                        <a:gd name="connsiteY32" fmla="*/ 54293 h 407670"/>
                        <a:gd name="connsiteX33" fmla="*/ 1074420 w 1559242"/>
                        <a:gd name="connsiteY33" fmla="*/ 203835 h 407670"/>
                        <a:gd name="connsiteX34" fmla="*/ 1013460 w 1559242"/>
                        <a:gd name="connsiteY34" fmla="*/ 352425 h 407670"/>
                        <a:gd name="connsiteX35" fmla="*/ 850582 w 1559242"/>
                        <a:gd name="connsiteY35" fmla="*/ 405765 h 407670"/>
                        <a:gd name="connsiteX36" fmla="*/ 686753 w 1559242"/>
                        <a:gd name="connsiteY36" fmla="*/ 352425 h 407670"/>
                        <a:gd name="connsiteX37" fmla="*/ 625793 w 1559242"/>
                        <a:gd name="connsiteY37" fmla="*/ 204788 h 407670"/>
                        <a:gd name="connsiteX38" fmla="*/ 646747 w 1559242"/>
                        <a:gd name="connsiteY38" fmla="*/ 103823 h 407670"/>
                        <a:gd name="connsiteX39" fmla="*/ 689610 w 1559242"/>
                        <a:gd name="connsiteY39" fmla="*/ 49530 h 407670"/>
                        <a:gd name="connsiteX40" fmla="*/ 749618 w 1559242"/>
                        <a:gd name="connsiteY40" fmla="*/ 14288 h 407670"/>
                        <a:gd name="connsiteX41" fmla="*/ 850582 w 1559242"/>
                        <a:gd name="connsiteY41" fmla="*/ 0 h 407670"/>
                        <a:gd name="connsiteX42" fmla="*/ 850582 w 1559242"/>
                        <a:gd name="connsiteY42" fmla="*/ 0 h 407670"/>
                        <a:gd name="connsiteX43" fmla="*/ 376238 w 1559242"/>
                        <a:gd name="connsiteY43" fmla="*/ 0 h 407670"/>
                        <a:gd name="connsiteX44" fmla="*/ 513398 w 1559242"/>
                        <a:gd name="connsiteY44" fmla="*/ 42863 h 407670"/>
                        <a:gd name="connsiteX45" fmla="*/ 561023 w 1559242"/>
                        <a:gd name="connsiteY45" fmla="*/ 115253 h 407670"/>
                        <a:gd name="connsiteX46" fmla="*/ 468630 w 1559242"/>
                        <a:gd name="connsiteY46" fmla="*/ 134303 h 407670"/>
                        <a:gd name="connsiteX47" fmla="*/ 434340 w 1559242"/>
                        <a:gd name="connsiteY47" fmla="*/ 85725 h 407670"/>
                        <a:gd name="connsiteX48" fmla="*/ 371475 w 1559242"/>
                        <a:gd name="connsiteY48" fmla="*/ 67628 h 407670"/>
                        <a:gd name="connsiteX49" fmla="*/ 288607 w 1559242"/>
                        <a:gd name="connsiteY49" fmla="*/ 99060 h 407670"/>
                        <a:gd name="connsiteX50" fmla="*/ 256223 w 1559242"/>
                        <a:gd name="connsiteY50" fmla="*/ 200978 h 407670"/>
                        <a:gd name="connsiteX51" fmla="*/ 287655 w 1559242"/>
                        <a:gd name="connsiteY51" fmla="*/ 307658 h 407670"/>
                        <a:gd name="connsiteX52" fmla="*/ 369570 w 1559242"/>
                        <a:gd name="connsiteY52" fmla="*/ 339090 h 407670"/>
                        <a:gd name="connsiteX53" fmla="*/ 433388 w 1559242"/>
                        <a:gd name="connsiteY53" fmla="*/ 319088 h 407670"/>
                        <a:gd name="connsiteX54" fmla="*/ 471488 w 1559242"/>
                        <a:gd name="connsiteY54" fmla="*/ 256223 h 407670"/>
                        <a:gd name="connsiteX55" fmla="*/ 561975 w 1559242"/>
                        <a:gd name="connsiteY55" fmla="*/ 280988 h 407670"/>
                        <a:gd name="connsiteX56" fmla="*/ 492443 w 1559242"/>
                        <a:gd name="connsiteY56" fmla="*/ 376238 h 407670"/>
                        <a:gd name="connsiteX57" fmla="*/ 369570 w 1559242"/>
                        <a:gd name="connsiteY57" fmla="*/ 407670 h 407670"/>
                        <a:gd name="connsiteX58" fmla="*/ 218123 w 1559242"/>
                        <a:gd name="connsiteY58" fmla="*/ 354330 h 407670"/>
                        <a:gd name="connsiteX59" fmla="*/ 159068 w 1559242"/>
                        <a:gd name="connsiteY59" fmla="*/ 207645 h 407670"/>
                        <a:gd name="connsiteX60" fmla="*/ 218123 w 1559242"/>
                        <a:gd name="connsiteY60" fmla="*/ 55245 h 407670"/>
                        <a:gd name="connsiteX61" fmla="*/ 376238 w 1559242"/>
                        <a:gd name="connsiteY61" fmla="*/ 0 h 407670"/>
                        <a:gd name="connsiteX62" fmla="*/ 376238 w 1559242"/>
                        <a:gd name="connsiteY62" fmla="*/ 0 h 40767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  <a:cxn ang="0">
                          <a:pos x="connsiteX40" y="connsiteY40"/>
                        </a:cxn>
                        <a:cxn ang="0">
                          <a:pos x="connsiteX41" y="connsiteY41"/>
                        </a:cxn>
                        <a:cxn ang="0">
                          <a:pos x="connsiteX42" y="connsiteY42"/>
                        </a:cxn>
                        <a:cxn ang="0">
                          <a:pos x="connsiteX43" y="connsiteY43"/>
                        </a:cxn>
                        <a:cxn ang="0">
                          <a:pos x="connsiteX44" y="connsiteY44"/>
                        </a:cxn>
                        <a:cxn ang="0">
                          <a:pos x="connsiteX45" y="connsiteY45"/>
                        </a:cxn>
                        <a:cxn ang="0">
                          <a:pos x="connsiteX46" y="connsiteY46"/>
                        </a:cxn>
                        <a:cxn ang="0">
                          <a:pos x="connsiteX47" y="connsiteY47"/>
                        </a:cxn>
                        <a:cxn ang="0">
                          <a:pos x="connsiteX48" y="connsiteY48"/>
                        </a:cxn>
                        <a:cxn ang="0">
                          <a:pos x="connsiteX49" y="connsiteY49"/>
                        </a:cxn>
                        <a:cxn ang="0">
                          <a:pos x="connsiteX50" y="connsiteY50"/>
                        </a:cxn>
                        <a:cxn ang="0">
                          <a:pos x="connsiteX51" y="connsiteY51"/>
                        </a:cxn>
                        <a:cxn ang="0">
                          <a:pos x="connsiteX52" y="connsiteY52"/>
                        </a:cxn>
                        <a:cxn ang="0">
                          <a:pos x="connsiteX53" y="connsiteY53"/>
                        </a:cxn>
                        <a:cxn ang="0">
                          <a:pos x="connsiteX54" y="connsiteY54"/>
                        </a:cxn>
                        <a:cxn ang="0">
                          <a:pos x="connsiteX55" y="connsiteY55"/>
                        </a:cxn>
                        <a:cxn ang="0">
                          <a:pos x="connsiteX56" y="connsiteY56"/>
                        </a:cxn>
                        <a:cxn ang="0">
                          <a:pos x="connsiteX57" y="connsiteY57"/>
                        </a:cxn>
                        <a:cxn ang="0">
                          <a:pos x="connsiteX58" y="connsiteY58"/>
                        </a:cxn>
                        <a:cxn ang="0">
                          <a:pos x="connsiteX59" y="connsiteY59"/>
                        </a:cxn>
                        <a:cxn ang="0">
                          <a:pos x="connsiteX60" y="connsiteY60"/>
                        </a:cxn>
                        <a:cxn ang="0">
                          <a:pos x="connsiteX61" y="connsiteY61"/>
                        </a:cxn>
                        <a:cxn ang="0">
                          <a:pos x="connsiteX62" y="connsiteY62"/>
                        </a:cxn>
                      </a:cxnLst>
                      <a:rect l="l" t="t" r="r" b="b"/>
                      <a:pathLst>
                        <a:path w="1559242" h="407670">
                          <a:moveTo>
                            <a:pt x="0" y="324803"/>
                          </a:moveTo>
                          <a:lnTo>
                            <a:pt x="88582" y="324803"/>
                          </a:lnTo>
                          <a:lnTo>
                            <a:pt x="88582" y="400050"/>
                          </a:lnTo>
                          <a:lnTo>
                            <a:pt x="0" y="400050"/>
                          </a:lnTo>
                          <a:lnTo>
                            <a:pt x="0" y="324803"/>
                          </a:lnTo>
                          <a:lnTo>
                            <a:pt x="0" y="324803"/>
                          </a:lnTo>
                          <a:close/>
                          <a:moveTo>
                            <a:pt x="851535" y="68580"/>
                          </a:moveTo>
                          <a:cubicBezTo>
                            <a:pt x="813435" y="68580"/>
                            <a:pt x="782003" y="80010"/>
                            <a:pt x="758190" y="101918"/>
                          </a:cubicBezTo>
                          <a:cubicBezTo>
                            <a:pt x="734378" y="124778"/>
                            <a:pt x="722947" y="158115"/>
                            <a:pt x="722947" y="203835"/>
                          </a:cubicBezTo>
                          <a:cubicBezTo>
                            <a:pt x="722947" y="248603"/>
                            <a:pt x="735330" y="281940"/>
                            <a:pt x="759143" y="304800"/>
                          </a:cubicBezTo>
                          <a:cubicBezTo>
                            <a:pt x="782955" y="327660"/>
                            <a:pt x="814388" y="339090"/>
                            <a:pt x="851535" y="339090"/>
                          </a:cubicBezTo>
                          <a:cubicBezTo>
                            <a:pt x="888682" y="339090"/>
                            <a:pt x="919163" y="327660"/>
                            <a:pt x="942976" y="304800"/>
                          </a:cubicBezTo>
                          <a:cubicBezTo>
                            <a:pt x="966788" y="281940"/>
                            <a:pt x="979170" y="247650"/>
                            <a:pt x="979170" y="201930"/>
                          </a:cubicBezTo>
                          <a:cubicBezTo>
                            <a:pt x="979170" y="157163"/>
                            <a:pt x="967740" y="122873"/>
                            <a:pt x="943928" y="100965"/>
                          </a:cubicBezTo>
                          <a:cubicBezTo>
                            <a:pt x="920115" y="79058"/>
                            <a:pt x="889635" y="68580"/>
                            <a:pt x="851535" y="68580"/>
                          </a:cubicBezTo>
                          <a:lnTo>
                            <a:pt x="851535" y="68580"/>
                          </a:lnTo>
                          <a:close/>
                          <a:moveTo>
                            <a:pt x="1113472" y="6668"/>
                          </a:moveTo>
                          <a:lnTo>
                            <a:pt x="1252538" y="6668"/>
                          </a:lnTo>
                          <a:lnTo>
                            <a:pt x="1336357" y="275273"/>
                          </a:lnTo>
                          <a:lnTo>
                            <a:pt x="1419226" y="6668"/>
                          </a:lnTo>
                          <a:lnTo>
                            <a:pt x="1559243" y="6668"/>
                          </a:lnTo>
                          <a:lnTo>
                            <a:pt x="1559243" y="400050"/>
                          </a:lnTo>
                          <a:lnTo>
                            <a:pt x="1472565" y="400050"/>
                          </a:lnTo>
                          <a:lnTo>
                            <a:pt x="1472565" y="90488"/>
                          </a:lnTo>
                          <a:lnTo>
                            <a:pt x="1381126" y="400050"/>
                          </a:lnTo>
                          <a:lnTo>
                            <a:pt x="1291590" y="400050"/>
                          </a:lnTo>
                          <a:lnTo>
                            <a:pt x="1200151" y="90488"/>
                          </a:lnTo>
                          <a:lnTo>
                            <a:pt x="1200151" y="400050"/>
                          </a:lnTo>
                          <a:lnTo>
                            <a:pt x="1113472" y="400050"/>
                          </a:lnTo>
                          <a:lnTo>
                            <a:pt x="1113472" y="6668"/>
                          </a:lnTo>
                          <a:lnTo>
                            <a:pt x="1113472" y="6668"/>
                          </a:lnTo>
                          <a:close/>
                          <a:moveTo>
                            <a:pt x="850582" y="0"/>
                          </a:moveTo>
                          <a:cubicBezTo>
                            <a:pt x="918210" y="0"/>
                            <a:pt x="973455" y="18098"/>
                            <a:pt x="1013460" y="54293"/>
                          </a:cubicBezTo>
                          <a:cubicBezTo>
                            <a:pt x="1054418" y="90488"/>
                            <a:pt x="1074420" y="140018"/>
                            <a:pt x="1074420" y="203835"/>
                          </a:cubicBezTo>
                          <a:cubicBezTo>
                            <a:pt x="1074420" y="267653"/>
                            <a:pt x="1054418" y="317183"/>
                            <a:pt x="1013460" y="352425"/>
                          </a:cubicBezTo>
                          <a:cubicBezTo>
                            <a:pt x="972503" y="388620"/>
                            <a:pt x="919163" y="405765"/>
                            <a:pt x="850582" y="405765"/>
                          </a:cubicBezTo>
                          <a:cubicBezTo>
                            <a:pt x="782003" y="405765"/>
                            <a:pt x="727710" y="387668"/>
                            <a:pt x="686753" y="352425"/>
                          </a:cubicBezTo>
                          <a:cubicBezTo>
                            <a:pt x="645795" y="317183"/>
                            <a:pt x="625793" y="267653"/>
                            <a:pt x="625793" y="204788"/>
                          </a:cubicBezTo>
                          <a:cubicBezTo>
                            <a:pt x="625793" y="164783"/>
                            <a:pt x="632460" y="131445"/>
                            <a:pt x="646747" y="103823"/>
                          </a:cubicBezTo>
                          <a:cubicBezTo>
                            <a:pt x="657226" y="83820"/>
                            <a:pt x="671513" y="65723"/>
                            <a:pt x="689610" y="49530"/>
                          </a:cubicBezTo>
                          <a:cubicBezTo>
                            <a:pt x="707707" y="33338"/>
                            <a:pt x="727710" y="21908"/>
                            <a:pt x="749618" y="14288"/>
                          </a:cubicBezTo>
                          <a:cubicBezTo>
                            <a:pt x="779145" y="5715"/>
                            <a:pt x="812482" y="0"/>
                            <a:pt x="850582" y="0"/>
                          </a:cubicBezTo>
                          <a:lnTo>
                            <a:pt x="850582" y="0"/>
                          </a:lnTo>
                          <a:close/>
                          <a:moveTo>
                            <a:pt x="376238" y="0"/>
                          </a:moveTo>
                          <a:cubicBezTo>
                            <a:pt x="432435" y="0"/>
                            <a:pt x="478155" y="14288"/>
                            <a:pt x="513398" y="42863"/>
                          </a:cubicBezTo>
                          <a:cubicBezTo>
                            <a:pt x="534353" y="60008"/>
                            <a:pt x="550545" y="83820"/>
                            <a:pt x="561023" y="115253"/>
                          </a:cubicBezTo>
                          <a:lnTo>
                            <a:pt x="468630" y="134303"/>
                          </a:lnTo>
                          <a:cubicBezTo>
                            <a:pt x="462915" y="114300"/>
                            <a:pt x="451485" y="98108"/>
                            <a:pt x="434340" y="85725"/>
                          </a:cubicBezTo>
                          <a:cubicBezTo>
                            <a:pt x="417195" y="74295"/>
                            <a:pt x="396240" y="67628"/>
                            <a:pt x="371475" y="67628"/>
                          </a:cubicBezTo>
                          <a:cubicBezTo>
                            <a:pt x="337185" y="67628"/>
                            <a:pt x="309563" y="78105"/>
                            <a:pt x="288607" y="99060"/>
                          </a:cubicBezTo>
                          <a:cubicBezTo>
                            <a:pt x="267653" y="120015"/>
                            <a:pt x="256223" y="154305"/>
                            <a:pt x="256223" y="200978"/>
                          </a:cubicBezTo>
                          <a:cubicBezTo>
                            <a:pt x="256223" y="250508"/>
                            <a:pt x="266700" y="285750"/>
                            <a:pt x="287655" y="307658"/>
                          </a:cubicBezTo>
                          <a:cubicBezTo>
                            <a:pt x="308610" y="328613"/>
                            <a:pt x="336232" y="339090"/>
                            <a:pt x="369570" y="339090"/>
                          </a:cubicBezTo>
                          <a:cubicBezTo>
                            <a:pt x="394335" y="339090"/>
                            <a:pt x="415290" y="332423"/>
                            <a:pt x="433388" y="319088"/>
                          </a:cubicBezTo>
                          <a:cubicBezTo>
                            <a:pt x="451485" y="305753"/>
                            <a:pt x="463868" y="284798"/>
                            <a:pt x="471488" y="256223"/>
                          </a:cubicBezTo>
                          <a:lnTo>
                            <a:pt x="561975" y="280988"/>
                          </a:lnTo>
                          <a:cubicBezTo>
                            <a:pt x="547688" y="323850"/>
                            <a:pt x="524828" y="356235"/>
                            <a:pt x="492443" y="376238"/>
                          </a:cubicBezTo>
                          <a:cubicBezTo>
                            <a:pt x="460057" y="397193"/>
                            <a:pt x="419100" y="407670"/>
                            <a:pt x="369570" y="407670"/>
                          </a:cubicBezTo>
                          <a:cubicBezTo>
                            <a:pt x="308610" y="407670"/>
                            <a:pt x="258128" y="389573"/>
                            <a:pt x="218123" y="354330"/>
                          </a:cubicBezTo>
                          <a:cubicBezTo>
                            <a:pt x="179070" y="319088"/>
                            <a:pt x="159068" y="269558"/>
                            <a:pt x="159068" y="207645"/>
                          </a:cubicBezTo>
                          <a:cubicBezTo>
                            <a:pt x="159068" y="141923"/>
                            <a:pt x="179070" y="91440"/>
                            <a:pt x="218123" y="55245"/>
                          </a:cubicBezTo>
                          <a:cubicBezTo>
                            <a:pt x="257175" y="19050"/>
                            <a:pt x="311468" y="0"/>
                            <a:pt x="376238" y="0"/>
                          </a:cubicBezTo>
                          <a:lnTo>
                            <a:pt x="376238" y="0"/>
                          </a:ln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</p:grpSp>
            </p:grpSp>
          </p:grpSp>
        </p:grpSp>
      </p:grpSp>
    </p:spTree>
    <p:extLst>
      <p:ext uri="{BB962C8B-B14F-4D97-AF65-F5344CB8AC3E}">
        <p14:creationId xmlns:p14="http://schemas.microsoft.com/office/powerpoint/2010/main" val="25282720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407F93E8-A99F-4926-9105-65810A790DE5}"/>
              </a:ext>
            </a:extLst>
          </p:cNvPr>
          <p:cNvGrpSpPr/>
          <p:nvPr/>
        </p:nvGrpSpPr>
        <p:grpSpPr>
          <a:xfrm>
            <a:off x="4500664" y="2948547"/>
            <a:ext cx="3190672" cy="2178773"/>
            <a:chOff x="3366914" y="2916559"/>
            <a:chExt cx="2424286" cy="1655441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CDF4EB6E-D357-4322-B096-7A2E71678706}"/>
                </a:ext>
              </a:extLst>
            </p:cNvPr>
            <p:cNvSpPr/>
            <p:nvPr/>
          </p:nvSpPr>
          <p:spPr>
            <a:xfrm>
              <a:off x="3366914" y="3203451"/>
              <a:ext cx="2424286" cy="1296143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137FA302-89DB-41FE-8A06-F560DD0F6D08}"/>
                </a:ext>
              </a:extLst>
            </p:cNvPr>
            <p:cNvSpPr/>
            <p:nvPr/>
          </p:nvSpPr>
          <p:spPr>
            <a:xfrm>
              <a:off x="3419872" y="3140968"/>
              <a:ext cx="2304256" cy="1296143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" name="Rectangle 3">
              <a:extLst>
                <a:ext uri="{FF2B5EF4-FFF2-40B4-BE49-F238E27FC236}">
                  <a16:creationId xmlns:a16="http://schemas.microsoft.com/office/drawing/2014/main" id="{DB05BC86-DC61-435D-9FAF-DFEB7F62073A}"/>
                </a:ext>
              </a:extLst>
            </p:cNvPr>
            <p:cNvSpPr/>
            <p:nvPr/>
          </p:nvSpPr>
          <p:spPr>
            <a:xfrm>
              <a:off x="4572000" y="2916559"/>
              <a:ext cx="1080120" cy="1520552"/>
            </a:xfrm>
            <a:custGeom>
              <a:avLst/>
              <a:gdLst>
                <a:gd name="connsiteX0" fmla="*/ 0 w 1080120"/>
                <a:gd name="connsiteY0" fmla="*/ 0 h 1368152"/>
                <a:gd name="connsiteX1" fmla="*/ 1080120 w 1080120"/>
                <a:gd name="connsiteY1" fmla="*/ 0 h 1368152"/>
                <a:gd name="connsiteX2" fmla="*/ 1080120 w 1080120"/>
                <a:gd name="connsiteY2" fmla="*/ 1368152 h 1368152"/>
                <a:gd name="connsiteX3" fmla="*/ 0 w 1080120"/>
                <a:gd name="connsiteY3" fmla="*/ 1368152 h 1368152"/>
                <a:gd name="connsiteX4" fmla="*/ 0 w 1080120"/>
                <a:gd name="connsiteY4" fmla="*/ 0 h 1368152"/>
                <a:gd name="connsiteX0" fmla="*/ 0 w 1080120"/>
                <a:gd name="connsiteY0" fmla="*/ 95250 h 1463402"/>
                <a:gd name="connsiteX1" fmla="*/ 1080120 w 1080120"/>
                <a:gd name="connsiteY1" fmla="*/ 0 h 1463402"/>
                <a:gd name="connsiteX2" fmla="*/ 1080120 w 1080120"/>
                <a:gd name="connsiteY2" fmla="*/ 1463402 h 1463402"/>
                <a:gd name="connsiteX3" fmla="*/ 0 w 1080120"/>
                <a:gd name="connsiteY3" fmla="*/ 1463402 h 1463402"/>
                <a:gd name="connsiteX4" fmla="*/ 0 w 1080120"/>
                <a:gd name="connsiteY4" fmla="*/ 95250 h 1463402"/>
                <a:gd name="connsiteX0" fmla="*/ 0 w 1080120"/>
                <a:gd name="connsiteY0" fmla="*/ 131815 h 1499967"/>
                <a:gd name="connsiteX1" fmla="*/ 1080120 w 1080120"/>
                <a:gd name="connsiteY1" fmla="*/ 36565 h 1499967"/>
                <a:gd name="connsiteX2" fmla="*/ 1080120 w 1080120"/>
                <a:gd name="connsiteY2" fmla="*/ 1499967 h 1499967"/>
                <a:gd name="connsiteX3" fmla="*/ 0 w 1080120"/>
                <a:gd name="connsiteY3" fmla="*/ 1499967 h 1499967"/>
                <a:gd name="connsiteX4" fmla="*/ 0 w 1080120"/>
                <a:gd name="connsiteY4" fmla="*/ 131815 h 1499967"/>
                <a:gd name="connsiteX0" fmla="*/ 0 w 1080120"/>
                <a:gd name="connsiteY0" fmla="*/ 152612 h 1520764"/>
                <a:gd name="connsiteX1" fmla="*/ 1080120 w 1080120"/>
                <a:gd name="connsiteY1" fmla="*/ 57362 h 1520764"/>
                <a:gd name="connsiteX2" fmla="*/ 1080120 w 1080120"/>
                <a:gd name="connsiteY2" fmla="*/ 1520764 h 1520764"/>
                <a:gd name="connsiteX3" fmla="*/ 0 w 1080120"/>
                <a:gd name="connsiteY3" fmla="*/ 1520764 h 1520764"/>
                <a:gd name="connsiteX4" fmla="*/ 0 w 1080120"/>
                <a:gd name="connsiteY4" fmla="*/ 152612 h 1520764"/>
                <a:gd name="connsiteX0" fmla="*/ 0 w 1080120"/>
                <a:gd name="connsiteY0" fmla="*/ 123156 h 1491308"/>
                <a:gd name="connsiteX1" fmla="*/ 1080120 w 1080120"/>
                <a:gd name="connsiteY1" fmla="*/ 27906 h 1491308"/>
                <a:gd name="connsiteX2" fmla="*/ 1080120 w 1080120"/>
                <a:gd name="connsiteY2" fmla="*/ 1491308 h 1491308"/>
                <a:gd name="connsiteX3" fmla="*/ 0 w 1080120"/>
                <a:gd name="connsiteY3" fmla="*/ 1491308 h 1491308"/>
                <a:gd name="connsiteX4" fmla="*/ 0 w 1080120"/>
                <a:gd name="connsiteY4" fmla="*/ 123156 h 1491308"/>
                <a:gd name="connsiteX0" fmla="*/ 0 w 1080120"/>
                <a:gd name="connsiteY0" fmla="*/ 152400 h 1520552"/>
                <a:gd name="connsiteX1" fmla="*/ 1080120 w 1080120"/>
                <a:gd name="connsiteY1" fmla="*/ 0 h 1520552"/>
                <a:gd name="connsiteX2" fmla="*/ 1080120 w 1080120"/>
                <a:gd name="connsiteY2" fmla="*/ 1520552 h 1520552"/>
                <a:gd name="connsiteX3" fmla="*/ 0 w 1080120"/>
                <a:gd name="connsiteY3" fmla="*/ 1520552 h 1520552"/>
                <a:gd name="connsiteX4" fmla="*/ 0 w 1080120"/>
                <a:gd name="connsiteY4" fmla="*/ 152400 h 1520552"/>
                <a:gd name="connsiteX0" fmla="*/ 0 w 1080120"/>
                <a:gd name="connsiteY0" fmla="*/ 152400 h 1520552"/>
                <a:gd name="connsiteX1" fmla="*/ 1080120 w 1080120"/>
                <a:gd name="connsiteY1" fmla="*/ 0 h 1520552"/>
                <a:gd name="connsiteX2" fmla="*/ 1070595 w 1080120"/>
                <a:gd name="connsiteY2" fmla="*/ 1349102 h 1520552"/>
                <a:gd name="connsiteX3" fmla="*/ 0 w 1080120"/>
                <a:gd name="connsiteY3" fmla="*/ 1520552 h 1520552"/>
                <a:gd name="connsiteX4" fmla="*/ 0 w 1080120"/>
                <a:gd name="connsiteY4" fmla="*/ 152400 h 1520552"/>
                <a:gd name="connsiteX0" fmla="*/ 0 w 1080120"/>
                <a:gd name="connsiteY0" fmla="*/ 152400 h 1520552"/>
                <a:gd name="connsiteX1" fmla="*/ 1080120 w 1080120"/>
                <a:gd name="connsiteY1" fmla="*/ 0 h 1520552"/>
                <a:gd name="connsiteX2" fmla="*/ 1070595 w 1080120"/>
                <a:gd name="connsiteY2" fmla="*/ 1349102 h 1520552"/>
                <a:gd name="connsiteX3" fmla="*/ 0 w 1080120"/>
                <a:gd name="connsiteY3" fmla="*/ 1520552 h 1520552"/>
                <a:gd name="connsiteX4" fmla="*/ 0 w 1080120"/>
                <a:gd name="connsiteY4" fmla="*/ 152400 h 1520552"/>
                <a:gd name="connsiteX0" fmla="*/ 0 w 1080120"/>
                <a:gd name="connsiteY0" fmla="*/ 152400 h 1520552"/>
                <a:gd name="connsiteX1" fmla="*/ 1080120 w 1080120"/>
                <a:gd name="connsiteY1" fmla="*/ 0 h 1520552"/>
                <a:gd name="connsiteX2" fmla="*/ 1070595 w 1080120"/>
                <a:gd name="connsiteY2" fmla="*/ 1349102 h 1520552"/>
                <a:gd name="connsiteX3" fmla="*/ 0 w 1080120"/>
                <a:gd name="connsiteY3" fmla="*/ 1520552 h 1520552"/>
                <a:gd name="connsiteX4" fmla="*/ 0 w 1080120"/>
                <a:gd name="connsiteY4" fmla="*/ 152400 h 1520552"/>
                <a:gd name="connsiteX0" fmla="*/ 0 w 1080120"/>
                <a:gd name="connsiteY0" fmla="*/ 152400 h 1520552"/>
                <a:gd name="connsiteX1" fmla="*/ 1080120 w 1080120"/>
                <a:gd name="connsiteY1" fmla="*/ 0 h 1520552"/>
                <a:gd name="connsiteX2" fmla="*/ 1070595 w 1080120"/>
                <a:gd name="connsiteY2" fmla="*/ 1349102 h 1520552"/>
                <a:gd name="connsiteX3" fmla="*/ 0 w 1080120"/>
                <a:gd name="connsiteY3" fmla="*/ 1520552 h 1520552"/>
                <a:gd name="connsiteX4" fmla="*/ 0 w 1080120"/>
                <a:gd name="connsiteY4" fmla="*/ 152400 h 1520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80120" h="1520552">
                  <a:moveTo>
                    <a:pt x="0" y="152400"/>
                  </a:moveTo>
                  <a:cubicBezTo>
                    <a:pt x="369565" y="6350"/>
                    <a:pt x="653405" y="-44450"/>
                    <a:pt x="1080120" y="0"/>
                  </a:cubicBezTo>
                  <a:lnTo>
                    <a:pt x="1070595" y="1349102"/>
                  </a:lnTo>
                  <a:cubicBezTo>
                    <a:pt x="694680" y="1311002"/>
                    <a:pt x="309240" y="1358627"/>
                    <a:pt x="0" y="1520552"/>
                  </a:cubicBezTo>
                  <a:lnTo>
                    <a:pt x="0" y="152400"/>
                  </a:lnTo>
                  <a:close/>
                </a:path>
              </a:pathLst>
            </a:custGeom>
            <a:solidFill>
              <a:schemeClr val="bg1"/>
            </a:solidFill>
            <a:ln w="3810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" name="Rectangle 3">
              <a:extLst>
                <a:ext uri="{FF2B5EF4-FFF2-40B4-BE49-F238E27FC236}">
                  <a16:creationId xmlns:a16="http://schemas.microsoft.com/office/drawing/2014/main" id="{BE20D4A4-76AF-4BB1-88DB-268F4DCF1DD4}"/>
                </a:ext>
              </a:extLst>
            </p:cNvPr>
            <p:cNvSpPr/>
            <p:nvPr/>
          </p:nvSpPr>
          <p:spPr>
            <a:xfrm flipH="1">
              <a:off x="3491880" y="2916559"/>
              <a:ext cx="1080120" cy="1520552"/>
            </a:xfrm>
            <a:custGeom>
              <a:avLst/>
              <a:gdLst>
                <a:gd name="connsiteX0" fmla="*/ 0 w 1080120"/>
                <a:gd name="connsiteY0" fmla="*/ 0 h 1368152"/>
                <a:gd name="connsiteX1" fmla="*/ 1080120 w 1080120"/>
                <a:gd name="connsiteY1" fmla="*/ 0 h 1368152"/>
                <a:gd name="connsiteX2" fmla="*/ 1080120 w 1080120"/>
                <a:gd name="connsiteY2" fmla="*/ 1368152 h 1368152"/>
                <a:gd name="connsiteX3" fmla="*/ 0 w 1080120"/>
                <a:gd name="connsiteY3" fmla="*/ 1368152 h 1368152"/>
                <a:gd name="connsiteX4" fmla="*/ 0 w 1080120"/>
                <a:gd name="connsiteY4" fmla="*/ 0 h 1368152"/>
                <a:gd name="connsiteX0" fmla="*/ 0 w 1080120"/>
                <a:gd name="connsiteY0" fmla="*/ 95250 h 1463402"/>
                <a:gd name="connsiteX1" fmla="*/ 1080120 w 1080120"/>
                <a:gd name="connsiteY1" fmla="*/ 0 h 1463402"/>
                <a:gd name="connsiteX2" fmla="*/ 1080120 w 1080120"/>
                <a:gd name="connsiteY2" fmla="*/ 1463402 h 1463402"/>
                <a:gd name="connsiteX3" fmla="*/ 0 w 1080120"/>
                <a:gd name="connsiteY3" fmla="*/ 1463402 h 1463402"/>
                <a:gd name="connsiteX4" fmla="*/ 0 w 1080120"/>
                <a:gd name="connsiteY4" fmla="*/ 95250 h 1463402"/>
                <a:gd name="connsiteX0" fmla="*/ 0 w 1080120"/>
                <a:gd name="connsiteY0" fmla="*/ 131815 h 1499967"/>
                <a:gd name="connsiteX1" fmla="*/ 1080120 w 1080120"/>
                <a:gd name="connsiteY1" fmla="*/ 36565 h 1499967"/>
                <a:gd name="connsiteX2" fmla="*/ 1080120 w 1080120"/>
                <a:gd name="connsiteY2" fmla="*/ 1499967 h 1499967"/>
                <a:gd name="connsiteX3" fmla="*/ 0 w 1080120"/>
                <a:gd name="connsiteY3" fmla="*/ 1499967 h 1499967"/>
                <a:gd name="connsiteX4" fmla="*/ 0 w 1080120"/>
                <a:gd name="connsiteY4" fmla="*/ 131815 h 1499967"/>
                <a:gd name="connsiteX0" fmla="*/ 0 w 1080120"/>
                <a:gd name="connsiteY0" fmla="*/ 152612 h 1520764"/>
                <a:gd name="connsiteX1" fmla="*/ 1080120 w 1080120"/>
                <a:gd name="connsiteY1" fmla="*/ 57362 h 1520764"/>
                <a:gd name="connsiteX2" fmla="*/ 1080120 w 1080120"/>
                <a:gd name="connsiteY2" fmla="*/ 1520764 h 1520764"/>
                <a:gd name="connsiteX3" fmla="*/ 0 w 1080120"/>
                <a:gd name="connsiteY3" fmla="*/ 1520764 h 1520764"/>
                <a:gd name="connsiteX4" fmla="*/ 0 w 1080120"/>
                <a:gd name="connsiteY4" fmla="*/ 152612 h 1520764"/>
                <a:gd name="connsiteX0" fmla="*/ 0 w 1080120"/>
                <a:gd name="connsiteY0" fmla="*/ 123156 h 1491308"/>
                <a:gd name="connsiteX1" fmla="*/ 1080120 w 1080120"/>
                <a:gd name="connsiteY1" fmla="*/ 27906 h 1491308"/>
                <a:gd name="connsiteX2" fmla="*/ 1080120 w 1080120"/>
                <a:gd name="connsiteY2" fmla="*/ 1491308 h 1491308"/>
                <a:gd name="connsiteX3" fmla="*/ 0 w 1080120"/>
                <a:gd name="connsiteY3" fmla="*/ 1491308 h 1491308"/>
                <a:gd name="connsiteX4" fmla="*/ 0 w 1080120"/>
                <a:gd name="connsiteY4" fmla="*/ 123156 h 1491308"/>
                <a:gd name="connsiteX0" fmla="*/ 0 w 1080120"/>
                <a:gd name="connsiteY0" fmla="*/ 152400 h 1520552"/>
                <a:gd name="connsiteX1" fmla="*/ 1080120 w 1080120"/>
                <a:gd name="connsiteY1" fmla="*/ 0 h 1520552"/>
                <a:gd name="connsiteX2" fmla="*/ 1080120 w 1080120"/>
                <a:gd name="connsiteY2" fmla="*/ 1520552 h 1520552"/>
                <a:gd name="connsiteX3" fmla="*/ 0 w 1080120"/>
                <a:gd name="connsiteY3" fmla="*/ 1520552 h 1520552"/>
                <a:gd name="connsiteX4" fmla="*/ 0 w 1080120"/>
                <a:gd name="connsiteY4" fmla="*/ 152400 h 1520552"/>
                <a:gd name="connsiteX0" fmla="*/ 0 w 1080120"/>
                <a:gd name="connsiteY0" fmla="*/ 152400 h 1520552"/>
                <a:gd name="connsiteX1" fmla="*/ 1080120 w 1080120"/>
                <a:gd name="connsiteY1" fmla="*/ 0 h 1520552"/>
                <a:gd name="connsiteX2" fmla="*/ 1070595 w 1080120"/>
                <a:gd name="connsiteY2" fmla="*/ 1349102 h 1520552"/>
                <a:gd name="connsiteX3" fmla="*/ 0 w 1080120"/>
                <a:gd name="connsiteY3" fmla="*/ 1520552 h 1520552"/>
                <a:gd name="connsiteX4" fmla="*/ 0 w 1080120"/>
                <a:gd name="connsiteY4" fmla="*/ 152400 h 1520552"/>
                <a:gd name="connsiteX0" fmla="*/ 0 w 1080120"/>
                <a:gd name="connsiteY0" fmla="*/ 152400 h 1520552"/>
                <a:gd name="connsiteX1" fmla="*/ 1080120 w 1080120"/>
                <a:gd name="connsiteY1" fmla="*/ 0 h 1520552"/>
                <a:gd name="connsiteX2" fmla="*/ 1070595 w 1080120"/>
                <a:gd name="connsiteY2" fmla="*/ 1349102 h 1520552"/>
                <a:gd name="connsiteX3" fmla="*/ 0 w 1080120"/>
                <a:gd name="connsiteY3" fmla="*/ 1520552 h 1520552"/>
                <a:gd name="connsiteX4" fmla="*/ 0 w 1080120"/>
                <a:gd name="connsiteY4" fmla="*/ 152400 h 1520552"/>
                <a:gd name="connsiteX0" fmla="*/ 0 w 1080120"/>
                <a:gd name="connsiteY0" fmla="*/ 152400 h 1520552"/>
                <a:gd name="connsiteX1" fmla="*/ 1080120 w 1080120"/>
                <a:gd name="connsiteY1" fmla="*/ 0 h 1520552"/>
                <a:gd name="connsiteX2" fmla="*/ 1070595 w 1080120"/>
                <a:gd name="connsiteY2" fmla="*/ 1349102 h 1520552"/>
                <a:gd name="connsiteX3" fmla="*/ 0 w 1080120"/>
                <a:gd name="connsiteY3" fmla="*/ 1520552 h 1520552"/>
                <a:gd name="connsiteX4" fmla="*/ 0 w 1080120"/>
                <a:gd name="connsiteY4" fmla="*/ 152400 h 1520552"/>
                <a:gd name="connsiteX0" fmla="*/ 0 w 1080120"/>
                <a:gd name="connsiteY0" fmla="*/ 152400 h 1520552"/>
                <a:gd name="connsiteX1" fmla="*/ 1080120 w 1080120"/>
                <a:gd name="connsiteY1" fmla="*/ 0 h 1520552"/>
                <a:gd name="connsiteX2" fmla="*/ 1070595 w 1080120"/>
                <a:gd name="connsiteY2" fmla="*/ 1349102 h 1520552"/>
                <a:gd name="connsiteX3" fmla="*/ 0 w 1080120"/>
                <a:gd name="connsiteY3" fmla="*/ 1520552 h 1520552"/>
                <a:gd name="connsiteX4" fmla="*/ 0 w 1080120"/>
                <a:gd name="connsiteY4" fmla="*/ 152400 h 1520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80120" h="1520552">
                  <a:moveTo>
                    <a:pt x="0" y="152400"/>
                  </a:moveTo>
                  <a:cubicBezTo>
                    <a:pt x="369565" y="6350"/>
                    <a:pt x="653405" y="-44450"/>
                    <a:pt x="1080120" y="0"/>
                  </a:cubicBezTo>
                  <a:lnTo>
                    <a:pt x="1070595" y="1349102"/>
                  </a:lnTo>
                  <a:cubicBezTo>
                    <a:pt x="694680" y="1311002"/>
                    <a:pt x="309240" y="1358627"/>
                    <a:pt x="0" y="1520552"/>
                  </a:cubicBezTo>
                  <a:lnTo>
                    <a:pt x="0" y="152400"/>
                  </a:lnTo>
                  <a:close/>
                </a:path>
              </a:pathLst>
            </a:custGeom>
            <a:solidFill>
              <a:schemeClr val="bg1"/>
            </a:solidFill>
            <a:ln w="3810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C061E204-0CDD-4D61-B6F4-1D9CFF9B0E12}"/>
                </a:ext>
              </a:extLst>
            </p:cNvPr>
            <p:cNvSpPr/>
            <p:nvPr/>
          </p:nvSpPr>
          <p:spPr>
            <a:xfrm>
              <a:off x="4439051" y="4449847"/>
              <a:ext cx="257915" cy="122153"/>
            </a:xfrm>
            <a:custGeom>
              <a:avLst/>
              <a:gdLst/>
              <a:ahLst/>
              <a:cxnLst/>
              <a:rect l="l" t="t" r="r" b="b"/>
              <a:pathLst>
                <a:path w="900094" h="360040">
                  <a:moveTo>
                    <a:pt x="0" y="0"/>
                  </a:moveTo>
                  <a:lnTo>
                    <a:pt x="900094" y="0"/>
                  </a:lnTo>
                  <a:cubicBezTo>
                    <a:pt x="900094" y="198845"/>
                    <a:pt x="698601" y="360040"/>
                    <a:pt x="450047" y="360040"/>
                  </a:cubicBezTo>
                  <a:cubicBezTo>
                    <a:pt x="201493" y="360040"/>
                    <a:pt x="0" y="198845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9" name="그룹 8">
            <a:extLst>
              <a:ext uri="{FF2B5EF4-FFF2-40B4-BE49-F238E27FC236}">
                <a16:creationId xmlns:a16="http://schemas.microsoft.com/office/drawing/2014/main" id="{EF67B59F-C911-4860-9597-652DBEA1BA2C}"/>
              </a:ext>
            </a:extLst>
          </p:cNvPr>
          <p:cNvGrpSpPr/>
          <p:nvPr/>
        </p:nvGrpSpPr>
        <p:grpSpPr>
          <a:xfrm>
            <a:off x="8192838" y="5170741"/>
            <a:ext cx="3190672" cy="901282"/>
            <a:chOff x="7752184" y="4976177"/>
            <a:chExt cx="1877204" cy="901282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2F2D6EAF-C2D7-4821-801D-E67F77B7376A}"/>
                </a:ext>
              </a:extLst>
            </p:cNvPr>
            <p:cNvSpPr txBox="1"/>
            <p:nvPr/>
          </p:nvSpPr>
          <p:spPr>
            <a:xfrm>
              <a:off x="7752184" y="4976177"/>
              <a:ext cx="1877204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F4189176-6238-492D-9E13-46907F1539B2}"/>
                </a:ext>
              </a:extLst>
            </p:cNvPr>
            <p:cNvSpPr txBox="1"/>
            <p:nvPr/>
          </p:nvSpPr>
          <p:spPr>
            <a:xfrm>
              <a:off x="7752184" y="5231128"/>
              <a:ext cx="1877204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hope and I believe that this Template will your Time.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" name="그룹 18">
            <a:extLst>
              <a:ext uri="{FF2B5EF4-FFF2-40B4-BE49-F238E27FC236}">
                <a16:creationId xmlns:a16="http://schemas.microsoft.com/office/drawing/2014/main" id="{5DED3EE1-CAFA-4860-B701-470C062A9C4C}"/>
              </a:ext>
            </a:extLst>
          </p:cNvPr>
          <p:cNvGrpSpPr/>
          <p:nvPr/>
        </p:nvGrpSpPr>
        <p:grpSpPr>
          <a:xfrm>
            <a:off x="8192838" y="1735818"/>
            <a:ext cx="3190672" cy="901282"/>
            <a:chOff x="7752184" y="1735816"/>
            <a:chExt cx="1877204" cy="901282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59D5BF89-68C3-4610-95AB-9E07A080A055}"/>
                </a:ext>
              </a:extLst>
            </p:cNvPr>
            <p:cNvSpPr txBox="1"/>
            <p:nvPr/>
          </p:nvSpPr>
          <p:spPr>
            <a:xfrm>
              <a:off x="7752184" y="1735816"/>
              <a:ext cx="1877204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8DAFBF64-5E32-4D48-BE14-1A6FD98EDF16}"/>
                </a:ext>
              </a:extLst>
            </p:cNvPr>
            <p:cNvSpPr txBox="1"/>
            <p:nvPr/>
          </p:nvSpPr>
          <p:spPr>
            <a:xfrm>
              <a:off x="7752184" y="1990767"/>
              <a:ext cx="1877204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hope and I believe that this Template will your Time.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그룹 21">
            <a:extLst>
              <a:ext uri="{FF2B5EF4-FFF2-40B4-BE49-F238E27FC236}">
                <a16:creationId xmlns:a16="http://schemas.microsoft.com/office/drawing/2014/main" id="{6029287C-9A73-42A6-B12C-B06DAC413835}"/>
              </a:ext>
            </a:extLst>
          </p:cNvPr>
          <p:cNvGrpSpPr/>
          <p:nvPr/>
        </p:nvGrpSpPr>
        <p:grpSpPr>
          <a:xfrm>
            <a:off x="808490" y="5170743"/>
            <a:ext cx="3190672" cy="901282"/>
            <a:chOff x="2634620" y="4976178"/>
            <a:chExt cx="1877204" cy="901282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6042979E-39A6-45C6-B5D4-AE6222EAA853}"/>
                </a:ext>
              </a:extLst>
            </p:cNvPr>
            <p:cNvSpPr txBox="1"/>
            <p:nvPr/>
          </p:nvSpPr>
          <p:spPr>
            <a:xfrm>
              <a:off x="2634620" y="4976178"/>
              <a:ext cx="1877204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A29C4F90-7ADF-4EB8-8B01-27D905EA9F0F}"/>
                </a:ext>
              </a:extLst>
            </p:cNvPr>
            <p:cNvSpPr txBox="1"/>
            <p:nvPr/>
          </p:nvSpPr>
          <p:spPr>
            <a:xfrm>
              <a:off x="2634620" y="5231129"/>
              <a:ext cx="1877204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hope and I believe that this Template will your Time.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그룹 20">
            <a:extLst>
              <a:ext uri="{FF2B5EF4-FFF2-40B4-BE49-F238E27FC236}">
                <a16:creationId xmlns:a16="http://schemas.microsoft.com/office/drawing/2014/main" id="{2E084597-C4F3-42B7-A7D8-8921EA822DBA}"/>
              </a:ext>
            </a:extLst>
          </p:cNvPr>
          <p:cNvGrpSpPr/>
          <p:nvPr/>
        </p:nvGrpSpPr>
        <p:grpSpPr>
          <a:xfrm>
            <a:off x="808490" y="1735819"/>
            <a:ext cx="3190672" cy="901282"/>
            <a:chOff x="2634620" y="1735817"/>
            <a:chExt cx="1877204" cy="901282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651D8423-2CDB-459F-A77F-6DB4CD2B18FA}"/>
                </a:ext>
              </a:extLst>
            </p:cNvPr>
            <p:cNvSpPr txBox="1"/>
            <p:nvPr/>
          </p:nvSpPr>
          <p:spPr>
            <a:xfrm>
              <a:off x="2634620" y="1735817"/>
              <a:ext cx="1877204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8EDB5E71-4CDB-42DD-BE3B-E4D3AF5653EB}"/>
                </a:ext>
              </a:extLst>
            </p:cNvPr>
            <p:cNvSpPr txBox="1"/>
            <p:nvPr/>
          </p:nvSpPr>
          <p:spPr>
            <a:xfrm>
              <a:off x="2634620" y="1990768"/>
              <a:ext cx="1877204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hope and I believe that this Template will your Time.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21" name="Elbow Connector 19">
            <a:extLst>
              <a:ext uri="{FF2B5EF4-FFF2-40B4-BE49-F238E27FC236}">
                <a16:creationId xmlns:a16="http://schemas.microsoft.com/office/drawing/2014/main" id="{05EAEF5E-711B-49AB-B08F-7DED48A354D4}"/>
              </a:ext>
            </a:extLst>
          </p:cNvPr>
          <p:cNvCxnSpPr/>
          <p:nvPr/>
        </p:nvCxnSpPr>
        <p:spPr>
          <a:xfrm flipV="1">
            <a:off x="4262158" y="4349030"/>
            <a:ext cx="1260000" cy="972000"/>
          </a:xfrm>
          <a:prstGeom prst="bentConnector3">
            <a:avLst>
              <a:gd name="adj1" fmla="val 100515"/>
            </a:avLst>
          </a:prstGeom>
          <a:ln w="25400">
            <a:solidFill>
              <a:schemeClr val="accent4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Elbow Connector 22">
            <a:extLst>
              <a:ext uri="{FF2B5EF4-FFF2-40B4-BE49-F238E27FC236}">
                <a16:creationId xmlns:a16="http://schemas.microsoft.com/office/drawing/2014/main" id="{32F1BD90-F85C-4C7C-A6FE-6D6DD141EB1F}"/>
              </a:ext>
            </a:extLst>
          </p:cNvPr>
          <p:cNvCxnSpPr>
            <a:cxnSpLocks/>
          </p:cNvCxnSpPr>
          <p:nvPr/>
        </p:nvCxnSpPr>
        <p:spPr>
          <a:xfrm rot="10800000">
            <a:off x="6597350" y="4349030"/>
            <a:ext cx="1260000" cy="972000"/>
          </a:xfrm>
          <a:prstGeom prst="bentConnector3">
            <a:avLst>
              <a:gd name="adj1" fmla="val 99033"/>
            </a:avLst>
          </a:prstGeom>
          <a:ln w="25400">
            <a:solidFill>
              <a:schemeClr val="accent2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Elbow Connector 31">
            <a:extLst>
              <a:ext uri="{FF2B5EF4-FFF2-40B4-BE49-F238E27FC236}">
                <a16:creationId xmlns:a16="http://schemas.microsoft.com/office/drawing/2014/main" id="{ECD31675-AABA-448C-8C65-0BCBAC18D68A}"/>
              </a:ext>
            </a:extLst>
          </p:cNvPr>
          <p:cNvCxnSpPr/>
          <p:nvPr/>
        </p:nvCxnSpPr>
        <p:spPr>
          <a:xfrm rot="16200000" flipH="1">
            <a:off x="4118158" y="2037770"/>
            <a:ext cx="1548000" cy="1260000"/>
          </a:xfrm>
          <a:prstGeom prst="bentConnector3">
            <a:avLst>
              <a:gd name="adj1" fmla="val -441"/>
            </a:avLst>
          </a:prstGeom>
          <a:ln w="25400">
            <a:solidFill>
              <a:schemeClr val="accent1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Elbow Connector 34">
            <a:extLst>
              <a:ext uri="{FF2B5EF4-FFF2-40B4-BE49-F238E27FC236}">
                <a16:creationId xmlns:a16="http://schemas.microsoft.com/office/drawing/2014/main" id="{7D0E89C7-EBAC-45DB-AADA-D3EE0FB1A644}"/>
              </a:ext>
            </a:extLst>
          </p:cNvPr>
          <p:cNvCxnSpPr/>
          <p:nvPr/>
        </p:nvCxnSpPr>
        <p:spPr>
          <a:xfrm rot="5400000">
            <a:off x="6453350" y="2037771"/>
            <a:ext cx="1548000" cy="1260000"/>
          </a:xfrm>
          <a:prstGeom prst="bentConnector3">
            <a:avLst>
              <a:gd name="adj1" fmla="val -253"/>
            </a:avLst>
          </a:prstGeom>
          <a:ln w="25400">
            <a:solidFill>
              <a:schemeClr val="accent3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F00F5471-5626-4EFB-BEF0-81A1BDF38E24}"/>
              </a:ext>
            </a:extLst>
          </p:cNvPr>
          <p:cNvSpPr txBox="1"/>
          <p:nvPr/>
        </p:nvSpPr>
        <p:spPr>
          <a:xfrm>
            <a:off x="4840578" y="3579836"/>
            <a:ext cx="108012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6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253CB110-DF17-4BC0-B63A-3ED0EE7026DF}"/>
              </a:ext>
            </a:extLst>
          </p:cNvPr>
          <p:cNvSpPr txBox="1"/>
          <p:nvPr/>
        </p:nvSpPr>
        <p:spPr>
          <a:xfrm>
            <a:off x="6241920" y="3579836"/>
            <a:ext cx="108012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6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73097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3443F687-7575-41BD-9AEE-45883B94487C}"/>
              </a:ext>
            </a:extLst>
          </p:cNvPr>
          <p:cNvSpPr/>
          <p:nvPr/>
        </p:nvSpPr>
        <p:spPr>
          <a:xfrm>
            <a:off x="1757995" y="0"/>
            <a:ext cx="2628900" cy="1771650"/>
          </a:xfrm>
          <a:prstGeom prst="rect">
            <a:avLst/>
          </a:prstGeom>
          <a:solidFill>
            <a:schemeClr val="accent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10D6A21-F86D-429C-BF58-D4C4772ADED3}"/>
              </a:ext>
            </a:extLst>
          </p:cNvPr>
          <p:cNvSpPr/>
          <p:nvPr/>
        </p:nvSpPr>
        <p:spPr>
          <a:xfrm>
            <a:off x="4781550" y="0"/>
            <a:ext cx="2628900" cy="1771650"/>
          </a:xfrm>
          <a:prstGeom prst="rect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69C4076-61FB-408E-9D12-CAD80162D68D}"/>
              </a:ext>
            </a:extLst>
          </p:cNvPr>
          <p:cNvSpPr/>
          <p:nvPr/>
        </p:nvSpPr>
        <p:spPr>
          <a:xfrm>
            <a:off x="7805105" y="0"/>
            <a:ext cx="2628900" cy="1771650"/>
          </a:xfrm>
          <a:prstGeom prst="rect">
            <a:avLst/>
          </a:prstGeom>
          <a:solidFill>
            <a:schemeClr val="accent4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12">
            <a:extLst>
              <a:ext uri="{FF2B5EF4-FFF2-40B4-BE49-F238E27FC236}">
                <a16:creationId xmlns:a16="http://schemas.microsoft.com/office/drawing/2014/main" id="{B6ACC4ED-C55F-4475-B33B-32FDCBE7F779}"/>
              </a:ext>
            </a:extLst>
          </p:cNvPr>
          <p:cNvSpPr>
            <a:spLocks noChangeAspect="1"/>
          </p:cNvSpPr>
          <p:nvPr/>
        </p:nvSpPr>
        <p:spPr>
          <a:xfrm>
            <a:off x="2046128" y="597095"/>
            <a:ext cx="428625" cy="510784"/>
          </a:xfrm>
          <a:custGeom>
            <a:avLst/>
            <a:gdLst/>
            <a:ahLst/>
            <a:cxnLst/>
            <a:rect l="l" t="t" r="r" b="b"/>
            <a:pathLst>
              <a:path w="3312367" h="3947283">
                <a:moveTo>
                  <a:pt x="2537615" y="3705909"/>
                </a:moveTo>
                <a:cubicBezTo>
                  <a:pt x="2512344" y="3705909"/>
                  <a:pt x="2491857" y="3726396"/>
                  <a:pt x="2491857" y="3751667"/>
                </a:cubicBezTo>
                <a:cubicBezTo>
                  <a:pt x="2491857" y="3776938"/>
                  <a:pt x="2512344" y="3797425"/>
                  <a:pt x="2537615" y="3797425"/>
                </a:cubicBezTo>
                <a:lnTo>
                  <a:pt x="2762175" y="3797425"/>
                </a:lnTo>
                <a:cubicBezTo>
                  <a:pt x="2787446" y="3797425"/>
                  <a:pt x="2807933" y="3776938"/>
                  <a:pt x="2807933" y="3751667"/>
                </a:cubicBezTo>
                <a:cubicBezTo>
                  <a:pt x="2807933" y="3726396"/>
                  <a:pt x="2787446" y="3705909"/>
                  <a:pt x="2762175" y="3705909"/>
                </a:cubicBezTo>
                <a:close/>
                <a:moveTo>
                  <a:pt x="1141114" y="3408594"/>
                </a:moveTo>
                <a:cubicBezTo>
                  <a:pt x="1097903" y="3408594"/>
                  <a:pt x="1062874" y="3443623"/>
                  <a:pt x="1062874" y="3486834"/>
                </a:cubicBezTo>
                <a:cubicBezTo>
                  <a:pt x="1062874" y="3530045"/>
                  <a:pt x="1097903" y="3565073"/>
                  <a:pt x="1141114" y="3565073"/>
                </a:cubicBezTo>
                <a:lnTo>
                  <a:pt x="1525078" y="3565074"/>
                </a:lnTo>
                <a:cubicBezTo>
                  <a:pt x="1568289" y="3565074"/>
                  <a:pt x="1603318" y="3530045"/>
                  <a:pt x="1603318" y="3486834"/>
                </a:cubicBezTo>
                <a:lnTo>
                  <a:pt x="1603319" y="3486834"/>
                </a:lnTo>
                <a:cubicBezTo>
                  <a:pt x="1603319" y="3443623"/>
                  <a:pt x="1568290" y="3408594"/>
                  <a:pt x="1525079" y="3408594"/>
                </a:cubicBezTo>
                <a:close/>
                <a:moveTo>
                  <a:pt x="2129393" y="1705414"/>
                </a:moveTo>
                <a:lnTo>
                  <a:pt x="2129393" y="3580170"/>
                </a:lnTo>
                <a:lnTo>
                  <a:pt x="3126216" y="3580170"/>
                </a:lnTo>
                <a:lnTo>
                  <a:pt x="3126216" y="1705414"/>
                </a:lnTo>
                <a:close/>
                <a:moveTo>
                  <a:pt x="2481193" y="1533789"/>
                </a:moveTo>
                <a:cubicBezTo>
                  <a:pt x="2462682" y="1533789"/>
                  <a:pt x="2447676" y="1548795"/>
                  <a:pt x="2447676" y="1567306"/>
                </a:cubicBezTo>
                <a:lnTo>
                  <a:pt x="2447676" y="1572258"/>
                </a:lnTo>
                <a:cubicBezTo>
                  <a:pt x="2447676" y="1590769"/>
                  <a:pt x="2462682" y="1605775"/>
                  <a:pt x="2481193" y="1605775"/>
                </a:cubicBezTo>
                <a:lnTo>
                  <a:pt x="2774415" y="1605775"/>
                </a:lnTo>
                <a:cubicBezTo>
                  <a:pt x="2792926" y="1605775"/>
                  <a:pt x="2807932" y="1590769"/>
                  <a:pt x="2807932" y="1572258"/>
                </a:cubicBezTo>
                <a:lnTo>
                  <a:pt x="2807932" y="1567306"/>
                </a:lnTo>
                <a:cubicBezTo>
                  <a:pt x="2807932" y="1548795"/>
                  <a:pt x="2792926" y="1533789"/>
                  <a:pt x="2774415" y="1533789"/>
                </a:cubicBezTo>
                <a:close/>
                <a:moveTo>
                  <a:pt x="2113478" y="1418392"/>
                </a:moveTo>
                <a:lnTo>
                  <a:pt x="3142130" y="1418392"/>
                </a:lnTo>
                <a:cubicBezTo>
                  <a:pt x="3236149" y="1418392"/>
                  <a:pt x="3312367" y="1494610"/>
                  <a:pt x="3312367" y="1588629"/>
                </a:cubicBezTo>
                <a:lnTo>
                  <a:pt x="3312367" y="3777046"/>
                </a:lnTo>
                <a:cubicBezTo>
                  <a:pt x="3312367" y="3871065"/>
                  <a:pt x="3236149" y="3947283"/>
                  <a:pt x="3142130" y="3947283"/>
                </a:cubicBezTo>
                <a:lnTo>
                  <a:pt x="2113478" y="3947283"/>
                </a:lnTo>
                <a:cubicBezTo>
                  <a:pt x="2019459" y="3947283"/>
                  <a:pt x="1943241" y="3871065"/>
                  <a:pt x="1943241" y="3777046"/>
                </a:cubicBezTo>
                <a:lnTo>
                  <a:pt x="1943241" y="1588629"/>
                </a:lnTo>
                <a:cubicBezTo>
                  <a:pt x="1943241" y="1494610"/>
                  <a:pt x="2019459" y="1418392"/>
                  <a:pt x="2113478" y="1418392"/>
                </a:cubicBezTo>
                <a:close/>
                <a:moveTo>
                  <a:pt x="1006317" y="157391"/>
                </a:moveTo>
                <a:cubicBezTo>
                  <a:pt x="987806" y="157391"/>
                  <a:pt x="972800" y="172397"/>
                  <a:pt x="972800" y="190908"/>
                </a:cubicBezTo>
                <a:lnTo>
                  <a:pt x="972800" y="195860"/>
                </a:lnTo>
                <a:cubicBezTo>
                  <a:pt x="972800" y="214371"/>
                  <a:pt x="987806" y="229377"/>
                  <a:pt x="1006317" y="229377"/>
                </a:cubicBezTo>
                <a:lnTo>
                  <a:pt x="1659876" y="229377"/>
                </a:lnTo>
                <a:cubicBezTo>
                  <a:pt x="1678387" y="229377"/>
                  <a:pt x="1693393" y="214371"/>
                  <a:pt x="1693393" y="195860"/>
                </a:cubicBezTo>
                <a:lnTo>
                  <a:pt x="1693393" y="190908"/>
                </a:lnTo>
                <a:cubicBezTo>
                  <a:pt x="1693393" y="172397"/>
                  <a:pt x="1678387" y="157391"/>
                  <a:pt x="1659876" y="157391"/>
                </a:cubicBezTo>
                <a:close/>
                <a:moveTo>
                  <a:pt x="264780" y="0"/>
                </a:moveTo>
                <a:lnTo>
                  <a:pt x="2401413" y="0"/>
                </a:lnTo>
                <a:cubicBezTo>
                  <a:pt x="2547647" y="0"/>
                  <a:pt x="2666193" y="118546"/>
                  <a:pt x="2666193" y="264780"/>
                </a:cubicBezTo>
                <a:lnTo>
                  <a:pt x="2666193" y="1345374"/>
                </a:lnTo>
                <a:lnTo>
                  <a:pt x="2369517" y="1345374"/>
                </a:lnTo>
                <a:lnTo>
                  <a:pt x="2369517" y="366783"/>
                </a:lnTo>
                <a:lnTo>
                  <a:pt x="296676" y="366783"/>
                </a:lnTo>
                <a:lnTo>
                  <a:pt x="296676" y="3219873"/>
                </a:lnTo>
                <a:lnTo>
                  <a:pt x="1867527" y="3219873"/>
                </a:lnTo>
                <a:lnTo>
                  <a:pt x="1867527" y="3778374"/>
                </a:lnTo>
                <a:lnTo>
                  <a:pt x="264780" y="3778374"/>
                </a:lnTo>
                <a:cubicBezTo>
                  <a:pt x="118546" y="3778374"/>
                  <a:pt x="0" y="3659828"/>
                  <a:pt x="0" y="3513594"/>
                </a:cubicBezTo>
                <a:lnTo>
                  <a:pt x="0" y="264780"/>
                </a:lnTo>
                <a:cubicBezTo>
                  <a:pt x="0" y="118546"/>
                  <a:pt x="118546" y="0"/>
                  <a:pt x="26478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7" name="Rounded Rectangle 3">
            <a:extLst>
              <a:ext uri="{FF2B5EF4-FFF2-40B4-BE49-F238E27FC236}">
                <a16:creationId xmlns:a16="http://schemas.microsoft.com/office/drawing/2014/main" id="{1FF8BA79-30B1-4639-BB7B-BCC078E95B1A}"/>
              </a:ext>
            </a:extLst>
          </p:cNvPr>
          <p:cNvSpPr/>
          <p:nvPr/>
        </p:nvSpPr>
        <p:spPr>
          <a:xfrm>
            <a:off x="8055071" y="597095"/>
            <a:ext cx="627505" cy="510784"/>
          </a:xfrm>
          <a:custGeom>
            <a:avLst/>
            <a:gdLst/>
            <a:ahLst/>
            <a:cxnLst/>
            <a:rect l="l" t="t" r="r" b="b"/>
            <a:pathLst>
              <a:path w="2481182" h="2019660">
                <a:moveTo>
                  <a:pt x="1240591" y="1481245"/>
                </a:moveTo>
                <a:cubicBezTo>
                  <a:pt x="1201062" y="1481245"/>
                  <a:pt x="1169018" y="1511885"/>
                  <a:pt x="1169018" y="1549682"/>
                </a:cubicBezTo>
                <a:cubicBezTo>
                  <a:pt x="1169018" y="1587479"/>
                  <a:pt x="1201062" y="1618119"/>
                  <a:pt x="1240591" y="1618119"/>
                </a:cubicBezTo>
                <a:cubicBezTo>
                  <a:pt x="1280120" y="1618119"/>
                  <a:pt x="1312164" y="1587479"/>
                  <a:pt x="1312164" y="1549682"/>
                </a:cubicBezTo>
                <a:cubicBezTo>
                  <a:pt x="1312164" y="1511885"/>
                  <a:pt x="1280120" y="1481245"/>
                  <a:pt x="1240591" y="1481245"/>
                </a:cubicBezTo>
                <a:close/>
                <a:moveTo>
                  <a:pt x="95430" y="81527"/>
                </a:moveTo>
                <a:lnTo>
                  <a:pt x="95430" y="91249"/>
                </a:lnTo>
                <a:lnTo>
                  <a:pt x="95430" y="1336786"/>
                </a:lnTo>
                <a:lnTo>
                  <a:pt x="95430" y="1414360"/>
                </a:lnTo>
                <a:lnTo>
                  <a:pt x="2385752" y="1414360"/>
                </a:lnTo>
                <a:lnTo>
                  <a:pt x="2385752" y="1336786"/>
                </a:lnTo>
                <a:lnTo>
                  <a:pt x="2385752" y="91249"/>
                </a:lnTo>
                <a:lnTo>
                  <a:pt x="2385752" y="81527"/>
                </a:lnTo>
                <a:close/>
                <a:moveTo>
                  <a:pt x="82232" y="0"/>
                </a:moveTo>
                <a:lnTo>
                  <a:pt x="2398950" y="0"/>
                </a:lnTo>
                <a:cubicBezTo>
                  <a:pt x="2444366" y="0"/>
                  <a:pt x="2481182" y="33399"/>
                  <a:pt x="2481182" y="74597"/>
                </a:cubicBezTo>
                <a:lnTo>
                  <a:pt x="2481182" y="1613510"/>
                </a:lnTo>
                <a:cubicBezTo>
                  <a:pt x="2481182" y="1654709"/>
                  <a:pt x="2444366" y="1688107"/>
                  <a:pt x="2398950" y="1688107"/>
                </a:cubicBezTo>
                <a:lnTo>
                  <a:pt x="1569038" y="1688107"/>
                </a:lnTo>
                <a:lnTo>
                  <a:pt x="1643796" y="1974036"/>
                </a:lnTo>
                <a:lnTo>
                  <a:pt x="1876791" y="1974036"/>
                </a:lnTo>
                <a:cubicBezTo>
                  <a:pt x="1881184" y="1974036"/>
                  <a:pt x="1884744" y="1977440"/>
                  <a:pt x="1884744" y="1981640"/>
                </a:cubicBezTo>
                <a:lnTo>
                  <a:pt x="1884744" y="2012056"/>
                </a:lnTo>
                <a:cubicBezTo>
                  <a:pt x="1884744" y="2016256"/>
                  <a:pt x="1881184" y="2019660"/>
                  <a:pt x="1876791" y="2019660"/>
                </a:cubicBezTo>
                <a:lnTo>
                  <a:pt x="604391" y="2019660"/>
                </a:lnTo>
                <a:cubicBezTo>
                  <a:pt x="599998" y="2019660"/>
                  <a:pt x="596438" y="2016256"/>
                  <a:pt x="596438" y="2012056"/>
                </a:cubicBezTo>
                <a:lnTo>
                  <a:pt x="596438" y="1981640"/>
                </a:lnTo>
                <a:cubicBezTo>
                  <a:pt x="596438" y="1977440"/>
                  <a:pt x="599998" y="1974036"/>
                  <a:pt x="604391" y="1974036"/>
                </a:cubicBezTo>
                <a:lnTo>
                  <a:pt x="837388" y="1974036"/>
                </a:lnTo>
                <a:lnTo>
                  <a:pt x="912145" y="1688107"/>
                </a:lnTo>
                <a:lnTo>
                  <a:pt x="82232" y="1688107"/>
                </a:lnTo>
                <a:cubicBezTo>
                  <a:pt x="36817" y="1688107"/>
                  <a:pt x="0" y="1654709"/>
                  <a:pt x="0" y="1613510"/>
                </a:cubicBezTo>
                <a:lnTo>
                  <a:pt x="0" y="74597"/>
                </a:lnTo>
                <a:cubicBezTo>
                  <a:pt x="0" y="33399"/>
                  <a:pt x="36817" y="0"/>
                  <a:pt x="82232" y="0"/>
                </a:cubicBezTo>
                <a:close/>
              </a:path>
            </a:pathLst>
          </a:custGeom>
          <a:solidFill>
            <a:schemeClr val="bg1"/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2700"/>
          </a:p>
        </p:txBody>
      </p:sp>
      <p:sp>
        <p:nvSpPr>
          <p:cNvPr id="8" name="Trapezoid 18">
            <a:extLst>
              <a:ext uri="{FF2B5EF4-FFF2-40B4-BE49-F238E27FC236}">
                <a16:creationId xmlns:a16="http://schemas.microsoft.com/office/drawing/2014/main" id="{70551595-5F15-421D-B6F4-3A9E1821CC22}"/>
              </a:ext>
            </a:extLst>
          </p:cNvPr>
          <p:cNvSpPr/>
          <p:nvPr/>
        </p:nvSpPr>
        <p:spPr>
          <a:xfrm rot="10800000">
            <a:off x="5007777" y="627487"/>
            <a:ext cx="813253" cy="450000"/>
          </a:xfrm>
          <a:custGeom>
            <a:avLst/>
            <a:gdLst/>
            <a:ahLst/>
            <a:cxnLst/>
            <a:rect l="l" t="t" r="r" b="b"/>
            <a:pathLst>
              <a:path w="2513902" h="1391026">
                <a:moveTo>
                  <a:pt x="1390337" y="97116"/>
                </a:moveTo>
                <a:lnTo>
                  <a:pt x="1390337" y="72919"/>
                </a:lnTo>
                <a:lnTo>
                  <a:pt x="1123565" y="72919"/>
                </a:lnTo>
                <a:lnTo>
                  <a:pt x="1123565" y="97116"/>
                </a:lnTo>
                <a:close/>
                <a:moveTo>
                  <a:pt x="2178715" y="1323989"/>
                </a:moveTo>
                <a:lnTo>
                  <a:pt x="2178715" y="217871"/>
                </a:lnTo>
                <a:lnTo>
                  <a:pt x="335187" y="217871"/>
                </a:lnTo>
                <a:lnTo>
                  <a:pt x="335187" y="1323989"/>
                </a:lnTo>
                <a:close/>
                <a:moveTo>
                  <a:pt x="2190205" y="1391026"/>
                </a:moveTo>
                <a:lnTo>
                  <a:pt x="323696" y="1391026"/>
                </a:lnTo>
                <a:cubicBezTo>
                  <a:pt x="293019" y="1391026"/>
                  <a:pt x="268149" y="1366157"/>
                  <a:pt x="268149" y="1335479"/>
                </a:cubicBezTo>
                <a:lnTo>
                  <a:pt x="268149" y="117315"/>
                </a:lnTo>
                <a:lnTo>
                  <a:pt x="0" y="117315"/>
                </a:lnTo>
                <a:lnTo>
                  <a:pt x="0" y="50278"/>
                </a:lnTo>
                <a:lnTo>
                  <a:pt x="65286" y="0"/>
                </a:lnTo>
                <a:lnTo>
                  <a:pt x="2448616" y="0"/>
                </a:lnTo>
                <a:lnTo>
                  <a:pt x="2513902" y="50278"/>
                </a:lnTo>
                <a:lnTo>
                  <a:pt x="2513902" y="117315"/>
                </a:lnTo>
                <a:lnTo>
                  <a:pt x="2245752" y="117315"/>
                </a:lnTo>
                <a:lnTo>
                  <a:pt x="2245752" y="1335479"/>
                </a:lnTo>
                <a:cubicBezTo>
                  <a:pt x="2245752" y="1366157"/>
                  <a:pt x="2220883" y="1391026"/>
                  <a:pt x="2190205" y="1391026"/>
                </a:cubicBezTo>
                <a:close/>
              </a:path>
            </a:pathLst>
          </a:custGeom>
          <a:solidFill>
            <a:schemeClr val="bg1"/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2021519-210D-4604-87D2-BF9B6C894637}"/>
              </a:ext>
            </a:extLst>
          </p:cNvPr>
          <p:cNvSpPr txBox="1"/>
          <p:nvPr/>
        </p:nvSpPr>
        <p:spPr>
          <a:xfrm>
            <a:off x="2791672" y="382685"/>
            <a:ext cx="140199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ko-KR" altLang="en-US" sz="1200" dirty="0">
                <a:solidFill>
                  <a:schemeClr val="bg1"/>
                </a:solidFill>
                <a:cs typeface="Arial" pitchFamily="34" charset="0"/>
              </a:rPr>
              <a:t>  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2DB8840-3702-4D40-B133-B455B8245E84}"/>
              </a:ext>
            </a:extLst>
          </p:cNvPr>
          <p:cNvSpPr txBox="1"/>
          <p:nvPr/>
        </p:nvSpPr>
        <p:spPr>
          <a:xfrm>
            <a:off x="5995747" y="382683"/>
            <a:ext cx="140199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ko-KR" altLang="en-US" sz="1200" dirty="0">
                <a:solidFill>
                  <a:schemeClr val="bg1"/>
                </a:solidFill>
                <a:cs typeface="Arial" pitchFamily="34" charset="0"/>
              </a:rPr>
              <a:t>  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7F76E18-76AE-4E69-8E67-8C09F128AF80}"/>
              </a:ext>
            </a:extLst>
          </p:cNvPr>
          <p:cNvSpPr txBox="1"/>
          <p:nvPr/>
        </p:nvSpPr>
        <p:spPr>
          <a:xfrm>
            <a:off x="8857293" y="382683"/>
            <a:ext cx="140199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ko-KR" altLang="en-US" sz="1200" dirty="0">
                <a:solidFill>
                  <a:schemeClr val="bg1"/>
                </a:solidFill>
                <a:cs typeface="Arial" pitchFamily="34" charset="0"/>
              </a:rPr>
              <a:t>  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5716C44-DA9E-40F5-8E95-94CDC4FAE369}"/>
              </a:ext>
            </a:extLst>
          </p:cNvPr>
          <p:cNvSpPr txBox="1"/>
          <p:nvPr/>
        </p:nvSpPr>
        <p:spPr>
          <a:xfrm>
            <a:off x="0" y="5487350"/>
            <a:ext cx="12192000" cy="984885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wrap="square" lIns="36000" tIns="0" rIns="36000" bIns="0" rtlCol="0" anchor="ctr">
            <a:spAutoFit/>
          </a:bodyPr>
          <a:lstStyle/>
          <a:p>
            <a:pPr algn="ctr"/>
            <a:r>
              <a:rPr lang="en-US" altLang="ko-KR" sz="3200" dirty="0">
                <a:solidFill>
                  <a:schemeClr val="accent1"/>
                </a:solidFill>
                <a:latin typeface="+mj-lt"/>
              </a:rPr>
              <a:t>We Create Quality Professional </a:t>
            </a:r>
          </a:p>
          <a:p>
            <a:pPr algn="ctr"/>
            <a:r>
              <a:rPr lang="en-US" altLang="ko-KR" sz="3200" dirty="0">
                <a:solidFill>
                  <a:schemeClr val="accent1"/>
                </a:solidFill>
                <a:latin typeface="+mj-lt"/>
              </a:rPr>
              <a:t>PPT Presentation</a:t>
            </a:r>
            <a:endParaRPr lang="ko-KR" altLang="en-US" sz="3200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9E45DC9-D34F-4048-9356-E06B5AE370BB}"/>
              </a:ext>
            </a:extLst>
          </p:cNvPr>
          <p:cNvSpPr txBox="1"/>
          <p:nvPr/>
        </p:nvSpPr>
        <p:spPr>
          <a:xfrm>
            <a:off x="778597" y="4230270"/>
            <a:ext cx="7276474" cy="95410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800" dirty="0">
                <a:solidFill>
                  <a:schemeClr val="bg1"/>
                </a:solidFill>
                <a:cs typeface="Arial" pitchFamily="34" charset="0"/>
              </a:rPr>
              <a:t>ALLPPT Layout</a:t>
            </a:r>
          </a:p>
          <a:p>
            <a:r>
              <a:rPr lang="en-GB" altLang="ko-KR" sz="2800" dirty="0">
                <a:solidFill>
                  <a:schemeClr val="bg1"/>
                </a:solidFill>
                <a:cs typeface="Arial" pitchFamily="34" charset="0"/>
              </a:rPr>
              <a:t>Clean Text Slide for your Presentation</a:t>
            </a:r>
            <a:endParaRPr lang="ko-KR" altLang="en-US" sz="28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81610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21F20EC-FE26-42B0-AAA3-6F82CF8C844E}"/>
              </a:ext>
            </a:extLst>
          </p:cNvPr>
          <p:cNvGrpSpPr/>
          <p:nvPr/>
        </p:nvGrpSpPr>
        <p:grpSpPr>
          <a:xfrm>
            <a:off x="4170615" y="5354680"/>
            <a:ext cx="3357511" cy="841262"/>
            <a:chOff x="2833739" y="5301208"/>
            <a:chExt cx="3357511" cy="841262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A6A7F88B-9EE6-4C0E-9DE5-6C7C9A2803CD}"/>
                </a:ext>
              </a:extLst>
            </p:cNvPr>
            <p:cNvSpPr/>
            <p:nvPr/>
          </p:nvSpPr>
          <p:spPr>
            <a:xfrm>
              <a:off x="2833739" y="5301208"/>
              <a:ext cx="3357511" cy="841262"/>
            </a:xfrm>
            <a:prstGeom prst="ellipse">
              <a:avLst/>
            </a:prstGeom>
            <a:solidFill>
              <a:schemeClr val="tx1">
                <a:lumMod val="50000"/>
                <a:lumOff val="50000"/>
                <a:alpha val="51000"/>
              </a:schemeClr>
            </a:solidFill>
            <a:ln>
              <a:noFill/>
            </a:ln>
            <a:effectLst>
              <a:softEdge rad="317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2700" dirty="0"/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E683D4A2-F358-48B9-A94E-41E02F332696}"/>
                </a:ext>
              </a:extLst>
            </p:cNvPr>
            <p:cNvSpPr/>
            <p:nvPr/>
          </p:nvSpPr>
          <p:spPr>
            <a:xfrm>
              <a:off x="3481626" y="5487505"/>
              <a:ext cx="1728921" cy="433200"/>
            </a:xfrm>
            <a:prstGeom prst="ellipse">
              <a:avLst/>
            </a:prstGeom>
            <a:solidFill>
              <a:schemeClr val="tx1">
                <a:lumMod val="50000"/>
                <a:lumOff val="50000"/>
                <a:alpha val="51000"/>
              </a:schemeClr>
            </a:solidFill>
            <a:ln>
              <a:noFill/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2700" dirty="0"/>
            </a:p>
          </p:txBody>
        </p:sp>
      </p:grpSp>
      <p:sp>
        <p:nvSpPr>
          <p:cNvPr id="6" name="Rectangle 5">
            <a:extLst>
              <a:ext uri="{FF2B5EF4-FFF2-40B4-BE49-F238E27FC236}">
                <a16:creationId xmlns:a16="http://schemas.microsoft.com/office/drawing/2014/main" id="{41129F8B-4295-4481-ACBE-E33A6CD562DA}"/>
              </a:ext>
            </a:extLst>
          </p:cNvPr>
          <p:cNvSpPr/>
          <p:nvPr/>
        </p:nvSpPr>
        <p:spPr>
          <a:xfrm>
            <a:off x="7093446" y="2151633"/>
            <a:ext cx="432048" cy="432048"/>
          </a:xfrm>
          <a:prstGeom prst="rect">
            <a:avLst/>
          </a:prstGeom>
          <a:noFill/>
          <a:ln w="254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EC18D9A-1E2D-4697-B099-11208262D4D7}"/>
              </a:ext>
            </a:extLst>
          </p:cNvPr>
          <p:cNvSpPr txBox="1"/>
          <p:nvPr/>
        </p:nvSpPr>
        <p:spPr>
          <a:xfrm>
            <a:off x="7617675" y="2375263"/>
            <a:ext cx="338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D936FA7-D4F9-462E-A9E5-39E6CA032442}"/>
              </a:ext>
            </a:extLst>
          </p:cNvPr>
          <p:cNvSpPr txBox="1"/>
          <p:nvPr/>
        </p:nvSpPr>
        <p:spPr>
          <a:xfrm>
            <a:off x="7607723" y="2119284"/>
            <a:ext cx="338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 _ Graph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74654908-48FE-4221-A05B-3DE9F48D36AE}"/>
              </a:ext>
            </a:extLst>
          </p:cNvPr>
          <p:cNvCxnSpPr>
            <a:cxnSpLocks/>
          </p:cNvCxnSpPr>
          <p:nvPr/>
        </p:nvCxnSpPr>
        <p:spPr>
          <a:xfrm>
            <a:off x="7566165" y="2367657"/>
            <a:ext cx="3600000" cy="2612"/>
          </a:xfrm>
          <a:prstGeom prst="line">
            <a:avLst/>
          </a:prstGeom>
          <a:ln w="19050">
            <a:solidFill>
              <a:schemeClr val="accent5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5A3ECE3B-567A-4813-8CCC-4300D7C3AF80}"/>
              </a:ext>
            </a:extLst>
          </p:cNvPr>
          <p:cNvSpPr/>
          <p:nvPr/>
        </p:nvSpPr>
        <p:spPr>
          <a:xfrm>
            <a:off x="4695081" y="2945259"/>
            <a:ext cx="432048" cy="432048"/>
          </a:xfrm>
          <a:prstGeom prst="rect">
            <a:avLst/>
          </a:prstGeom>
          <a:noFill/>
          <a:ln w="254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4D3E087-F465-42A1-80F3-1A9AD37FA315}"/>
              </a:ext>
            </a:extLst>
          </p:cNvPr>
          <p:cNvSpPr txBox="1"/>
          <p:nvPr/>
        </p:nvSpPr>
        <p:spPr>
          <a:xfrm>
            <a:off x="1253047" y="3161284"/>
            <a:ext cx="338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6C4C7A4-7386-477E-B57F-F18ED3D7ED4A}"/>
              </a:ext>
            </a:extLst>
          </p:cNvPr>
          <p:cNvSpPr txBox="1"/>
          <p:nvPr/>
        </p:nvSpPr>
        <p:spPr>
          <a:xfrm>
            <a:off x="1253047" y="2884284"/>
            <a:ext cx="338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 _ Graph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774EB8C9-8CB0-4D07-9A43-525E1AC43AC5}"/>
              </a:ext>
            </a:extLst>
          </p:cNvPr>
          <p:cNvCxnSpPr>
            <a:cxnSpLocks/>
          </p:cNvCxnSpPr>
          <p:nvPr/>
        </p:nvCxnSpPr>
        <p:spPr>
          <a:xfrm>
            <a:off x="1150582" y="3161283"/>
            <a:ext cx="3600000" cy="0"/>
          </a:xfrm>
          <a:prstGeom prst="line">
            <a:avLst/>
          </a:prstGeom>
          <a:ln w="19050">
            <a:solidFill>
              <a:schemeClr val="accent4"/>
            </a:solidFill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>
            <a:extLst>
              <a:ext uri="{FF2B5EF4-FFF2-40B4-BE49-F238E27FC236}">
                <a16:creationId xmlns:a16="http://schemas.microsoft.com/office/drawing/2014/main" id="{0E753E2B-D6A8-4E98-975D-E17F7D864D6A}"/>
              </a:ext>
            </a:extLst>
          </p:cNvPr>
          <p:cNvSpPr/>
          <p:nvPr/>
        </p:nvSpPr>
        <p:spPr>
          <a:xfrm>
            <a:off x="7093446" y="3733160"/>
            <a:ext cx="432048" cy="432048"/>
          </a:xfrm>
          <a:prstGeom prst="rect">
            <a:avLst/>
          </a:prstGeom>
          <a:noFill/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185C47B-85FA-485C-A38D-A0D98FD5881C}"/>
              </a:ext>
            </a:extLst>
          </p:cNvPr>
          <p:cNvSpPr txBox="1"/>
          <p:nvPr/>
        </p:nvSpPr>
        <p:spPr>
          <a:xfrm>
            <a:off x="7617675" y="3956790"/>
            <a:ext cx="338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66593EF-A63F-4E9A-86AC-C7BD48F347E9}"/>
              </a:ext>
            </a:extLst>
          </p:cNvPr>
          <p:cNvSpPr txBox="1"/>
          <p:nvPr/>
        </p:nvSpPr>
        <p:spPr>
          <a:xfrm>
            <a:off x="7607723" y="3700810"/>
            <a:ext cx="338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 _ Graph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8B1CD9D7-43C1-49E3-BCEB-187ED60D8602}"/>
              </a:ext>
            </a:extLst>
          </p:cNvPr>
          <p:cNvCxnSpPr/>
          <p:nvPr/>
        </p:nvCxnSpPr>
        <p:spPr>
          <a:xfrm>
            <a:off x="7525494" y="3949184"/>
            <a:ext cx="3600000" cy="2612"/>
          </a:xfrm>
          <a:prstGeom prst="line">
            <a:avLst/>
          </a:prstGeom>
          <a:ln w="19050">
            <a:solidFill>
              <a:schemeClr val="accent3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>
            <a:extLst>
              <a:ext uri="{FF2B5EF4-FFF2-40B4-BE49-F238E27FC236}">
                <a16:creationId xmlns:a16="http://schemas.microsoft.com/office/drawing/2014/main" id="{0E767D56-76B8-4039-8E18-CD76707762A8}"/>
              </a:ext>
            </a:extLst>
          </p:cNvPr>
          <p:cNvSpPr/>
          <p:nvPr/>
        </p:nvSpPr>
        <p:spPr>
          <a:xfrm>
            <a:off x="4695081" y="4418221"/>
            <a:ext cx="432048" cy="432048"/>
          </a:xfrm>
          <a:prstGeom prst="rect">
            <a:avLst/>
          </a:prstGeom>
          <a:noFill/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50E3A1C-4701-43FC-A7A8-153E3A71FB76}"/>
              </a:ext>
            </a:extLst>
          </p:cNvPr>
          <p:cNvSpPr txBox="1"/>
          <p:nvPr/>
        </p:nvSpPr>
        <p:spPr>
          <a:xfrm>
            <a:off x="1253047" y="4634246"/>
            <a:ext cx="338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F0207A8-D5FB-4D39-BE34-87002E768217}"/>
              </a:ext>
            </a:extLst>
          </p:cNvPr>
          <p:cNvSpPr txBox="1"/>
          <p:nvPr/>
        </p:nvSpPr>
        <p:spPr>
          <a:xfrm>
            <a:off x="1253047" y="4357246"/>
            <a:ext cx="338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 _ Graph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16287263-2AEE-421F-8CFC-C5DA1491D6E6}"/>
              </a:ext>
            </a:extLst>
          </p:cNvPr>
          <p:cNvCxnSpPr>
            <a:cxnSpLocks/>
          </p:cNvCxnSpPr>
          <p:nvPr/>
        </p:nvCxnSpPr>
        <p:spPr>
          <a:xfrm>
            <a:off x="1109911" y="4634245"/>
            <a:ext cx="3600000" cy="0"/>
          </a:xfrm>
          <a:prstGeom prst="line">
            <a:avLst/>
          </a:prstGeom>
          <a:ln w="19050">
            <a:solidFill>
              <a:schemeClr val="accent2"/>
            </a:solidFill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2" name="Group 21">
            <a:extLst>
              <a:ext uri="{FF2B5EF4-FFF2-40B4-BE49-F238E27FC236}">
                <a16:creationId xmlns:a16="http://schemas.microsoft.com/office/drawing/2014/main" id="{769D334E-DB27-4933-9EB4-9225528D7170}"/>
              </a:ext>
            </a:extLst>
          </p:cNvPr>
          <p:cNvGrpSpPr/>
          <p:nvPr/>
        </p:nvGrpSpPr>
        <p:grpSpPr>
          <a:xfrm>
            <a:off x="5356872" y="1993032"/>
            <a:ext cx="1402743" cy="3758132"/>
            <a:chOff x="2411760" y="1109886"/>
            <a:chExt cx="1752575" cy="4695378"/>
          </a:xfrm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5335287D-35C8-4C3D-9CEF-6F0B61F24B50}"/>
                </a:ext>
              </a:extLst>
            </p:cNvPr>
            <p:cNvSpPr/>
            <p:nvPr/>
          </p:nvSpPr>
          <p:spPr>
            <a:xfrm>
              <a:off x="2411760" y="1109886"/>
              <a:ext cx="936104" cy="936104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  <a:scene3d>
              <a:camera prst="obliqueBottomRight">
                <a:rot lat="21299999" lon="0" rev="0"/>
              </a:camera>
              <a:lightRig rig="balanced" dir="t"/>
            </a:scene3d>
            <a:sp3d extrusionH="527050" prstMaterial="matte">
              <a:extrusionClr>
                <a:schemeClr val="accent5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21B07C37-CC3B-48FD-8ED8-07F92EE26C7A}"/>
                </a:ext>
              </a:extLst>
            </p:cNvPr>
            <p:cNvSpPr/>
            <p:nvPr/>
          </p:nvSpPr>
          <p:spPr>
            <a:xfrm>
              <a:off x="3228231" y="2036465"/>
              <a:ext cx="936104" cy="93610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  <a:scene3d>
              <a:camera prst="obliqueBottomRight">
                <a:rot lat="21299999" lon="0" rev="0"/>
              </a:camera>
              <a:lightRig rig="balanced" dir="t"/>
            </a:scene3d>
            <a:sp3d extrusionH="457200" prstMaterial="matte">
              <a:extrusionClr>
                <a:schemeClr val="accent4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7063253F-2076-4E42-8EB3-005B9B280033}"/>
                </a:ext>
              </a:extLst>
            </p:cNvPr>
            <p:cNvSpPr/>
            <p:nvPr/>
          </p:nvSpPr>
          <p:spPr>
            <a:xfrm>
              <a:off x="2411760" y="2977902"/>
              <a:ext cx="936104" cy="93610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  <a:scene3d>
              <a:camera prst="obliqueBottomRight"/>
              <a:lightRig rig="balanced" dir="t"/>
            </a:scene3d>
            <a:sp3d extrusionH="508000" prstMaterial="matte">
              <a:extrusionClr>
                <a:schemeClr val="accent3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ED6B710B-9700-4963-B933-CCE2498E7A67}"/>
                </a:ext>
              </a:extLst>
            </p:cNvPr>
            <p:cNvSpPr/>
            <p:nvPr/>
          </p:nvSpPr>
          <p:spPr>
            <a:xfrm>
              <a:off x="2411760" y="4869160"/>
              <a:ext cx="936104" cy="93610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scene3d>
              <a:camera prst="obliqueTopRight"/>
              <a:lightRig rig="balanced" dir="t"/>
            </a:scene3d>
            <a:sp3d extrusionH="558800" prstMaterial="matte">
              <a:extrusionClr>
                <a:schemeClr val="accent1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3F12C515-607D-4520-A7D2-71A360AD0A6D}"/>
                </a:ext>
              </a:extLst>
            </p:cNvPr>
            <p:cNvSpPr/>
            <p:nvPr/>
          </p:nvSpPr>
          <p:spPr>
            <a:xfrm>
              <a:off x="3228231" y="3933056"/>
              <a:ext cx="936104" cy="93610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scene3d>
              <a:camera prst="perspectiveLeft"/>
              <a:lightRig rig="balanced" dir="t"/>
            </a:scene3d>
            <a:sp3d extrusionH="508000" prstMaterial="matte">
              <a:extrusionClr>
                <a:schemeClr val="accent2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28" name="Rectangle 27">
            <a:extLst>
              <a:ext uri="{FF2B5EF4-FFF2-40B4-BE49-F238E27FC236}">
                <a16:creationId xmlns:a16="http://schemas.microsoft.com/office/drawing/2014/main" id="{24175252-5018-4D5A-9605-36677C692CC2}"/>
              </a:ext>
            </a:extLst>
          </p:cNvPr>
          <p:cNvSpPr/>
          <p:nvPr/>
        </p:nvSpPr>
        <p:spPr>
          <a:xfrm>
            <a:off x="7093446" y="5131028"/>
            <a:ext cx="432048" cy="432048"/>
          </a:xfrm>
          <a:prstGeom prst="rect">
            <a:avLst/>
          </a:prstGeom>
          <a:noFill/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526F8A6F-F8CB-49B1-8137-DDA6F570F49A}"/>
              </a:ext>
            </a:extLst>
          </p:cNvPr>
          <p:cNvSpPr txBox="1"/>
          <p:nvPr/>
        </p:nvSpPr>
        <p:spPr>
          <a:xfrm>
            <a:off x="7617675" y="5354658"/>
            <a:ext cx="338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BB237AF9-4AB7-488C-9E24-E65F42666175}"/>
              </a:ext>
            </a:extLst>
          </p:cNvPr>
          <p:cNvSpPr txBox="1"/>
          <p:nvPr/>
        </p:nvSpPr>
        <p:spPr>
          <a:xfrm>
            <a:off x="7607723" y="5098678"/>
            <a:ext cx="338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 _ Graph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14BF8221-FF7E-414C-9E4A-D25C0BB80216}"/>
              </a:ext>
            </a:extLst>
          </p:cNvPr>
          <p:cNvCxnSpPr/>
          <p:nvPr/>
        </p:nvCxnSpPr>
        <p:spPr>
          <a:xfrm>
            <a:off x="7525494" y="5347052"/>
            <a:ext cx="3600000" cy="2612"/>
          </a:xfrm>
          <a:prstGeom prst="line">
            <a:avLst/>
          </a:prstGeom>
          <a:ln w="19050">
            <a:solidFill>
              <a:schemeClr val="accent1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ectangle 16">
            <a:extLst>
              <a:ext uri="{FF2B5EF4-FFF2-40B4-BE49-F238E27FC236}">
                <a16:creationId xmlns:a16="http://schemas.microsoft.com/office/drawing/2014/main" id="{5F4B6C51-10C5-4F6D-AD65-BF3BB4A22F2B}"/>
              </a:ext>
            </a:extLst>
          </p:cNvPr>
          <p:cNvSpPr/>
          <p:nvPr/>
        </p:nvSpPr>
        <p:spPr>
          <a:xfrm rot="2700000">
            <a:off x="6243153" y="2866038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3" name="Rectangle 9">
            <a:extLst>
              <a:ext uri="{FF2B5EF4-FFF2-40B4-BE49-F238E27FC236}">
                <a16:creationId xmlns:a16="http://schemas.microsoft.com/office/drawing/2014/main" id="{EFC572A6-A701-4481-B0C5-B15FFDE2A9D3}"/>
              </a:ext>
            </a:extLst>
          </p:cNvPr>
          <p:cNvSpPr/>
          <p:nvPr/>
        </p:nvSpPr>
        <p:spPr>
          <a:xfrm>
            <a:off x="5583879" y="2212862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4" name="Rectangle 36">
            <a:extLst>
              <a:ext uri="{FF2B5EF4-FFF2-40B4-BE49-F238E27FC236}">
                <a16:creationId xmlns:a16="http://schemas.microsoft.com/office/drawing/2014/main" id="{20C0E4AF-2526-4F2B-BD44-E6C29E1DC346}"/>
              </a:ext>
            </a:extLst>
          </p:cNvPr>
          <p:cNvSpPr/>
          <p:nvPr/>
        </p:nvSpPr>
        <p:spPr>
          <a:xfrm>
            <a:off x="5523972" y="3707556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5" name="Round Same Side Corner Rectangle 36">
            <a:extLst>
              <a:ext uri="{FF2B5EF4-FFF2-40B4-BE49-F238E27FC236}">
                <a16:creationId xmlns:a16="http://schemas.microsoft.com/office/drawing/2014/main" id="{0E56974D-EE53-419F-B970-8E882F3B0C9C}"/>
              </a:ext>
            </a:extLst>
          </p:cNvPr>
          <p:cNvSpPr>
            <a:spLocks noChangeAspect="1"/>
          </p:cNvSpPr>
          <p:nvPr/>
        </p:nvSpPr>
        <p:spPr>
          <a:xfrm>
            <a:off x="5551918" y="5211965"/>
            <a:ext cx="396000" cy="31308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6" name="Oval 21">
            <a:extLst>
              <a:ext uri="{FF2B5EF4-FFF2-40B4-BE49-F238E27FC236}">
                <a16:creationId xmlns:a16="http://schemas.microsoft.com/office/drawing/2014/main" id="{5AFF9B3A-8A8A-4B6D-B4ED-2281DB900888}"/>
              </a:ext>
            </a:extLst>
          </p:cNvPr>
          <p:cNvSpPr>
            <a:spLocks noChangeAspect="1"/>
          </p:cNvSpPr>
          <p:nvPr/>
        </p:nvSpPr>
        <p:spPr>
          <a:xfrm>
            <a:off x="6221467" y="4449724"/>
            <a:ext cx="354676" cy="357638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7" name="Rectangle 16">
            <a:extLst>
              <a:ext uri="{FF2B5EF4-FFF2-40B4-BE49-F238E27FC236}">
                <a16:creationId xmlns:a16="http://schemas.microsoft.com/office/drawing/2014/main" id="{C76C33DC-6F1B-41E7-9630-9CA431F72C94}"/>
              </a:ext>
            </a:extLst>
          </p:cNvPr>
          <p:cNvSpPr/>
          <p:nvPr/>
        </p:nvSpPr>
        <p:spPr>
          <a:xfrm rot="2700000">
            <a:off x="4832023" y="3011504"/>
            <a:ext cx="167088" cy="299558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8" name="Rectangle 9">
            <a:extLst>
              <a:ext uri="{FF2B5EF4-FFF2-40B4-BE49-F238E27FC236}">
                <a16:creationId xmlns:a16="http://schemas.microsoft.com/office/drawing/2014/main" id="{24A56700-E89C-48B6-B815-3F3D567B1014}"/>
              </a:ext>
            </a:extLst>
          </p:cNvPr>
          <p:cNvSpPr/>
          <p:nvPr/>
        </p:nvSpPr>
        <p:spPr>
          <a:xfrm>
            <a:off x="7210808" y="2255891"/>
            <a:ext cx="207014" cy="193784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9" name="Rectangle 36">
            <a:extLst>
              <a:ext uri="{FF2B5EF4-FFF2-40B4-BE49-F238E27FC236}">
                <a16:creationId xmlns:a16="http://schemas.microsoft.com/office/drawing/2014/main" id="{86F28A6F-2C84-46A1-AA6D-2FA0943B6F63}"/>
              </a:ext>
            </a:extLst>
          </p:cNvPr>
          <p:cNvSpPr/>
          <p:nvPr/>
        </p:nvSpPr>
        <p:spPr>
          <a:xfrm>
            <a:off x="7180241" y="3843093"/>
            <a:ext cx="244656" cy="20451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0" name="Round Same Side Corner Rectangle 36">
            <a:extLst>
              <a:ext uri="{FF2B5EF4-FFF2-40B4-BE49-F238E27FC236}">
                <a16:creationId xmlns:a16="http://schemas.microsoft.com/office/drawing/2014/main" id="{4A71743E-4515-4F83-B0E1-1CBCA8E97A9F}"/>
              </a:ext>
            </a:extLst>
          </p:cNvPr>
          <p:cNvSpPr>
            <a:spLocks noChangeAspect="1"/>
          </p:cNvSpPr>
          <p:nvPr/>
        </p:nvSpPr>
        <p:spPr>
          <a:xfrm>
            <a:off x="7187122" y="5256296"/>
            <a:ext cx="248822" cy="196723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1" name="Oval 21">
            <a:extLst>
              <a:ext uri="{FF2B5EF4-FFF2-40B4-BE49-F238E27FC236}">
                <a16:creationId xmlns:a16="http://schemas.microsoft.com/office/drawing/2014/main" id="{2CE73194-4598-4C65-A1D7-DC890FB0FCBD}"/>
              </a:ext>
            </a:extLst>
          </p:cNvPr>
          <p:cNvSpPr>
            <a:spLocks noChangeAspect="1"/>
          </p:cNvSpPr>
          <p:nvPr/>
        </p:nvSpPr>
        <p:spPr>
          <a:xfrm>
            <a:off x="4801607" y="4529377"/>
            <a:ext cx="222856" cy="224717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792249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Freeform 87">
            <a:extLst>
              <a:ext uri="{FF2B5EF4-FFF2-40B4-BE49-F238E27FC236}">
                <a16:creationId xmlns:a16="http://schemas.microsoft.com/office/drawing/2014/main" id="{A968D45B-890B-41AB-BFA8-A865A841BD4D}"/>
              </a:ext>
            </a:extLst>
          </p:cNvPr>
          <p:cNvSpPr/>
          <p:nvPr/>
        </p:nvSpPr>
        <p:spPr>
          <a:xfrm>
            <a:off x="5164550" y="3653562"/>
            <a:ext cx="1701130" cy="2956959"/>
          </a:xfrm>
          <a:custGeom>
            <a:avLst/>
            <a:gdLst>
              <a:gd name="connsiteX0" fmla="*/ 1847850 w 3571875"/>
              <a:gd name="connsiteY0" fmla="*/ 6791325 h 6791325"/>
              <a:gd name="connsiteX1" fmla="*/ 3571875 w 3571875"/>
              <a:gd name="connsiteY1" fmla="*/ 6781800 h 6791325"/>
              <a:gd name="connsiteX2" fmla="*/ 2514600 w 3571875"/>
              <a:gd name="connsiteY2" fmla="*/ 3819525 h 6791325"/>
              <a:gd name="connsiteX3" fmla="*/ 2390775 w 3571875"/>
              <a:gd name="connsiteY3" fmla="*/ 3267075 h 6791325"/>
              <a:gd name="connsiteX4" fmla="*/ 2752725 w 3571875"/>
              <a:gd name="connsiteY4" fmla="*/ 2162175 h 6791325"/>
              <a:gd name="connsiteX5" fmla="*/ 3390900 w 3571875"/>
              <a:gd name="connsiteY5" fmla="*/ 1247775 h 6791325"/>
              <a:gd name="connsiteX6" fmla="*/ 3209925 w 3571875"/>
              <a:gd name="connsiteY6" fmla="*/ 1133475 h 6791325"/>
              <a:gd name="connsiteX7" fmla="*/ 2543175 w 3571875"/>
              <a:gd name="connsiteY7" fmla="*/ 1857375 h 6791325"/>
              <a:gd name="connsiteX8" fmla="*/ 2371725 w 3571875"/>
              <a:gd name="connsiteY8" fmla="*/ 1752600 h 6791325"/>
              <a:gd name="connsiteX9" fmla="*/ 2771775 w 3571875"/>
              <a:gd name="connsiteY9" fmla="*/ 390525 h 6791325"/>
              <a:gd name="connsiteX10" fmla="*/ 2486025 w 3571875"/>
              <a:gd name="connsiteY10" fmla="*/ 295275 h 6791325"/>
              <a:gd name="connsiteX11" fmla="*/ 2124075 w 3571875"/>
              <a:gd name="connsiteY11" fmla="*/ 1609725 h 6791325"/>
              <a:gd name="connsiteX12" fmla="*/ 1971675 w 3571875"/>
              <a:gd name="connsiteY12" fmla="*/ 1495425 h 6791325"/>
              <a:gd name="connsiteX13" fmla="*/ 1990725 w 3571875"/>
              <a:gd name="connsiteY13" fmla="*/ 0 h 6791325"/>
              <a:gd name="connsiteX14" fmla="*/ 1790700 w 3571875"/>
              <a:gd name="connsiteY14" fmla="*/ 66675 h 6791325"/>
              <a:gd name="connsiteX15" fmla="*/ 1724025 w 3571875"/>
              <a:gd name="connsiteY15" fmla="*/ 1514475 h 6791325"/>
              <a:gd name="connsiteX16" fmla="*/ 1524000 w 3571875"/>
              <a:gd name="connsiteY16" fmla="*/ 1504950 h 6791325"/>
              <a:gd name="connsiteX17" fmla="*/ 1352550 w 3571875"/>
              <a:gd name="connsiteY17" fmla="*/ 123825 h 6791325"/>
              <a:gd name="connsiteX18" fmla="*/ 1171575 w 3571875"/>
              <a:gd name="connsiteY18" fmla="*/ 123825 h 6791325"/>
              <a:gd name="connsiteX19" fmla="*/ 1219200 w 3571875"/>
              <a:gd name="connsiteY19" fmla="*/ 1638300 h 6791325"/>
              <a:gd name="connsiteX20" fmla="*/ 1057275 w 3571875"/>
              <a:gd name="connsiteY20" fmla="*/ 2190750 h 6791325"/>
              <a:gd name="connsiteX21" fmla="*/ 800100 w 3571875"/>
              <a:gd name="connsiteY21" fmla="*/ 2247900 h 6791325"/>
              <a:gd name="connsiteX22" fmla="*/ 85725 w 3571875"/>
              <a:gd name="connsiteY22" fmla="*/ 1733550 h 6791325"/>
              <a:gd name="connsiteX23" fmla="*/ 0 w 3571875"/>
              <a:gd name="connsiteY23" fmla="*/ 2038350 h 6791325"/>
              <a:gd name="connsiteX24" fmla="*/ 609600 w 3571875"/>
              <a:gd name="connsiteY24" fmla="*/ 2743200 h 6791325"/>
              <a:gd name="connsiteX25" fmla="*/ 1238250 w 3571875"/>
              <a:gd name="connsiteY25" fmla="*/ 3476625 h 6791325"/>
              <a:gd name="connsiteX26" fmla="*/ 1457325 w 3571875"/>
              <a:gd name="connsiteY26" fmla="*/ 4010025 h 6791325"/>
              <a:gd name="connsiteX27" fmla="*/ 1847850 w 3571875"/>
              <a:gd name="connsiteY27" fmla="*/ 6791325 h 6791325"/>
              <a:gd name="connsiteX0" fmla="*/ 1889034 w 3613059"/>
              <a:gd name="connsiteY0" fmla="*/ 6791325 h 6791325"/>
              <a:gd name="connsiteX1" fmla="*/ 3613059 w 3613059"/>
              <a:gd name="connsiteY1" fmla="*/ 6781800 h 6791325"/>
              <a:gd name="connsiteX2" fmla="*/ 2555784 w 3613059"/>
              <a:gd name="connsiteY2" fmla="*/ 3819525 h 6791325"/>
              <a:gd name="connsiteX3" fmla="*/ 2431959 w 3613059"/>
              <a:gd name="connsiteY3" fmla="*/ 3267075 h 6791325"/>
              <a:gd name="connsiteX4" fmla="*/ 2793909 w 3613059"/>
              <a:gd name="connsiteY4" fmla="*/ 2162175 h 6791325"/>
              <a:gd name="connsiteX5" fmla="*/ 3432084 w 3613059"/>
              <a:gd name="connsiteY5" fmla="*/ 1247775 h 6791325"/>
              <a:gd name="connsiteX6" fmla="*/ 3251109 w 3613059"/>
              <a:gd name="connsiteY6" fmla="*/ 1133475 h 6791325"/>
              <a:gd name="connsiteX7" fmla="*/ 2584359 w 3613059"/>
              <a:gd name="connsiteY7" fmla="*/ 1857375 h 6791325"/>
              <a:gd name="connsiteX8" fmla="*/ 2412909 w 3613059"/>
              <a:gd name="connsiteY8" fmla="*/ 1752600 h 6791325"/>
              <a:gd name="connsiteX9" fmla="*/ 2812959 w 3613059"/>
              <a:gd name="connsiteY9" fmla="*/ 390525 h 6791325"/>
              <a:gd name="connsiteX10" fmla="*/ 2527209 w 3613059"/>
              <a:gd name="connsiteY10" fmla="*/ 295275 h 6791325"/>
              <a:gd name="connsiteX11" fmla="*/ 2165259 w 3613059"/>
              <a:gd name="connsiteY11" fmla="*/ 1609725 h 6791325"/>
              <a:gd name="connsiteX12" fmla="*/ 2012859 w 3613059"/>
              <a:gd name="connsiteY12" fmla="*/ 1495425 h 6791325"/>
              <a:gd name="connsiteX13" fmla="*/ 2031909 w 3613059"/>
              <a:gd name="connsiteY13" fmla="*/ 0 h 6791325"/>
              <a:gd name="connsiteX14" fmla="*/ 1831884 w 3613059"/>
              <a:gd name="connsiteY14" fmla="*/ 66675 h 6791325"/>
              <a:gd name="connsiteX15" fmla="*/ 1765209 w 3613059"/>
              <a:gd name="connsiteY15" fmla="*/ 1514475 h 6791325"/>
              <a:gd name="connsiteX16" fmla="*/ 1565184 w 3613059"/>
              <a:gd name="connsiteY16" fmla="*/ 1504950 h 6791325"/>
              <a:gd name="connsiteX17" fmla="*/ 1393734 w 3613059"/>
              <a:gd name="connsiteY17" fmla="*/ 123825 h 6791325"/>
              <a:gd name="connsiteX18" fmla="*/ 1212759 w 3613059"/>
              <a:gd name="connsiteY18" fmla="*/ 123825 h 6791325"/>
              <a:gd name="connsiteX19" fmla="*/ 1260384 w 3613059"/>
              <a:gd name="connsiteY19" fmla="*/ 1638300 h 6791325"/>
              <a:gd name="connsiteX20" fmla="*/ 1098459 w 3613059"/>
              <a:gd name="connsiteY20" fmla="*/ 2190750 h 6791325"/>
              <a:gd name="connsiteX21" fmla="*/ 841284 w 3613059"/>
              <a:gd name="connsiteY21" fmla="*/ 2247900 h 6791325"/>
              <a:gd name="connsiteX22" fmla="*/ 126909 w 3613059"/>
              <a:gd name="connsiteY22" fmla="*/ 1733550 h 6791325"/>
              <a:gd name="connsiteX23" fmla="*/ 41184 w 3613059"/>
              <a:gd name="connsiteY23" fmla="*/ 2038350 h 6791325"/>
              <a:gd name="connsiteX24" fmla="*/ 650784 w 3613059"/>
              <a:gd name="connsiteY24" fmla="*/ 2743200 h 6791325"/>
              <a:gd name="connsiteX25" fmla="*/ 1279434 w 3613059"/>
              <a:gd name="connsiteY25" fmla="*/ 3476625 h 6791325"/>
              <a:gd name="connsiteX26" fmla="*/ 1498509 w 3613059"/>
              <a:gd name="connsiteY26" fmla="*/ 4010025 h 6791325"/>
              <a:gd name="connsiteX27" fmla="*/ 1889034 w 3613059"/>
              <a:gd name="connsiteY27" fmla="*/ 6791325 h 6791325"/>
              <a:gd name="connsiteX0" fmla="*/ 1872461 w 3596486"/>
              <a:gd name="connsiteY0" fmla="*/ 6791325 h 6791325"/>
              <a:gd name="connsiteX1" fmla="*/ 3596486 w 3596486"/>
              <a:gd name="connsiteY1" fmla="*/ 6781800 h 6791325"/>
              <a:gd name="connsiteX2" fmla="*/ 2539211 w 3596486"/>
              <a:gd name="connsiteY2" fmla="*/ 3819525 h 6791325"/>
              <a:gd name="connsiteX3" fmla="*/ 2415386 w 3596486"/>
              <a:gd name="connsiteY3" fmla="*/ 3267075 h 6791325"/>
              <a:gd name="connsiteX4" fmla="*/ 2777336 w 3596486"/>
              <a:gd name="connsiteY4" fmla="*/ 2162175 h 6791325"/>
              <a:gd name="connsiteX5" fmla="*/ 3415511 w 3596486"/>
              <a:gd name="connsiteY5" fmla="*/ 1247775 h 6791325"/>
              <a:gd name="connsiteX6" fmla="*/ 3234536 w 3596486"/>
              <a:gd name="connsiteY6" fmla="*/ 1133475 h 6791325"/>
              <a:gd name="connsiteX7" fmla="*/ 2567786 w 3596486"/>
              <a:gd name="connsiteY7" fmla="*/ 1857375 h 6791325"/>
              <a:gd name="connsiteX8" fmla="*/ 2396336 w 3596486"/>
              <a:gd name="connsiteY8" fmla="*/ 1752600 h 6791325"/>
              <a:gd name="connsiteX9" fmla="*/ 2796386 w 3596486"/>
              <a:gd name="connsiteY9" fmla="*/ 390525 h 6791325"/>
              <a:gd name="connsiteX10" fmla="*/ 2510636 w 3596486"/>
              <a:gd name="connsiteY10" fmla="*/ 295275 h 6791325"/>
              <a:gd name="connsiteX11" fmla="*/ 2148686 w 3596486"/>
              <a:gd name="connsiteY11" fmla="*/ 1609725 h 6791325"/>
              <a:gd name="connsiteX12" fmla="*/ 1996286 w 3596486"/>
              <a:gd name="connsiteY12" fmla="*/ 1495425 h 6791325"/>
              <a:gd name="connsiteX13" fmla="*/ 2015336 w 3596486"/>
              <a:gd name="connsiteY13" fmla="*/ 0 h 6791325"/>
              <a:gd name="connsiteX14" fmla="*/ 1815311 w 3596486"/>
              <a:gd name="connsiteY14" fmla="*/ 66675 h 6791325"/>
              <a:gd name="connsiteX15" fmla="*/ 1748636 w 3596486"/>
              <a:gd name="connsiteY15" fmla="*/ 1514475 h 6791325"/>
              <a:gd name="connsiteX16" fmla="*/ 1548611 w 3596486"/>
              <a:gd name="connsiteY16" fmla="*/ 1504950 h 6791325"/>
              <a:gd name="connsiteX17" fmla="*/ 1377161 w 3596486"/>
              <a:gd name="connsiteY17" fmla="*/ 123825 h 6791325"/>
              <a:gd name="connsiteX18" fmla="*/ 1196186 w 3596486"/>
              <a:gd name="connsiteY18" fmla="*/ 123825 h 6791325"/>
              <a:gd name="connsiteX19" fmla="*/ 1243811 w 3596486"/>
              <a:gd name="connsiteY19" fmla="*/ 1638300 h 6791325"/>
              <a:gd name="connsiteX20" fmla="*/ 1081886 w 3596486"/>
              <a:gd name="connsiteY20" fmla="*/ 2190750 h 6791325"/>
              <a:gd name="connsiteX21" fmla="*/ 824711 w 3596486"/>
              <a:gd name="connsiteY21" fmla="*/ 2247900 h 6791325"/>
              <a:gd name="connsiteX22" fmla="*/ 110336 w 3596486"/>
              <a:gd name="connsiteY22" fmla="*/ 1733550 h 6791325"/>
              <a:gd name="connsiteX23" fmla="*/ 76998 w 3596486"/>
              <a:gd name="connsiteY23" fmla="*/ 2038350 h 6791325"/>
              <a:gd name="connsiteX24" fmla="*/ 634211 w 3596486"/>
              <a:gd name="connsiteY24" fmla="*/ 2743200 h 6791325"/>
              <a:gd name="connsiteX25" fmla="*/ 1262861 w 3596486"/>
              <a:gd name="connsiteY25" fmla="*/ 3476625 h 6791325"/>
              <a:gd name="connsiteX26" fmla="*/ 1481936 w 3596486"/>
              <a:gd name="connsiteY26" fmla="*/ 4010025 h 6791325"/>
              <a:gd name="connsiteX27" fmla="*/ 1872461 w 3596486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1178884 w 3693484"/>
              <a:gd name="connsiteY20" fmla="*/ 2190750 h 6791325"/>
              <a:gd name="connsiteX21" fmla="*/ 92170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1178884 w 3693484"/>
              <a:gd name="connsiteY20" fmla="*/ 2190750 h 6791325"/>
              <a:gd name="connsiteX21" fmla="*/ 92170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1178884 w 3693484"/>
              <a:gd name="connsiteY20" fmla="*/ 2190750 h 6791325"/>
              <a:gd name="connsiteX21" fmla="*/ 874084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1178884 w 3693484"/>
              <a:gd name="connsiteY20" fmla="*/ 2190750 h 6791325"/>
              <a:gd name="connsiteX21" fmla="*/ 874084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1178884 w 3693484"/>
              <a:gd name="connsiteY20" fmla="*/ 2190750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1178884 w 3693484"/>
              <a:gd name="connsiteY20" fmla="*/ 2190750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902659 w 3693484"/>
              <a:gd name="connsiteY20" fmla="*/ 2247900 h 6791325"/>
              <a:gd name="connsiteX21" fmla="*/ 207334 w 3693484"/>
              <a:gd name="connsiteY21" fmla="*/ 1733550 h 6791325"/>
              <a:gd name="connsiteX22" fmla="*/ 173996 w 3693484"/>
              <a:gd name="connsiteY22" fmla="*/ 2038350 h 6791325"/>
              <a:gd name="connsiteX23" fmla="*/ 731209 w 3693484"/>
              <a:gd name="connsiteY23" fmla="*/ 2743200 h 6791325"/>
              <a:gd name="connsiteX24" fmla="*/ 1359859 w 3693484"/>
              <a:gd name="connsiteY24" fmla="*/ 3476625 h 6791325"/>
              <a:gd name="connsiteX25" fmla="*/ 1578934 w 3693484"/>
              <a:gd name="connsiteY25" fmla="*/ 4010025 h 6791325"/>
              <a:gd name="connsiteX26" fmla="*/ 1969459 w 3693484"/>
              <a:gd name="connsiteY26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902659 w 3693484"/>
              <a:gd name="connsiteY20" fmla="*/ 2247900 h 6791325"/>
              <a:gd name="connsiteX21" fmla="*/ 207334 w 3693484"/>
              <a:gd name="connsiteY21" fmla="*/ 1733550 h 6791325"/>
              <a:gd name="connsiteX22" fmla="*/ 173996 w 3693484"/>
              <a:gd name="connsiteY22" fmla="*/ 2038350 h 6791325"/>
              <a:gd name="connsiteX23" fmla="*/ 731209 w 3693484"/>
              <a:gd name="connsiteY23" fmla="*/ 2743200 h 6791325"/>
              <a:gd name="connsiteX24" fmla="*/ 1359859 w 3693484"/>
              <a:gd name="connsiteY24" fmla="*/ 3476625 h 6791325"/>
              <a:gd name="connsiteX25" fmla="*/ 1578934 w 3693484"/>
              <a:gd name="connsiteY25" fmla="*/ 4010025 h 6791325"/>
              <a:gd name="connsiteX26" fmla="*/ 1969459 w 3693484"/>
              <a:gd name="connsiteY26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902659 w 3693484"/>
              <a:gd name="connsiteY20" fmla="*/ 2247900 h 6791325"/>
              <a:gd name="connsiteX21" fmla="*/ 207334 w 3693484"/>
              <a:gd name="connsiteY21" fmla="*/ 1733550 h 6791325"/>
              <a:gd name="connsiteX22" fmla="*/ 173996 w 3693484"/>
              <a:gd name="connsiteY22" fmla="*/ 2038350 h 6791325"/>
              <a:gd name="connsiteX23" fmla="*/ 731209 w 3693484"/>
              <a:gd name="connsiteY23" fmla="*/ 2743200 h 6791325"/>
              <a:gd name="connsiteX24" fmla="*/ 1359859 w 3693484"/>
              <a:gd name="connsiteY24" fmla="*/ 3476625 h 6791325"/>
              <a:gd name="connsiteX25" fmla="*/ 1578934 w 3693484"/>
              <a:gd name="connsiteY25" fmla="*/ 4010025 h 6791325"/>
              <a:gd name="connsiteX26" fmla="*/ 1969459 w 3693484"/>
              <a:gd name="connsiteY26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1274133 w 3693484"/>
              <a:gd name="connsiteY20" fmla="*/ 1924050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1274133 w 3693484"/>
              <a:gd name="connsiteY20" fmla="*/ 1924050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588459 w 3693484"/>
              <a:gd name="connsiteY17" fmla="*/ 400050 h 6791325"/>
              <a:gd name="connsiteX18" fmla="*/ 1293184 w 3693484"/>
              <a:gd name="connsiteY18" fmla="*/ 1238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588459 w 3693484"/>
              <a:gd name="connsiteY17" fmla="*/ 4000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588459 w 3693484"/>
              <a:gd name="connsiteY17" fmla="*/ 4000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717047 w 3693484"/>
              <a:gd name="connsiteY16" fmla="*/ 1547812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717047 w 3693484"/>
              <a:gd name="connsiteY16" fmla="*/ 1547812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88472 w 3693484"/>
              <a:gd name="connsiteY16" fmla="*/ 15430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88472 w 3693484"/>
              <a:gd name="connsiteY16" fmla="*/ 15430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88472 w 3693484"/>
              <a:gd name="connsiteY16" fmla="*/ 15430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88472 w 3693484"/>
              <a:gd name="connsiteY16" fmla="*/ 15430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798009 w 3693484"/>
              <a:gd name="connsiteY15" fmla="*/ 1514475 h 6791325"/>
              <a:gd name="connsiteX16" fmla="*/ 1688472 w 3693484"/>
              <a:gd name="connsiteY16" fmla="*/ 15430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798009 w 3693484"/>
              <a:gd name="connsiteY15" fmla="*/ 1514475 h 6791325"/>
              <a:gd name="connsiteX16" fmla="*/ 1688472 w 3693484"/>
              <a:gd name="connsiteY16" fmla="*/ 15430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798009 w 3693484"/>
              <a:gd name="connsiteY15" fmla="*/ 1514475 h 6791325"/>
              <a:gd name="connsiteX16" fmla="*/ 1688472 w 3693484"/>
              <a:gd name="connsiteY16" fmla="*/ 15430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798009 w 3693484"/>
              <a:gd name="connsiteY15" fmla="*/ 1514475 h 6791325"/>
              <a:gd name="connsiteX16" fmla="*/ 1674184 w 3693484"/>
              <a:gd name="connsiteY16" fmla="*/ 15049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798009 w 3693484"/>
              <a:gd name="connsiteY15" fmla="*/ 1500188 h 6791325"/>
              <a:gd name="connsiteX16" fmla="*/ 1674184 w 3693484"/>
              <a:gd name="connsiteY16" fmla="*/ 15049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798009 w 3693484"/>
              <a:gd name="connsiteY15" fmla="*/ 1500188 h 6791325"/>
              <a:gd name="connsiteX16" fmla="*/ 1674184 w 3693484"/>
              <a:gd name="connsiteY16" fmla="*/ 15049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798009 w 3693484"/>
              <a:gd name="connsiteY15" fmla="*/ 1500188 h 6791325"/>
              <a:gd name="connsiteX16" fmla="*/ 1674184 w 3693484"/>
              <a:gd name="connsiteY16" fmla="*/ 15049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798009 w 3693484"/>
              <a:gd name="connsiteY15" fmla="*/ 1500188 h 6791325"/>
              <a:gd name="connsiteX16" fmla="*/ 1674184 w 3693484"/>
              <a:gd name="connsiteY16" fmla="*/ 15049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798009 w 3693484"/>
              <a:gd name="connsiteY15" fmla="*/ 1500188 h 6791325"/>
              <a:gd name="connsiteX16" fmla="*/ 1674184 w 3693484"/>
              <a:gd name="connsiteY16" fmla="*/ 15049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798009 w 3693484"/>
              <a:gd name="connsiteY15" fmla="*/ 1500188 h 6791325"/>
              <a:gd name="connsiteX16" fmla="*/ 1674184 w 3693484"/>
              <a:gd name="connsiteY16" fmla="*/ 15049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878971 w 3693484"/>
              <a:gd name="connsiteY14" fmla="*/ 109538 h 6791325"/>
              <a:gd name="connsiteX15" fmla="*/ 1798009 w 3693484"/>
              <a:gd name="connsiteY15" fmla="*/ 1500188 h 6791325"/>
              <a:gd name="connsiteX16" fmla="*/ 1674184 w 3693484"/>
              <a:gd name="connsiteY16" fmla="*/ 15049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878971 w 3693484"/>
              <a:gd name="connsiteY14" fmla="*/ 109538 h 6791325"/>
              <a:gd name="connsiteX15" fmla="*/ 1798009 w 3693484"/>
              <a:gd name="connsiteY15" fmla="*/ 1500188 h 6791325"/>
              <a:gd name="connsiteX16" fmla="*/ 1674184 w 3693484"/>
              <a:gd name="connsiteY16" fmla="*/ 15049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691313 h 6691313"/>
              <a:gd name="connsiteX1" fmla="*/ 3693484 w 3693484"/>
              <a:gd name="connsiteY1" fmla="*/ 6681788 h 6691313"/>
              <a:gd name="connsiteX2" fmla="*/ 2636209 w 3693484"/>
              <a:gd name="connsiteY2" fmla="*/ 3719513 h 6691313"/>
              <a:gd name="connsiteX3" fmla="*/ 2512384 w 3693484"/>
              <a:gd name="connsiteY3" fmla="*/ 3167063 h 6691313"/>
              <a:gd name="connsiteX4" fmla="*/ 2874334 w 3693484"/>
              <a:gd name="connsiteY4" fmla="*/ 2062163 h 6691313"/>
              <a:gd name="connsiteX5" fmla="*/ 3512509 w 3693484"/>
              <a:gd name="connsiteY5" fmla="*/ 1147763 h 6691313"/>
              <a:gd name="connsiteX6" fmla="*/ 3331534 w 3693484"/>
              <a:gd name="connsiteY6" fmla="*/ 1033463 h 6691313"/>
              <a:gd name="connsiteX7" fmla="*/ 2664784 w 3693484"/>
              <a:gd name="connsiteY7" fmla="*/ 1757363 h 6691313"/>
              <a:gd name="connsiteX8" fmla="*/ 2493334 w 3693484"/>
              <a:gd name="connsiteY8" fmla="*/ 1652588 h 6691313"/>
              <a:gd name="connsiteX9" fmla="*/ 2893384 w 3693484"/>
              <a:gd name="connsiteY9" fmla="*/ 290513 h 6691313"/>
              <a:gd name="connsiteX10" fmla="*/ 2607634 w 3693484"/>
              <a:gd name="connsiteY10" fmla="*/ 195263 h 6691313"/>
              <a:gd name="connsiteX11" fmla="*/ 2245684 w 3693484"/>
              <a:gd name="connsiteY11" fmla="*/ 1509713 h 6691313"/>
              <a:gd name="connsiteX12" fmla="*/ 2093284 w 3693484"/>
              <a:gd name="connsiteY12" fmla="*/ 1395413 h 6691313"/>
              <a:gd name="connsiteX13" fmla="*/ 2179009 w 3693484"/>
              <a:gd name="connsiteY13" fmla="*/ 0 h 6691313"/>
              <a:gd name="connsiteX14" fmla="*/ 1878971 w 3693484"/>
              <a:gd name="connsiteY14" fmla="*/ 9526 h 6691313"/>
              <a:gd name="connsiteX15" fmla="*/ 1798009 w 3693484"/>
              <a:gd name="connsiteY15" fmla="*/ 1400176 h 6691313"/>
              <a:gd name="connsiteX16" fmla="*/ 1674184 w 3693484"/>
              <a:gd name="connsiteY16" fmla="*/ 1404937 h 6691313"/>
              <a:gd name="connsiteX17" fmla="*/ 1593221 w 3693484"/>
              <a:gd name="connsiteY17" fmla="*/ 223838 h 6691313"/>
              <a:gd name="connsiteX18" fmla="*/ 1307472 w 3693484"/>
              <a:gd name="connsiteY18" fmla="*/ 214313 h 6691313"/>
              <a:gd name="connsiteX19" fmla="*/ 1312234 w 3693484"/>
              <a:gd name="connsiteY19" fmla="*/ 1481138 h 6691313"/>
              <a:gd name="connsiteX20" fmla="*/ 1259846 w 3693484"/>
              <a:gd name="connsiteY20" fmla="*/ 1871663 h 6691313"/>
              <a:gd name="connsiteX21" fmla="*/ 902659 w 3693484"/>
              <a:gd name="connsiteY21" fmla="*/ 2147888 h 6691313"/>
              <a:gd name="connsiteX22" fmla="*/ 207334 w 3693484"/>
              <a:gd name="connsiteY22" fmla="*/ 1633538 h 6691313"/>
              <a:gd name="connsiteX23" fmla="*/ 173996 w 3693484"/>
              <a:gd name="connsiteY23" fmla="*/ 1938338 h 6691313"/>
              <a:gd name="connsiteX24" fmla="*/ 731209 w 3693484"/>
              <a:gd name="connsiteY24" fmla="*/ 2643188 h 6691313"/>
              <a:gd name="connsiteX25" fmla="*/ 1359859 w 3693484"/>
              <a:gd name="connsiteY25" fmla="*/ 3376613 h 6691313"/>
              <a:gd name="connsiteX26" fmla="*/ 1578934 w 3693484"/>
              <a:gd name="connsiteY26" fmla="*/ 3910013 h 6691313"/>
              <a:gd name="connsiteX27" fmla="*/ 1969459 w 3693484"/>
              <a:gd name="connsiteY27" fmla="*/ 6691313 h 6691313"/>
              <a:gd name="connsiteX0" fmla="*/ 1969459 w 3693484"/>
              <a:gd name="connsiteY0" fmla="*/ 6691313 h 6691313"/>
              <a:gd name="connsiteX1" fmla="*/ 3693484 w 3693484"/>
              <a:gd name="connsiteY1" fmla="*/ 6681788 h 6691313"/>
              <a:gd name="connsiteX2" fmla="*/ 2636209 w 3693484"/>
              <a:gd name="connsiteY2" fmla="*/ 3719513 h 6691313"/>
              <a:gd name="connsiteX3" fmla="*/ 2512384 w 3693484"/>
              <a:gd name="connsiteY3" fmla="*/ 3167063 h 6691313"/>
              <a:gd name="connsiteX4" fmla="*/ 2874334 w 3693484"/>
              <a:gd name="connsiteY4" fmla="*/ 2062163 h 6691313"/>
              <a:gd name="connsiteX5" fmla="*/ 3512509 w 3693484"/>
              <a:gd name="connsiteY5" fmla="*/ 1147763 h 6691313"/>
              <a:gd name="connsiteX6" fmla="*/ 3331534 w 3693484"/>
              <a:gd name="connsiteY6" fmla="*/ 1033463 h 6691313"/>
              <a:gd name="connsiteX7" fmla="*/ 2664784 w 3693484"/>
              <a:gd name="connsiteY7" fmla="*/ 1757363 h 6691313"/>
              <a:gd name="connsiteX8" fmla="*/ 2493334 w 3693484"/>
              <a:gd name="connsiteY8" fmla="*/ 1652588 h 6691313"/>
              <a:gd name="connsiteX9" fmla="*/ 2893384 w 3693484"/>
              <a:gd name="connsiteY9" fmla="*/ 290513 h 6691313"/>
              <a:gd name="connsiteX10" fmla="*/ 2607634 w 3693484"/>
              <a:gd name="connsiteY10" fmla="*/ 195263 h 6691313"/>
              <a:gd name="connsiteX11" fmla="*/ 2245684 w 3693484"/>
              <a:gd name="connsiteY11" fmla="*/ 1509713 h 6691313"/>
              <a:gd name="connsiteX12" fmla="*/ 2093284 w 3693484"/>
              <a:gd name="connsiteY12" fmla="*/ 1395413 h 6691313"/>
              <a:gd name="connsiteX13" fmla="*/ 2179009 w 3693484"/>
              <a:gd name="connsiteY13" fmla="*/ 0 h 6691313"/>
              <a:gd name="connsiteX14" fmla="*/ 1878971 w 3693484"/>
              <a:gd name="connsiteY14" fmla="*/ 9526 h 6691313"/>
              <a:gd name="connsiteX15" fmla="*/ 1798009 w 3693484"/>
              <a:gd name="connsiteY15" fmla="*/ 1400176 h 6691313"/>
              <a:gd name="connsiteX16" fmla="*/ 1674184 w 3693484"/>
              <a:gd name="connsiteY16" fmla="*/ 1404937 h 6691313"/>
              <a:gd name="connsiteX17" fmla="*/ 1593221 w 3693484"/>
              <a:gd name="connsiteY17" fmla="*/ 223838 h 6691313"/>
              <a:gd name="connsiteX18" fmla="*/ 1307472 w 3693484"/>
              <a:gd name="connsiteY18" fmla="*/ 214313 h 6691313"/>
              <a:gd name="connsiteX19" fmla="*/ 1312234 w 3693484"/>
              <a:gd name="connsiteY19" fmla="*/ 1481138 h 6691313"/>
              <a:gd name="connsiteX20" fmla="*/ 1259846 w 3693484"/>
              <a:gd name="connsiteY20" fmla="*/ 1871663 h 6691313"/>
              <a:gd name="connsiteX21" fmla="*/ 902659 w 3693484"/>
              <a:gd name="connsiteY21" fmla="*/ 2147888 h 6691313"/>
              <a:gd name="connsiteX22" fmla="*/ 207334 w 3693484"/>
              <a:gd name="connsiteY22" fmla="*/ 1633538 h 6691313"/>
              <a:gd name="connsiteX23" fmla="*/ 173996 w 3693484"/>
              <a:gd name="connsiteY23" fmla="*/ 1938338 h 6691313"/>
              <a:gd name="connsiteX24" fmla="*/ 731209 w 3693484"/>
              <a:gd name="connsiteY24" fmla="*/ 2643188 h 6691313"/>
              <a:gd name="connsiteX25" fmla="*/ 1359859 w 3693484"/>
              <a:gd name="connsiteY25" fmla="*/ 3376613 h 6691313"/>
              <a:gd name="connsiteX26" fmla="*/ 1578934 w 3693484"/>
              <a:gd name="connsiteY26" fmla="*/ 3910013 h 6691313"/>
              <a:gd name="connsiteX27" fmla="*/ 1969459 w 3693484"/>
              <a:gd name="connsiteY27" fmla="*/ 6691313 h 6691313"/>
              <a:gd name="connsiteX0" fmla="*/ 1969459 w 3693484"/>
              <a:gd name="connsiteY0" fmla="*/ 6691313 h 6691313"/>
              <a:gd name="connsiteX1" fmla="*/ 3693484 w 3693484"/>
              <a:gd name="connsiteY1" fmla="*/ 6681788 h 6691313"/>
              <a:gd name="connsiteX2" fmla="*/ 2636209 w 3693484"/>
              <a:gd name="connsiteY2" fmla="*/ 3719513 h 6691313"/>
              <a:gd name="connsiteX3" fmla="*/ 2512384 w 3693484"/>
              <a:gd name="connsiteY3" fmla="*/ 3167063 h 6691313"/>
              <a:gd name="connsiteX4" fmla="*/ 2874334 w 3693484"/>
              <a:gd name="connsiteY4" fmla="*/ 2062163 h 6691313"/>
              <a:gd name="connsiteX5" fmla="*/ 3512509 w 3693484"/>
              <a:gd name="connsiteY5" fmla="*/ 1147763 h 6691313"/>
              <a:gd name="connsiteX6" fmla="*/ 3331534 w 3693484"/>
              <a:gd name="connsiteY6" fmla="*/ 1033463 h 6691313"/>
              <a:gd name="connsiteX7" fmla="*/ 2664784 w 3693484"/>
              <a:gd name="connsiteY7" fmla="*/ 1757363 h 6691313"/>
              <a:gd name="connsiteX8" fmla="*/ 2493334 w 3693484"/>
              <a:gd name="connsiteY8" fmla="*/ 1652588 h 6691313"/>
              <a:gd name="connsiteX9" fmla="*/ 2893384 w 3693484"/>
              <a:gd name="connsiteY9" fmla="*/ 290513 h 6691313"/>
              <a:gd name="connsiteX10" fmla="*/ 2607634 w 3693484"/>
              <a:gd name="connsiteY10" fmla="*/ 195263 h 6691313"/>
              <a:gd name="connsiteX11" fmla="*/ 2245684 w 3693484"/>
              <a:gd name="connsiteY11" fmla="*/ 1509713 h 6691313"/>
              <a:gd name="connsiteX12" fmla="*/ 2131384 w 3693484"/>
              <a:gd name="connsiteY12" fmla="*/ 1443038 h 6691313"/>
              <a:gd name="connsiteX13" fmla="*/ 2179009 w 3693484"/>
              <a:gd name="connsiteY13" fmla="*/ 0 h 6691313"/>
              <a:gd name="connsiteX14" fmla="*/ 1878971 w 3693484"/>
              <a:gd name="connsiteY14" fmla="*/ 9526 h 6691313"/>
              <a:gd name="connsiteX15" fmla="*/ 1798009 w 3693484"/>
              <a:gd name="connsiteY15" fmla="*/ 1400176 h 6691313"/>
              <a:gd name="connsiteX16" fmla="*/ 1674184 w 3693484"/>
              <a:gd name="connsiteY16" fmla="*/ 1404937 h 6691313"/>
              <a:gd name="connsiteX17" fmla="*/ 1593221 w 3693484"/>
              <a:gd name="connsiteY17" fmla="*/ 223838 h 6691313"/>
              <a:gd name="connsiteX18" fmla="*/ 1307472 w 3693484"/>
              <a:gd name="connsiteY18" fmla="*/ 214313 h 6691313"/>
              <a:gd name="connsiteX19" fmla="*/ 1312234 w 3693484"/>
              <a:gd name="connsiteY19" fmla="*/ 1481138 h 6691313"/>
              <a:gd name="connsiteX20" fmla="*/ 1259846 w 3693484"/>
              <a:gd name="connsiteY20" fmla="*/ 1871663 h 6691313"/>
              <a:gd name="connsiteX21" fmla="*/ 902659 w 3693484"/>
              <a:gd name="connsiteY21" fmla="*/ 2147888 h 6691313"/>
              <a:gd name="connsiteX22" fmla="*/ 207334 w 3693484"/>
              <a:gd name="connsiteY22" fmla="*/ 1633538 h 6691313"/>
              <a:gd name="connsiteX23" fmla="*/ 173996 w 3693484"/>
              <a:gd name="connsiteY23" fmla="*/ 1938338 h 6691313"/>
              <a:gd name="connsiteX24" fmla="*/ 731209 w 3693484"/>
              <a:gd name="connsiteY24" fmla="*/ 2643188 h 6691313"/>
              <a:gd name="connsiteX25" fmla="*/ 1359859 w 3693484"/>
              <a:gd name="connsiteY25" fmla="*/ 3376613 h 6691313"/>
              <a:gd name="connsiteX26" fmla="*/ 1578934 w 3693484"/>
              <a:gd name="connsiteY26" fmla="*/ 3910013 h 6691313"/>
              <a:gd name="connsiteX27" fmla="*/ 1969459 w 3693484"/>
              <a:gd name="connsiteY27" fmla="*/ 6691313 h 6691313"/>
              <a:gd name="connsiteX0" fmla="*/ 1969459 w 3693484"/>
              <a:gd name="connsiteY0" fmla="*/ 6691313 h 6691313"/>
              <a:gd name="connsiteX1" fmla="*/ 3693484 w 3693484"/>
              <a:gd name="connsiteY1" fmla="*/ 6681788 h 6691313"/>
              <a:gd name="connsiteX2" fmla="*/ 2636209 w 3693484"/>
              <a:gd name="connsiteY2" fmla="*/ 3719513 h 6691313"/>
              <a:gd name="connsiteX3" fmla="*/ 2512384 w 3693484"/>
              <a:gd name="connsiteY3" fmla="*/ 3167063 h 6691313"/>
              <a:gd name="connsiteX4" fmla="*/ 2874334 w 3693484"/>
              <a:gd name="connsiteY4" fmla="*/ 2062163 h 6691313"/>
              <a:gd name="connsiteX5" fmla="*/ 3512509 w 3693484"/>
              <a:gd name="connsiteY5" fmla="*/ 1147763 h 6691313"/>
              <a:gd name="connsiteX6" fmla="*/ 3331534 w 3693484"/>
              <a:gd name="connsiteY6" fmla="*/ 1033463 h 6691313"/>
              <a:gd name="connsiteX7" fmla="*/ 2664784 w 3693484"/>
              <a:gd name="connsiteY7" fmla="*/ 1757363 h 6691313"/>
              <a:gd name="connsiteX8" fmla="*/ 2493334 w 3693484"/>
              <a:gd name="connsiteY8" fmla="*/ 1652588 h 6691313"/>
              <a:gd name="connsiteX9" fmla="*/ 2893384 w 3693484"/>
              <a:gd name="connsiteY9" fmla="*/ 290513 h 6691313"/>
              <a:gd name="connsiteX10" fmla="*/ 2607634 w 3693484"/>
              <a:gd name="connsiteY10" fmla="*/ 195263 h 6691313"/>
              <a:gd name="connsiteX11" fmla="*/ 2245684 w 3693484"/>
              <a:gd name="connsiteY11" fmla="*/ 1509713 h 6691313"/>
              <a:gd name="connsiteX12" fmla="*/ 2131384 w 3693484"/>
              <a:gd name="connsiteY12" fmla="*/ 1443038 h 6691313"/>
              <a:gd name="connsiteX13" fmla="*/ 2179009 w 3693484"/>
              <a:gd name="connsiteY13" fmla="*/ 0 h 6691313"/>
              <a:gd name="connsiteX14" fmla="*/ 1878971 w 3693484"/>
              <a:gd name="connsiteY14" fmla="*/ 9526 h 6691313"/>
              <a:gd name="connsiteX15" fmla="*/ 1798009 w 3693484"/>
              <a:gd name="connsiteY15" fmla="*/ 1400176 h 6691313"/>
              <a:gd name="connsiteX16" fmla="*/ 1674184 w 3693484"/>
              <a:gd name="connsiteY16" fmla="*/ 1404937 h 6691313"/>
              <a:gd name="connsiteX17" fmla="*/ 1593221 w 3693484"/>
              <a:gd name="connsiteY17" fmla="*/ 223838 h 6691313"/>
              <a:gd name="connsiteX18" fmla="*/ 1307472 w 3693484"/>
              <a:gd name="connsiteY18" fmla="*/ 214313 h 6691313"/>
              <a:gd name="connsiteX19" fmla="*/ 1312234 w 3693484"/>
              <a:gd name="connsiteY19" fmla="*/ 1481138 h 6691313"/>
              <a:gd name="connsiteX20" fmla="*/ 1259846 w 3693484"/>
              <a:gd name="connsiteY20" fmla="*/ 1871663 h 6691313"/>
              <a:gd name="connsiteX21" fmla="*/ 902659 w 3693484"/>
              <a:gd name="connsiteY21" fmla="*/ 2147888 h 6691313"/>
              <a:gd name="connsiteX22" fmla="*/ 207334 w 3693484"/>
              <a:gd name="connsiteY22" fmla="*/ 1633538 h 6691313"/>
              <a:gd name="connsiteX23" fmla="*/ 173996 w 3693484"/>
              <a:gd name="connsiteY23" fmla="*/ 1938338 h 6691313"/>
              <a:gd name="connsiteX24" fmla="*/ 731209 w 3693484"/>
              <a:gd name="connsiteY24" fmla="*/ 2643188 h 6691313"/>
              <a:gd name="connsiteX25" fmla="*/ 1359859 w 3693484"/>
              <a:gd name="connsiteY25" fmla="*/ 3376613 h 6691313"/>
              <a:gd name="connsiteX26" fmla="*/ 1578934 w 3693484"/>
              <a:gd name="connsiteY26" fmla="*/ 3910013 h 6691313"/>
              <a:gd name="connsiteX27" fmla="*/ 1969459 w 3693484"/>
              <a:gd name="connsiteY27" fmla="*/ 6691313 h 6691313"/>
              <a:gd name="connsiteX0" fmla="*/ 1969459 w 3693484"/>
              <a:gd name="connsiteY0" fmla="*/ 6691313 h 6691313"/>
              <a:gd name="connsiteX1" fmla="*/ 3693484 w 3693484"/>
              <a:gd name="connsiteY1" fmla="*/ 6681788 h 6691313"/>
              <a:gd name="connsiteX2" fmla="*/ 2636209 w 3693484"/>
              <a:gd name="connsiteY2" fmla="*/ 3719513 h 6691313"/>
              <a:gd name="connsiteX3" fmla="*/ 2512384 w 3693484"/>
              <a:gd name="connsiteY3" fmla="*/ 3167063 h 6691313"/>
              <a:gd name="connsiteX4" fmla="*/ 2874334 w 3693484"/>
              <a:gd name="connsiteY4" fmla="*/ 2062163 h 6691313"/>
              <a:gd name="connsiteX5" fmla="*/ 3512509 w 3693484"/>
              <a:gd name="connsiteY5" fmla="*/ 1147763 h 6691313"/>
              <a:gd name="connsiteX6" fmla="*/ 3331534 w 3693484"/>
              <a:gd name="connsiteY6" fmla="*/ 1033463 h 6691313"/>
              <a:gd name="connsiteX7" fmla="*/ 2664784 w 3693484"/>
              <a:gd name="connsiteY7" fmla="*/ 1757363 h 6691313"/>
              <a:gd name="connsiteX8" fmla="*/ 2493334 w 3693484"/>
              <a:gd name="connsiteY8" fmla="*/ 1652588 h 6691313"/>
              <a:gd name="connsiteX9" fmla="*/ 2893384 w 3693484"/>
              <a:gd name="connsiteY9" fmla="*/ 290513 h 6691313"/>
              <a:gd name="connsiteX10" fmla="*/ 2607634 w 3693484"/>
              <a:gd name="connsiteY10" fmla="*/ 195263 h 6691313"/>
              <a:gd name="connsiteX11" fmla="*/ 2245684 w 3693484"/>
              <a:gd name="connsiteY11" fmla="*/ 1509713 h 6691313"/>
              <a:gd name="connsiteX12" fmla="*/ 2131384 w 3693484"/>
              <a:gd name="connsiteY12" fmla="*/ 1443038 h 6691313"/>
              <a:gd name="connsiteX13" fmla="*/ 2193297 w 3693484"/>
              <a:gd name="connsiteY13" fmla="*/ 0 h 6691313"/>
              <a:gd name="connsiteX14" fmla="*/ 1878971 w 3693484"/>
              <a:gd name="connsiteY14" fmla="*/ 9526 h 6691313"/>
              <a:gd name="connsiteX15" fmla="*/ 1798009 w 3693484"/>
              <a:gd name="connsiteY15" fmla="*/ 1400176 h 6691313"/>
              <a:gd name="connsiteX16" fmla="*/ 1674184 w 3693484"/>
              <a:gd name="connsiteY16" fmla="*/ 1404937 h 6691313"/>
              <a:gd name="connsiteX17" fmla="*/ 1593221 w 3693484"/>
              <a:gd name="connsiteY17" fmla="*/ 223838 h 6691313"/>
              <a:gd name="connsiteX18" fmla="*/ 1307472 w 3693484"/>
              <a:gd name="connsiteY18" fmla="*/ 214313 h 6691313"/>
              <a:gd name="connsiteX19" fmla="*/ 1312234 w 3693484"/>
              <a:gd name="connsiteY19" fmla="*/ 1481138 h 6691313"/>
              <a:gd name="connsiteX20" fmla="*/ 1259846 w 3693484"/>
              <a:gd name="connsiteY20" fmla="*/ 1871663 h 6691313"/>
              <a:gd name="connsiteX21" fmla="*/ 902659 w 3693484"/>
              <a:gd name="connsiteY21" fmla="*/ 2147888 h 6691313"/>
              <a:gd name="connsiteX22" fmla="*/ 207334 w 3693484"/>
              <a:gd name="connsiteY22" fmla="*/ 1633538 h 6691313"/>
              <a:gd name="connsiteX23" fmla="*/ 173996 w 3693484"/>
              <a:gd name="connsiteY23" fmla="*/ 1938338 h 6691313"/>
              <a:gd name="connsiteX24" fmla="*/ 731209 w 3693484"/>
              <a:gd name="connsiteY24" fmla="*/ 2643188 h 6691313"/>
              <a:gd name="connsiteX25" fmla="*/ 1359859 w 3693484"/>
              <a:gd name="connsiteY25" fmla="*/ 3376613 h 6691313"/>
              <a:gd name="connsiteX26" fmla="*/ 1578934 w 3693484"/>
              <a:gd name="connsiteY26" fmla="*/ 3910013 h 6691313"/>
              <a:gd name="connsiteX27" fmla="*/ 1969459 w 3693484"/>
              <a:gd name="connsiteY27" fmla="*/ 6691313 h 6691313"/>
              <a:gd name="connsiteX0" fmla="*/ 1969459 w 3693484"/>
              <a:gd name="connsiteY0" fmla="*/ 6814105 h 6814105"/>
              <a:gd name="connsiteX1" fmla="*/ 3693484 w 3693484"/>
              <a:gd name="connsiteY1" fmla="*/ 6804580 h 6814105"/>
              <a:gd name="connsiteX2" fmla="*/ 2636209 w 3693484"/>
              <a:gd name="connsiteY2" fmla="*/ 3842305 h 6814105"/>
              <a:gd name="connsiteX3" fmla="*/ 2512384 w 3693484"/>
              <a:gd name="connsiteY3" fmla="*/ 3289855 h 6814105"/>
              <a:gd name="connsiteX4" fmla="*/ 2874334 w 3693484"/>
              <a:gd name="connsiteY4" fmla="*/ 2184955 h 6814105"/>
              <a:gd name="connsiteX5" fmla="*/ 3512509 w 3693484"/>
              <a:gd name="connsiteY5" fmla="*/ 1270555 h 6814105"/>
              <a:gd name="connsiteX6" fmla="*/ 3331534 w 3693484"/>
              <a:gd name="connsiteY6" fmla="*/ 1156255 h 6814105"/>
              <a:gd name="connsiteX7" fmla="*/ 2664784 w 3693484"/>
              <a:gd name="connsiteY7" fmla="*/ 1880155 h 6814105"/>
              <a:gd name="connsiteX8" fmla="*/ 2493334 w 3693484"/>
              <a:gd name="connsiteY8" fmla="*/ 1775380 h 6814105"/>
              <a:gd name="connsiteX9" fmla="*/ 2893384 w 3693484"/>
              <a:gd name="connsiteY9" fmla="*/ 413305 h 6814105"/>
              <a:gd name="connsiteX10" fmla="*/ 2607634 w 3693484"/>
              <a:gd name="connsiteY10" fmla="*/ 318055 h 6814105"/>
              <a:gd name="connsiteX11" fmla="*/ 2245684 w 3693484"/>
              <a:gd name="connsiteY11" fmla="*/ 1632505 h 6814105"/>
              <a:gd name="connsiteX12" fmla="*/ 2131384 w 3693484"/>
              <a:gd name="connsiteY12" fmla="*/ 1565830 h 6814105"/>
              <a:gd name="connsiteX13" fmla="*/ 2193297 w 3693484"/>
              <a:gd name="connsiteY13" fmla="*/ 122792 h 6814105"/>
              <a:gd name="connsiteX14" fmla="*/ 1878971 w 3693484"/>
              <a:gd name="connsiteY14" fmla="*/ 132318 h 6814105"/>
              <a:gd name="connsiteX15" fmla="*/ 1798009 w 3693484"/>
              <a:gd name="connsiteY15" fmla="*/ 1522968 h 6814105"/>
              <a:gd name="connsiteX16" fmla="*/ 1674184 w 3693484"/>
              <a:gd name="connsiteY16" fmla="*/ 1527729 h 6814105"/>
              <a:gd name="connsiteX17" fmla="*/ 1593221 w 3693484"/>
              <a:gd name="connsiteY17" fmla="*/ 346630 h 6814105"/>
              <a:gd name="connsiteX18" fmla="*/ 1307472 w 3693484"/>
              <a:gd name="connsiteY18" fmla="*/ 337105 h 6814105"/>
              <a:gd name="connsiteX19" fmla="*/ 1312234 w 3693484"/>
              <a:gd name="connsiteY19" fmla="*/ 1603930 h 6814105"/>
              <a:gd name="connsiteX20" fmla="*/ 1259846 w 3693484"/>
              <a:gd name="connsiteY20" fmla="*/ 1994455 h 6814105"/>
              <a:gd name="connsiteX21" fmla="*/ 902659 w 3693484"/>
              <a:gd name="connsiteY21" fmla="*/ 2270680 h 6814105"/>
              <a:gd name="connsiteX22" fmla="*/ 207334 w 3693484"/>
              <a:gd name="connsiteY22" fmla="*/ 1756330 h 6814105"/>
              <a:gd name="connsiteX23" fmla="*/ 173996 w 3693484"/>
              <a:gd name="connsiteY23" fmla="*/ 2061130 h 6814105"/>
              <a:gd name="connsiteX24" fmla="*/ 731209 w 3693484"/>
              <a:gd name="connsiteY24" fmla="*/ 2765980 h 6814105"/>
              <a:gd name="connsiteX25" fmla="*/ 1359859 w 3693484"/>
              <a:gd name="connsiteY25" fmla="*/ 3499405 h 6814105"/>
              <a:gd name="connsiteX26" fmla="*/ 1578934 w 3693484"/>
              <a:gd name="connsiteY26" fmla="*/ 4032805 h 6814105"/>
              <a:gd name="connsiteX27" fmla="*/ 1969459 w 3693484"/>
              <a:gd name="connsiteY27" fmla="*/ 6814105 h 6814105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64784 w 3693484"/>
              <a:gd name="connsiteY7" fmla="*/ 1911560 h 6845510"/>
              <a:gd name="connsiteX8" fmla="*/ 2493334 w 3693484"/>
              <a:gd name="connsiteY8" fmla="*/ 1806785 h 6845510"/>
              <a:gd name="connsiteX9" fmla="*/ 2893384 w 3693484"/>
              <a:gd name="connsiteY9" fmla="*/ 444710 h 6845510"/>
              <a:gd name="connsiteX10" fmla="*/ 2607634 w 3693484"/>
              <a:gd name="connsiteY10" fmla="*/ 349460 h 6845510"/>
              <a:gd name="connsiteX11" fmla="*/ 2245684 w 3693484"/>
              <a:gd name="connsiteY11" fmla="*/ 1663910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64784 w 3693484"/>
              <a:gd name="connsiteY7" fmla="*/ 1911560 h 6845510"/>
              <a:gd name="connsiteX8" fmla="*/ 2493334 w 3693484"/>
              <a:gd name="connsiteY8" fmla="*/ 1806785 h 6845510"/>
              <a:gd name="connsiteX9" fmla="*/ 2893384 w 3693484"/>
              <a:gd name="connsiteY9" fmla="*/ 444710 h 6845510"/>
              <a:gd name="connsiteX10" fmla="*/ 2607634 w 3693484"/>
              <a:gd name="connsiteY10" fmla="*/ 349460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64784 w 3693484"/>
              <a:gd name="connsiteY7" fmla="*/ 1911560 h 6845510"/>
              <a:gd name="connsiteX8" fmla="*/ 2493334 w 3693484"/>
              <a:gd name="connsiteY8" fmla="*/ 1806785 h 6845510"/>
              <a:gd name="connsiteX9" fmla="*/ 2893384 w 3693484"/>
              <a:gd name="connsiteY9" fmla="*/ 444710 h 6845510"/>
              <a:gd name="connsiteX10" fmla="*/ 2607634 w 3693484"/>
              <a:gd name="connsiteY10" fmla="*/ 349460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64784 w 3693484"/>
              <a:gd name="connsiteY7" fmla="*/ 1911560 h 6845510"/>
              <a:gd name="connsiteX8" fmla="*/ 2493334 w 3693484"/>
              <a:gd name="connsiteY8" fmla="*/ 1806785 h 6845510"/>
              <a:gd name="connsiteX9" fmla="*/ 2893384 w 3693484"/>
              <a:gd name="connsiteY9" fmla="*/ 444710 h 6845510"/>
              <a:gd name="connsiteX10" fmla="*/ 2607634 w 3693484"/>
              <a:gd name="connsiteY10" fmla="*/ 349460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64784 w 3693484"/>
              <a:gd name="connsiteY7" fmla="*/ 1911560 h 6845510"/>
              <a:gd name="connsiteX8" fmla="*/ 2493334 w 3693484"/>
              <a:gd name="connsiteY8" fmla="*/ 1806785 h 6845510"/>
              <a:gd name="connsiteX9" fmla="*/ 2893384 w 3693484"/>
              <a:gd name="connsiteY9" fmla="*/ 444710 h 6845510"/>
              <a:gd name="connsiteX10" fmla="*/ 2621922 w 3693484"/>
              <a:gd name="connsiteY10" fmla="*/ 401847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64784 w 3693484"/>
              <a:gd name="connsiteY7" fmla="*/ 1911560 h 6845510"/>
              <a:gd name="connsiteX8" fmla="*/ 2493334 w 3693484"/>
              <a:gd name="connsiteY8" fmla="*/ 1806785 h 6845510"/>
              <a:gd name="connsiteX9" fmla="*/ 2893384 w 3693484"/>
              <a:gd name="connsiteY9" fmla="*/ 444710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64784 w 3693484"/>
              <a:gd name="connsiteY7" fmla="*/ 1911560 h 6845510"/>
              <a:gd name="connsiteX8" fmla="*/ 2493334 w 3693484"/>
              <a:gd name="connsiteY8" fmla="*/ 1806785 h 6845510"/>
              <a:gd name="connsiteX9" fmla="*/ 2893384 w 3693484"/>
              <a:gd name="connsiteY9" fmla="*/ 444710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64784 w 3693484"/>
              <a:gd name="connsiteY7" fmla="*/ 1911560 h 6845510"/>
              <a:gd name="connsiteX8" fmla="*/ 2493334 w 3693484"/>
              <a:gd name="connsiteY8" fmla="*/ 1806785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64784 w 3693484"/>
              <a:gd name="connsiteY7" fmla="*/ 1911560 h 6845510"/>
              <a:gd name="connsiteX8" fmla="*/ 2493334 w 3693484"/>
              <a:gd name="connsiteY8" fmla="*/ 1806785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64784 w 3693484"/>
              <a:gd name="connsiteY7" fmla="*/ 1911560 h 6845510"/>
              <a:gd name="connsiteX8" fmla="*/ 2493334 w 3693484"/>
              <a:gd name="connsiteY8" fmla="*/ 1806785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64784 w 3693484"/>
              <a:gd name="connsiteY7" fmla="*/ 1911560 h 6845510"/>
              <a:gd name="connsiteX8" fmla="*/ 2521909 w 3693484"/>
              <a:gd name="connsiteY8" fmla="*/ 1792497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64784 w 3693484"/>
              <a:gd name="connsiteY7" fmla="*/ 1911560 h 6845510"/>
              <a:gd name="connsiteX8" fmla="*/ 2521909 w 3693484"/>
              <a:gd name="connsiteY8" fmla="*/ 1792497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598109 w 3693484"/>
              <a:gd name="connsiteY7" fmla="*/ 1849647 h 6845510"/>
              <a:gd name="connsiteX8" fmla="*/ 2521909 w 3693484"/>
              <a:gd name="connsiteY8" fmla="*/ 1792497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07634 w 3693484"/>
              <a:gd name="connsiteY7" fmla="*/ 1925847 h 6845510"/>
              <a:gd name="connsiteX8" fmla="*/ 2521909 w 3693484"/>
              <a:gd name="connsiteY8" fmla="*/ 1792497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07634 w 3693484"/>
              <a:gd name="connsiteY7" fmla="*/ 1925847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64809 w 3693484"/>
              <a:gd name="connsiteY4" fmla="*/ 2197310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83859 w 3693484"/>
              <a:gd name="connsiteY4" fmla="*/ 2092535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921959 w 3693484"/>
              <a:gd name="connsiteY4" fmla="*/ 2097298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902909 w 3693484"/>
              <a:gd name="connsiteY4" fmla="*/ 2092536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902909 w 3693484"/>
              <a:gd name="connsiteY4" fmla="*/ 2092536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902909 w 3693484"/>
              <a:gd name="connsiteY4" fmla="*/ 2092536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750508 w 3693484"/>
              <a:gd name="connsiteY4" fmla="*/ 2764048 h 6845510"/>
              <a:gd name="connsiteX5" fmla="*/ 2902909 w 3693484"/>
              <a:gd name="connsiteY5" fmla="*/ 2092536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750508 w 3693484"/>
              <a:gd name="connsiteY4" fmla="*/ 2764048 h 6845510"/>
              <a:gd name="connsiteX5" fmla="*/ 2902909 w 3693484"/>
              <a:gd name="connsiteY5" fmla="*/ 2092536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750508 w 3693484"/>
              <a:gd name="connsiteY4" fmla="*/ 2764048 h 6845510"/>
              <a:gd name="connsiteX5" fmla="*/ 2902909 w 3693484"/>
              <a:gd name="connsiteY5" fmla="*/ 2092536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55247 w 3693484"/>
              <a:gd name="connsiteY3" fmla="*/ 3373648 h 6845510"/>
              <a:gd name="connsiteX4" fmla="*/ 2750508 w 3693484"/>
              <a:gd name="connsiteY4" fmla="*/ 2764048 h 6845510"/>
              <a:gd name="connsiteX5" fmla="*/ 2902909 w 3693484"/>
              <a:gd name="connsiteY5" fmla="*/ 2092536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55247 w 3693484"/>
              <a:gd name="connsiteY3" fmla="*/ 3373648 h 6845510"/>
              <a:gd name="connsiteX4" fmla="*/ 2750508 w 3693484"/>
              <a:gd name="connsiteY4" fmla="*/ 2764048 h 6845510"/>
              <a:gd name="connsiteX5" fmla="*/ 2902909 w 3693484"/>
              <a:gd name="connsiteY5" fmla="*/ 2092536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55247 w 3693484"/>
              <a:gd name="connsiteY3" fmla="*/ 3373648 h 6845510"/>
              <a:gd name="connsiteX4" fmla="*/ 2750508 w 3693484"/>
              <a:gd name="connsiteY4" fmla="*/ 2764048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55247 w 3693484"/>
              <a:gd name="connsiteY3" fmla="*/ 3373648 h 6845510"/>
              <a:gd name="connsiteX4" fmla="*/ 2750508 w 3693484"/>
              <a:gd name="connsiteY4" fmla="*/ 2764048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55247 w 3693484"/>
              <a:gd name="connsiteY3" fmla="*/ 3373648 h 6845510"/>
              <a:gd name="connsiteX4" fmla="*/ 2750508 w 3693484"/>
              <a:gd name="connsiteY4" fmla="*/ 2764048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7147 w 3693484"/>
              <a:gd name="connsiteY3" fmla="*/ 3354598 h 6845510"/>
              <a:gd name="connsiteX4" fmla="*/ 2750508 w 3693484"/>
              <a:gd name="connsiteY4" fmla="*/ 2764048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7147 w 3693484"/>
              <a:gd name="connsiteY3" fmla="*/ 3354598 h 6845510"/>
              <a:gd name="connsiteX4" fmla="*/ 2731458 w 3693484"/>
              <a:gd name="connsiteY4" fmla="*/ 27354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7147 w 3693484"/>
              <a:gd name="connsiteY3" fmla="*/ 3354598 h 6845510"/>
              <a:gd name="connsiteX4" fmla="*/ 2731458 w 3693484"/>
              <a:gd name="connsiteY4" fmla="*/ 27354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7147 w 3693484"/>
              <a:gd name="connsiteY3" fmla="*/ 3354598 h 6845510"/>
              <a:gd name="connsiteX4" fmla="*/ 2731458 w 3693484"/>
              <a:gd name="connsiteY4" fmla="*/ 27354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50484 w 3693484"/>
              <a:gd name="connsiteY3" fmla="*/ 3354598 h 6845510"/>
              <a:gd name="connsiteX4" fmla="*/ 2731458 w 3693484"/>
              <a:gd name="connsiteY4" fmla="*/ 27354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50484 w 3693484"/>
              <a:gd name="connsiteY3" fmla="*/ 3354598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50484 w 3693484"/>
              <a:gd name="connsiteY3" fmla="*/ 3354598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50484 w 3693484"/>
              <a:gd name="connsiteY3" fmla="*/ 3354598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88433 w 3693484"/>
              <a:gd name="connsiteY26" fmla="*/ 3516523 h 6845510"/>
              <a:gd name="connsiteX27" fmla="*/ 1359859 w 3693484"/>
              <a:gd name="connsiteY27" fmla="*/ 3530810 h 6845510"/>
              <a:gd name="connsiteX28" fmla="*/ 1578934 w 3693484"/>
              <a:gd name="connsiteY28" fmla="*/ 4064210 h 6845510"/>
              <a:gd name="connsiteX29" fmla="*/ 1969459 w 3693484"/>
              <a:gd name="connsiteY29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88433 w 3693484"/>
              <a:gd name="connsiteY26" fmla="*/ 3516523 h 6845510"/>
              <a:gd name="connsiteX27" fmla="*/ 1359859 w 3693484"/>
              <a:gd name="connsiteY27" fmla="*/ 3530810 h 6845510"/>
              <a:gd name="connsiteX28" fmla="*/ 1578934 w 3693484"/>
              <a:gd name="connsiteY28" fmla="*/ 4064210 h 6845510"/>
              <a:gd name="connsiteX29" fmla="*/ 1969459 w 3693484"/>
              <a:gd name="connsiteY29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88433 w 3693484"/>
              <a:gd name="connsiteY26" fmla="*/ 3516523 h 6845510"/>
              <a:gd name="connsiteX27" fmla="*/ 1359859 w 3693484"/>
              <a:gd name="connsiteY27" fmla="*/ 3530810 h 6845510"/>
              <a:gd name="connsiteX28" fmla="*/ 1578934 w 3693484"/>
              <a:gd name="connsiteY28" fmla="*/ 4064210 h 6845510"/>
              <a:gd name="connsiteX29" fmla="*/ 1969459 w 3693484"/>
              <a:gd name="connsiteY29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21684 w 3693484"/>
              <a:gd name="connsiteY25" fmla="*/ 2787860 h 6845510"/>
              <a:gd name="connsiteX26" fmla="*/ 1388433 w 3693484"/>
              <a:gd name="connsiteY26" fmla="*/ 3516523 h 6845510"/>
              <a:gd name="connsiteX27" fmla="*/ 1359859 w 3693484"/>
              <a:gd name="connsiteY27" fmla="*/ 3530810 h 6845510"/>
              <a:gd name="connsiteX28" fmla="*/ 1578934 w 3693484"/>
              <a:gd name="connsiteY28" fmla="*/ 4064210 h 6845510"/>
              <a:gd name="connsiteX29" fmla="*/ 1969459 w 3693484"/>
              <a:gd name="connsiteY29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21684 w 3693484"/>
              <a:gd name="connsiteY25" fmla="*/ 2787860 h 6845510"/>
              <a:gd name="connsiteX26" fmla="*/ 1388433 w 3693484"/>
              <a:gd name="connsiteY26" fmla="*/ 3516523 h 6845510"/>
              <a:gd name="connsiteX27" fmla="*/ 1359859 w 3693484"/>
              <a:gd name="connsiteY27" fmla="*/ 3530810 h 6845510"/>
              <a:gd name="connsiteX28" fmla="*/ 1578934 w 3693484"/>
              <a:gd name="connsiteY28" fmla="*/ 4064210 h 6845510"/>
              <a:gd name="connsiteX29" fmla="*/ 1969459 w 3693484"/>
              <a:gd name="connsiteY29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21684 w 3693484"/>
              <a:gd name="connsiteY25" fmla="*/ 2787860 h 6845510"/>
              <a:gd name="connsiteX26" fmla="*/ 1388433 w 3693484"/>
              <a:gd name="connsiteY26" fmla="*/ 3516523 h 6845510"/>
              <a:gd name="connsiteX27" fmla="*/ 1359859 w 3693484"/>
              <a:gd name="connsiteY27" fmla="*/ 3530810 h 6845510"/>
              <a:gd name="connsiteX28" fmla="*/ 1578934 w 3693484"/>
              <a:gd name="connsiteY28" fmla="*/ 4064210 h 6845510"/>
              <a:gd name="connsiteX29" fmla="*/ 1969459 w 3693484"/>
              <a:gd name="connsiteY29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69309 w 3693484"/>
              <a:gd name="connsiteY25" fmla="*/ 2802147 h 6845510"/>
              <a:gd name="connsiteX26" fmla="*/ 1388433 w 3693484"/>
              <a:gd name="connsiteY26" fmla="*/ 3516523 h 6845510"/>
              <a:gd name="connsiteX27" fmla="*/ 1359859 w 3693484"/>
              <a:gd name="connsiteY27" fmla="*/ 3530810 h 6845510"/>
              <a:gd name="connsiteX28" fmla="*/ 1578934 w 3693484"/>
              <a:gd name="connsiteY28" fmla="*/ 4064210 h 6845510"/>
              <a:gd name="connsiteX29" fmla="*/ 1969459 w 3693484"/>
              <a:gd name="connsiteY29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69309 w 3693484"/>
              <a:gd name="connsiteY25" fmla="*/ 2802147 h 6845510"/>
              <a:gd name="connsiteX26" fmla="*/ 1388433 w 3693484"/>
              <a:gd name="connsiteY26" fmla="*/ 3516523 h 6845510"/>
              <a:gd name="connsiteX27" fmla="*/ 1359859 w 3693484"/>
              <a:gd name="connsiteY27" fmla="*/ 3530810 h 6845510"/>
              <a:gd name="connsiteX28" fmla="*/ 1578934 w 3693484"/>
              <a:gd name="connsiteY28" fmla="*/ 4064210 h 6845510"/>
              <a:gd name="connsiteX29" fmla="*/ 1969459 w 3693484"/>
              <a:gd name="connsiteY29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388433 w 3693484"/>
              <a:gd name="connsiteY26" fmla="*/ 3516523 h 6845510"/>
              <a:gd name="connsiteX27" fmla="*/ 1359859 w 3693484"/>
              <a:gd name="connsiteY27" fmla="*/ 3530810 h 6845510"/>
              <a:gd name="connsiteX28" fmla="*/ 1578934 w 3693484"/>
              <a:gd name="connsiteY28" fmla="*/ 4064210 h 6845510"/>
              <a:gd name="connsiteX29" fmla="*/ 1969459 w 3693484"/>
              <a:gd name="connsiteY29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388433 w 3693484"/>
              <a:gd name="connsiteY26" fmla="*/ 3516523 h 6845510"/>
              <a:gd name="connsiteX27" fmla="*/ 1359859 w 3693484"/>
              <a:gd name="connsiteY27" fmla="*/ 3530810 h 6845510"/>
              <a:gd name="connsiteX28" fmla="*/ 1578934 w 3693484"/>
              <a:gd name="connsiteY28" fmla="*/ 4064210 h 6845510"/>
              <a:gd name="connsiteX29" fmla="*/ 1969459 w 3693484"/>
              <a:gd name="connsiteY29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412247 w 3693484"/>
              <a:gd name="connsiteY26" fmla="*/ 3554623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412247 w 3693484"/>
              <a:gd name="connsiteY26" fmla="*/ 3554623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412247 w 3693484"/>
              <a:gd name="connsiteY26" fmla="*/ 3554623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440822 w 3693484"/>
              <a:gd name="connsiteY26" fmla="*/ 3583198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440822 w 3693484"/>
              <a:gd name="connsiteY26" fmla="*/ 3583198 h 6845510"/>
              <a:gd name="connsiteX27" fmla="*/ 1617034 w 3693484"/>
              <a:gd name="connsiteY27" fmla="*/ 4107073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440822 w 3693484"/>
              <a:gd name="connsiteY26" fmla="*/ 3583198 h 6845510"/>
              <a:gd name="connsiteX27" fmla="*/ 1617034 w 3693484"/>
              <a:gd name="connsiteY27" fmla="*/ 4107073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440822 w 3693484"/>
              <a:gd name="connsiteY26" fmla="*/ 3583198 h 6845510"/>
              <a:gd name="connsiteX27" fmla="*/ 1617034 w 3693484"/>
              <a:gd name="connsiteY27" fmla="*/ 4107073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440822 w 3693484"/>
              <a:gd name="connsiteY26" fmla="*/ 3583198 h 6845510"/>
              <a:gd name="connsiteX27" fmla="*/ 1617034 w 3693484"/>
              <a:gd name="connsiteY27" fmla="*/ 4107073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440822 w 3693484"/>
              <a:gd name="connsiteY26" fmla="*/ 3583198 h 6845510"/>
              <a:gd name="connsiteX27" fmla="*/ 1617034 w 3693484"/>
              <a:gd name="connsiteY27" fmla="*/ 4107073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40971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440822 w 3693484"/>
              <a:gd name="connsiteY26" fmla="*/ 3583198 h 6845510"/>
              <a:gd name="connsiteX27" fmla="*/ 1617034 w 3693484"/>
              <a:gd name="connsiteY27" fmla="*/ 4107073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40971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440822 w 3693484"/>
              <a:gd name="connsiteY26" fmla="*/ 3583198 h 6845510"/>
              <a:gd name="connsiteX27" fmla="*/ 1617034 w 3693484"/>
              <a:gd name="connsiteY27" fmla="*/ 4107073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40971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440822 w 3693484"/>
              <a:gd name="connsiteY26" fmla="*/ 3583198 h 6845510"/>
              <a:gd name="connsiteX27" fmla="*/ 1617034 w 3693484"/>
              <a:gd name="connsiteY27" fmla="*/ 4107073 h 6845510"/>
              <a:gd name="connsiteX28" fmla="*/ 1969459 w 3693484"/>
              <a:gd name="connsiteY28" fmla="*/ 6845510 h 6845510"/>
              <a:gd name="connsiteX0" fmla="*/ 1959934 w 3693484"/>
              <a:gd name="connsiteY0" fmla="*/ 6707398 h 6835985"/>
              <a:gd name="connsiteX1" fmla="*/ 3693484 w 3693484"/>
              <a:gd name="connsiteY1" fmla="*/ 6835985 h 6835985"/>
              <a:gd name="connsiteX2" fmla="*/ 2640971 w 3693484"/>
              <a:gd name="connsiteY2" fmla="*/ 3878472 h 6835985"/>
              <a:gd name="connsiteX3" fmla="*/ 2517146 w 3693484"/>
              <a:gd name="connsiteY3" fmla="*/ 3345073 h 6835985"/>
              <a:gd name="connsiteX4" fmla="*/ 2755270 w 3693484"/>
              <a:gd name="connsiteY4" fmla="*/ 2811673 h 6835985"/>
              <a:gd name="connsiteX5" fmla="*/ 2864809 w 3693484"/>
              <a:gd name="connsiteY5" fmla="*/ 2192548 h 6835985"/>
              <a:gd name="connsiteX6" fmla="*/ 3512509 w 3693484"/>
              <a:gd name="connsiteY6" fmla="*/ 1301960 h 6835985"/>
              <a:gd name="connsiteX7" fmla="*/ 3298197 w 3693484"/>
              <a:gd name="connsiteY7" fmla="*/ 1178135 h 6835985"/>
              <a:gd name="connsiteX8" fmla="*/ 2607634 w 3693484"/>
              <a:gd name="connsiteY8" fmla="*/ 1878222 h 6835985"/>
              <a:gd name="connsiteX9" fmla="*/ 2531434 w 3693484"/>
              <a:gd name="connsiteY9" fmla="*/ 1821072 h 6835985"/>
              <a:gd name="connsiteX10" fmla="*/ 2874334 w 3693484"/>
              <a:gd name="connsiteY10" fmla="*/ 563772 h 6835985"/>
              <a:gd name="connsiteX11" fmla="*/ 2598109 w 3693484"/>
              <a:gd name="connsiteY11" fmla="*/ 397084 h 6835985"/>
              <a:gd name="connsiteX12" fmla="*/ 2207584 w 3693484"/>
              <a:gd name="connsiteY12" fmla="*/ 1659147 h 6835985"/>
              <a:gd name="connsiteX13" fmla="*/ 2131384 w 3693484"/>
              <a:gd name="connsiteY13" fmla="*/ 1597235 h 6835985"/>
              <a:gd name="connsiteX14" fmla="*/ 2193297 w 3693484"/>
              <a:gd name="connsiteY14" fmla="*/ 154197 h 6835985"/>
              <a:gd name="connsiteX15" fmla="*/ 1878971 w 3693484"/>
              <a:gd name="connsiteY15" fmla="*/ 163723 h 6835985"/>
              <a:gd name="connsiteX16" fmla="*/ 1798009 w 3693484"/>
              <a:gd name="connsiteY16" fmla="*/ 1554373 h 6835985"/>
              <a:gd name="connsiteX17" fmla="*/ 1674184 w 3693484"/>
              <a:gd name="connsiteY17" fmla="*/ 1559134 h 6835985"/>
              <a:gd name="connsiteX18" fmla="*/ 1593221 w 3693484"/>
              <a:gd name="connsiteY18" fmla="*/ 378035 h 6835985"/>
              <a:gd name="connsiteX19" fmla="*/ 1307472 w 3693484"/>
              <a:gd name="connsiteY19" fmla="*/ 368510 h 6835985"/>
              <a:gd name="connsiteX20" fmla="*/ 1312234 w 3693484"/>
              <a:gd name="connsiteY20" fmla="*/ 1635335 h 6835985"/>
              <a:gd name="connsiteX21" fmla="*/ 1259846 w 3693484"/>
              <a:gd name="connsiteY21" fmla="*/ 2025860 h 6835985"/>
              <a:gd name="connsiteX22" fmla="*/ 902659 w 3693484"/>
              <a:gd name="connsiteY22" fmla="*/ 2302085 h 6835985"/>
              <a:gd name="connsiteX23" fmla="*/ 207334 w 3693484"/>
              <a:gd name="connsiteY23" fmla="*/ 1787735 h 6835985"/>
              <a:gd name="connsiteX24" fmla="*/ 173996 w 3693484"/>
              <a:gd name="connsiteY24" fmla="*/ 2092535 h 6835985"/>
              <a:gd name="connsiteX25" fmla="*/ 745496 w 3693484"/>
              <a:gd name="connsiteY25" fmla="*/ 2806910 h 6835985"/>
              <a:gd name="connsiteX26" fmla="*/ 1440822 w 3693484"/>
              <a:gd name="connsiteY26" fmla="*/ 3583198 h 6835985"/>
              <a:gd name="connsiteX27" fmla="*/ 1617034 w 3693484"/>
              <a:gd name="connsiteY27" fmla="*/ 4107073 h 6835985"/>
              <a:gd name="connsiteX28" fmla="*/ 1959934 w 3693484"/>
              <a:gd name="connsiteY28" fmla="*/ 6707398 h 6835985"/>
              <a:gd name="connsiteX0" fmla="*/ 1959934 w 3664909"/>
              <a:gd name="connsiteY0" fmla="*/ 6707398 h 6712160"/>
              <a:gd name="connsiteX1" fmla="*/ 3664909 w 3664909"/>
              <a:gd name="connsiteY1" fmla="*/ 6712160 h 6712160"/>
              <a:gd name="connsiteX2" fmla="*/ 2640971 w 3664909"/>
              <a:gd name="connsiteY2" fmla="*/ 3878472 h 6712160"/>
              <a:gd name="connsiteX3" fmla="*/ 2517146 w 3664909"/>
              <a:gd name="connsiteY3" fmla="*/ 3345073 h 6712160"/>
              <a:gd name="connsiteX4" fmla="*/ 2755270 w 3664909"/>
              <a:gd name="connsiteY4" fmla="*/ 2811673 h 6712160"/>
              <a:gd name="connsiteX5" fmla="*/ 2864809 w 3664909"/>
              <a:gd name="connsiteY5" fmla="*/ 2192548 h 6712160"/>
              <a:gd name="connsiteX6" fmla="*/ 3512509 w 3664909"/>
              <a:gd name="connsiteY6" fmla="*/ 1301960 h 6712160"/>
              <a:gd name="connsiteX7" fmla="*/ 3298197 w 3664909"/>
              <a:gd name="connsiteY7" fmla="*/ 1178135 h 6712160"/>
              <a:gd name="connsiteX8" fmla="*/ 2607634 w 3664909"/>
              <a:gd name="connsiteY8" fmla="*/ 1878222 h 6712160"/>
              <a:gd name="connsiteX9" fmla="*/ 2531434 w 3664909"/>
              <a:gd name="connsiteY9" fmla="*/ 1821072 h 6712160"/>
              <a:gd name="connsiteX10" fmla="*/ 2874334 w 3664909"/>
              <a:gd name="connsiteY10" fmla="*/ 563772 h 6712160"/>
              <a:gd name="connsiteX11" fmla="*/ 2598109 w 3664909"/>
              <a:gd name="connsiteY11" fmla="*/ 397084 h 6712160"/>
              <a:gd name="connsiteX12" fmla="*/ 2207584 w 3664909"/>
              <a:gd name="connsiteY12" fmla="*/ 1659147 h 6712160"/>
              <a:gd name="connsiteX13" fmla="*/ 2131384 w 3664909"/>
              <a:gd name="connsiteY13" fmla="*/ 1597235 h 6712160"/>
              <a:gd name="connsiteX14" fmla="*/ 2193297 w 3664909"/>
              <a:gd name="connsiteY14" fmla="*/ 154197 h 6712160"/>
              <a:gd name="connsiteX15" fmla="*/ 1878971 w 3664909"/>
              <a:gd name="connsiteY15" fmla="*/ 163723 h 6712160"/>
              <a:gd name="connsiteX16" fmla="*/ 1798009 w 3664909"/>
              <a:gd name="connsiteY16" fmla="*/ 1554373 h 6712160"/>
              <a:gd name="connsiteX17" fmla="*/ 1674184 w 3664909"/>
              <a:gd name="connsiteY17" fmla="*/ 1559134 h 6712160"/>
              <a:gd name="connsiteX18" fmla="*/ 1593221 w 3664909"/>
              <a:gd name="connsiteY18" fmla="*/ 378035 h 6712160"/>
              <a:gd name="connsiteX19" fmla="*/ 1307472 w 3664909"/>
              <a:gd name="connsiteY19" fmla="*/ 368510 h 6712160"/>
              <a:gd name="connsiteX20" fmla="*/ 1312234 w 3664909"/>
              <a:gd name="connsiteY20" fmla="*/ 1635335 h 6712160"/>
              <a:gd name="connsiteX21" fmla="*/ 1259846 w 3664909"/>
              <a:gd name="connsiteY21" fmla="*/ 2025860 h 6712160"/>
              <a:gd name="connsiteX22" fmla="*/ 902659 w 3664909"/>
              <a:gd name="connsiteY22" fmla="*/ 2302085 h 6712160"/>
              <a:gd name="connsiteX23" fmla="*/ 207334 w 3664909"/>
              <a:gd name="connsiteY23" fmla="*/ 1787735 h 6712160"/>
              <a:gd name="connsiteX24" fmla="*/ 173996 w 3664909"/>
              <a:gd name="connsiteY24" fmla="*/ 2092535 h 6712160"/>
              <a:gd name="connsiteX25" fmla="*/ 745496 w 3664909"/>
              <a:gd name="connsiteY25" fmla="*/ 2806910 h 6712160"/>
              <a:gd name="connsiteX26" fmla="*/ 1440822 w 3664909"/>
              <a:gd name="connsiteY26" fmla="*/ 3583198 h 6712160"/>
              <a:gd name="connsiteX27" fmla="*/ 1617034 w 3664909"/>
              <a:gd name="connsiteY27" fmla="*/ 4107073 h 6712160"/>
              <a:gd name="connsiteX28" fmla="*/ 1959934 w 3664909"/>
              <a:gd name="connsiteY28" fmla="*/ 6707398 h 6712160"/>
              <a:gd name="connsiteX0" fmla="*/ 1959934 w 3650621"/>
              <a:gd name="connsiteY0" fmla="*/ 6707398 h 6707398"/>
              <a:gd name="connsiteX1" fmla="*/ 3650621 w 3650621"/>
              <a:gd name="connsiteY1" fmla="*/ 6702635 h 6707398"/>
              <a:gd name="connsiteX2" fmla="*/ 2640971 w 3650621"/>
              <a:gd name="connsiteY2" fmla="*/ 3878472 h 6707398"/>
              <a:gd name="connsiteX3" fmla="*/ 2517146 w 3650621"/>
              <a:gd name="connsiteY3" fmla="*/ 3345073 h 6707398"/>
              <a:gd name="connsiteX4" fmla="*/ 2755270 w 3650621"/>
              <a:gd name="connsiteY4" fmla="*/ 2811673 h 6707398"/>
              <a:gd name="connsiteX5" fmla="*/ 2864809 w 3650621"/>
              <a:gd name="connsiteY5" fmla="*/ 2192548 h 6707398"/>
              <a:gd name="connsiteX6" fmla="*/ 3512509 w 3650621"/>
              <a:gd name="connsiteY6" fmla="*/ 1301960 h 6707398"/>
              <a:gd name="connsiteX7" fmla="*/ 3298197 w 3650621"/>
              <a:gd name="connsiteY7" fmla="*/ 1178135 h 6707398"/>
              <a:gd name="connsiteX8" fmla="*/ 2607634 w 3650621"/>
              <a:gd name="connsiteY8" fmla="*/ 1878222 h 6707398"/>
              <a:gd name="connsiteX9" fmla="*/ 2531434 w 3650621"/>
              <a:gd name="connsiteY9" fmla="*/ 1821072 h 6707398"/>
              <a:gd name="connsiteX10" fmla="*/ 2874334 w 3650621"/>
              <a:gd name="connsiteY10" fmla="*/ 563772 h 6707398"/>
              <a:gd name="connsiteX11" fmla="*/ 2598109 w 3650621"/>
              <a:gd name="connsiteY11" fmla="*/ 397084 h 6707398"/>
              <a:gd name="connsiteX12" fmla="*/ 2207584 w 3650621"/>
              <a:gd name="connsiteY12" fmla="*/ 1659147 h 6707398"/>
              <a:gd name="connsiteX13" fmla="*/ 2131384 w 3650621"/>
              <a:gd name="connsiteY13" fmla="*/ 1597235 h 6707398"/>
              <a:gd name="connsiteX14" fmla="*/ 2193297 w 3650621"/>
              <a:gd name="connsiteY14" fmla="*/ 154197 h 6707398"/>
              <a:gd name="connsiteX15" fmla="*/ 1878971 w 3650621"/>
              <a:gd name="connsiteY15" fmla="*/ 163723 h 6707398"/>
              <a:gd name="connsiteX16" fmla="*/ 1798009 w 3650621"/>
              <a:gd name="connsiteY16" fmla="*/ 1554373 h 6707398"/>
              <a:gd name="connsiteX17" fmla="*/ 1674184 w 3650621"/>
              <a:gd name="connsiteY17" fmla="*/ 1559134 h 6707398"/>
              <a:gd name="connsiteX18" fmla="*/ 1593221 w 3650621"/>
              <a:gd name="connsiteY18" fmla="*/ 378035 h 6707398"/>
              <a:gd name="connsiteX19" fmla="*/ 1307472 w 3650621"/>
              <a:gd name="connsiteY19" fmla="*/ 368510 h 6707398"/>
              <a:gd name="connsiteX20" fmla="*/ 1312234 w 3650621"/>
              <a:gd name="connsiteY20" fmla="*/ 1635335 h 6707398"/>
              <a:gd name="connsiteX21" fmla="*/ 1259846 w 3650621"/>
              <a:gd name="connsiteY21" fmla="*/ 2025860 h 6707398"/>
              <a:gd name="connsiteX22" fmla="*/ 902659 w 3650621"/>
              <a:gd name="connsiteY22" fmla="*/ 2302085 h 6707398"/>
              <a:gd name="connsiteX23" fmla="*/ 207334 w 3650621"/>
              <a:gd name="connsiteY23" fmla="*/ 1787735 h 6707398"/>
              <a:gd name="connsiteX24" fmla="*/ 173996 w 3650621"/>
              <a:gd name="connsiteY24" fmla="*/ 2092535 h 6707398"/>
              <a:gd name="connsiteX25" fmla="*/ 745496 w 3650621"/>
              <a:gd name="connsiteY25" fmla="*/ 2806910 h 6707398"/>
              <a:gd name="connsiteX26" fmla="*/ 1440822 w 3650621"/>
              <a:gd name="connsiteY26" fmla="*/ 3583198 h 6707398"/>
              <a:gd name="connsiteX27" fmla="*/ 1617034 w 3650621"/>
              <a:gd name="connsiteY27" fmla="*/ 4107073 h 6707398"/>
              <a:gd name="connsiteX28" fmla="*/ 1959934 w 3650621"/>
              <a:gd name="connsiteY28" fmla="*/ 6707398 h 6707398"/>
              <a:gd name="connsiteX0" fmla="*/ 1959934 w 3650621"/>
              <a:gd name="connsiteY0" fmla="*/ 6707398 h 6707398"/>
              <a:gd name="connsiteX1" fmla="*/ 3650621 w 3650621"/>
              <a:gd name="connsiteY1" fmla="*/ 6702635 h 6707398"/>
              <a:gd name="connsiteX2" fmla="*/ 2640971 w 3650621"/>
              <a:gd name="connsiteY2" fmla="*/ 3878472 h 6707398"/>
              <a:gd name="connsiteX3" fmla="*/ 2539547 w 3650621"/>
              <a:gd name="connsiteY3" fmla="*/ 3373073 h 6707398"/>
              <a:gd name="connsiteX4" fmla="*/ 2755270 w 3650621"/>
              <a:gd name="connsiteY4" fmla="*/ 2811673 h 6707398"/>
              <a:gd name="connsiteX5" fmla="*/ 2864809 w 3650621"/>
              <a:gd name="connsiteY5" fmla="*/ 2192548 h 6707398"/>
              <a:gd name="connsiteX6" fmla="*/ 3512509 w 3650621"/>
              <a:gd name="connsiteY6" fmla="*/ 1301960 h 6707398"/>
              <a:gd name="connsiteX7" fmla="*/ 3298197 w 3650621"/>
              <a:gd name="connsiteY7" fmla="*/ 1178135 h 6707398"/>
              <a:gd name="connsiteX8" fmla="*/ 2607634 w 3650621"/>
              <a:gd name="connsiteY8" fmla="*/ 1878222 h 6707398"/>
              <a:gd name="connsiteX9" fmla="*/ 2531434 w 3650621"/>
              <a:gd name="connsiteY9" fmla="*/ 1821072 h 6707398"/>
              <a:gd name="connsiteX10" fmla="*/ 2874334 w 3650621"/>
              <a:gd name="connsiteY10" fmla="*/ 563772 h 6707398"/>
              <a:gd name="connsiteX11" fmla="*/ 2598109 w 3650621"/>
              <a:gd name="connsiteY11" fmla="*/ 397084 h 6707398"/>
              <a:gd name="connsiteX12" fmla="*/ 2207584 w 3650621"/>
              <a:gd name="connsiteY12" fmla="*/ 1659147 h 6707398"/>
              <a:gd name="connsiteX13" fmla="*/ 2131384 w 3650621"/>
              <a:gd name="connsiteY13" fmla="*/ 1597235 h 6707398"/>
              <a:gd name="connsiteX14" fmla="*/ 2193297 w 3650621"/>
              <a:gd name="connsiteY14" fmla="*/ 154197 h 6707398"/>
              <a:gd name="connsiteX15" fmla="*/ 1878971 w 3650621"/>
              <a:gd name="connsiteY15" fmla="*/ 163723 h 6707398"/>
              <a:gd name="connsiteX16" fmla="*/ 1798009 w 3650621"/>
              <a:gd name="connsiteY16" fmla="*/ 1554373 h 6707398"/>
              <a:gd name="connsiteX17" fmla="*/ 1674184 w 3650621"/>
              <a:gd name="connsiteY17" fmla="*/ 1559134 h 6707398"/>
              <a:gd name="connsiteX18" fmla="*/ 1593221 w 3650621"/>
              <a:gd name="connsiteY18" fmla="*/ 378035 h 6707398"/>
              <a:gd name="connsiteX19" fmla="*/ 1307472 w 3650621"/>
              <a:gd name="connsiteY19" fmla="*/ 368510 h 6707398"/>
              <a:gd name="connsiteX20" fmla="*/ 1312234 w 3650621"/>
              <a:gd name="connsiteY20" fmla="*/ 1635335 h 6707398"/>
              <a:gd name="connsiteX21" fmla="*/ 1259846 w 3650621"/>
              <a:gd name="connsiteY21" fmla="*/ 2025860 h 6707398"/>
              <a:gd name="connsiteX22" fmla="*/ 902659 w 3650621"/>
              <a:gd name="connsiteY22" fmla="*/ 2302085 h 6707398"/>
              <a:gd name="connsiteX23" fmla="*/ 207334 w 3650621"/>
              <a:gd name="connsiteY23" fmla="*/ 1787735 h 6707398"/>
              <a:gd name="connsiteX24" fmla="*/ 173996 w 3650621"/>
              <a:gd name="connsiteY24" fmla="*/ 2092535 h 6707398"/>
              <a:gd name="connsiteX25" fmla="*/ 745496 w 3650621"/>
              <a:gd name="connsiteY25" fmla="*/ 2806910 h 6707398"/>
              <a:gd name="connsiteX26" fmla="*/ 1440822 w 3650621"/>
              <a:gd name="connsiteY26" fmla="*/ 3583198 h 6707398"/>
              <a:gd name="connsiteX27" fmla="*/ 1617034 w 3650621"/>
              <a:gd name="connsiteY27" fmla="*/ 4107073 h 6707398"/>
              <a:gd name="connsiteX28" fmla="*/ 1959934 w 3650621"/>
              <a:gd name="connsiteY28" fmla="*/ 6707398 h 6707398"/>
              <a:gd name="connsiteX0" fmla="*/ 1959934 w 3650621"/>
              <a:gd name="connsiteY0" fmla="*/ 6707398 h 6707398"/>
              <a:gd name="connsiteX1" fmla="*/ 3650621 w 3650621"/>
              <a:gd name="connsiteY1" fmla="*/ 6702635 h 6707398"/>
              <a:gd name="connsiteX2" fmla="*/ 2640971 w 3650621"/>
              <a:gd name="connsiteY2" fmla="*/ 3878472 h 6707398"/>
              <a:gd name="connsiteX3" fmla="*/ 2539547 w 3650621"/>
              <a:gd name="connsiteY3" fmla="*/ 3373073 h 6707398"/>
              <a:gd name="connsiteX4" fmla="*/ 2755270 w 3650621"/>
              <a:gd name="connsiteY4" fmla="*/ 2811673 h 6707398"/>
              <a:gd name="connsiteX5" fmla="*/ 2864809 w 3650621"/>
              <a:gd name="connsiteY5" fmla="*/ 2192548 h 6707398"/>
              <a:gd name="connsiteX6" fmla="*/ 3512509 w 3650621"/>
              <a:gd name="connsiteY6" fmla="*/ 1301960 h 6707398"/>
              <a:gd name="connsiteX7" fmla="*/ 3298197 w 3650621"/>
              <a:gd name="connsiteY7" fmla="*/ 1178135 h 6707398"/>
              <a:gd name="connsiteX8" fmla="*/ 2607634 w 3650621"/>
              <a:gd name="connsiteY8" fmla="*/ 1878222 h 6707398"/>
              <a:gd name="connsiteX9" fmla="*/ 2531434 w 3650621"/>
              <a:gd name="connsiteY9" fmla="*/ 1821072 h 6707398"/>
              <a:gd name="connsiteX10" fmla="*/ 2874334 w 3650621"/>
              <a:gd name="connsiteY10" fmla="*/ 563772 h 6707398"/>
              <a:gd name="connsiteX11" fmla="*/ 2598109 w 3650621"/>
              <a:gd name="connsiteY11" fmla="*/ 397084 h 6707398"/>
              <a:gd name="connsiteX12" fmla="*/ 2207584 w 3650621"/>
              <a:gd name="connsiteY12" fmla="*/ 1659147 h 6707398"/>
              <a:gd name="connsiteX13" fmla="*/ 2131384 w 3650621"/>
              <a:gd name="connsiteY13" fmla="*/ 1597235 h 6707398"/>
              <a:gd name="connsiteX14" fmla="*/ 2193297 w 3650621"/>
              <a:gd name="connsiteY14" fmla="*/ 154197 h 6707398"/>
              <a:gd name="connsiteX15" fmla="*/ 1878971 w 3650621"/>
              <a:gd name="connsiteY15" fmla="*/ 163723 h 6707398"/>
              <a:gd name="connsiteX16" fmla="*/ 1798009 w 3650621"/>
              <a:gd name="connsiteY16" fmla="*/ 1554373 h 6707398"/>
              <a:gd name="connsiteX17" fmla="*/ 1674184 w 3650621"/>
              <a:gd name="connsiteY17" fmla="*/ 1559134 h 6707398"/>
              <a:gd name="connsiteX18" fmla="*/ 1593221 w 3650621"/>
              <a:gd name="connsiteY18" fmla="*/ 378035 h 6707398"/>
              <a:gd name="connsiteX19" fmla="*/ 1307472 w 3650621"/>
              <a:gd name="connsiteY19" fmla="*/ 368510 h 6707398"/>
              <a:gd name="connsiteX20" fmla="*/ 1312234 w 3650621"/>
              <a:gd name="connsiteY20" fmla="*/ 1635335 h 6707398"/>
              <a:gd name="connsiteX21" fmla="*/ 1259846 w 3650621"/>
              <a:gd name="connsiteY21" fmla="*/ 2025860 h 6707398"/>
              <a:gd name="connsiteX22" fmla="*/ 902659 w 3650621"/>
              <a:gd name="connsiteY22" fmla="*/ 2302085 h 6707398"/>
              <a:gd name="connsiteX23" fmla="*/ 207334 w 3650621"/>
              <a:gd name="connsiteY23" fmla="*/ 1787735 h 6707398"/>
              <a:gd name="connsiteX24" fmla="*/ 173996 w 3650621"/>
              <a:gd name="connsiteY24" fmla="*/ 2092535 h 6707398"/>
              <a:gd name="connsiteX25" fmla="*/ 745496 w 3650621"/>
              <a:gd name="connsiteY25" fmla="*/ 2806910 h 6707398"/>
              <a:gd name="connsiteX26" fmla="*/ 1440822 w 3650621"/>
              <a:gd name="connsiteY26" fmla="*/ 3583198 h 6707398"/>
              <a:gd name="connsiteX27" fmla="*/ 1617034 w 3650621"/>
              <a:gd name="connsiteY27" fmla="*/ 4107073 h 6707398"/>
              <a:gd name="connsiteX28" fmla="*/ 1959934 w 3650621"/>
              <a:gd name="connsiteY28" fmla="*/ 6707398 h 6707398"/>
              <a:gd name="connsiteX0" fmla="*/ 1959934 w 3650621"/>
              <a:gd name="connsiteY0" fmla="*/ 6707398 h 6707398"/>
              <a:gd name="connsiteX1" fmla="*/ 3650621 w 3650621"/>
              <a:gd name="connsiteY1" fmla="*/ 6702635 h 6707398"/>
              <a:gd name="connsiteX2" fmla="*/ 2640971 w 3650621"/>
              <a:gd name="connsiteY2" fmla="*/ 3878472 h 6707398"/>
              <a:gd name="connsiteX3" fmla="*/ 2539547 w 3650621"/>
              <a:gd name="connsiteY3" fmla="*/ 3373073 h 6707398"/>
              <a:gd name="connsiteX4" fmla="*/ 2755270 w 3650621"/>
              <a:gd name="connsiteY4" fmla="*/ 2811673 h 6707398"/>
              <a:gd name="connsiteX5" fmla="*/ 2864809 w 3650621"/>
              <a:gd name="connsiteY5" fmla="*/ 2192548 h 6707398"/>
              <a:gd name="connsiteX6" fmla="*/ 3512509 w 3650621"/>
              <a:gd name="connsiteY6" fmla="*/ 1301960 h 6707398"/>
              <a:gd name="connsiteX7" fmla="*/ 3298197 w 3650621"/>
              <a:gd name="connsiteY7" fmla="*/ 1178135 h 6707398"/>
              <a:gd name="connsiteX8" fmla="*/ 2607634 w 3650621"/>
              <a:gd name="connsiteY8" fmla="*/ 1878222 h 6707398"/>
              <a:gd name="connsiteX9" fmla="*/ 2531434 w 3650621"/>
              <a:gd name="connsiteY9" fmla="*/ 1821072 h 6707398"/>
              <a:gd name="connsiteX10" fmla="*/ 2874334 w 3650621"/>
              <a:gd name="connsiteY10" fmla="*/ 563772 h 6707398"/>
              <a:gd name="connsiteX11" fmla="*/ 2598109 w 3650621"/>
              <a:gd name="connsiteY11" fmla="*/ 397084 h 6707398"/>
              <a:gd name="connsiteX12" fmla="*/ 2207584 w 3650621"/>
              <a:gd name="connsiteY12" fmla="*/ 1659147 h 6707398"/>
              <a:gd name="connsiteX13" fmla="*/ 2131384 w 3650621"/>
              <a:gd name="connsiteY13" fmla="*/ 1597235 h 6707398"/>
              <a:gd name="connsiteX14" fmla="*/ 2193297 w 3650621"/>
              <a:gd name="connsiteY14" fmla="*/ 154197 h 6707398"/>
              <a:gd name="connsiteX15" fmla="*/ 1878971 w 3650621"/>
              <a:gd name="connsiteY15" fmla="*/ 163723 h 6707398"/>
              <a:gd name="connsiteX16" fmla="*/ 1798009 w 3650621"/>
              <a:gd name="connsiteY16" fmla="*/ 1554373 h 6707398"/>
              <a:gd name="connsiteX17" fmla="*/ 1674184 w 3650621"/>
              <a:gd name="connsiteY17" fmla="*/ 1559134 h 6707398"/>
              <a:gd name="connsiteX18" fmla="*/ 1593221 w 3650621"/>
              <a:gd name="connsiteY18" fmla="*/ 378035 h 6707398"/>
              <a:gd name="connsiteX19" fmla="*/ 1307472 w 3650621"/>
              <a:gd name="connsiteY19" fmla="*/ 368510 h 6707398"/>
              <a:gd name="connsiteX20" fmla="*/ 1312234 w 3650621"/>
              <a:gd name="connsiteY20" fmla="*/ 1635335 h 6707398"/>
              <a:gd name="connsiteX21" fmla="*/ 1259846 w 3650621"/>
              <a:gd name="connsiteY21" fmla="*/ 2025860 h 6707398"/>
              <a:gd name="connsiteX22" fmla="*/ 902659 w 3650621"/>
              <a:gd name="connsiteY22" fmla="*/ 2302085 h 6707398"/>
              <a:gd name="connsiteX23" fmla="*/ 207334 w 3650621"/>
              <a:gd name="connsiteY23" fmla="*/ 1787735 h 6707398"/>
              <a:gd name="connsiteX24" fmla="*/ 173996 w 3650621"/>
              <a:gd name="connsiteY24" fmla="*/ 2092535 h 6707398"/>
              <a:gd name="connsiteX25" fmla="*/ 745496 w 3650621"/>
              <a:gd name="connsiteY25" fmla="*/ 2806910 h 6707398"/>
              <a:gd name="connsiteX26" fmla="*/ 1440822 w 3650621"/>
              <a:gd name="connsiteY26" fmla="*/ 3583198 h 6707398"/>
              <a:gd name="connsiteX27" fmla="*/ 1617034 w 3650621"/>
              <a:gd name="connsiteY27" fmla="*/ 4107073 h 6707398"/>
              <a:gd name="connsiteX28" fmla="*/ 1959934 w 3650621"/>
              <a:gd name="connsiteY28" fmla="*/ 6707398 h 6707398"/>
              <a:gd name="connsiteX0" fmla="*/ 1938429 w 3650621"/>
              <a:gd name="connsiteY0" fmla="*/ 6169762 h 6702638"/>
              <a:gd name="connsiteX1" fmla="*/ 3650621 w 3650621"/>
              <a:gd name="connsiteY1" fmla="*/ 6702635 h 6702638"/>
              <a:gd name="connsiteX2" fmla="*/ 2640971 w 3650621"/>
              <a:gd name="connsiteY2" fmla="*/ 3878472 h 6702638"/>
              <a:gd name="connsiteX3" fmla="*/ 2539547 w 3650621"/>
              <a:gd name="connsiteY3" fmla="*/ 3373073 h 6702638"/>
              <a:gd name="connsiteX4" fmla="*/ 2755270 w 3650621"/>
              <a:gd name="connsiteY4" fmla="*/ 2811673 h 6702638"/>
              <a:gd name="connsiteX5" fmla="*/ 2864809 w 3650621"/>
              <a:gd name="connsiteY5" fmla="*/ 2192548 h 6702638"/>
              <a:gd name="connsiteX6" fmla="*/ 3512509 w 3650621"/>
              <a:gd name="connsiteY6" fmla="*/ 1301960 h 6702638"/>
              <a:gd name="connsiteX7" fmla="*/ 3298197 w 3650621"/>
              <a:gd name="connsiteY7" fmla="*/ 1178135 h 6702638"/>
              <a:gd name="connsiteX8" fmla="*/ 2607634 w 3650621"/>
              <a:gd name="connsiteY8" fmla="*/ 1878222 h 6702638"/>
              <a:gd name="connsiteX9" fmla="*/ 2531434 w 3650621"/>
              <a:gd name="connsiteY9" fmla="*/ 1821072 h 6702638"/>
              <a:gd name="connsiteX10" fmla="*/ 2874334 w 3650621"/>
              <a:gd name="connsiteY10" fmla="*/ 563772 h 6702638"/>
              <a:gd name="connsiteX11" fmla="*/ 2598109 w 3650621"/>
              <a:gd name="connsiteY11" fmla="*/ 397084 h 6702638"/>
              <a:gd name="connsiteX12" fmla="*/ 2207584 w 3650621"/>
              <a:gd name="connsiteY12" fmla="*/ 1659147 h 6702638"/>
              <a:gd name="connsiteX13" fmla="*/ 2131384 w 3650621"/>
              <a:gd name="connsiteY13" fmla="*/ 1597235 h 6702638"/>
              <a:gd name="connsiteX14" fmla="*/ 2193297 w 3650621"/>
              <a:gd name="connsiteY14" fmla="*/ 154197 h 6702638"/>
              <a:gd name="connsiteX15" fmla="*/ 1878971 w 3650621"/>
              <a:gd name="connsiteY15" fmla="*/ 163723 h 6702638"/>
              <a:gd name="connsiteX16" fmla="*/ 1798009 w 3650621"/>
              <a:gd name="connsiteY16" fmla="*/ 1554373 h 6702638"/>
              <a:gd name="connsiteX17" fmla="*/ 1674184 w 3650621"/>
              <a:gd name="connsiteY17" fmla="*/ 1559134 h 6702638"/>
              <a:gd name="connsiteX18" fmla="*/ 1593221 w 3650621"/>
              <a:gd name="connsiteY18" fmla="*/ 378035 h 6702638"/>
              <a:gd name="connsiteX19" fmla="*/ 1307472 w 3650621"/>
              <a:gd name="connsiteY19" fmla="*/ 368510 h 6702638"/>
              <a:gd name="connsiteX20" fmla="*/ 1312234 w 3650621"/>
              <a:gd name="connsiteY20" fmla="*/ 1635335 h 6702638"/>
              <a:gd name="connsiteX21" fmla="*/ 1259846 w 3650621"/>
              <a:gd name="connsiteY21" fmla="*/ 2025860 h 6702638"/>
              <a:gd name="connsiteX22" fmla="*/ 902659 w 3650621"/>
              <a:gd name="connsiteY22" fmla="*/ 2302085 h 6702638"/>
              <a:gd name="connsiteX23" fmla="*/ 207334 w 3650621"/>
              <a:gd name="connsiteY23" fmla="*/ 1787735 h 6702638"/>
              <a:gd name="connsiteX24" fmla="*/ 173996 w 3650621"/>
              <a:gd name="connsiteY24" fmla="*/ 2092535 h 6702638"/>
              <a:gd name="connsiteX25" fmla="*/ 745496 w 3650621"/>
              <a:gd name="connsiteY25" fmla="*/ 2806910 h 6702638"/>
              <a:gd name="connsiteX26" fmla="*/ 1440822 w 3650621"/>
              <a:gd name="connsiteY26" fmla="*/ 3583198 h 6702638"/>
              <a:gd name="connsiteX27" fmla="*/ 1617034 w 3650621"/>
              <a:gd name="connsiteY27" fmla="*/ 4107073 h 6702638"/>
              <a:gd name="connsiteX28" fmla="*/ 1938429 w 3650621"/>
              <a:gd name="connsiteY28" fmla="*/ 6169762 h 6702638"/>
              <a:gd name="connsiteX0" fmla="*/ 1938429 w 3560732"/>
              <a:gd name="connsiteY0" fmla="*/ 6169762 h 6186505"/>
              <a:gd name="connsiteX1" fmla="*/ 3478578 w 3560732"/>
              <a:gd name="connsiteY1" fmla="*/ 6186505 h 6186505"/>
              <a:gd name="connsiteX2" fmla="*/ 2640971 w 3560732"/>
              <a:gd name="connsiteY2" fmla="*/ 3878472 h 6186505"/>
              <a:gd name="connsiteX3" fmla="*/ 2539547 w 3560732"/>
              <a:gd name="connsiteY3" fmla="*/ 3373073 h 6186505"/>
              <a:gd name="connsiteX4" fmla="*/ 2755270 w 3560732"/>
              <a:gd name="connsiteY4" fmla="*/ 2811673 h 6186505"/>
              <a:gd name="connsiteX5" fmla="*/ 2864809 w 3560732"/>
              <a:gd name="connsiteY5" fmla="*/ 2192548 h 6186505"/>
              <a:gd name="connsiteX6" fmla="*/ 3512509 w 3560732"/>
              <a:gd name="connsiteY6" fmla="*/ 1301960 h 6186505"/>
              <a:gd name="connsiteX7" fmla="*/ 3298197 w 3560732"/>
              <a:gd name="connsiteY7" fmla="*/ 1178135 h 6186505"/>
              <a:gd name="connsiteX8" fmla="*/ 2607634 w 3560732"/>
              <a:gd name="connsiteY8" fmla="*/ 1878222 h 6186505"/>
              <a:gd name="connsiteX9" fmla="*/ 2531434 w 3560732"/>
              <a:gd name="connsiteY9" fmla="*/ 1821072 h 6186505"/>
              <a:gd name="connsiteX10" fmla="*/ 2874334 w 3560732"/>
              <a:gd name="connsiteY10" fmla="*/ 563772 h 6186505"/>
              <a:gd name="connsiteX11" fmla="*/ 2598109 w 3560732"/>
              <a:gd name="connsiteY11" fmla="*/ 397084 h 6186505"/>
              <a:gd name="connsiteX12" fmla="*/ 2207584 w 3560732"/>
              <a:gd name="connsiteY12" fmla="*/ 1659147 h 6186505"/>
              <a:gd name="connsiteX13" fmla="*/ 2131384 w 3560732"/>
              <a:gd name="connsiteY13" fmla="*/ 1597235 h 6186505"/>
              <a:gd name="connsiteX14" fmla="*/ 2193297 w 3560732"/>
              <a:gd name="connsiteY14" fmla="*/ 154197 h 6186505"/>
              <a:gd name="connsiteX15" fmla="*/ 1878971 w 3560732"/>
              <a:gd name="connsiteY15" fmla="*/ 163723 h 6186505"/>
              <a:gd name="connsiteX16" fmla="*/ 1798009 w 3560732"/>
              <a:gd name="connsiteY16" fmla="*/ 1554373 h 6186505"/>
              <a:gd name="connsiteX17" fmla="*/ 1674184 w 3560732"/>
              <a:gd name="connsiteY17" fmla="*/ 1559134 h 6186505"/>
              <a:gd name="connsiteX18" fmla="*/ 1593221 w 3560732"/>
              <a:gd name="connsiteY18" fmla="*/ 378035 h 6186505"/>
              <a:gd name="connsiteX19" fmla="*/ 1307472 w 3560732"/>
              <a:gd name="connsiteY19" fmla="*/ 368510 h 6186505"/>
              <a:gd name="connsiteX20" fmla="*/ 1312234 w 3560732"/>
              <a:gd name="connsiteY20" fmla="*/ 1635335 h 6186505"/>
              <a:gd name="connsiteX21" fmla="*/ 1259846 w 3560732"/>
              <a:gd name="connsiteY21" fmla="*/ 2025860 h 6186505"/>
              <a:gd name="connsiteX22" fmla="*/ 902659 w 3560732"/>
              <a:gd name="connsiteY22" fmla="*/ 2302085 h 6186505"/>
              <a:gd name="connsiteX23" fmla="*/ 207334 w 3560732"/>
              <a:gd name="connsiteY23" fmla="*/ 1787735 h 6186505"/>
              <a:gd name="connsiteX24" fmla="*/ 173996 w 3560732"/>
              <a:gd name="connsiteY24" fmla="*/ 2092535 h 6186505"/>
              <a:gd name="connsiteX25" fmla="*/ 745496 w 3560732"/>
              <a:gd name="connsiteY25" fmla="*/ 2806910 h 6186505"/>
              <a:gd name="connsiteX26" fmla="*/ 1440822 w 3560732"/>
              <a:gd name="connsiteY26" fmla="*/ 3583198 h 6186505"/>
              <a:gd name="connsiteX27" fmla="*/ 1617034 w 3560732"/>
              <a:gd name="connsiteY27" fmla="*/ 4107073 h 6186505"/>
              <a:gd name="connsiteX28" fmla="*/ 1938429 w 3560732"/>
              <a:gd name="connsiteY28" fmla="*/ 6169762 h 6186505"/>
              <a:gd name="connsiteX0" fmla="*/ 1938429 w 3560732"/>
              <a:gd name="connsiteY0" fmla="*/ 6169762 h 6186505"/>
              <a:gd name="connsiteX1" fmla="*/ 3478578 w 3560732"/>
              <a:gd name="connsiteY1" fmla="*/ 6186505 h 6186505"/>
              <a:gd name="connsiteX2" fmla="*/ 2640971 w 3560732"/>
              <a:gd name="connsiteY2" fmla="*/ 3878472 h 6186505"/>
              <a:gd name="connsiteX3" fmla="*/ 2539547 w 3560732"/>
              <a:gd name="connsiteY3" fmla="*/ 3373073 h 6186505"/>
              <a:gd name="connsiteX4" fmla="*/ 2755270 w 3560732"/>
              <a:gd name="connsiteY4" fmla="*/ 2811673 h 6186505"/>
              <a:gd name="connsiteX5" fmla="*/ 2864809 w 3560732"/>
              <a:gd name="connsiteY5" fmla="*/ 2192548 h 6186505"/>
              <a:gd name="connsiteX6" fmla="*/ 3512509 w 3560732"/>
              <a:gd name="connsiteY6" fmla="*/ 1301960 h 6186505"/>
              <a:gd name="connsiteX7" fmla="*/ 3298197 w 3560732"/>
              <a:gd name="connsiteY7" fmla="*/ 1178135 h 6186505"/>
              <a:gd name="connsiteX8" fmla="*/ 2607634 w 3560732"/>
              <a:gd name="connsiteY8" fmla="*/ 1878222 h 6186505"/>
              <a:gd name="connsiteX9" fmla="*/ 2531434 w 3560732"/>
              <a:gd name="connsiteY9" fmla="*/ 1821072 h 6186505"/>
              <a:gd name="connsiteX10" fmla="*/ 2874334 w 3560732"/>
              <a:gd name="connsiteY10" fmla="*/ 563772 h 6186505"/>
              <a:gd name="connsiteX11" fmla="*/ 2598109 w 3560732"/>
              <a:gd name="connsiteY11" fmla="*/ 397084 h 6186505"/>
              <a:gd name="connsiteX12" fmla="*/ 2207584 w 3560732"/>
              <a:gd name="connsiteY12" fmla="*/ 1659147 h 6186505"/>
              <a:gd name="connsiteX13" fmla="*/ 2131384 w 3560732"/>
              <a:gd name="connsiteY13" fmla="*/ 1597235 h 6186505"/>
              <a:gd name="connsiteX14" fmla="*/ 2193297 w 3560732"/>
              <a:gd name="connsiteY14" fmla="*/ 154197 h 6186505"/>
              <a:gd name="connsiteX15" fmla="*/ 1878971 w 3560732"/>
              <a:gd name="connsiteY15" fmla="*/ 163723 h 6186505"/>
              <a:gd name="connsiteX16" fmla="*/ 1798009 w 3560732"/>
              <a:gd name="connsiteY16" fmla="*/ 1554373 h 6186505"/>
              <a:gd name="connsiteX17" fmla="*/ 1674184 w 3560732"/>
              <a:gd name="connsiteY17" fmla="*/ 1559134 h 6186505"/>
              <a:gd name="connsiteX18" fmla="*/ 1593221 w 3560732"/>
              <a:gd name="connsiteY18" fmla="*/ 378035 h 6186505"/>
              <a:gd name="connsiteX19" fmla="*/ 1307472 w 3560732"/>
              <a:gd name="connsiteY19" fmla="*/ 368510 h 6186505"/>
              <a:gd name="connsiteX20" fmla="*/ 1312234 w 3560732"/>
              <a:gd name="connsiteY20" fmla="*/ 1635335 h 6186505"/>
              <a:gd name="connsiteX21" fmla="*/ 1259846 w 3560732"/>
              <a:gd name="connsiteY21" fmla="*/ 2025860 h 6186505"/>
              <a:gd name="connsiteX22" fmla="*/ 902659 w 3560732"/>
              <a:gd name="connsiteY22" fmla="*/ 2302085 h 6186505"/>
              <a:gd name="connsiteX23" fmla="*/ 207334 w 3560732"/>
              <a:gd name="connsiteY23" fmla="*/ 1787735 h 6186505"/>
              <a:gd name="connsiteX24" fmla="*/ 173996 w 3560732"/>
              <a:gd name="connsiteY24" fmla="*/ 2092535 h 6186505"/>
              <a:gd name="connsiteX25" fmla="*/ 745496 w 3560732"/>
              <a:gd name="connsiteY25" fmla="*/ 2806910 h 6186505"/>
              <a:gd name="connsiteX26" fmla="*/ 1440822 w 3560732"/>
              <a:gd name="connsiteY26" fmla="*/ 3583198 h 6186505"/>
              <a:gd name="connsiteX27" fmla="*/ 1617034 w 3560732"/>
              <a:gd name="connsiteY27" fmla="*/ 4107073 h 6186505"/>
              <a:gd name="connsiteX28" fmla="*/ 1938429 w 3560732"/>
              <a:gd name="connsiteY28" fmla="*/ 6169762 h 6186505"/>
              <a:gd name="connsiteX0" fmla="*/ 1938429 w 3560732"/>
              <a:gd name="connsiteY0" fmla="*/ 6226614 h 6226614"/>
              <a:gd name="connsiteX1" fmla="*/ 3478578 w 3560732"/>
              <a:gd name="connsiteY1" fmla="*/ 6186505 h 6226614"/>
              <a:gd name="connsiteX2" fmla="*/ 2640971 w 3560732"/>
              <a:gd name="connsiteY2" fmla="*/ 3878472 h 6226614"/>
              <a:gd name="connsiteX3" fmla="*/ 2539547 w 3560732"/>
              <a:gd name="connsiteY3" fmla="*/ 3373073 h 6226614"/>
              <a:gd name="connsiteX4" fmla="*/ 2755270 w 3560732"/>
              <a:gd name="connsiteY4" fmla="*/ 2811673 h 6226614"/>
              <a:gd name="connsiteX5" fmla="*/ 2864809 w 3560732"/>
              <a:gd name="connsiteY5" fmla="*/ 2192548 h 6226614"/>
              <a:gd name="connsiteX6" fmla="*/ 3512509 w 3560732"/>
              <a:gd name="connsiteY6" fmla="*/ 1301960 h 6226614"/>
              <a:gd name="connsiteX7" fmla="*/ 3298197 w 3560732"/>
              <a:gd name="connsiteY7" fmla="*/ 1178135 h 6226614"/>
              <a:gd name="connsiteX8" fmla="*/ 2607634 w 3560732"/>
              <a:gd name="connsiteY8" fmla="*/ 1878222 h 6226614"/>
              <a:gd name="connsiteX9" fmla="*/ 2531434 w 3560732"/>
              <a:gd name="connsiteY9" fmla="*/ 1821072 h 6226614"/>
              <a:gd name="connsiteX10" fmla="*/ 2874334 w 3560732"/>
              <a:gd name="connsiteY10" fmla="*/ 563772 h 6226614"/>
              <a:gd name="connsiteX11" fmla="*/ 2598109 w 3560732"/>
              <a:gd name="connsiteY11" fmla="*/ 397084 h 6226614"/>
              <a:gd name="connsiteX12" fmla="*/ 2207584 w 3560732"/>
              <a:gd name="connsiteY12" fmla="*/ 1659147 h 6226614"/>
              <a:gd name="connsiteX13" fmla="*/ 2131384 w 3560732"/>
              <a:gd name="connsiteY13" fmla="*/ 1597235 h 6226614"/>
              <a:gd name="connsiteX14" fmla="*/ 2193297 w 3560732"/>
              <a:gd name="connsiteY14" fmla="*/ 154197 h 6226614"/>
              <a:gd name="connsiteX15" fmla="*/ 1878971 w 3560732"/>
              <a:gd name="connsiteY15" fmla="*/ 163723 h 6226614"/>
              <a:gd name="connsiteX16" fmla="*/ 1798009 w 3560732"/>
              <a:gd name="connsiteY16" fmla="*/ 1554373 h 6226614"/>
              <a:gd name="connsiteX17" fmla="*/ 1674184 w 3560732"/>
              <a:gd name="connsiteY17" fmla="*/ 1559134 h 6226614"/>
              <a:gd name="connsiteX18" fmla="*/ 1593221 w 3560732"/>
              <a:gd name="connsiteY18" fmla="*/ 378035 h 6226614"/>
              <a:gd name="connsiteX19" fmla="*/ 1307472 w 3560732"/>
              <a:gd name="connsiteY19" fmla="*/ 368510 h 6226614"/>
              <a:gd name="connsiteX20" fmla="*/ 1312234 w 3560732"/>
              <a:gd name="connsiteY20" fmla="*/ 1635335 h 6226614"/>
              <a:gd name="connsiteX21" fmla="*/ 1259846 w 3560732"/>
              <a:gd name="connsiteY21" fmla="*/ 2025860 h 6226614"/>
              <a:gd name="connsiteX22" fmla="*/ 902659 w 3560732"/>
              <a:gd name="connsiteY22" fmla="*/ 2302085 h 6226614"/>
              <a:gd name="connsiteX23" fmla="*/ 207334 w 3560732"/>
              <a:gd name="connsiteY23" fmla="*/ 1787735 h 6226614"/>
              <a:gd name="connsiteX24" fmla="*/ 173996 w 3560732"/>
              <a:gd name="connsiteY24" fmla="*/ 2092535 h 6226614"/>
              <a:gd name="connsiteX25" fmla="*/ 745496 w 3560732"/>
              <a:gd name="connsiteY25" fmla="*/ 2806910 h 6226614"/>
              <a:gd name="connsiteX26" fmla="*/ 1440822 w 3560732"/>
              <a:gd name="connsiteY26" fmla="*/ 3583198 h 6226614"/>
              <a:gd name="connsiteX27" fmla="*/ 1617034 w 3560732"/>
              <a:gd name="connsiteY27" fmla="*/ 4107073 h 6226614"/>
              <a:gd name="connsiteX28" fmla="*/ 1938429 w 3560732"/>
              <a:gd name="connsiteY28" fmla="*/ 6226614 h 6226614"/>
              <a:gd name="connsiteX0" fmla="*/ 1938429 w 3560732"/>
              <a:gd name="connsiteY0" fmla="*/ 6189377 h 6189377"/>
              <a:gd name="connsiteX1" fmla="*/ 3478578 w 3560732"/>
              <a:gd name="connsiteY1" fmla="*/ 6186505 h 6189377"/>
              <a:gd name="connsiteX2" fmla="*/ 2640971 w 3560732"/>
              <a:gd name="connsiteY2" fmla="*/ 3878472 h 6189377"/>
              <a:gd name="connsiteX3" fmla="*/ 2539547 w 3560732"/>
              <a:gd name="connsiteY3" fmla="*/ 3373073 h 6189377"/>
              <a:gd name="connsiteX4" fmla="*/ 2755270 w 3560732"/>
              <a:gd name="connsiteY4" fmla="*/ 2811673 h 6189377"/>
              <a:gd name="connsiteX5" fmla="*/ 2864809 w 3560732"/>
              <a:gd name="connsiteY5" fmla="*/ 2192548 h 6189377"/>
              <a:gd name="connsiteX6" fmla="*/ 3512509 w 3560732"/>
              <a:gd name="connsiteY6" fmla="*/ 1301960 h 6189377"/>
              <a:gd name="connsiteX7" fmla="*/ 3298197 w 3560732"/>
              <a:gd name="connsiteY7" fmla="*/ 1178135 h 6189377"/>
              <a:gd name="connsiteX8" fmla="*/ 2607634 w 3560732"/>
              <a:gd name="connsiteY8" fmla="*/ 1878222 h 6189377"/>
              <a:gd name="connsiteX9" fmla="*/ 2531434 w 3560732"/>
              <a:gd name="connsiteY9" fmla="*/ 1821072 h 6189377"/>
              <a:gd name="connsiteX10" fmla="*/ 2874334 w 3560732"/>
              <a:gd name="connsiteY10" fmla="*/ 563772 h 6189377"/>
              <a:gd name="connsiteX11" fmla="*/ 2598109 w 3560732"/>
              <a:gd name="connsiteY11" fmla="*/ 397084 h 6189377"/>
              <a:gd name="connsiteX12" fmla="*/ 2207584 w 3560732"/>
              <a:gd name="connsiteY12" fmla="*/ 1659147 h 6189377"/>
              <a:gd name="connsiteX13" fmla="*/ 2131384 w 3560732"/>
              <a:gd name="connsiteY13" fmla="*/ 1597235 h 6189377"/>
              <a:gd name="connsiteX14" fmla="*/ 2193297 w 3560732"/>
              <a:gd name="connsiteY14" fmla="*/ 154197 h 6189377"/>
              <a:gd name="connsiteX15" fmla="*/ 1878971 w 3560732"/>
              <a:gd name="connsiteY15" fmla="*/ 163723 h 6189377"/>
              <a:gd name="connsiteX16" fmla="*/ 1798009 w 3560732"/>
              <a:gd name="connsiteY16" fmla="*/ 1554373 h 6189377"/>
              <a:gd name="connsiteX17" fmla="*/ 1674184 w 3560732"/>
              <a:gd name="connsiteY17" fmla="*/ 1559134 h 6189377"/>
              <a:gd name="connsiteX18" fmla="*/ 1593221 w 3560732"/>
              <a:gd name="connsiteY18" fmla="*/ 378035 h 6189377"/>
              <a:gd name="connsiteX19" fmla="*/ 1307472 w 3560732"/>
              <a:gd name="connsiteY19" fmla="*/ 368510 h 6189377"/>
              <a:gd name="connsiteX20" fmla="*/ 1312234 w 3560732"/>
              <a:gd name="connsiteY20" fmla="*/ 1635335 h 6189377"/>
              <a:gd name="connsiteX21" fmla="*/ 1259846 w 3560732"/>
              <a:gd name="connsiteY21" fmla="*/ 2025860 h 6189377"/>
              <a:gd name="connsiteX22" fmla="*/ 902659 w 3560732"/>
              <a:gd name="connsiteY22" fmla="*/ 2302085 h 6189377"/>
              <a:gd name="connsiteX23" fmla="*/ 207334 w 3560732"/>
              <a:gd name="connsiteY23" fmla="*/ 1787735 h 6189377"/>
              <a:gd name="connsiteX24" fmla="*/ 173996 w 3560732"/>
              <a:gd name="connsiteY24" fmla="*/ 2092535 h 6189377"/>
              <a:gd name="connsiteX25" fmla="*/ 745496 w 3560732"/>
              <a:gd name="connsiteY25" fmla="*/ 2806910 h 6189377"/>
              <a:gd name="connsiteX26" fmla="*/ 1440822 w 3560732"/>
              <a:gd name="connsiteY26" fmla="*/ 3583198 h 6189377"/>
              <a:gd name="connsiteX27" fmla="*/ 1617034 w 3560732"/>
              <a:gd name="connsiteY27" fmla="*/ 4107073 h 6189377"/>
              <a:gd name="connsiteX28" fmla="*/ 1938429 w 3560732"/>
              <a:gd name="connsiteY28" fmla="*/ 6189377 h 61893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3560732" h="6189377">
                <a:moveTo>
                  <a:pt x="1938429" y="6189377"/>
                </a:moveTo>
                <a:lnTo>
                  <a:pt x="3478578" y="6186505"/>
                </a:lnTo>
                <a:cubicBezTo>
                  <a:pt x="3127740" y="5200667"/>
                  <a:pt x="2915609" y="4930985"/>
                  <a:pt x="2640971" y="3878472"/>
                </a:cubicBezTo>
                <a:cubicBezTo>
                  <a:pt x="2607163" y="3710006"/>
                  <a:pt x="2567756" y="3575139"/>
                  <a:pt x="2539547" y="3373073"/>
                </a:cubicBezTo>
                <a:cubicBezTo>
                  <a:pt x="2626772" y="3150473"/>
                  <a:pt x="2694946" y="3073610"/>
                  <a:pt x="2755270" y="2811673"/>
                </a:cubicBezTo>
                <a:cubicBezTo>
                  <a:pt x="2820357" y="2578311"/>
                  <a:pt x="2807658" y="2538622"/>
                  <a:pt x="2864809" y="2192548"/>
                </a:cubicBezTo>
                <a:cubicBezTo>
                  <a:pt x="3048959" y="1868698"/>
                  <a:pt x="3314071" y="1630573"/>
                  <a:pt x="3512509" y="1301960"/>
                </a:cubicBezTo>
                <a:cubicBezTo>
                  <a:pt x="3645859" y="1165436"/>
                  <a:pt x="3479171" y="928897"/>
                  <a:pt x="3298197" y="1178135"/>
                </a:cubicBezTo>
                <a:cubicBezTo>
                  <a:pt x="3096584" y="1449597"/>
                  <a:pt x="2837822" y="1644860"/>
                  <a:pt x="2607634" y="1878222"/>
                </a:cubicBezTo>
                <a:cubicBezTo>
                  <a:pt x="2525084" y="1873460"/>
                  <a:pt x="2556834" y="1840122"/>
                  <a:pt x="2531434" y="1821072"/>
                </a:cubicBezTo>
                <a:cubicBezTo>
                  <a:pt x="2658434" y="1401971"/>
                  <a:pt x="2775909" y="992397"/>
                  <a:pt x="2874334" y="563772"/>
                </a:cubicBezTo>
                <a:cubicBezTo>
                  <a:pt x="2923546" y="314534"/>
                  <a:pt x="2706059" y="208171"/>
                  <a:pt x="2598109" y="397084"/>
                </a:cubicBezTo>
                <a:cubicBezTo>
                  <a:pt x="2464759" y="833646"/>
                  <a:pt x="2340934" y="1155910"/>
                  <a:pt x="2207584" y="1659147"/>
                </a:cubicBezTo>
                <a:cubicBezTo>
                  <a:pt x="2182184" y="1638510"/>
                  <a:pt x="2118684" y="1660735"/>
                  <a:pt x="2131384" y="1597235"/>
                </a:cubicBezTo>
                <a:cubicBezTo>
                  <a:pt x="2188534" y="1146384"/>
                  <a:pt x="2188534" y="628860"/>
                  <a:pt x="2193297" y="154197"/>
                </a:cubicBezTo>
                <a:cubicBezTo>
                  <a:pt x="2193297" y="38309"/>
                  <a:pt x="1945646" y="-129965"/>
                  <a:pt x="1878971" y="163723"/>
                </a:cubicBezTo>
                <a:cubicBezTo>
                  <a:pt x="1821821" y="641561"/>
                  <a:pt x="1802771" y="943185"/>
                  <a:pt x="1798009" y="1554373"/>
                </a:cubicBezTo>
                <a:cubicBezTo>
                  <a:pt x="1802772" y="1606761"/>
                  <a:pt x="1678946" y="1644859"/>
                  <a:pt x="1674184" y="1559134"/>
                </a:cubicBezTo>
                <a:cubicBezTo>
                  <a:pt x="1647195" y="1136859"/>
                  <a:pt x="1615446" y="766972"/>
                  <a:pt x="1593221" y="378035"/>
                </a:cubicBezTo>
                <a:cubicBezTo>
                  <a:pt x="1564646" y="84347"/>
                  <a:pt x="1331284" y="133560"/>
                  <a:pt x="1307472" y="368510"/>
                </a:cubicBezTo>
                <a:cubicBezTo>
                  <a:pt x="1247147" y="844760"/>
                  <a:pt x="1286834" y="1182897"/>
                  <a:pt x="1312234" y="1635335"/>
                </a:cubicBezTo>
                <a:cubicBezTo>
                  <a:pt x="1305883" y="1801229"/>
                  <a:pt x="1290008" y="1900448"/>
                  <a:pt x="1259846" y="2025860"/>
                </a:cubicBezTo>
                <a:cubicBezTo>
                  <a:pt x="1163009" y="2332247"/>
                  <a:pt x="1082046" y="2337804"/>
                  <a:pt x="902659" y="2302085"/>
                </a:cubicBezTo>
                <a:cubicBezTo>
                  <a:pt x="712159" y="2102060"/>
                  <a:pt x="597859" y="1868697"/>
                  <a:pt x="207334" y="1787735"/>
                </a:cubicBezTo>
                <a:cubicBezTo>
                  <a:pt x="-35554" y="1760748"/>
                  <a:pt x="-87942" y="1948073"/>
                  <a:pt x="173996" y="2092535"/>
                </a:cubicBezTo>
                <a:cubicBezTo>
                  <a:pt x="359734" y="2327485"/>
                  <a:pt x="640468" y="2556506"/>
                  <a:pt x="745496" y="2806910"/>
                </a:cubicBezTo>
                <a:cubicBezTo>
                  <a:pt x="914565" y="3070435"/>
                  <a:pt x="1268579" y="3402223"/>
                  <a:pt x="1440822" y="3583198"/>
                </a:cubicBezTo>
                <a:lnTo>
                  <a:pt x="1617034" y="4107073"/>
                </a:lnTo>
                <a:cubicBezTo>
                  <a:pt x="1829759" y="4896060"/>
                  <a:pt x="1820954" y="5276565"/>
                  <a:pt x="1938429" y="6189377"/>
                </a:cubicBezTo>
                <a:close/>
              </a:path>
            </a:pathLst>
          </a:custGeom>
          <a:solidFill>
            <a:srgbClr val="FDCBA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chemeClr val="tx1"/>
              </a:solidFill>
            </a:endParaRPr>
          </a:p>
        </p:txBody>
      </p:sp>
      <p:grpSp>
        <p:nvGrpSpPr>
          <p:cNvPr id="4" name="Group 88">
            <a:extLst>
              <a:ext uri="{FF2B5EF4-FFF2-40B4-BE49-F238E27FC236}">
                <a16:creationId xmlns:a16="http://schemas.microsoft.com/office/drawing/2014/main" id="{E1E86A5E-5CB2-4081-9298-20B59B03A63E}"/>
              </a:ext>
            </a:extLst>
          </p:cNvPr>
          <p:cNvGrpSpPr/>
          <p:nvPr/>
        </p:nvGrpSpPr>
        <p:grpSpPr>
          <a:xfrm>
            <a:off x="3929569" y="2354864"/>
            <a:ext cx="4376131" cy="3594419"/>
            <a:chOff x="2241333" y="2017415"/>
            <a:chExt cx="4653973" cy="3822630"/>
          </a:xfrm>
        </p:grpSpPr>
        <p:sp>
          <p:nvSpPr>
            <p:cNvPr id="5" name="Teardrop 3">
              <a:extLst>
                <a:ext uri="{FF2B5EF4-FFF2-40B4-BE49-F238E27FC236}">
                  <a16:creationId xmlns:a16="http://schemas.microsoft.com/office/drawing/2014/main" id="{A6F4E40B-FF82-457C-8C23-74FA2F9B90EB}"/>
                </a:ext>
              </a:extLst>
            </p:cNvPr>
            <p:cNvSpPr/>
            <p:nvPr/>
          </p:nvSpPr>
          <p:spPr>
            <a:xfrm rot="20980906">
              <a:off x="4835322" y="2017415"/>
              <a:ext cx="1188132" cy="1188133"/>
            </a:xfrm>
            <a:custGeom>
              <a:avLst/>
              <a:gdLst/>
              <a:ahLst/>
              <a:cxnLst/>
              <a:rect l="l" t="t" r="r" b="b"/>
              <a:pathLst>
                <a:path w="1490464" h="1490465">
                  <a:moveTo>
                    <a:pt x="745232" y="0"/>
                  </a:moveTo>
                  <a:lnTo>
                    <a:pt x="1490464" y="0"/>
                  </a:lnTo>
                  <a:lnTo>
                    <a:pt x="1490464" y="745232"/>
                  </a:lnTo>
                  <a:lnTo>
                    <a:pt x="1490464" y="745233"/>
                  </a:lnTo>
                  <a:lnTo>
                    <a:pt x="1490464" y="745233"/>
                  </a:lnTo>
                  <a:cubicBezTo>
                    <a:pt x="1490464" y="1156813"/>
                    <a:pt x="1156812" y="1490465"/>
                    <a:pt x="745232" y="1490465"/>
                  </a:cubicBezTo>
                  <a:lnTo>
                    <a:pt x="0" y="1490465"/>
                  </a:lnTo>
                  <a:lnTo>
                    <a:pt x="0" y="745233"/>
                  </a:lnTo>
                  <a:lnTo>
                    <a:pt x="0" y="745233"/>
                  </a:lnTo>
                  <a:cubicBezTo>
                    <a:pt x="0" y="333652"/>
                    <a:pt x="333652" y="0"/>
                    <a:pt x="74523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6" name="Teardrop 3">
              <a:extLst>
                <a:ext uri="{FF2B5EF4-FFF2-40B4-BE49-F238E27FC236}">
                  <a16:creationId xmlns:a16="http://schemas.microsoft.com/office/drawing/2014/main" id="{F86204A4-27CA-43E6-985C-46545EAD987C}"/>
                </a:ext>
              </a:extLst>
            </p:cNvPr>
            <p:cNvSpPr/>
            <p:nvPr/>
          </p:nvSpPr>
          <p:spPr>
            <a:xfrm rot="2236334">
              <a:off x="5707174" y="3189761"/>
              <a:ext cx="1188132" cy="1188133"/>
            </a:xfrm>
            <a:custGeom>
              <a:avLst/>
              <a:gdLst/>
              <a:ahLst/>
              <a:cxnLst/>
              <a:rect l="l" t="t" r="r" b="b"/>
              <a:pathLst>
                <a:path w="1490464" h="1490465">
                  <a:moveTo>
                    <a:pt x="745232" y="0"/>
                  </a:moveTo>
                  <a:lnTo>
                    <a:pt x="1490464" y="0"/>
                  </a:lnTo>
                  <a:lnTo>
                    <a:pt x="1490464" y="745232"/>
                  </a:lnTo>
                  <a:lnTo>
                    <a:pt x="1490464" y="745233"/>
                  </a:lnTo>
                  <a:lnTo>
                    <a:pt x="1490464" y="745233"/>
                  </a:lnTo>
                  <a:cubicBezTo>
                    <a:pt x="1490464" y="1156813"/>
                    <a:pt x="1156812" y="1490465"/>
                    <a:pt x="745232" y="1490465"/>
                  </a:cubicBezTo>
                  <a:lnTo>
                    <a:pt x="0" y="1490465"/>
                  </a:lnTo>
                  <a:lnTo>
                    <a:pt x="0" y="745233"/>
                  </a:lnTo>
                  <a:lnTo>
                    <a:pt x="0" y="745233"/>
                  </a:lnTo>
                  <a:cubicBezTo>
                    <a:pt x="0" y="333652"/>
                    <a:pt x="333652" y="0"/>
                    <a:pt x="74523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7" name="Teardrop 3">
              <a:extLst>
                <a:ext uri="{FF2B5EF4-FFF2-40B4-BE49-F238E27FC236}">
                  <a16:creationId xmlns:a16="http://schemas.microsoft.com/office/drawing/2014/main" id="{981CD3D7-5BD4-4A1B-9871-7300C55B95F8}"/>
                </a:ext>
              </a:extLst>
            </p:cNvPr>
            <p:cNvSpPr/>
            <p:nvPr/>
          </p:nvSpPr>
          <p:spPr>
            <a:xfrm rot="4500000">
              <a:off x="5494959" y="4651912"/>
              <a:ext cx="1188132" cy="1188133"/>
            </a:xfrm>
            <a:custGeom>
              <a:avLst/>
              <a:gdLst/>
              <a:ahLst/>
              <a:cxnLst/>
              <a:rect l="l" t="t" r="r" b="b"/>
              <a:pathLst>
                <a:path w="1490464" h="1490465">
                  <a:moveTo>
                    <a:pt x="745232" y="0"/>
                  </a:moveTo>
                  <a:lnTo>
                    <a:pt x="1490464" y="0"/>
                  </a:lnTo>
                  <a:lnTo>
                    <a:pt x="1490464" y="745232"/>
                  </a:lnTo>
                  <a:lnTo>
                    <a:pt x="1490464" y="745233"/>
                  </a:lnTo>
                  <a:lnTo>
                    <a:pt x="1490464" y="745233"/>
                  </a:lnTo>
                  <a:cubicBezTo>
                    <a:pt x="1490464" y="1156813"/>
                    <a:pt x="1156812" y="1490465"/>
                    <a:pt x="745232" y="1490465"/>
                  </a:cubicBezTo>
                  <a:lnTo>
                    <a:pt x="0" y="1490465"/>
                  </a:lnTo>
                  <a:lnTo>
                    <a:pt x="0" y="745233"/>
                  </a:lnTo>
                  <a:lnTo>
                    <a:pt x="0" y="745233"/>
                  </a:lnTo>
                  <a:cubicBezTo>
                    <a:pt x="0" y="333652"/>
                    <a:pt x="333652" y="0"/>
                    <a:pt x="74523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8" name="Teardrop 3">
              <a:extLst>
                <a:ext uri="{FF2B5EF4-FFF2-40B4-BE49-F238E27FC236}">
                  <a16:creationId xmlns:a16="http://schemas.microsoft.com/office/drawing/2014/main" id="{8BD1278F-D846-49A3-8644-C571F4394EBC}"/>
                </a:ext>
              </a:extLst>
            </p:cNvPr>
            <p:cNvSpPr/>
            <p:nvPr/>
          </p:nvSpPr>
          <p:spPr>
            <a:xfrm rot="619094" flipH="1">
              <a:off x="3113185" y="2017415"/>
              <a:ext cx="1188132" cy="1188133"/>
            </a:xfrm>
            <a:custGeom>
              <a:avLst/>
              <a:gdLst/>
              <a:ahLst/>
              <a:cxnLst/>
              <a:rect l="l" t="t" r="r" b="b"/>
              <a:pathLst>
                <a:path w="1490464" h="1490465">
                  <a:moveTo>
                    <a:pt x="745232" y="0"/>
                  </a:moveTo>
                  <a:lnTo>
                    <a:pt x="1490464" y="0"/>
                  </a:lnTo>
                  <a:lnTo>
                    <a:pt x="1490464" y="745232"/>
                  </a:lnTo>
                  <a:lnTo>
                    <a:pt x="1490464" y="745233"/>
                  </a:lnTo>
                  <a:lnTo>
                    <a:pt x="1490464" y="745233"/>
                  </a:lnTo>
                  <a:cubicBezTo>
                    <a:pt x="1490464" y="1156813"/>
                    <a:pt x="1156812" y="1490465"/>
                    <a:pt x="745232" y="1490465"/>
                  </a:cubicBezTo>
                  <a:lnTo>
                    <a:pt x="0" y="1490465"/>
                  </a:lnTo>
                  <a:lnTo>
                    <a:pt x="0" y="745233"/>
                  </a:lnTo>
                  <a:lnTo>
                    <a:pt x="0" y="745233"/>
                  </a:lnTo>
                  <a:cubicBezTo>
                    <a:pt x="0" y="333652"/>
                    <a:pt x="333652" y="0"/>
                    <a:pt x="74523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 dirty="0"/>
            </a:p>
          </p:txBody>
        </p:sp>
        <p:sp>
          <p:nvSpPr>
            <p:cNvPr id="9" name="Teardrop 3">
              <a:extLst>
                <a:ext uri="{FF2B5EF4-FFF2-40B4-BE49-F238E27FC236}">
                  <a16:creationId xmlns:a16="http://schemas.microsoft.com/office/drawing/2014/main" id="{79DA2639-11DF-4499-B793-8B7BF909C7D3}"/>
                </a:ext>
              </a:extLst>
            </p:cNvPr>
            <p:cNvSpPr/>
            <p:nvPr/>
          </p:nvSpPr>
          <p:spPr>
            <a:xfrm rot="19363666" flipH="1">
              <a:off x="2241333" y="3189761"/>
              <a:ext cx="1188132" cy="1188133"/>
            </a:xfrm>
            <a:custGeom>
              <a:avLst/>
              <a:gdLst/>
              <a:ahLst/>
              <a:cxnLst/>
              <a:rect l="l" t="t" r="r" b="b"/>
              <a:pathLst>
                <a:path w="1490464" h="1490465">
                  <a:moveTo>
                    <a:pt x="745232" y="0"/>
                  </a:moveTo>
                  <a:lnTo>
                    <a:pt x="1490464" y="0"/>
                  </a:lnTo>
                  <a:lnTo>
                    <a:pt x="1490464" y="745232"/>
                  </a:lnTo>
                  <a:lnTo>
                    <a:pt x="1490464" y="745233"/>
                  </a:lnTo>
                  <a:lnTo>
                    <a:pt x="1490464" y="745233"/>
                  </a:lnTo>
                  <a:cubicBezTo>
                    <a:pt x="1490464" y="1156813"/>
                    <a:pt x="1156812" y="1490465"/>
                    <a:pt x="745232" y="1490465"/>
                  </a:cubicBezTo>
                  <a:lnTo>
                    <a:pt x="0" y="1490465"/>
                  </a:lnTo>
                  <a:lnTo>
                    <a:pt x="0" y="745233"/>
                  </a:lnTo>
                  <a:lnTo>
                    <a:pt x="0" y="745233"/>
                  </a:lnTo>
                  <a:cubicBezTo>
                    <a:pt x="0" y="333652"/>
                    <a:pt x="333652" y="0"/>
                    <a:pt x="74523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10" name="Teardrop 3">
              <a:extLst>
                <a:ext uri="{FF2B5EF4-FFF2-40B4-BE49-F238E27FC236}">
                  <a16:creationId xmlns:a16="http://schemas.microsoft.com/office/drawing/2014/main" id="{7EC38273-08FD-4D05-8CE1-592DA1C3DF29}"/>
                </a:ext>
              </a:extLst>
            </p:cNvPr>
            <p:cNvSpPr/>
            <p:nvPr/>
          </p:nvSpPr>
          <p:spPr>
            <a:xfrm rot="17100000" flipH="1">
              <a:off x="2453548" y="4651912"/>
              <a:ext cx="1188132" cy="1188133"/>
            </a:xfrm>
            <a:custGeom>
              <a:avLst/>
              <a:gdLst/>
              <a:ahLst/>
              <a:cxnLst/>
              <a:rect l="l" t="t" r="r" b="b"/>
              <a:pathLst>
                <a:path w="1490464" h="1490465">
                  <a:moveTo>
                    <a:pt x="745232" y="0"/>
                  </a:moveTo>
                  <a:lnTo>
                    <a:pt x="1490464" y="0"/>
                  </a:lnTo>
                  <a:lnTo>
                    <a:pt x="1490464" y="745232"/>
                  </a:lnTo>
                  <a:lnTo>
                    <a:pt x="1490464" y="745233"/>
                  </a:lnTo>
                  <a:lnTo>
                    <a:pt x="1490464" y="745233"/>
                  </a:lnTo>
                  <a:cubicBezTo>
                    <a:pt x="1490464" y="1156813"/>
                    <a:pt x="1156812" y="1490465"/>
                    <a:pt x="745232" y="1490465"/>
                  </a:cubicBezTo>
                  <a:lnTo>
                    <a:pt x="0" y="1490465"/>
                  </a:lnTo>
                  <a:lnTo>
                    <a:pt x="0" y="745233"/>
                  </a:lnTo>
                  <a:lnTo>
                    <a:pt x="0" y="745233"/>
                  </a:lnTo>
                  <a:cubicBezTo>
                    <a:pt x="0" y="333652"/>
                    <a:pt x="333652" y="0"/>
                    <a:pt x="74523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</p:grpSp>
      <p:sp>
        <p:nvSpPr>
          <p:cNvPr id="11" name="Isosceles Triangle 33">
            <a:extLst>
              <a:ext uri="{FF2B5EF4-FFF2-40B4-BE49-F238E27FC236}">
                <a16:creationId xmlns:a16="http://schemas.microsoft.com/office/drawing/2014/main" id="{9BEE25D0-49D6-4FC3-BC2B-92818E0935FD}"/>
              </a:ext>
            </a:extLst>
          </p:cNvPr>
          <p:cNvSpPr>
            <a:spLocks/>
          </p:cNvSpPr>
          <p:nvPr/>
        </p:nvSpPr>
        <p:spPr>
          <a:xfrm rot="10800000">
            <a:off x="6725184" y="2746750"/>
            <a:ext cx="404221" cy="404221"/>
          </a:xfrm>
          <a:custGeom>
            <a:avLst/>
            <a:gdLst/>
            <a:ahLst/>
            <a:cxnLst/>
            <a:rect l="l" t="t" r="r" b="b"/>
            <a:pathLst>
              <a:path w="3982665" h="3915008">
                <a:moveTo>
                  <a:pt x="0" y="2664000"/>
                </a:moveTo>
                <a:lnTo>
                  <a:pt x="1911318" y="72000"/>
                </a:lnTo>
                <a:lnTo>
                  <a:pt x="1142725" y="2655962"/>
                </a:lnTo>
                <a:close/>
                <a:moveTo>
                  <a:pt x="3982665" y="2664000"/>
                </a:moveTo>
                <a:lnTo>
                  <a:pt x="2839940" y="2655962"/>
                </a:lnTo>
                <a:lnTo>
                  <a:pt x="2071347" y="72000"/>
                </a:lnTo>
                <a:close/>
                <a:moveTo>
                  <a:pt x="2621333" y="2664000"/>
                </a:moveTo>
                <a:lnTo>
                  <a:pt x="1361333" y="2664000"/>
                </a:lnTo>
                <a:lnTo>
                  <a:pt x="1991333" y="0"/>
                </a:lnTo>
                <a:close/>
                <a:moveTo>
                  <a:pt x="1806654" y="3915007"/>
                </a:moveTo>
                <a:lnTo>
                  <a:pt x="726654" y="3915007"/>
                </a:lnTo>
                <a:lnTo>
                  <a:pt x="1266654" y="2835007"/>
                </a:lnTo>
                <a:close/>
                <a:moveTo>
                  <a:pt x="555902" y="3915008"/>
                </a:moveTo>
                <a:lnTo>
                  <a:pt x="15902" y="2835008"/>
                </a:lnTo>
                <a:lnTo>
                  <a:pt x="1095902" y="2835008"/>
                </a:lnTo>
                <a:close/>
                <a:moveTo>
                  <a:pt x="1977406" y="3915008"/>
                </a:moveTo>
                <a:lnTo>
                  <a:pt x="1437406" y="2835008"/>
                </a:lnTo>
                <a:lnTo>
                  <a:pt x="2517406" y="2835008"/>
                </a:lnTo>
                <a:close/>
                <a:moveTo>
                  <a:pt x="3228158" y="3915008"/>
                </a:moveTo>
                <a:lnTo>
                  <a:pt x="2148158" y="3915008"/>
                </a:lnTo>
                <a:lnTo>
                  <a:pt x="2688158" y="2835008"/>
                </a:lnTo>
                <a:close/>
                <a:moveTo>
                  <a:pt x="3398910" y="3915008"/>
                </a:moveTo>
                <a:lnTo>
                  <a:pt x="2858910" y="2835008"/>
                </a:lnTo>
                <a:lnTo>
                  <a:pt x="3938910" y="283500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2" name="Round Same Side Corner Rectangle 24">
            <a:extLst>
              <a:ext uri="{FF2B5EF4-FFF2-40B4-BE49-F238E27FC236}">
                <a16:creationId xmlns:a16="http://schemas.microsoft.com/office/drawing/2014/main" id="{7FBCE91D-0640-49B8-88E4-DF7358660119}"/>
              </a:ext>
            </a:extLst>
          </p:cNvPr>
          <p:cNvSpPr>
            <a:spLocks noChangeAspect="1"/>
          </p:cNvSpPr>
          <p:nvPr/>
        </p:nvSpPr>
        <p:spPr>
          <a:xfrm rot="16200000">
            <a:off x="7397228" y="5161048"/>
            <a:ext cx="404221" cy="380406"/>
          </a:xfrm>
          <a:custGeom>
            <a:avLst/>
            <a:gdLst/>
            <a:ahLst/>
            <a:cxnLst/>
            <a:rect l="l" t="t" r="r" b="b"/>
            <a:pathLst>
              <a:path w="4021059" h="3784144">
                <a:moveTo>
                  <a:pt x="1438082" y="3038644"/>
                </a:moveTo>
                <a:cubicBezTo>
                  <a:pt x="1438082" y="2940622"/>
                  <a:pt x="1358620" y="2861160"/>
                  <a:pt x="1260598" y="2861160"/>
                </a:cubicBezTo>
                <a:cubicBezTo>
                  <a:pt x="1162576" y="2861160"/>
                  <a:pt x="1083114" y="2940622"/>
                  <a:pt x="1083114" y="3038644"/>
                </a:cubicBezTo>
                <a:cubicBezTo>
                  <a:pt x="1083114" y="3136666"/>
                  <a:pt x="1162576" y="3216128"/>
                  <a:pt x="1260598" y="3216128"/>
                </a:cubicBezTo>
                <a:cubicBezTo>
                  <a:pt x="1358620" y="3216128"/>
                  <a:pt x="1438082" y="3136666"/>
                  <a:pt x="1438082" y="3038644"/>
                </a:cubicBezTo>
                <a:close/>
                <a:moveTo>
                  <a:pt x="1685789" y="2848634"/>
                </a:moveTo>
                <a:lnTo>
                  <a:pt x="1685789" y="3784144"/>
                </a:lnTo>
                <a:lnTo>
                  <a:pt x="835406" y="3784144"/>
                </a:lnTo>
                <a:lnTo>
                  <a:pt x="835406" y="2848634"/>
                </a:lnTo>
                <a:cubicBezTo>
                  <a:pt x="835406" y="2715464"/>
                  <a:pt x="943362" y="2607508"/>
                  <a:pt x="1076532" y="2607508"/>
                </a:cubicBezTo>
                <a:lnTo>
                  <a:pt x="1444663" y="2607508"/>
                </a:lnTo>
                <a:cubicBezTo>
                  <a:pt x="1577833" y="2607508"/>
                  <a:pt x="1685789" y="2715464"/>
                  <a:pt x="1685789" y="2848634"/>
                </a:cubicBezTo>
                <a:close/>
                <a:moveTo>
                  <a:pt x="2681691" y="1560784"/>
                </a:moveTo>
                <a:lnTo>
                  <a:pt x="2520278" y="1399371"/>
                </a:lnTo>
                <a:lnTo>
                  <a:pt x="2520278" y="1722197"/>
                </a:lnTo>
                <a:close/>
                <a:moveTo>
                  <a:pt x="2690551" y="2062563"/>
                </a:moveTo>
                <a:lnTo>
                  <a:pt x="2571773" y="2172028"/>
                </a:lnTo>
                <a:lnTo>
                  <a:pt x="2571565" y="2170767"/>
                </a:lnTo>
                <a:cubicBezTo>
                  <a:pt x="2565295" y="2133316"/>
                  <a:pt x="2579835" y="2102890"/>
                  <a:pt x="2605809" y="2080762"/>
                </a:cubicBezTo>
                <a:lnTo>
                  <a:pt x="2605085" y="2080039"/>
                </a:lnTo>
                <a:cubicBezTo>
                  <a:pt x="2629312" y="2061231"/>
                  <a:pt x="2660801" y="2054760"/>
                  <a:pt x="2690551" y="2062563"/>
                </a:cubicBezTo>
                <a:close/>
                <a:moveTo>
                  <a:pt x="2805318" y="271915"/>
                </a:moveTo>
                <a:cubicBezTo>
                  <a:pt x="2805318" y="213510"/>
                  <a:pt x="2757972" y="166164"/>
                  <a:pt x="2699567" y="166165"/>
                </a:cubicBezTo>
                <a:lnTo>
                  <a:pt x="2605985" y="166164"/>
                </a:lnTo>
                <a:cubicBezTo>
                  <a:pt x="2569718" y="166164"/>
                  <a:pt x="2537715" y="184420"/>
                  <a:pt x="2520278" y="213348"/>
                </a:cubicBezTo>
                <a:lnTo>
                  <a:pt x="2520278" y="1144667"/>
                </a:lnTo>
                <a:lnTo>
                  <a:pt x="2805318" y="1429706"/>
                </a:lnTo>
                <a:close/>
                <a:moveTo>
                  <a:pt x="2914414" y="2183230"/>
                </a:moveTo>
                <a:cubicBezTo>
                  <a:pt x="2916138" y="2161337"/>
                  <a:pt x="2914974" y="2139034"/>
                  <a:pt x="2910723" y="2116871"/>
                </a:cubicBezTo>
                <a:cubicBezTo>
                  <a:pt x="2904917" y="2086596"/>
                  <a:pt x="2893664" y="2058206"/>
                  <a:pt x="2877586" y="2033043"/>
                </a:cubicBezTo>
                <a:lnTo>
                  <a:pt x="2910320" y="2002876"/>
                </a:lnTo>
                <a:lnTo>
                  <a:pt x="2839132" y="1925632"/>
                </a:lnTo>
                <a:lnTo>
                  <a:pt x="2804911" y="1957169"/>
                </a:lnTo>
                <a:cubicBezTo>
                  <a:pt x="2786423" y="1944693"/>
                  <a:pt x="2766308" y="1928861"/>
                  <a:pt x="2744536" y="1921686"/>
                </a:cubicBezTo>
                <a:cubicBezTo>
                  <a:pt x="2663685" y="1894525"/>
                  <a:pt x="2593444" y="1900720"/>
                  <a:pt x="2520278" y="1962365"/>
                </a:cubicBezTo>
                <a:lnTo>
                  <a:pt x="2520278" y="2377609"/>
                </a:lnTo>
                <a:lnTo>
                  <a:pt x="2534679" y="2403844"/>
                </a:lnTo>
                <a:cubicBezTo>
                  <a:pt x="2535520" y="2412330"/>
                  <a:pt x="2535725" y="2419536"/>
                  <a:pt x="2535211" y="2425889"/>
                </a:cubicBezTo>
                <a:cubicBezTo>
                  <a:pt x="2534104" y="2439525"/>
                  <a:pt x="2529673" y="2449229"/>
                  <a:pt x="2520278" y="2458554"/>
                </a:cubicBezTo>
                <a:lnTo>
                  <a:pt x="2520278" y="2643589"/>
                </a:lnTo>
                <a:cubicBezTo>
                  <a:pt x="2555319" y="2634093"/>
                  <a:pt x="2587477" y="2615579"/>
                  <a:pt x="2615369" y="2590681"/>
                </a:cubicBezTo>
                <a:lnTo>
                  <a:pt x="2615836" y="2591152"/>
                </a:lnTo>
                <a:cubicBezTo>
                  <a:pt x="2616723" y="2590269"/>
                  <a:pt x="2617603" y="2589375"/>
                  <a:pt x="2618311" y="2588315"/>
                </a:cubicBezTo>
                <a:lnTo>
                  <a:pt x="2619475" y="2587378"/>
                </a:lnTo>
                <a:lnTo>
                  <a:pt x="2619297" y="2587184"/>
                </a:lnTo>
                <a:cubicBezTo>
                  <a:pt x="2669117" y="2535196"/>
                  <a:pt x="2699996" y="2462122"/>
                  <a:pt x="2687110" y="2392597"/>
                </a:cubicBezTo>
                <a:cubicBezTo>
                  <a:pt x="2678683" y="2347127"/>
                  <a:pt x="2659987" y="2307337"/>
                  <a:pt x="2625854" y="2265038"/>
                </a:cubicBezTo>
                <a:lnTo>
                  <a:pt x="2766406" y="2135507"/>
                </a:lnTo>
                <a:lnTo>
                  <a:pt x="2769253" y="2144002"/>
                </a:lnTo>
                <a:cubicBezTo>
                  <a:pt x="2776409" y="2181310"/>
                  <a:pt x="2762789" y="2219567"/>
                  <a:pt x="2733668" y="2243962"/>
                </a:cubicBezTo>
                <a:lnTo>
                  <a:pt x="2826169" y="2354385"/>
                </a:lnTo>
                <a:cubicBezTo>
                  <a:pt x="2878065" y="2310913"/>
                  <a:pt x="2909241" y="2248912"/>
                  <a:pt x="2914414" y="2183230"/>
                </a:cubicBezTo>
                <a:close/>
                <a:moveTo>
                  <a:pt x="3235338" y="2774350"/>
                </a:moveTo>
                <a:cubicBezTo>
                  <a:pt x="3235338" y="2877325"/>
                  <a:pt x="3151861" y="2960802"/>
                  <a:pt x="3048886" y="2960802"/>
                </a:cubicBezTo>
                <a:cubicBezTo>
                  <a:pt x="2945911" y="2960803"/>
                  <a:pt x="2862434" y="2877325"/>
                  <a:pt x="2862434" y="2774350"/>
                </a:cubicBezTo>
                <a:cubicBezTo>
                  <a:pt x="2862434" y="2671376"/>
                  <a:pt x="2945911" y="2587898"/>
                  <a:pt x="3048886" y="2587898"/>
                </a:cubicBezTo>
                <a:cubicBezTo>
                  <a:pt x="3151861" y="2587898"/>
                  <a:pt x="3235338" y="2671376"/>
                  <a:pt x="3235338" y="2774350"/>
                </a:cubicBezTo>
                <a:close/>
                <a:moveTo>
                  <a:pt x="3606651" y="2485745"/>
                </a:moveTo>
                <a:lnTo>
                  <a:pt x="3292699" y="2171793"/>
                </a:lnTo>
                <a:lnTo>
                  <a:pt x="2520278" y="2944214"/>
                </a:lnTo>
                <a:lnTo>
                  <a:pt x="2520278" y="3010525"/>
                </a:lnTo>
                <a:lnTo>
                  <a:pt x="2808865" y="3299112"/>
                </a:lnTo>
                <a:cubicBezTo>
                  <a:pt x="2860660" y="3255244"/>
                  <a:pt x="2927822" y="3229604"/>
                  <a:pt x="3000972" y="3229604"/>
                </a:cubicBezTo>
                <a:cubicBezTo>
                  <a:pt x="3062536" y="3229604"/>
                  <a:pt x="3119856" y="3247765"/>
                  <a:pt x="3167617" y="3279410"/>
                </a:cubicBezTo>
                <a:lnTo>
                  <a:pt x="3587562" y="2859467"/>
                </a:lnTo>
                <a:cubicBezTo>
                  <a:pt x="3545449" y="2800746"/>
                  <a:pt x="3525068" y="2726637"/>
                  <a:pt x="3534396" y="2649265"/>
                </a:cubicBezTo>
                <a:cubicBezTo>
                  <a:pt x="3541975" y="2586391"/>
                  <a:pt x="3568098" y="2530271"/>
                  <a:pt x="3606651" y="2485745"/>
                </a:cubicBezTo>
                <a:close/>
                <a:moveTo>
                  <a:pt x="4021059" y="2645448"/>
                </a:moveTo>
                <a:lnTo>
                  <a:pt x="2951795" y="3714712"/>
                </a:lnTo>
                <a:lnTo>
                  <a:pt x="2509320" y="3272237"/>
                </a:lnTo>
                <a:cubicBezTo>
                  <a:pt x="2467852" y="3459824"/>
                  <a:pt x="2300387" y="3599829"/>
                  <a:pt x="2100223" y="3599828"/>
                </a:cubicBezTo>
                <a:lnTo>
                  <a:pt x="1854311" y="3599828"/>
                </a:lnTo>
                <a:lnTo>
                  <a:pt x="1854311" y="2814686"/>
                </a:lnTo>
                <a:cubicBezTo>
                  <a:pt x="1854311" y="2634262"/>
                  <a:pt x="1708049" y="2488000"/>
                  <a:pt x="1527625" y="2488000"/>
                </a:cubicBezTo>
                <a:lnTo>
                  <a:pt x="1028869" y="2488000"/>
                </a:lnTo>
                <a:cubicBezTo>
                  <a:pt x="848445" y="2488000"/>
                  <a:pt x="702182" y="2634263"/>
                  <a:pt x="702182" y="2814687"/>
                </a:cubicBezTo>
                <a:lnTo>
                  <a:pt x="702182" y="3599827"/>
                </a:lnTo>
                <a:lnTo>
                  <a:pt x="420055" y="3599828"/>
                </a:lnTo>
                <a:cubicBezTo>
                  <a:pt x="188065" y="3599829"/>
                  <a:pt x="-1" y="3411763"/>
                  <a:pt x="0" y="3179773"/>
                </a:cubicBezTo>
                <a:lnTo>
                  <a:pt x="0" y="0"/>
                </a:lnTo>
                <a:lnTo>
                  <a:pt x="2520277" y="0"/>
                </a:lnTo>
                <a:lnTo>
                  <a:pt x="2520278" y="1"/>
                </a:lnTo>
                <a:lnTo>
                  <a:pt x="2669855" y="1"/>
                </a:lnTo>
                <a:cubicBezTo>
                  <a:pt x="2828680" y="1"/>
                  <a:pt x="2957434" y="128755"/>
                  <a:pt x="2957434" y="287580"/>
                </a:cubicBezTo>
                <a:lnTo>
                  <a:pt x="2957433" y="1512336"/>
                </a:lnTo>
                <a:cubicBezTo>
                  <a:pt x="2957434" y="1533672"/>
                  <a:pt x="2955111" y="1554464"/>
                  <a:pt x="2949906" y="157429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3" name="Isosceles Triangle 22">
            <a:extLst>
              <a:ext uri="{FF2B5EF4-FFF2-40B4-BE49-F238E27FC236}">
                <a16:creationId xmlns:a16="http://schemas.microsoft.com/office/drawing/2014/main" id="{EFE2834A-E85E-42B5-8B43-54FD0218D871}"/>
              </a:ext>
            </a:extLst>
          </p:cNvPr>
          <p:cNvSpPr>
            <a:spLocks noChangeAspect="1"/>
          </p:cNvSpPr>
          <p:nvPr/>
        </p:nvSpPr>
        <p:spPr>
          <a:xfrm rot="19800000">
            <a:off x="4466384" y="5180542"/>
            <a:ext cx="464930" cy="464853"/>
          </a:xfrm>
          <a:custGeom>
            <a:avLst/>
            <a:gdLst/>
            <a:ahLst/>
            <a:cxnLst/>
            <a:rect l="l" t="t" r="r" b="b"/>
            <a:pathLst>
              <a:path w="3948369" h="3947711">
                <a:moveTo>
                  <a:pt x="1024184" y="1327019"/>
                </a:moveTo>
                <a:cubicBezTo>
                  <a:pt x="953964" y="1286477"/>
                  <a:pt x="864174" y="1310536"/>
                  <a:pt x="823632" y="1380756"/>
                </a:cubicBezTo>
                <a:cubicBezTo>
                  <a:pt x="783091" y="1450976"/>
                  <a:pt x="807150" y="1540767"/>
                  <a:pt x="877370" y="1581308"/>
                </a:cubicBezTo>
                <a:cubicBezTo>
                  <a:pt x="947590" y="1621850"/>
                  <a:pt x="1037380" y="1597790"/>
                  <a:pt x="1077922" y="1527570"/>
                </a:cubicBezTo>
                <a:cubicBezTo>
                  <a:pt x="1118463" y="1457350"/>
                  <a:pt x="1094404" y="1367560"/>
                  <a:pt x="1024184" y="1327019"/>
                </a:cubicBezTo>
                <a:close/>
                <a:moveTo>
                  <a:pt x="3610643" y="2228121"/>
                </a:moveTo>
                <a:cubicBezTo>
                  <a:pt x="3600833" y="2220477"/>
                  <a:pt x="3589363" y="2214630"/>
                  <a:pt x="3576595" y="2211209"/>
                </a:cubicBezTo>
                <a:cubicBezTo>
                  <a:pt x="3525522" y="2197524"/>
                  <a:pt x="3473024" y="2227833"/>
                  <a:pt x="3459339" y="2278906"/>
                </a:cubicBezTo>
                <a:cubicBezTo>
                  <a:pt x="3445654" y="2329979"/>
                  <a:pt x="3475964" y="2382476"/>
                  <a:pt x="3527037" y="2396161"/>
                </a:cubicBezTo>
                <a:cubicBezTo>
                  <a:pt x="3578110" y="2409846"/>
                  <a:pt x="3630607" y="2379537"/>
                  <a:pt x="3644292" y="2328464"/>
                </a:cubicBezTo>
                <a:cubicBezTo>
                  <a:pt x="3654556" y="2290159"/>
                  <a:pt x="3640073" y="2251053"/>
                  <a:pt x="3610643" y="2228121"/>
                </a:cubicBezTo>
                <a:close/>
                <a:moveTo>
                  <a:pt x="3948369" y="2177025"/>
                </a:moveTo>
                <a:lnTo>
                  <a:pt x="3902391" y="2247588"/>
                </a:lnTo>
                <a:cubicBezTo>
                  <a:pt x="3840166" y="2207044"/>
                  <a:pt x="3769677" y="2184131"/>
                  <a:pt x="3697935" y="2180296"/>
                </a:cubicBezTo>
                <a:cubicBezTo>
                  <a:pt x="3737123" y="2226403"/>
                  <a:pt x="3753617" y="2290363"/>
                  <a:pt x="3736768" y="2353243"/>
                </a:cubicBezTo>
                <a:cubicBezTo>
                  <a:pt x="3709398" y="2455390"/>
                  <a:pt x="3604404" y="2516008"/>
                  <a:pt x="3502258" y="2488638"/>
                </a:cubicBezTo>
                <a:cubicBezTo>
                  <a:pt x="3400111" y="2461268"/>
                  <a:pt x="3339493" y="2356274"/>
                  <a:pt x="3366863" y="2254127"/>
                </a:cubicBezTo>
                <a:cubicBezTo>
                  <a:pt x="3381032" y="2201247"/>
                  <a:pt x="3416004" y="2159497"/>
                  <a:pt x="3460818" y="2135698"/>
                </a:cubicBezTo>
                <a:cubicBezTo>
                  <a:pt x="3436032" y="2129730"/>
                  <a:pt x="3409996" y="2129302"/>
                  <a:pt x="3383900" y="2133133"/>
                </a:cubicBezTo>
                <a:cubicBezTo>
                  <a:pt x="3331988" y="2140756"/>
                  <a:pt x="3285146" y="2164460"/>
                  <a:pt x="3249703" y="2200200"/>
                </a:cubicBezTo>
                <a:cubicBezTo>
                  <a:pt x="3299772" y="2410806"/>
                  <a:pt x="3262997" y="2663063"/>
                  <a:pt x="3111944" y="2983361"/>
                </a:cubicBezTo>
                <a:cubicBezTo>
                  <a:pt x="2900481" y="3337269"/>
                  <a:pt x="2604169" y="3479398"/>
                  <a:pt x="2264290" y="3473876"/>
                </a:cubicBezTo>
                <a:lnTo>
                  <a:pt x="1854414" y="3947711"/>
                </a:lnTo>
                <a:lnTo>
                  <a:pt x="1615515" y="3809782"/>
                </a:lnTo>
                <a:lnTo>
                  <a:pt x="1764774" y="3379707"/>
                </a:lnTo>
                <a:cubicBezTo>
                  <a:pt x="1587770" y="3319643"/>
                  <a:pt x="1405350" y="3232972"/>
                  <a:pt x="1221865" y="3127037"/>
                </a:cubicBezTo>
                <a:cubicBezTo>
                  <a:pt x="1120271" y="3068382"/>
                  <a:pt x="1025311" y="3004264"/>
                  <a:pt x="938291" y="2935309"/>
                </a:cubicBezTo>
                <a:lnTo>
                  <a:pt x="509476" y="3157353"/>
                </a:lnTo>
                <a:lnTo>
                  <a:pt x="247593" y="2999226"/>
                </a:lnTo>
                <a:lnTo>
                  <a:pt x="599626" y="2603610"/>
                </a:lnTo>
                <a:cubicBezTo>
                  <a:pt x="384783" y="2338553"/>
                  <a:pt x="289709" y="2193107"/>
                  <a:pt x="174176" y="1843897"/>
                </a:cubicBezTo>
                <a:lnTo>
                  <a:pt x="0" y="1381252"/>
                </a:lnTo>
                <a:lnTo>
                  <a:pt x="107522" y="1111013"/>
                </a:lnTo>
                <a:cubicBezTo>
                  <a:pt x="159316" y="1021302"/>
                  <a:pt x="259400" y="1099908"/>
                  <a:pt x="349113" y="1151702"/>
                </a:cubicBezTo>
                <a:lnTo>
                  <a:pt x="486246" y="1217020"/>
                </a:lnTo>
                <a:cubicBezTo>
                  <a:pt x="628225" y="1148493"/>
                  <a:pt x="768311" y="1094036"/>
                  <a:pt x="908721" y="1057007"/>
                </a:cubicBezTo>
                <a:cubicBezTo>
                  <a:pt x="1011476" y="947354"/>
                  <a:pt x="1021990" y="857768"/>
                  <a:pt x="976491" y="611195"/>
                </a:cubicBezTo>
                <a:cubicBezTo>
                  <a:pt x="1335325" y="817429"/>
                  <a:pt x="1326102" y="899150"/>
                  <a:pt x="1389221" y="1007976"/>
                </a:cubicBezTo>
                <a:cubicBezTo>
                  <a:pt x="1615807" y="1002289"/>
                  <a:pt x="1836555" y="1044211"/>
                  <a:pt x="2066828" y="1133629"/>
                </a:cubicBezTo>
                <a:cubicBezTo>
                  <a:pt x="2047082" y="1203277"/>
                  <a:pt x="2048342" y="1275855"/>
                  <a:pt x="2067080" y="1343672"/>
                </a:cubicBezTo>
                <a:cubicBezTo>
                  <a:pt x="2009772" y="1325329"/>
                  <a:pt x="1950048" y="1312156"/>
                  <a:pt x="1888409" y="1302802"/>
                </a:cubicBezTo>
                <a:lnTo>
                  <a:pt x="1831983" y="1466454"/>
                </a:lnTo>
                <a:cubicBezTo>
                  <a:pt x="2171713" y="1545279"/>
                  <a:pt x="2334158" y="1639067"/>
                  <a:pt x="2533793" y="1871644"/>
                </a:cubicBezTo>
                <a:lnTo>
                  <a:pt x="2655130" y="1752801"/>
                </a:lnTo>
                <a:cubicBezTo>
                  <a:pt x="2623271" y="1710443"/>
                  <a:pt x="2589631" y="1671169"/>
                  <a:pt x="2553401" y="1635762"/>
                </a:cubicBezTo>
                <a:cubicBezTo>
                  <a:pt x="2626342" y="1620812"/>
                  <a:pt x="2694472" y="1585039"/>
                  <a:pt x="2748239" y="1530606"/>
                </a:cubicBezTo>
                <a:cubicBezTo>
                  <a:pt x="2959801" y="1699876"/>
                  <a:pt x="3152007" y="1908367"/>
                  <a:pt x="3223775" y="2111154"/>
                </a:cubicBezTo>
                <a:cubicBezTo>
                  <a:pt x="3265103" y="2076949"/>
                  <a:pt x="3316077" y="2055387"/>
                  <a:pt x="3371292" y="2047279"/>
                </a:cubicBezTo>
                <a:cubicBezTo>
                  <a:pt x="3454199" y="2035105"/>
                  <a:pt x="3536665" y="2054733"/>
                  <a:pt x="3603728" y="2099347"/>
                </a:cubicBezTo>
                <a:cubicBezTo>
                  <a:pt x="3679156" y="2088543"/>
                  <a:pt x="3756158" y="2095770"/>
                  <a:pt x="3828792" y="2119628"/>
                </a:cubicBezTo>
                <a:cubicBezTo>
                  <a:pt x="3870454" y="2133311"/>
                  <a:pt x="3910678" y="2152466"/>
                  <a:pt x="3948369" y="2177025"/>
                </a:cubicBezTo>
                <a:close/>
                <a:moveTo>
                  <a:pt x="2661401" y="883270"/>
                </a:moveTo>
                <a:cubicBezTo>
                  <a:pt x="2838812" y="985699"/>
                  <a:pt x="2899598" y="1212554"/>
                  <a:pt x="2797170" y="1389966"/>
                </a:cubicBezTo>
                <a:cubicBezTo>
                  <a:pt x="2694741" y="1567377"/>
                  <a:pt x="2467885" y="1628163"/>
                  <a:pt x="2290474" y="1525735"/>
                </a:cubicBezTo>
                <a:cubicBezTo>
                  <a:pt x="2113063" y="1423306"/>
                  <a:pt x="2052277" y="1196450"/>
                  <a:pt x="2154705" y="1019039"/>
                </a:cubicBezTo>
                <a:cubicBezTo>
                  <a:pt x="2257134" y="841627"/>
                  <a:pt x="2483990" y="780842"/>
                  <a:pt x="2661401" y="883270"/>
                </a:cubicBezTo>
                <a:close/>
                <a:moveTo>
                  <a:pt x="2494139" y="49756"/>
                </a:moveTo>
                <a:cubicBezTo>
                  <a:pt x="2671551" y="152184"/>
                  <a:pt x="2732337" y="379040"/>
                  <a:pt x="2629908" y="556451"/>
                </a:cubicBezTo>
                <a:cubicBezTo>
                  <a:pt x="2527480" y="733863"/>
                  <a:pt x="2300624" y="794648"/>
                  <a:pt x="2123212" y="692220"/>
                </a:cubicBezTo>
                <a:cubicBezTo>
                  <a:pt x="1945801" y="589791"/>
                  <a:pt x="1885015" y="362936"/>
                  <a:pt x="1987444" y="185524"/>
                </a:cubicBezTo>
                <a:cubicBezTo>
                  <a:pt x="2089872" y="8113"/>
                  <a:pt x="2316728" y="-52673"/>
                  <a:pt x="2494139" y="4975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4" name="Rectangle 1">
            <a:extLst>
              <a:ext uri="{FF2B5EF4-FFF2-40B4-BE49-F238E27FC236}">
                <a16:creationId xmlns:a16="http://schemas.microsoft.com/office/drawing/2014/main" id="{C71DD872-30F3-401A-9F6F-77D2D2BAFB85}"/>
              </a:ext>
            </a:extLst>
          </p:cNvPr>
          <p:cNvSpPr>
            <a:spLocks noChangeAspect="1"/>
          </p:cNvSpPr>
          <p:nvPr/>
        </p:nvSpPr>
        <p:spPr>
          <a:xfrm>
            <a:off x="7594386" y="3821036"/>
            <a:ext cx="390314" cy="389565"/>
          </a:xfrm>
          <a:custGeom>
            <a:avLst/>
            <a:gdLst/>
            <a:ahLst/>
            <a:cxnLst/>
            <a:rect l="l" t="t" r="r" b="b"/>
            <a:pathLst>
              <a:path w="4020621" h="4012920">
                <a:moveTo>
                  <a:pt x="780213" y="3724888"/>
                </a:moveTo>
                <a:lnTo>
                  <a:pt x="2868445" y="3724888"/>
                </a:lnTo>
                <a:lnTo>
                  <a:pt x="2868445" y="4012920"/>
                </a:lnTo>
                <a:lnTo>
                  <a:pt x="780213" y="4012920"/>
                </a:lnTo>
                <a:close/>
                <a:moveTo>
                  <a:pt x="4020621" y="2152587"/>
                </a:moveTo>
                <a:lnTo>
                  <a:pt x="4020621" y="3448731"/>
                </a:lnTo>
                <a:lnTo>
                  <a:pt x="3903908" y="3386593"/>
                </a:lnTo>
                <a:lnTo>
                  <a:pt x="3903908" y="2214725"/>
                </a:lnTo>
                <a:close/>
                <a:moveTo>
                  <a:pt x="1582587" y="1544569"/>
                </a:moveTo>
                <a:cubicBezTo>
                  <a:pt x="1525677" y="1652847"/>
                  <a:pt x="1434945" y="1739939"/>
                  <a:pt x="1324158" y="1792547"/>
                </a:cubicBezTo>
                <a:lnTo>
                  <a:pt x="1790243" y="1792547"/>
                </a:lnTo>
                <a:cubicBezTo>
                  <a:pt x="1708293" y="1721838"/>
                  <a:pt x="1638004" y="1638154"/>
                  <a:pt x="1582587" y="1544569"/>
                </a:cubicBezTo>
                <a:close/>
                <a:moveTo>
                  <a:pt x="1238323" y="1312673"/>
                </a:moveTo>
                <a:cubicBezTo>
                  <a:pt x="1173622" y="1312673"/>
                  <a:pt x="1121172" y="1365123"/>
                  <a:pt x="1121172" y="1429824"/>
                </a:cubicBezTo>
                <a:cubicBezTo>
                  <a:pt x="1121172" y="1494525"/>
                  <a:pt x="1173622" y="1546975"/>
                  <a:pt x="1238323" y="1546975"/>
                </a:cubicBezTo>
                <a:cubicBezTo>
                  <a:pt x="1303024" y="1546975"/>
                  <a:pt x="1355474" y="1494525"/>
                  <a:pt x="1355474" y="1429824"/>
                </a:cubicBezTo>
                <a:cubicBezTo>
                  <a:pt x="1355474" y="1365123"/>
                  <a:pt x="1303024" y="1312673"/>
                  <a:pt x="1238323" y="1312673"/>
                </a:cubicBezTo>
                <a:close/>
                <a:moveTo>
                  <a:pt x="870057" y="1312673"/>
                </a:moveTo>
                <a:cubicBezTo>
                  <a:pt x="805356" y="1312673"/>
                  <a:pt x="752906" y="1365123"/>
                  <a:pt x="752906" y="1429824"/>
                </a:cubicBezTo>
                <a:cubicBezTo>
                  <a:pt x="752906" y="1494525"/>
                  <a:pt x="805356" y="1546975"/>
                  <a:pt x="870057" y="1546975"/>
                </a:cubicBezTo>
                <a:cubicBezTo>
                  <a:pt x="934758" y="1546975"/>
                  <a:pt x="987208" y="1494525"/>
                  <a:pt x="987208" y="1429824"/>
                </a:cubicBezTo>
                <a:cubicBezTo>
                  <a:pt x="987208" y="1365123"/>
                  <a:pt x="934758" y="1312673"/>
                  <a:pt x="870057" y="1312673"/>
                </a:cubicBezTo>
                <a:close/>
                <a:moveTo>
                  <a:pt x="2775838" y="1127627"/>
                </a:moveTo>
                <a:cubicBezTo>
                  <a:pt x="2666578" y="1127627"/>
                  <a:pt x="2578006" y="1216199"/>
                  <a:pt x="2578006" y="1325459"/>
                </a:cubicBezTo>
                <a:cubicBezTo>
                  <a:pt x="2578006" y="1434719"/>
                  <a:pt x="2666578" y="1523291"/>
                  <a:pt x="2775838" y="1523291"/>
                </a:cubicBezTo>
                <a:cubicBezTo>
                  <a:pt x="2885098" y="1523291"/>
                  <a:pt x="2973670" y="1434719"/>
                  <a:pt x="2973670" y="1325459"/>
                </a:cubicBezTo>
                <a:cubicBezTo>
                  <a:pt x="2973670" y="1216199"/>
                  <a:pt x="2885098" y="1127627"/>
                  <a:pt x="2775838" y="1127627"/>
                </a:cubicBezTo>
                <a:close/>
                <a:moveTo>
                  <a:pt x="2153949" y="1127627"/>
                </a:moveTo>
                <a:cubicBezTo>
                  <a:pt x="2044689" y="1127627"/>
                  <a:pt x="1956117" y="1216199"/>
                  <a:pt x="1956117" y="1325459"/>
                </a:cubicBezTo>
                <a:cubicBezTo>
                  <a:pt x="1956117" y="1434719"/>
                  <a:pt x="2044689" y="1523291"/>
                  <a:pt x="2153949" y="1523291"/>
                </a:cubicBezTo>
                <a:cubicBezTo>
                  <a:pt x="2263209" y="1523291"/>
                  <a:pt x="2351781" y="1434719"/>
                  <a:pt x="2351781" y="1325459"/>
                </a:cubicBezTo>
                <a:cubicBezTo>
                  <a:pt x="2351781" y="1216199"/>
                  <a:pt x="2263209" y="1127627"/>
                  <a:pt x="2153949" y="1127627"/>
                </a:cubicBezTo>
                <a:close/>
                <a:moveTo>
                  <a:pt x="1238323" y="956510"/>
                </a:moveTo>
                <a:cubicBezTo>
                  <a:pt x="1173622" y="956510"/>
                  <a:pt x="1121172" y="1008960"/>
                  <a:pt x="1121172" y="1073661"/>
                </a:cubicBezTo>
                <a:cubicBezTo>
                  <a:pt x="1121172" y="1138362"/>
                  <a:pt x="1173622" y="1190812"/>
                  <a:pt x="1238323" y="1190812"/>
                </a:cubicBezTo>
                <a:cubicBezTo>
                  <a:pt x="1303024" y="1190812"/>
                  <a:pt x="1355474" y="1138362"/>
                  <a:pt x="1355474" y="1073661"/>
                </a:cubicBezTo>
                <a:cubicBezTo>
                  <a:pt x="1355474" y="1008960"/>
                  <a:pt x="1303024" y="956510"/>
                  <a:pt x="1238323" y="956510"/>
                </a:cubicBezTo>
                <a:close/>
                <a:moveTo>
                  <a:pt x="870057" y="956510"/>
                </a:moveTo>
                <a:cubicBezTo>
                  <a:pt x="805356" y="956510"/>
                  <a:pt x="752906" y="1008960"/>
                  <a:pt x="752906" y="1073661"/>
                </a:cubicBezTo>
                <a:cubicBezTo>
                  <a:pt x="752906" y="1138362"/>
                  <a:pt x="805356" y="1190812"/>
                  <a:pt x="870057" y="1190812"/>
                </a:cubicBezTo>
                <a:cubicBezTo>
                  <a:pt x="934758" y="1190812"/>
                  <a:pt x="987208" y="1138362"/>
                  <a:pt x="987208" y="1073661"/>
                </a:cubicBezTo>
                <a:cubicBezTo>
                  <a:pt x="987208" y="1008960"/>
                  <a:pt x="934758" y="956510"/>
                  <a:pt x="870057" y="956510"/>
                </a:cubicBezTo>
                <a:close/>
                <a:moveTo>
                  <a:pt x="2775838" y="526176"/>
                </a:moveTo>
                <a:cubicBezTo>
                  <a:pt x="2666578" y="526176"/>
                  <a:pt x="2578006" y="614748"/>
                  <a:pt x="2578006" y="724008"/>
                </a:cubicBezTo>
                <a:cubicBezTo>
                  <a:pt x="2578006" y="833268"/>
                  <a:pt x="2666578" y="921840"/>
                  <a:pt x="2775838" y="921840"/>
                </a:cubicBezTo>
                <a:cubicBezTo>
                  <a:pt x="2885098" y="921840"/>
                  <a:pt x="2973670" y="833268"/>
                  <a:pt x="2973670" y="724008"/>
                </a:cubicBezTo>
                <a:cubicBezTo>
                  <a:pt x="2973670" y="614748"/>
                  <a:pt x="2885098" y="526176"/>
                  <a:pt x="2775838" y="526176"/>
                </a:cubicBezTo>
                <a:close/>
                <a:moveTo>
                  <a:pt x="2153949" y="526176"/>
                </a:moveTo>
                <a:cubicBezTo>
                  <a:pt x="2044689" y="526176"/>
                  <a:pt x="1956117" y="614748"/>
                  <a:pt x="1956117" y="724008"/>
                </a:cubicBezTo>
                <a:cubicBezTo>
                  <a:pt x="1956117" y="833268"/>
                  <a:pt x="2044689" y="921840"/>
                  <a:pt x="2153949" y="921840"/>
                </a:cubicBezTo>
                <a:cubicBezTo>
                  <a:pt x="2263209" y="921840"/>
                  <a:pt x="2351781" y="833268"/>
                  <a:pt x="2351781" y="724008"/>
                </a:cubicBezTo>
                <a:cubicBezTo>
                  <a:pt x="2351781" y="614748"/>
                  <a:pt x="2263209" y="526176"/>
                  <a:pt x="2153949" y="526176"/>
                </a:cubicBezTo>
                <a:close/>
                <a:moveTo>
                  <a:pt x="2464893" y="0"/>
                </a:moveTo>
                <a:cubicBezTo>
                  <a:pt x="3030837" y="0"/>
                  <a:pt x="3489626" y="458789"/>
                  <a:pt x="3489626" y="1024733"/>
                </a:cubicBezTo>
                <a:cubicBezTo>
                  <a:pt x="3489626" y="1442455"/>
                  <a:pt x="3239684" y="1801800"/>
                  <a:pt x="2880320" y="1959209"/>
                </a:cubicBezTo>
                <a:lnTo>
                  <a:pt x="2880320" y="2008571"/>
                </a:lnTo>
                <a:lnTo>
                  <a:pt x="3250857" y="2008571"/>
                </a:lnTo>
                <a:lnTo>
                  <a:pt x="3250857" y="2359970"/>
                </a:lnTo>
                <a:lnTo>
                  <a:pt x="3437294" y="2359970"/>
                </a:lnTo>
                <a:lnTo>
                  <a:pt x="3437294" y="2360694"/>
                </a:lnTo>
                <a:lnTo>
                  <a:pt x="3852060" y="2233461"/>
                </a:lnTo>
                <a:lnTo>
                  <a:pt x="3852060" y="3367858"/>
                </a:lnTo>
                <a:lnTo>
                  <a:pt x="3437294" y="3240624"/>
                </a:lnTo>
                <a:lnTo>
                  <a:pt x="3437294" y="3241349"/>
                </a:lnTo>
                <a:lnTo>
                  <a:pt x="3250857" y="3241349"/>
                </a:lnTo>
                <a:lnTo>
                  <a:pt x="3250857" y="3633063"/>
                </a:lnTo>
                <a:lnTo>
                  <a:pt x="298529" y="3633063"/>
                </a:lnTo>
                <a:lnTo>
                  <a:pt x="298529" y="2431730"/>
                </a:lnTo>
                <a:lnTo>
                  <a:pt x="0" y="2008571"/>
                </a:lnTo>
                <a:lnTo>
                  <a:pt x="298529" y="2008571"/>
                </a:lnTo>
                <a:lnTo>
                  <a:pt x="792088" y="2008571"/>
                </a:lnTo>
                <a:lnTo>
                  <a:pt x="792088" y="1796817"/>
                </a:lnTo>
                <a:cubicBezTo>
                  <a:pt x="587745" y="1700755"/>
                  <a:pt x="447370" y="1492642"/>
                  <a:pt x="447370" y="1251742"/>
                </a:cubicBezTo>
                <a:cubicBezTo>
                  <a:pt x="447370" y="916605"/>
                  <a:pt x="719053" y="644923"/>
                  <a:pt x="1054190" y="644923"/>
                </a:cubicBezTo>
                <a:cubicBezTo>
                  <a:pt x="1212753" y="644923"/>
                  <a:pt x="1357112" y="705740"/>
                  <a:pt x="1463939" y="806702"/>
                </a:cubicBezTo>
                <a:cubicBezTo>
                  <a:pt x="1563407" y="345444"/>
                  <a:pt x="1973809" y="0"/>
                  <a:pt x="246489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5" name="Rounded Rectangle 24">
            <a:extLst>
              <a:ext uri="{FF2B5EF4-FFF2-40B4-BE49-F238E27FC236}">
                <a16:creationId xmlns:a16="http://schemas.microsoft.com/office/drawing/2014/main" id="{3B6EA378-A964-466E-99F4-AE83BFB280C3}"/>
              </a:ext>
            </a:extLst>
          </p:cNvPr>
          <p:cNvSpPr>
            <a:spLocks noChangeAspect="1"/>
          </p:cNvSpPr>
          <p:nvPr/>
        </p:nvSpPr>
        <p:spPr>
          <a:xfrm>
            <a:off x="4328974" y="3843674"/>
            <a:ext cx="380829" cy="294664"/>
          </a:xfrm>
          <a:custGeom>
            <a:avLst/>
            <a:gdLst/>
            <a:ahLst/>
            <a:cxnLst/>
            <a:rect l="l" t="t" r="r" b="b"/>
            <a:pathLst>
              <a:path w="3960000" h="3064028">
                <a:moveTo>
                  <a:pt x="1955333" y="1285185"/>
                </a:moveTo>
                <a:cubicBezTo>
                  <a:pt x="2192176" y="1285185"/>
                  <a:pt x="2384176" y="1477185"/>
                  <a:pt x="2384176" y="1714028"/>
                </a:cubicBezTo>
                <a:cubicBezTo>
                  <a:pt x="2384176" y="1950871"/>
                  <a:pt x="2192176" y="2142871"/>
                  <a:pt x="1955333" y="2142871"/>
                </a:cubicBezTo>
                <a:cubicBezTo>
                  <a:pt x="1718490" y="2142871"/>
                  <a:pt x="1526490" y="1950871"/>
                  <a:pt x="1526490" y="1714028"/>
                </a:cubicBezTo>
                <a:cubicBezTo>
                  <a:pt x="1526490" y="1477185"/>
                  <a:pt x="1718490" y="1285185"/>
                  <a:pt x="1955333" y="1285185"/>
                </a:cubicBezTo>
                <a:close/>
                <a:moveTo>
                  <a:pt x="1955333" y="1074136"/>
                </a:moveTo>
                <a:cubicBezTo>
                  <a:pt x="1601930" y="1074136"/>
                  <a:pt x="1315441" y="1360625"/>
                  <a:pt x="1315441" y="1714028"/>
                </a:cubicBezTo>
                <a:cubicBezTo>
                  <a:pt x="1315441" y="2067431"/>
                  <a:pt x="1601930" y="2353920"/>
                  <a:pt x="1955333" y="2353920"/>
                </a:cubicBezTo>
                <a:cubicBezTo>
                  <a:pt x="2308736" y="2353920"/>
                  <a:pt x="2595225" y="2067431"/>
                  <a:pt x="2595225" y="1714028"/>
                </a:cubicBezTo>
                <a:cubicBezTo>
                  <a:pt x="2595225" y="1360625"/>
                  <a:pt x="2308736" y="1074136"/>
                  <a:pt x="1955333" y="1074136"/>
                </a:cubicBezTo>
                <a:close/>
                <a:moveTo>
                  <a:pt x="1955333" y="849503"/>
                </a:moveTo>
                <a:cubicBezTo>
                  <a:pt x="2432797" y="849503"/>
                  <a:pt x="2819858" y="1236564"/>
                  <a:pt x="2819858" y="1714028"/>
                </a:cubicBezTo>
                <a:cubicBezTo>
                  <a:pt x="2819858" y="2191492"/>
                  <a:pt x="2432797" y="2578553"/>
                  <a:pt x="1955333" y="2578553"/>
                </a:cubicBezTo>
                <a:cubicBezTo>
                  <a:pt x="1477869" y="2578553"/>
                  <a:pt x="1090808" y="2191492"/>
                  <a:pt x="1090808" y="1714028"/>
                </a:cubicBezTo>
                <a:cubicBezTo>
                  <a:pt x="1090808" y="1236564"/>
                  <a:pt x="1477869" y="849503"/>
                  <a:pt x="1955333" y="849503"/>
                </a:cubicBezTo>
                <a:close/>
                <a:moveTo>
                  <a:pt x="3253503" y="756254"/>
                </a:moveTo>
                <a:cubicBezTo>
                  <a:pt x="3162525" y="756254"/>
                  <a:pt x="3088773" y="830006"/>
                  <a:pt x="3088773" y="920984"/>
                </a:cubicBezTo>
                <a:cubicBezTo>
                  <a:pt x="3088773" y="1011962"/>
                  <a:pt x="3162525" y="1085714"/>
                  <a:pt x="3253503" y="1085714"/>
                </a:cubicBezTo>
                <a:cubicBezTo>
                  <a:pt x="3344481" y="1085714"/>
                  <a:pt x="3418233" y="1011962"/>
                  <a:pt x="3418233" y="920984"/>
                </a:cubicBezTo>
                <a:cubicBezTo>
                  <a:pt x="3418233" y="830006"/>
                  <a:pt x="3344481" y="756254"/>
                  <a:pt x="3253503" y="756254"/>
                </a:cubicBezTo>
                <a:close/>
                <a:moveTo>
                  <a:pt x="1955333" y="744677"/>
                </a:moveTo>
                <a:cubicBezTo>
                  <a:pt x="1419975" y="744677"/>
                  <a:pt x="985982" y="1178670"/>
                  <a:pt x="985982" y="1714028"/>
                </a:cubicBezTo>
                <a:cubicBezTo>
                  <a:pt x="985982" y="2249386"/>
                  <a:pt x="1419975" y="2683379"/>
                  <a:pt x="1955333" y="2683379"/>
                </a:cubicBezTo>
                <a:cubicBezTo>
                  <a:pt x="2490691" y="2683379"/>
                  <a:pt x="2924684" y="2249386"/>
                  <a:pt x="2924684" y="1714028"/>
                </a:cubicBezTo>
                <a:cubicBezTo>
                  <a:pt x="2924684" y="1178670"/>
                  <a:pt x="2490691" y="744677"/>
                  <a:pt x="1955333" y="744677"/>
                </a:cubicBezTo>
                <a:close/>
                <a:moveTo>
                  <a:pt x="1333922" y="0"/>
                </a:moveTo>
                <a:lnTo>
                  <a:pt x="2626078" y="0"/>
                </a:lnTo>
                <a:lnTo>
                  <a:pt x="2717085" y="364028"/>
                </a:lnTo>
                <a:lnTo>
                  <a:pt x="3699990" y="364028"/>
                </a:lnTo>
                <a:cubicBezTo>
                  <a:pt x="3843590" y="364028"/>
                  <a:pt x="3960000" y="480438"/>
                  <a:pt x="3960000" y="624038"/>
                </a:cubicBezTo>
                <a:lnTo>
                  <a:pt x="3960000" y="2804018"/>
                </a:lnTo>
                <a:cubicBezTo>
                  <a:pt x="3960000" y="2947618"/>
                  <a:pt x="3843590" y="3064028"/>
                  <a:pt x="3699990" y="3064028"/>
                </a:cubicBezTo>
                <a:lnTo>
                  <a:pt x="260010" y="3064028"/>
                </a:lnTo>
                <a:cubicBezTo>
                  <a:pt x="116410" y="3064028"/>
                  <a:pt x="0" y="2947618"/>
                  <a:pt x="0" y="2804018"/>
                </a:cubicBezTo>
                <a:lnTo>
                  <a:pt x="0" y="624038"/>
                </a:lnTo>
                <a:cubicBezTo>
                  <a:pt x="0" y="480438"/>
                  <a:pt x="116410" y="364028"/>
                  <a:pt x="260010" y="364028"/>
                </a:cubicBezTo>
                <a:lnTo>
                  <a:pt x="443165" y="364028"/>
                </a:lnTo>
                <a:lnTo>
                  <a:pt x="443165" y="237982"/>
                </a:lnTo>
                <a:cubicBezTo>
                  <a:pt x="443165" y="195266"/>
                  <a:pt x="477794" y="160637"/>
                  <a:pt x="520510" y="160637"/>
                </a:cubicBezTo>
                <a:lnTo>
                  <a:pt x="1049896" y="160637"/>
                </a:lnTo>
                <a:cubicBezTo>
                  <a:pt x="1092612" y="160637"/>
                  <a:pt x="1127241" y="195266"/>
                  <a:pt x="1127241" y="237982"/>
                </a:cubicBezTo>
                <a:lnTo>
                  <a:pt x="1127241" y="364028"/>
                </a:lnTo>
                <a:lnTo>
                  <a:pt x="1242915" y="36402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6" name="Freeform 100">
            <a:extLst>
              <a:ext uri="{FF2B5EF4-FFF2-40B4-BE49-F238E27FC236}">
                <a16:creationId xmlns:a16="http://schemas.microsoft.com/office/drawing/2014/main" id="{AAC286B8-BCF2-4B2F-B758-280A60239CD8}"/>
              </a:ext>
            </a:extLst>
          </p:cNvPr>
          <p:cNvSpPr>
            <a:spLocks noChangeAspect="1"/>
          </p:cNvSpPr>
          <p:nvPr/>
        </p:nvSpPr>
        <p:spPr>
          <a:xfrm rot="8580000">
            <a:off x="5162579" y="2737606"/>
            <a:ext cx="352651" cy="351712"/>
          </a:xfrm>
          <a:custGeom>
            <a:avLst/>
            <a:gdLst/>
            <a:ahLst/>
            <a:cxnLst/>
            <a:rect l="l" t="t" r="r" b="b"/>
            <a:pathLst>
              <a:path w="3872365" h="3862045">
                <a:moveTo>
                  <a:pt x="1786489" y="808318"/>
                </a:moveTo>
                <a:cubicBezTo>
                  <a:pt x="1525809" y="610106"/>
                  <a:pt x="1257124" y="397966"/>
                  <a:pt x="1040385" y="230829"/>
                </a:cubicBezTo>
                <a:cubicBezTo>
                  <a:pt x="1905215" y="-194386"/>
                  <a:pt x="2650439" y="24572"/>
                  <a:pt x="3162062" y="429660"/>
                </a:cubicBezTo>
                <a:cubicBezTo>
                  <a:pt x="3007351" y="875340"/>
                  <a:pt x="2905932" y="1443216"/>
                  <a:pt x="2745609" y="1410478"/>
                </a:cubicBezTo>
                <a:cubicBezTo>
                  <a:pt x="2633182" y="1430335"/>
                  <a:pt x="2220955" y="1138671"/>
                  <a:pt x="1786489" y="808318"/>
                </a:cubicBezTo>
                <a:close/>
                <a:moveTo>
                  <a:pt x="2701004" y="2590217"/>
                </a:moveTo>
                <a:cubicBezTo>
                  <a:pt x="2682933" y="2576481"/>
                  <a:pt x="2672282" y="2559744"/>
                  <a:pt x="2670336" y="2539383"/>
                </a:cubicBezTo>
                <a:cubicBezTo>
                  <a:pt x="2587360" y="2376647"/>
                  <a:pt x="3042640" y="1246798"/>
                  <a:pt x="3299881" y="563773"/>
                </a:cubicBezTo>
                <a:cubicBezTo>
                  <a:pt x="3959368" y="1266493"/>
                  <a:pt x="3967860" y="2043171"/>
                  <a:pt x="3730056" y="2650875"/>
                </a:cubicBezTo>
                <a:cubicBezTo>
                  <a:pt x="3317547" y="2635434"/>
                  <a:pt x="2827499" y="2686366"/>
                  <a:pt x="2701004" y="2590217"/>
                </a:cubicBezTo>
                <a:close/>
                <a:moveTo>
                  <a:pt x="19691" y="2248546"/>
                </a:moveTo>
                <a:cubicBezTo>
                  <a:pt x="-100797" y="1292396"/>
                  <a:pt x="348853" y="659059"/>
                  <a:pt x="898439" y="307194"/>
                </a:cubicBezTo>
                <a:cubicBezTo>
                  <a:pt x="1269469" y="598575"/>
                  <a:pt x="1773388" y="879352"/>
                  <a:pt x="1690237" y="1020281"/>
                </a:cubicBezTo>
                <a:cubicBezTo>
                  <a:pt x="1661713" y="1200709"/>
                  <a:pt x="629275" y="1847170"/>
                  <a:pt x="19691" y="2248546"/>
                </a:cubicBezTo>
                <a:close/>
                <a:moveTo>
                  <a:pt x="1805382" y="3858278"/>
                </a:moveTo>
                <a:cubicBezTo>
                  <a:pt x="1676483" y="3404460"/>
                  <a:pt x="1433840" y="2881111"/>
                  <a:pt x="1583946" y="2815971"/>
                </a:cubicBezTo>
                <a:cubicBezTo>
                  <a:pt x="1713076" y="2686769"/>
                  <a:pt x="2928316" y="2770622"/>
                  <a:pt x="3657403" y="2804207"/>
                </a:cubicBezTo>
                <a:cubicBezTo>
                  <a:pt x="3192869" y="3648569"/>
                  <a:pt x="2456828" y="3896652"/>
                  <a:pt x="1805382" y="3858278"/>
                </a:cubicBezTo>
                <a:close/>
                <a:moveTo>
                  <a:pt x="762284" y="3480575"/>
                </a:moveTo>
                <a:cubicBezTo>
                  <a:pt x="380940" y="3198297"/>
                  <a:pt x="161300" y="2806810"/>
                  <a:pt x="58293" y="2412172"/>
                </a:cubicBezTo>
                <a:cubicBezTo>
                  <a:pt x="450067" y="2149344"/>
                  <a:pt x="872820" y="1756853"/>
                  <a:pt x="981158" y="1879484"/>
                </a:cubicBezTo>
                <a:cubicBezTo>
                  <a:pt x="1143940" y="1962367"/>
                  <a:pt x="1439720" y="3144041"/>
                  <a:pt x="1633080" y="3847823"/>
                </a:cubicBezTo>
                <a:cubicBezTo>
                  <a:pt x="1278110" y="3779994"/>
                  <a:pt x="991090" y="3649942"/>
                  <a:pt x="762284" y="348057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7" name="Group 101">
            <a:extLst>
              <a:ext uri="{FF2B5EF4-FFF2-40B4-BE49-F238E27FC236}">
                <a16:creationId xmlns:a16="http://schemas.microsoft.com/office/drawing/2014/main" id="{522541E3-2B9B-438A-AB7C-C8152A272E4B}"/>
              </a:ext>
            </a:extLst>
          </p:cNvPr>
          <p:cNvGrpSpPr/>
          <p:nvPr/>
        </p:nvGrpSpPr>
        <p:grpSpPr>
          <a:xfrm>
            <a:off x="8642628" y="3473654"/>
            <a:ext cx="2791899" cy="890327"/>
            <a:chOff x="2079598" y="4257726"/>
            <a:chExt cx="2262901" cy="890327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0B8AC86E-7241-46E4-8C6F-6B950FF9F742}"/>
                </a:ext>
              </a:extLst>
            </p:cNvPr>
            <p:cNvSpPr txBox="1"/>
            <p:nvPr/>
          </p:nvSpPr>
          <p:spPr>
            <a:xfrm>
              <a:off x="2079598" y="4501722"/>
              <a:ext cx="22629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3230BB9B-EA0A-4164-8D00-ADF4848C97CF}"/>
                </a:ext>
              </a:extLst>
            </p:cNvPr>
            <p:cNvSpPr txBox="1"/>
            <p:nvPr/>
          </p:nvSpPr>
          <p:spPr>
            <a:xfrm>
              <a:off x="2079598" y="4257726"/>
              <a:ext cx="226290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0" name="Group 104">
            <a:extLst>
              <a:ext uri="{FF2B5EF4-FFF2-40B4-BE49-F238E27FC236}">
                <a16:creationId xmlns:a16="http://schemas.microsoft.com/office/drawing/2014/main" id="{420D2928-457A-4772-B66F-DD1B2A631217}"/>
              </a:ext>
            </a:extLst>
          </p:cNvPr>
          <p:cNvGrpSpPr/>
          <p:nvPr/>
        </p:nvGrpSpPr>
        <p:grpSpPr>
          <a:xfrm>
            <a:off x="8334811" y="5194537"/>
            <a:ext cx="2791899" cy="890327"/>
            <a:chOff x="2079598" y="4257726"/>
            <a:chExt cx="2262901" cy="890327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DC3971EA-EFC8-4E27-831E-A1C94BB2CFBB}"/>
                </a:ext>
              </a:extLst>
            </p:cNvPr>
            <p:cNvSpPr txBox="1"/>
            <p:nvPr/>
          </p:nvSpPr>
          <p:spPr>
            <a:xfrm>
              <a:off x="2079598" y="4501722"/>
              <a:ext cx="22629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4FB0FBD9-4D0E-46E7-9085-3444A49AD2CA}"/>
                </a:ext>
              </a:extLst>
            </p:cNvPr>
            <p:cNvSpPr txBox="1"/>
            <p:nvPr/>
          </p:nvSpPr>
          <p:spPr>
            <a:xfrm>
              <a:off x="2079598" y="4257726"/>
              <a:ext cx="226290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3" name="Group 107">
            <a:extLst>
              <a:ext uri="{FF2B5EF4-FFF2-40B4-BE49-F238E27FC236}">
                <a16:creationId xmlns:a16="http://schemas.microsoft.com/office/drawing/2014/main" id="{58A7BC29-1963-49D2-830E-777ECDA7A4A5}"/>
              </a:ext>
            </a:extLst>
          </p:cNvPr>
          <p:cNvGrpSpPr/>
          <p:nvPr/>
        </p:nvGrpSpPr>
        <p:grpSpPr>
          <a:xfrm>
            <a:off x="7752748" y="1752773"/>
            <a:ext cx="2791899" cy="890327"/>
            <a:chOff x="2079598" y="4257726"/>
            <a:chExt cx="2262901" cy="890327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1D55EAC7-1BF6-4782-9A93-E4354A68B3BD}"/>
                </a:ext>
              </a:extLst>
            </p:cNvPr>
            <p:cNvSpPr txBox="1"/>
            <p:nvPr/>
          </p:nvSpPr>
          <p:spPr>
            <a:xfrm>
              <a:off x="2079598" y="4501722"/>
              <a:ext cx="22629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A263B2FC-DE9F-42BF-9132-F8C6179ECCB5}"/>
                </a:ext>
              </a:extLst>
            </p:cNvPr>
            <p:cNvSpPr txBox="1"/>
            <p:nvPr/>
          </p:nvSpPr>
          <p:spPr>
            <a:xfrm>
              <a:off x="2079598" y="4257726"/>
              <a:ext cx="226290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6" name="Group 110">
            <a:extLst>
              <a:ext uri="{FF2B5EF4-FFF2-40B4-BE49-F238E27FC236}">
                <a16:creationId xmlns:a16="http://schemas.microsoft.com/office/drawing/2014/main" id="{85441188-279B-4707-AFE4-F078F09B0736}"/>
              </a:ext>
            </a:extLst>
          </p:cNvPr>
          <p:cNvGrpSpPr/>
          <p:nvPr/>
        </p:nvGrpSpPr>
        <p:grpSpPr>
          <a:xfrm>
            <a:off x="1077361" y="5194537"/>
            <a:ext cx="2804354" cy="890327"/>
            <a:chOff x="2079598" y="4257726"/>
            <a:chExt cx="2262901" cy="890327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BE764EAE-2D09-45B6-A9BD-9F80A4803C31}"/>
                </a:ext>
              </a:extLst>
            </p:cNvPr>
            <p:cNvSpPr txBox="1"/>
            <p:nvPr/>
          </p:nvSpPr>
          <p:spPr>
            <a:xfrm>
              <a:off x="2079598" y="4501722"/>
              <a:ext cx="22629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61D51CD7-B4DD-43F0-A314-E36C12B7B739}"/>
                </a:ext>
              </a:extLst>
            </p:cNvPr>
            <p:cNvSpPr txBox="1"/>
            <p:nvPr/>
          </p:nvSpPr>
          <p:spPr>
            <a:xfrm>
              <a:off x="2079598" y="4257726"/>
              <a:ext cx="226290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9" name="Group 113">
            <a:extLst>
              <a:ext uri="{FF2B5EF4-FFF2-40B4-BE49-F238E27FC236}">
                <a16:creationId xmlns:a16="http://schemas.microsoft.com/office/drawing/2014/main" id="{9F756EA5-2DB9-42D6-BE1D-8C8F3E6D4297}"/>
              </a:ext>
            </a:extLst>
          </p:cNvPr>
          <p:cNvGrpSpPr/>
          <p:nvPr/>
        </p:nvGrpSpPr>
        <p:grpSpPr>
          <a:xfrm>
            <a:off x="760492" y="3473654"/>
            <a:ext cx="2804354" cy="890327"/>
            <a:chOff x="2079598" y="4257726"/>
            <a:chExt cx="2262901" cy="890327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1EC89F0D-C2D3-4B89-99C6-BFF9D95C33EE}"/>
                </a:ext>
              </a:extLst>
            </p:cNvPr>
            <p:cNvSpPr txBox="1"/>
            <p:nvPr/>
          </p:nvSpPr>
          <p:spPr>
            <a:xfrm>
              <a:off x="2079598" y="4501722"/>
              <a:ext cx="22629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278D92C8-1C7F-461E-B83F-D8619490F4D2}"/>
                </a:ext>
              </a:extLst>
            </p:cNvPr>
            <p:cNvSpPr txBox="1"/>
            <p:nvPr/>
          </p:nvSpPr>
          <p:spPr>
            <a:xfrm>
              <a:off x="2079598" y="4257726"/>
              <a:ext cx="226290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2" name="Group 116">
            <a:extLst>
              <a:ext uri="{FF2B5EF4-FFF2-40B4-BE49-F238E27FC236}">
                <a16:creationId xmlns:a16="http://schemas.microsoft.com/office/drawing/2014/main" id="{5288F1B6-FFC5-409F-862A-7FEBCB107ADA}"/>
              </a:ext>
            </a:extLst>
          </p:cNvPr>
          <p:cNvGrpSpPr/>
          <p:nvPr/>
        </p:nvGrpSpPr>
        <p:grpSpPr>
          <a:xfrm>
            <a:off x="1653425" y="1752773"/>
            <a:ext cx="2804354" cy="890327"/>
            <a:chOff x="2079598" y="4257726"/>
            <a:chExt cx="2262901" cy="890327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C926EFFC-2746-46A1-A198-C8078A655D92}"/>
                </a:ext>
              </a:extLst>
            </p:cNvPr>
            <p:cNvSpPr txBox="1"/>
            <p:nvPr/>
          </p:nvSpPr>
          <p:spPr>
            <a:xfrm>
              <a:off x="2079598" y="4501722"/>
              <a:ext cx="22629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E6E1D780-EE5A-4BFA-917D-37F06CC0D5C1}"/>
                </a:ext>
              </a:extLst>
            </p:cNvPr>
            <p:cNvSpPr txBox="1"/>
            <p:nvPr/>
          </p:nvSpPr>
          <p:spPr>
            <a:xfrm>
              <a:off x="2079598" y="4257726"/>
              <a:ext cx="226290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272960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E8DE8812-BB9C-4C25-9375-FF3A3613B908}"/>
              </a:ext>
            </a:extLst>
          </p:cNvPr>
          <p:cNvSpPr txBox="1"/>
          <p:nvPr/>
        </p:nvSpPr>
        <p:spPr>
          <a:xfrm>
            <a:off x="7800998" y="4505873"/>
            <a:ext cx="3568440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4800" b="1" dirty="0">
                <a:cs typeface="Arial" pitchFamily="34" charset="0"/>
              </a:rPr>
              <a:t>AWESOME</a:t>
            </a:r>
          </a:p>
          <a:p>
            <a:pPr algn="r"/>
            <a:r>
              <a:rPr lang="en-GB" altLang="ko-KR" sz="4800" b="1" dirty="0">
                <a:cs typeface="Arial" pitchFamily="34" charset="0"/>
              </a:rPr>
              <a:t>S</a:t>
            </a:r>
            <a:r>
              <a:rPr lang="en-US" altLang="ko-KR" sz="4800" b="1" dirty="0">
                <a:cs typeface="Arial" pitchFamily="34" charset="0"/>
              </a:rPr>
              <a:t>LIDE</a:t>
            </a:r>
            <a:endParaRPr lang="ko-KR" altLang="en-US" sz="4800" b="1" dirty="0"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E475BEE-6325-441B-8B2A-5BB7F38C366B}"/>
              </a:ext>
            </a:extLst>
          </p:cNvPr>
          <p:cNvSpPr txBox="1"/>
          <p:nvPr/>
        </p:nvSpPr>
        <p:spPr>
          <a:xfrm>
            <a:off x="6923315" y="1543289"/>
            <a:ext cx="4446124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100" dirty="0">
                <a:cs typeface="Arial" pitchFamily="34" charset="0"/>
              </a:rPr>
              <a:t>L</a:t>
            </a:r>
            <a:r>
              <a:rPr lang="en-US" altLang="ko-KR" sz="1100" dirty="0">
                <a:cs typeface="Arial" pitchFamily="34" charset="0"/>
              </a:rPr>
              <a:t>OREM IPSUM DOLOR SIT AMET,</a:t>
            </a:r>
          </a:p>
          <a:p>
            <a:pPr algn="r"/>
            <a:r>
              <a:rPr lang="en-US" altLang="ko-KR" sz="1100" dirty="0">
                <a:cs typeface="Arial" pitchFamily="34" charset="0"/>
              </a:rPr>
              <a:t>CU USU AGAM INTEGRE IMPEDIT.</a:t>
            </a:r>
            <a:endParaRPr lang="ko-KR" altLang="en-US" sz="1100" dirty="0"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BD01C55-D8FE-497D-81D6-91B9A543B3A3}"/>
              </a:ext>
            </a:extLst>
          </p:cNvPr>
          <p:cNvSpPr txBox="1"/>
          <p:nvPr/>
        </p:nvSpPr>
        <p:spPr>
          <a:xfrm>
            <a:off x="6646985" y="844023"/>
            <a:ext cx="4722453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000" dirty="0">
                <a:solidFill>
                  <a:schemeClr val="accent3"/>
                </a:solidFill>
                <a:cs typeface="Arial" pitchFamily="34" charset="0"/>
              </a:rPr>
              <a:t>L</a:t>
            </a:r>
            <a:r>
              <a:rPr lang="en-US" altLang="ko-KR" sz="2000" dirty="0">
                <a:solidFill>
                  <a:schemeClr val="accent3"/>
                </a:solidFill>
                <a:cs typeface="Arial" pitchFamily="34" charset="0"/>
              </a:rPr>
              <a:t>OREM IPSUM DOLOR SIT AMET,</a:t>
            </a:r>
          </a:p>
          <a:p>
            <a:pPr algn="r"/>
            <a:r>
              <a:rPr lang="en-US" altLang="ko-KR" sz="2000" dirty="0">
                <a:solidFill>
                  <a:schemeClr val="accent3"/>
                </a:solidFill>
                <a:cs typeface="Arial" pitchFamily="34" charset="0"/>
              </a:rPr>
              <a:t>CU USU AGAM INTEGRE IMPEDIT.</a:t>
            </a:r>
            <a:endParaRPr lang="ko-KR" altLang="en-US" sz="2000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094310E-FF96-4BC3-9BD0-C856081FB5E4}"/>
              </a:ext>
            </a:extLst>
          </p:cNvPr>
          <p:cNvSpPr txBox="1"/>
          <p:nvPr/>
        </p:nvSpPr>
        <p:spPr>
          <a:xfrm>
            <a:off x="6923315" y="2227331"/>
            <a:ext cx="444612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 You can simply impress your audience and add a unique zing and appeal to your Presentations. You can simply impress your audience and add a unique zing and appeal to your Presentations. Easy to change colors, photos and Text. I hope and I believe that this Template will your Time, Money and Reputation. I hope and I believe that this Template will your Time, Money and Reputation. 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AA31857-0C23-47F9-B24C-0B7D568BD73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27991719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17" name="Chart 16">
            <a:extLst>
              <a:ext uri="{FF2B5EF4-FFF2-40B4-BE49-F238E27FC236}">
                <a16:creationId xmlns:a16="http://schemas.microsoft.com/office/drawing/2014/main" id="{15B6E86C-217D-433A-974E-2FD7CAD8944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69763811"/>
              </p:ext>
            </p:extLst>
          </p:nvPr>
        </p:nvGraphicFramePr>
        <p:xfrm>
          <a:off x="6168008" y="1777526"/>
          <a:ext cx="5283357" cy="39497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8" name="TextBox 17">
            <a:extLst>
              <a:ext uri="{FF2B5EF4-FFF2-40B4-BE49-F238E27FC236}">
                <a16:creationId xmlns:a16="http://schemas.microsoft.com/office/drawing/2014/main" id="{F108E13D-213A-41D0-9316-F643A38DDD6C}"/>
              </a:ext>
            </a:extLst>
          </p:cNvPr>
          <p:cNvSpPr txBox="1"/>
          <p:nvPr/>
        </p:nvSpPr>
        <p:spPr>
          <a:xfrm>
            <a:off x="906227" y="2188172"/>
            <a:ext cx="1044116" cy="615553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4000" b="1" dirty="0">
                <a:ln>
                  <a:solidFill>
                    <a:schemeClr val="bg1"/>
                  </a:solidFill>
                </a:ln>
                <a:solidFill>
                  <a:schemeClr val="accent4"/>
                </a:solidFill>
                <a:cs typeface="Arial" pitchFamily="34" charset="0"/>
              </a:rPr>
              <a:t>75</a:t>
            </a:r>
            <a:r>
              <a:rPr lang="en-US" altLang="ko-KR" sz="2400" b="1" dirty="0">
                <a:ln>
                  <a:solidFill>
                    <a:schemeClr val="bg1"/>
                  </a:solidFill>
                </a:ln>
                <a:solidFill>
                  <a:schemeClr val="accent4"/>
                </a:solidFill>
                <a:cs typeface="Arial" pitchFamily="34" charset="0"/>
              </a:rPr>
              <a:t>%</a:t>
            </a:r>
            <a:endParaRPr lang="ko-KR" altLang="en-US" sz="2400" b="1" dirty="0">
              <a:ln>
                <a:solidFill>
                  <a:schemeClr val="bg1"/>
                </a:solidFill>
              </a:ln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3022E01-BAF8-4F0B-AD06-1F45A16B6239}"/>
              </a:ext>
            </a:extLst>
          </p:cNvPr>
          <p:cNvSpPr txBox="1"/>
          <p:nvPr/>
        </p:nvSpPr>
        <p:spPr>
          <a:xfrm>
            <a:off x="928474" y="1925584"/>
            <a:ext cx="379411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62CBE5A-B970-4F87-AB14-3F5A4D7E47C9}"/>
              </a:ext>
            </a:extLst>
          </p:cNvPr>
          <p:cNvSpPr txBox="1"/>
          <p:nvPr/>
        </p:nvSpPr>
        <p:spPr>
          <a:xfrm>
            <a:off x="1950344" y="2172783"/>
            <a:ext cx="40053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8BA6E18-00D8-45FE-B831-F8DC5D823030}"/>
              </a:ext>
            </a:extLst>
          </p:cNvPr>
          <p:cNvSpPr txBox="1"/>
          <p:nvPr/>
        </p:nvSpPr>
        <p:spPr>
          <a:xfrm>
            <a:off x="906227" y="3217057"/>
            <a:ext cx="1044116" cy="615553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4000" b="1" dirty="0">
                <a:ln>
                  <a:solidFill>
                    <a:schemeClr val="bg1"/>
                  </a:solidFill>
                </a:ln>
                <a:solidFill>
                  <a:schemeClr val="accent4"/>
                </a:solidFill>
                <a:cs typeface="Arial" pitchFamily="34" charset="0"/>
              </a:rPr>
              <a:t>34</a:t>
            </a:r>
            <a:r>
              <a:rPr lang="en-US" altLang="ko-KR" sz="2400" b="1" dirty="0">
                <a:ln>
                  <a:solidFill>
                    <a:schemeClr val="bg1"/>
                  </a:solidFill>
                </a:ln>
                <a:solidFill>
                  <a:schemeClr val="accent4"/>
                </a:solidFill>
                <a:cs typeface="Arial" pitchFamily="34" charset="0"/>
              </a:rPr>
              <a:t>%</a:t>
            </a:r>
            <a:endParaRPr lang="ko-KR" altLang="en-US" sz="2400" b="1" dirty="0">
              <a:ln>
                <a:solidFill>
                  <a:schemeClr val="bg1"/>
                </a:solidFill>
              </a:ln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C2FF3D5-4275-4B13-B831-138571842E40}"/>
              </a:ext>
            </a:extLst>
          </p:cNvPr>
          <p:cNvSpPr txBox="1"/>
          <p:nvPr/>
        </p:nvSpPr>
        <p:spPr>
          <a:xfrm>
            <a:off x="928474" y="2954468"/>
            <a:ext cx="379411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552286F-B3F0-4F5F-900E-5FD53AA5B1D9}"/>
              </a:ext>
            </a:extLst>
          </p:cNvPr>
          <p:cNvSpPr txBox="1"/>
          <p:nvPr/>
        </p:nvSpPr>
        <p:spPr>
          <a:xfrm>
            <a:off x="1950344" y="3201668"/>
            <a:ext cx="40053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C1426794-EB2B-40B5-9AEE-9F2E99C608EA}"/>
              </a:ext>
            </a:extLst>
          </p:cNvPr>
          <p:cNvSpPr txBox="1"/>
          <p:nvPr/>
        </p:nvSpPr>
        <p:spPr>
          <a:xfrm>
            <a:off x="906227" y="4245942"/>
            <a:ext cx="1044116" cy="615553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4000" b="1" dirty="0">
                <a:ln>
                  <a:solidFill>
                    <a:schemeClr val="bg1"/>
                  </a:solidFill>
                </a:ln>
                <a:solidFill>
                  <a:schemeClr val="accent4"/>
                </a:solidFill>
                <a:cs typeface="Arial" pitchFamily="34" charset="0"/>
              </a:rPr>
              <a:t>86</a:t>
            </a:r>
            <a:r>
              <a:rPr lang="en-US" altLang="ko-KR" sz="2400" b="1" dirty="0">
                <a:ln>
                  <a:solidFill>
                    <a:schemeClr val="bg1"/>
                  </a:solidFill>
                </a:ln>
                <a:solidFill>
                  <a:schemeClr val="accent4"/>
                </a:solidFill>
                <a:cs typeface="Arial" pitchFamily="34" charset="0"/>
              </a:rPr>
              <a:t>%</a:t>
            </a:r>
            <a:endParaRPr lang="ko-KR" altLang="en-US" sz="2400" b="1" dirty="0">
              <a:ln>
                <a:solidFill>
                  <a:schemeClr val="bg1"/>
                </a:solidFill>
              </a:ln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CEC1D9E2-B0D1-4A98-BDC0-81FF6FE899AA}"/>
              </a:ext>
            </a:extLst>
          </p:cNvPr>
          <p:cNvSpPr txBox="1"/>
          <p:nvPr/>
        </p:nvSpPr>
        <p:spPr>
          <a:xfrm>
            <a:off x="928474" y="3983354"/>
            <a:ext cx="379411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5669F9E-F6FF-427E-BD9E-4DE6AE56CAB5}"/>
              </a:ext>
            </a:extLst>
          </p:cNvPr>
          <p:cNvSpPr txBox="1"/>
          <p:nvPr/>
        </p:nvSpPr>
        <p:spPr>
          <a:xfrm>
            <a:off x="1950344" y="4230553"/>
            <a:ext cx="40053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A29BCDD4-B515-424F-9BCC-A7178E4640C5}"/>
              </a:ext>
            </a:extLst>
          </p:cNvPr>
          <p:cNvSpPr txBox="1"/>
          <p:nvPr/>
        </p:nvSpPr>
        <p:spPr>
          <a:xfrm>
            <a:off x="906227" y="5274827"/>
            <a:ext cx="1044116" cy="615553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4000" b="1" dirty="0">
                <a:ln>
                  <a:solidFill>
                    <a:schemeClr val="bg1"/>
                  </a:solidFill>
                </a:ln>
                <a:solidFill>
                  <a:schemeClr val="accent4"/>
                </a:solidFill>
                <a:cs typeface="Arial" pitchFamily="34" charset="0"/>
              </a:rPr>
              <a:t>58</a:t>
            </a:r>
            <a:r>
              <a:rPr lang="en-US" altLang="ko-KR" sz="2400" b="1" dirty="0">
                <a:ln>
                  <a:solidFill>
                    <a:schemeClr val="bg1"/>
                  </a:solidFill>
                </a:ln>
                <a:solidFill>
                  <a:schemeClr val="accent4"/>
                </a:solidFill>
                <a:cs typeface="Arial" pitchFamily="34" charset="0"/>
              </a:rPr>
              <a:t>%</a:t>
            </a:r>
            <a:endParaRPr lang="ko-KR" altLang="en-US" sz="2400" b="1" dirty="0">
              <a:ln>
                <a:solidFill>
                  <a:schemeClr val="bg1"/>
                </a:solidFill>
              </a:ln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8350607D-B13F-4990-BADF-4339431D4D37}"/>
              </a:ext>
            </a:extLst>
          </p:cNvPr>
          <p:cNvSpPr txBox="1"/>
          <p:nvPr/>
        </p:nvSpPr>
        <p:spPr>
          <a:xfrm>
            <a:off x="928474" y="5012238"/>
            <a:ext cx="379411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32E09D3-0415-40D5-9842-B67E4CF1B2C9}"/>
              </a:ext>
            </a:extLst>
          </p:cNvPr>
          <p:cNvSpPr txBox="1"/>
          <p:nvPr/>
        </p:nvSpPr>
        <p:spPr>
          <a:xfrm>
            <a:off x="1950344" y="5259438"/>
            <a:ext cx="40053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30" name="그룹 6">
            <a:extLst>
              <a:ext uri="{FF2B5EF4-FFF2-40B4-BE49-F238E27FC236}">
                <a16:creationId xmlns:a16="http://schemas.microsoft.com/office/drawing/2014/main" id="{59EE4C6B-1588-4245-A3FA-06CDCA8D0D92}"/>
              </a:ext>
            </a:extLst>
          </p:cNvPr>
          <p:cNvGrpSpPr/>
          <p:nvPr/>
        </p:nvGrpSpPr>
        <p:grpSpPr>
          <a:xfrm>
            <a:off x="6875980" y="5800203"/>
            <a:ext cx="3867413" cy="276999"/>
            <a:chOff x="6574238" y="5663469"/>
            <a:chExt cx="3867413" cy="276999"/>
          </a:xfrm>
        </p:grpSpPr>
        <p:grpSp>
          <p:nvGrpSpPr>
            <p:cNvPr id="31" name="그룹 5">
              <a:extLst>
                <a:ext uri="{FF2B5EF4-FFF2-40B4-BE49-F238E27FC236}">
                  <a16:creationId xmlns:a16="http://schemas.microsoft.com/office/drawing/2014/main" id="{1BBD09E4-42F8-429F-B6CF-B1F2CE4F4504}"/>
                </a:ext>
              </a:extLst>
            </p:cNvPr>
            <p:cNvGrpSpPr/>
            <p:nvPr/>
          </p:nvGrpSpPr>
          <p:grpSpPr>
            <a:xfrm>
              <a:off x="6574238" y="5663469"/>
              <a:ext cx="1156465" cy="276999"/>
              <a:chOff x="6574238" y="5663469"/>
              <a:chExt cx="1156465" cy="276999"/>
            </a:xfrm>
          </p:grpSpPr>
          <p:sp>
            <p:nvSpPr>
              <p:cNvPr id="38" name="Rectangle 37">
                <a:extLst>
                  <a:ext uri="{FF2B5EF4-FFF2-40B4-BE49-F238E27FC236}">
                    <a16:creationId xmlns:a16="http://schemas.microsoft.com/office/drawing/2014/main" id="{D46CA5CB-42EB-4635-8D54-DC13B15CCAF2}"/>
                  </a:ext>
                </a:extLst>
              </p:cNvPr>
              <p:cNvSpPr/>
              <p:nvPr/>
            </p:nvSpPr>
            <p:spPr>
              <a:xfrm>
                <a:off x="6574238" y="5724364"/>
                <a:ext cx="144000" cy="143201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F8943E6C-B2A2-4716-B38F-76D4DFFDB65B}"/>
                  </a:ext>
                </a:extLst>
              </p:cNvPr>
              <p:cNvSpPr txBox="1"/>
              <p:nvPr/>
            </p:nvSpPr>
            <p:spPr>
              <a:xfrm>
                <a:off x="6722703" y="5663469"/>
                <a:ext cx="1008000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Contents A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32" name="그룹 2">
              <a:extLst>
                <a:ext uri="{FF2B5EF4-FFF2-40B4-BE49-F238E27FC236}">
                  <a16:creationId xmlns:a16="http://schemas.microsoft.com/office/drawing/2014/main" id="{87A69C6B-5EFC-4B8C-8F4E-FB162D3A161A}"/>
                </a:ext>
              </a:extLst>
            </p:cNvPr>
            <p:cNvGrpSpPr/>
            <p:nvPr/>
          </p:nvGrpSpPr>
          <p:grpSpPr>
            <a:xfrm>
              <a:off x="7911712" y="5663469"/>
              <a:ext cx="1156465" cy="276999"/>
              <a:chOff x="7663883" y="5663469"/>
              <a:chExt cx="1156465" cy="276999"/>
            </a:xfrm>
          </p:grpSpPr>
          <p:sp>
            <p:nvSpPr>
              <p:cNvPr id="36" name="Rectangle 35">
                <a:extLst>
                  <a:ext uri="{FF2B5EF4-FFF2-40B4-BE49-F238E27FC236}">
                    <a16:creationId xmlns:a16="http://schemas.microsoft.com/office/drawing/2014/main" id="{35DA6830-5FF1-4160-A8A3-8DA0D745EFB2}"/>
                  </a:ext>
                </a:extLst>
              </p:cNvPr>
              <p:cNvSpPr/>
              <p:nvPr/>
            </p:nvSpPr>
            <p:spPr>
              <a:xfrm>
                <a:off x="7663883" y="5724364"/>
                <a:ext cx="144000" cy="143201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602ACBE3-800D-4E92-BF1F-9680C7EAE8EA}"/>
                  </a:ext>
                </a:extLst>
              </p:cNvPr>
              <p:cNvSpPr txBox="1"/>
              <p:nvPr/>
            </p:nvSpPr>
            <p:spPr>
              <a:xfrm>
                <a:off x="7812348" y="5663469"/>
                <a:ext cx="1008000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Contents B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33" name="그룹 1">
              <a:extLst>
                <a:ext uri="{FF2B5EF4-FFF2-40B4-BE49-F238E27FC236}">
                  <a16:creationId xmlns:a16="http://schemas.microsoft.com/office/drawing/2014/main" id="{675188AD-F0DF-45C4-BE68-2B5CB1F475B9}"/>
                </a:ext>
              </a:extLst>
            </p:cNvPr>
            <p:cNvGrpSpPr/>
            <p:nvPr/>
          </p:nvGrpSpPr>
          <p:grpSpPr>
            <a:xfrm>
              <a:off x="9249185" y="5663469"/>
              <a:ext cx="1192466" cy="276999"/>
              <a:chOff x="8753528" y="5663469"/>
              <a:chExt cx="1192466" cy="276999"/>
            </a:xfrm>
          </p:grpSpPr>
          <p:sp>
            <p:nvSpPr>
              <p:cNvPr id="34" name="Rectangle 33">
                <a:extLst>
                  <a:ext uri="{FF2B5EF4-FFF2-40B4-BE49-F238E27FC236}">
                    <a16:creationId xmlns:a16="http://schemas.microsoft.com/office/drawing/2014/main" id="{4DDC2894-EFFD-49C7-B481-D8F5F9430E69}"/>
                  </a:ext>
                </a:extLst>
              </p:cNvPr>
              <p:cNvSpPr/>
              <p:nvPr/>
            </p:nvSpPr>
            <p:spPr>
              <a:xfrm>
                <a:off x="8753528" y="5724364"/>
                <a:ext cx="144000" cy="14320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11DFB1E6-33E9-4862-9367-8D67E9E78586}"/>
                  </a:ext>
                </a:extLst>
              </p:cNvPr>
              <p:cNvSpPr txBox="1"/>
              <p:nvPr/>
            </p:nvSpPr>
            <p:spPr>
              <a:xfrm>
                <a:off x="8901994" y="5663469"/>
                <a:ext cx="1044000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Contents C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5603533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89040F5-79A2-4097-B036-C4486143A06F}"/>
              </a:ext>
            </a:extLst>
          </p:cNvPr>
          <p:cNvGrpSpPr/>
          <p:nvPr/>
        </p:nvGrpSpPr>
        <p:grpSpPr>
          <a:xfrm>
            <a:off x="918470" y="3838460"/>
            <a:ext cx="10334953" cy="2229130"/>
            <a:chOff x="641074" y="3933059"/>
            <a:chExt cx="7838416" cy="2014553"/>
          </a:xfrm>
        </p:grpSpPr>
        <p:sp>
          <p:nvSpPr>
            <p:cNvPr id="4" name="L-Shape 3">
              <a:extLst>
                <a:ext uri="{FF2B5EF4-FFF2-40B4-BE49-F238E27FC236}">
                  <a16:creationId xmlns:a16="http://schemas.microsoft.com/office/drawing/2014/main" id="{29FDD105-82A3-4BC8-9A64-1F51F5108582}"/>
                </a:ext>
              </a:extLst>
            </p:cNvPr>
            <p:cNvSpPr/>
            <p:nvPr/>
          </p:nvSpPr>
          <p:spPr>
            <a:xfrm rot="10800000" flipH="1">
              <a:off x="6977784" y="3935711"/>
              <a:ext cx="1501706" cy="715762"/>
            </a:xfrm>
            <a:prstGeom prst="corner">
              <a:avLst>
                <a:gd name="adj1" fmla="val 19327"/>
                <a:gd name="adj2" fmla="val 19583"/>
              </a:avLst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" name="L-Shape 4">
              <a:extLst>
                <a:ext uri="{FF2B5EF4-FFF2-40B4-BE49-F238E27FC236}">
                  <a16:creationId xmlns:a16="http://schemas.microsoft.com/office/drawing/2014/main" id="{5F5FD0B9-9250-466C-82E7-DC0F316FCF7F}"/>
                </a:ext>
              </a:extLst>
            </p:cNvPr>
            <p:cNvSpPr/>
            <p:nvPr/>
          </p:nvSpPr>
          <p:spPr>
            <a:xfrm rot="10800000" flipH="1">
              <a:off x="5393608" y="4259746"/>
              <a:ext cx="1501706" cy="715762"/>
            </a:xfrm>
            <a:prstGeom prst="corner">
              <a:avLst>
                <a:gd name="adj1" fmla="val 19327"/>
                <a:gd name="adj2" fmla="val 19583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" name="L-Shape 5">
              <a:extLst>
                <a:ext uri="{FF2B5EF4-FFF2-40B4-BE49-F238E27FC236}">
                  <a16:creationId xmlns:a16="http://schemas.microsoft.com/office/drawing/2014/main" id="{B576A0D3-DC01-4440-A61F-CA63D4EB6E5F}"/>
                </a:ext>
              </a:extLst>
            </p:cNvPr>
            <p:cNvSpPr/>
            <p:nvPr/>
          </p:nvSpPr>
          <p:spPr>
            <a:xfrm rot="10800000" flipH="1">
              <a:off x="3809430" y="4583781"/>
              <a:ext cx="1501706" cy="715762"/>
            </a:xfrm>
            <a:prstGeom prst="corner">
              <a:avLst>
                <a:gd name="adj1" fmla="val 19327"/>
                <a:gd name="adj2" fmla="val 19583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7" name="L-Shape 6">
              <a:extLst>
                <a:ext uri="{FF2B5EF4-FFF2-40B4-BE49-F238E27FC236}">
                  <a16:creationId xmlns:a16="http://schemas.microsoft.com/office/drawing/2014/main" id="{48EB946E-7068-472E-9131-D4DD0ECCFBB6}"/>
                </a:ext>
              </a:extLst>
            </p:cNvPr>
            <p:cNvSpPr/>
            <p:nvPr/>
          </p:nvSpPr>
          <p:spPr>
            <a:xfrm rot="10800000" flipH="1">
              <a:off x="2225251" y="4907816"/>
              <a:ext cx="1501706" cy="715762"/>
            </a:xfrm>
            <a:prstGeom prst="corner">
              <a:avLst>
                <a:gd name="adj1" fmla="val 19327"/>
                <a:gd name="adj2" fmla="val 19583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" name="L-Shape 7">
              <a:extLst>
                <a:ext uri="{FF2B5EF4-FFF2-40B4-BE49-F238E27FC236}">
                  <a16:creationId xmlns:a16="http://schemas.microsoft.com/office/drawing/2014/main" id="{8D1F6294-9E3B-438F-9AD5-6A4CF2B01511}"/>
                </a:ext>
              </a:extLst>
            </p:cNvPr>
            <p:cNvSpPr/>
            <p:nvPr/>
          </p:nvSpPr>
          <p:spPr>
            <a:xfrm rot="10800000" flipH="1">
              <a:off x="641074" y="5231850"/>
              <a:ext cx="1501706" cy="715762"/>
            </a:xfrm>
            <a:prstGeom prst="corner">
              <a:avLst>
                <a:gd name="adj1" fmla="val 19327"/>
                <a:gd name="adj2" fmla="val 19583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9" name="Rectangle 6">
              <a:extLst>
                <a:ext uri="{FF2B5EF4-FFF2-40B4-BE49-F238E27FC236}">
                  <a16:creationId xmlns:a16="http://schemas.microsoft.com/office/drawing/2014/main" id="{F867C748-F5DC-4B77-8CB8-683BD9829EE1}"/>
                </a:ext>
              </a:extLst>
            </p:cNvPr>
            <p:cNvSpPr/>
            <p:nvPr/>
          </p:nvSpPr>
          <p:spPr>
            <a:xfrm>
              <a:off x="1890754" y="4905173"/>
              <a:ext cx="218430" cy="260276"/>
            </a:xfrm>
            <a:custGeom>
              <a:avLst/>
              <a:gdLst/>
              <a:ahLst/>
              <a:cxnLst/>
              <a:rect l="l" t="t" r="r" b="b"/>
              <a:pathLst>
                <a:path w="648072" h="648072">
                  <a:moveTo>
                    <a:pt x="629716" y="0"/>
                  </a:moveTo>
                  <a:lnTo>
                    <a:pt x="648072" y="0"/>
                  </a:lnTo>
                  <a:lnTo>
                    <a:pt x="648072" y="648072"/>
                  </a:lnTo>
                  <a:lnTo>
                    <a:pt x="0" y="648072"/>
                  </a:lnTo>
                  <a:lnTo>
                    <a:pt x="0" y="633586"/>
                  </a:lnTo>
                  <a:cubicBezTo>
                    <a:pt x="347978" y="633586"/>
                    <a:pt x="630070" y="351494"/>
                    <a:pt x="630070" y="3516"/>
                  </a:cubicBezTo>
                  <a:cubicBezTo>
                    <a:pt x="630070" y="2343"/>
                    <a:pt x="630067" y="1170"/>
                    <a:pt x="62971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0" name="Rectangle 6">
              <a:extLst>
                <a:ext uri="{FF2B5EF4-FFF2-40B4-BE49-F238E27FC236}">
                  <a16:creationId xmlns:a16="http://schemas.microsoft.com/office/drawing/2014/main" id="{E1DA20CD-C6E3-4534-B8BA-FE36A7BDC519}"/>
                </a:ext>
              </a:extLst>
            </p:cNvPr>
            <p:cNvSpPr/>
            <p:nvPr/>
          </p:nvSpPr>
          <p:spPr>
            <a:xfrm>
              <a:off x="3474931" y="4581137"/>
              <a:ext cx="218430" cy="260276"/>
            </a:xfrm>
            <a:custGeom>
              <a:avLst/>
              <a:gdLst/>
              <a:ahLst/>
              <a:cxnLst/>
              <a:rect l="l" t="t" r="r" b="b"/>
              <a:pathLst>
                <a:path w="648072" h="648072">
                  <a:moveTo>
                    <a:pt x="629716" y="0"/>
                  </a:moveTo>
                  <a:lnTo>
                    <a:pt x="648072" y="0"/>
                  </a:lnTo>
                  <a:lnTo>
                    <a:pt x="648072" y="648072"/>
                  </a:lnTo>
                  <a:lnTo>
                    <a:pt x="0" y="648072"/>
                  </a:lnTo>
                  <a:lnTo>
                    <a:pt x="0" y="633586"/>
                  </a:lnTo>
                  <a:cubicBezTo>
                    <a:pt x="347978" y="633586"/>
                    <a:pt x="630070" y="351494"/>
                    <a:pt x="630070" y="3516"/>
                  </a:cubicBezTo>
                  <a:cubicBezTo>
                    <a:pt x="630070" y="2343"/>
                    <a:pt x="630067" y="1170"/>
                    <a:pt x="62971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1" name="Rectangle 6">
              <a:extLst>
                <a:ext uri="{FF2B5EF4-FFF2-40B4-BE49-F238E27FC236}">
                  <a16:creationId xmlns:a16="http://schemas.microsoft.com/office/drawing/2014/main" id="{95FCC013-B824-4A3F-BDDD-1B2A912F916D}"/>
                </a:ext>
              </a:extLst>
            </p:cNvPr>
            <p:cNvSpPr/>
            <p:nvPr/>
          </p:nvSpPr>
          <p:spPr>
            <a:xfrm>
              <a:off x="5059109" y="4257101"/>
              <a:ext cx="218430" cy="260276"/>
            </a:xfrm>
            <a:custGeom>
              <a:avLst/>
              <a:gdLst/>
              <a:ahLst/>
              <a:cxnLst/>
              <a:rect l="l" t="t" r="r" b="b"/>
              <a:pathLst>
                <a:path w="648072" h="648072">
                  <a:moveTo>
                    <a:pt x="629716" y="0"/>
                  </a:moveTo>
                  <a:lnTo>
                    <a:pt x="648072" y="0"/>
                  </a:lnTo>
                  <a:lnTo>
                    <a:pt x="648072" y="648072"/>
                  </a:lnTo>
                  <a:lnTo>
                    <a:pt x="0" y="648072"/>
                  </a:lnTo>
                  <a:lnTo>
                    <a:pt x="0" y="633586"/>
                  </a:lnTo>
                  <a:cubicBezTo>
                    <a:pt x="347978" y="633586"/>
                    <a:pt x="630070" y="351494"/>
                    <a:pt x="630070" y="3516"/>
                  </a:cubicBezTo>
                  <a:cubicBezTo>
                    <a:pt x="630070" y="2343"/>
                    <a:pt x="630067" y="1170"/>
                    <a:pt x="62971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2" name="Rectangle 6">
              <a:extLst>
                <a:ext uri="{FF2B5EF4-FFF2-40B4-BE49-F238E27FC236}">
                  <a16:creationId xmlns:a16="http://schemas.microsoft.com/office/drawing/2014/main" id="{B528C245-BF88-4517-A177-A546E0726947}"/>
                </a:ext>
              </a:extLst>
            </p:cNvPr>
            <p:cNvSpPr/>
            <p:nvPr/>
          </p:nvSpPr>
          <p:spPr>
            <a:xfrm>
              <a:off x="6643280" y="3933059"/>
              <a:ext cx="218430" cy="260276"/>
            </a:xfrm>
            <a:custGeom>
              <a:avLst/>
              <a:gdLst/>
              <a:ahLst/>
              <a:cxnLst/>
              <a:rect l="l" t="t" r="r" b="b"/>
              <a:pathLst>
                <a:path w="648072" h="648072">
                  <a:moveTo>
                    <a:pt x="629716" y="0"/>
                  </a:moveTo>
                  <a:lnTo>
                    <a:pt x="648072" y="0"/>
                  </a:lnTo>
                  <a:lnTo>
                    <a:pt x="648072" y="648072"/>
                  </a:lnTo>
                  <a:lnTo>
                    <a:pt x="0" y="648072"/>
                  </a:lnTo>
                  <a:lnTo>
                    <a:pt x="0" y="633586"/>
                  </a:lnTo>
                  <a:cubicBezTo>
                    <a:pt x="347978" y="633586"/>
                    <a:pt x="630070" y="351494"/>
                    <a:pt x="630070" y="3516"/>
                  </a:cubicBezTo>
                  <a:cubicBezTo>
                    <a:pt x="630070" y="2343"/>
                    <a:pt x="630067" y="1170"/>
                    <a:pt x="62971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D11DD45B-963F-418B-B010-75DC8BEF7E76}"/>
              </a:ext>
            </a:extLst>
          </p:cNvPr>
          <p:cNvSpPr txBox="1"/>
          <p:nvPr/>
        </p:nvSpPr>
        <p:spPr>
          <a:xfrm>
            <a:off x="1122997" y="5492752"/>
            <a:ext cx="1387203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dirty="0">
                <a:solidFill>
                  <a:schemeClr val="accent1"/>
                </a:solidFill>
              </a:rPr>
              <a:t>$34,400</a:t>
            </a:r>
            <a:endParaRPr lang="ko-KR" altLang="en-US" dirty="0">
              <a:solidFill>
                <a:schemeClr val="accent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02D447E-6B74-4C6C-8682-EC17DB74642B}"/>
              </a:ext>
            </a:extLst>
          </p:cNvPr>
          <p:cNvSpPr txBox="1"/>
          <p:nvPr/>
        </p:nvSpPr>
        <p:spPr>
          <a:xfrm>
            <a:off x="1124136" y="5807068"/>
            <a:ext cx="13850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Add Text Here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C5555B3-F220-4791-8763-32DD96F48531}"/>
              </a:ext>
            </a:extLst>
          </p:cNvPr>
          <p:cNvSpPr txBox="1"/>
          <p:nvPr/>
        </p:nvSpPr>
        <p:spPr>
          <a:xfrm>
            <a:off x="3212219" y="5134577"/>
            <a:ext cx="1387203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dirty="0">
                <a:solidFill>
                  <a:schemeClr val="accent2"/>
                </a:solidFill>
              </a:rPr>
              <a:t>$39,200</a:t>
            </a:r>
            <a:endParaRPr lang="ko-KR" altLang="en-US" dirty="0">
              <a:solidFill>
                <a:schemeClr val="accent2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FFCB0E5-557B-4009-AB80-F2CEE43D0863}"/>
              </a:ext>
            </a:extLst>
          </p:cNvPr>
          <p:cNvSpPr txBox="1"/>
          <p:nvPr/>
        </p:nvSpPr>
        <p:spPr>
          <a:xfrm>
            <a:off x="3213358" y="5448893"/>
            <a:ext cx="13850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Add Text Here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907B747-9211-44AF-B5F9-0794D082575B}"/>
              </a:ext>
            </a:extLst>
          </p:cNvPr>
          <p:cNvSpPr txBox="1"/>
          <p:nvPr/>
        </p:nvSpPr>
        <p:spPr>
          <a:xfrm>
            <a:off x="5301441" y="4776404"/>
            <a:ext cx="1387203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dirty="0">
                <a:solidFill>
                  <a:schemeClr val="accent3"/>
                </a:solidFill>
              </a:rPr>
              <a:t>$44,600</a:t>
            </a:r>
            <a:endParaRPr lang="ko-KR" altLang="en-US" dirty="0">
              <a:solidFill>
                <a:schemeClr val="accent3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E28DACF-54B1-49A4-9F25-8D3A8F5B6114}"/>
              </a:ext>
            </a:extLst>
          </p:cNvPr>
          <p:cNvSpPr txBox="1"/>
          <p:nvPr/>
        </p:nvSpPr>
        <p:spPr>
          <a:xfrm>
            <a:off x="5302580" y="5090720"/>
            <a:ext cx="13850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Add Text Here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3AEC29A-872B-45E5-A240-DD3D8A29F5FF}"/>
              </a:ext>
            </a:extLst>
          </p:cNvPr>
          <p:cNvSpPr txBox="1"/>
          <p:nvPr/>
        </p:nvSpPr>
        <p:spPr>
          <a:xfrm>
            <a:off x="7390664" y="4418231"/>
            <a:ext cx="1387203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dirty="0">
                <a:solidFill>
                  <a:schemeClr val="accent4"/>
                </a:solidFill>
              </a:rPr>
              <a:t>$54,000</a:t>
            </a:r>
            <a:endParaRPr lang="ko-KR" altLang="en-US" dirty="0">
              <a:solidFill>
                <a:schemeClr val="accent4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F913AC1-BE79-4CE0-B54E-CEF746050025}"/>
              </a:ext>
            </a:extLst>
          </p:cNvPr>
          <p:cNvSpPr txBox="1"/>
          <p:nvPr/>
        </p:nvSpPr>
        <p:spPr>
          <a:xfrm>
            <a:off x="7391803" y="4732547"/>
            <a:ext cx="13850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Add Text Here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88C4D8B-9505-4F19-89B0-6D2E3BE43387}"/>
              </a:ext>
            </a:extLst>
          </p:cNvPr>
          <p:cNvSpPr txBox="1"/>
          <p:nvPr/>
        </p:nvSpPr>
        <p:spPr>
          <a:xfrm>
            <a:off x="9479887" y="4060056"/>
            <a:ext cx="1387203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dirty="0">
                <a:solidFill>
                  <a:schemeClr val="accent5"/>
                </a:solidFill>
              </a:rPr>
              <a:t>$66,800</a:t>
            </a:r>
            <a:endParaRPr lang="ko-KR" altLang="en-US" dirty="0">
              <a:solidFill>
                <a:schemeClr val="accent5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3CF06B8-610C-4C25-99A4-D90C2FFE1618}"/>
              </a:ext>
            </a:extLst>
          </p:cNvPr>
          <p:cNvSpPr txBox="1"/>
          <p:nvPr/>
        </p:nvSpPr>
        <p:spPr>
          <a:xfrm>
            <a:off x="9481026" y="4374372"/>
            <a:ext cx="13850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Add Text Here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7C73747A-5F75-4408-90F8-CD3C71DB0A1A}"/>
              </a:ext>
            </a:extLst>
          </p:cNvPr>
          <p:cNvGrpSpPr/>
          <p:nvPr/>
        </p:nvGrpSpPr>
        <p:grpSpPr>
          <a:xfrm>
            <a:off x="783654" y="3759608"/>
            <a:ext cx="2241176" cy="650773"/>
            <a:chOff x="305526" y="2756545"/>
            <a:chExt cx="1764196" cy="650773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C52A0CC6-19FC-4A41-BD64-08E410C55554}"/>
                </a:ext>
              </a:extLst>
            </p:cNvPr>
            <p:cNvSpPr txBox="1"/>
            <p:nvPr/>
          </p:nvSpPr>
          <p:spPr>
            <a:xfrm>
              <a:off x="305526" y="2945653"/>
              <a:ext cx="17641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A18369E3-F5C2-4A60-8F4F-DA43FE990D13}"/>
                </a:ext>
              </a:extLst>
            </p:cNvPr>
            <p:cNvSpPr txBox="1"/>
            <p:nvPr/>
          </p:nvSpPr>
          <p:spPr>
            <a:xfrm>
              <a:off x="329757" y="2756545"/>
              <a:ext cx="171573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Text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7849BCD7-2222-4C61-ABA6-5E0299D312C4}"/>
              </a:ext>
            </a:extLst>
          </p:cNvPr>
          <p:cNvGrpSpPr/>
          <p:nvPr/>
        </p:nvGrpSpPr>
        <p:grpSpPr>
          <a:xfrm>
            <a:off x="2920625" y="3402778"/>
            <a:ext cx="2179612" cy="650773"/>
            <a:chOff x="442253" y="2756545"/>
            <a:chExt cx="1715734" cy="650773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F3B6B2BD-8D2F-4C96-B1EC-49AB57D8A7F6}"/>
                </a:ext>
              </a:extLst>
            </p:cNvPr>
            <p:cNvSpPr txBox="1"/>
            <p:nvPr/>
          </p:nvSpPr>
          <p:spPr>
            <a:xfrm>
              <a:off x="462000" y="2945653"/>
              <a:ext cx="167624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566E9BA5-631F-479B-8B51-62985CAE070B}"/>
                </a:ext>
              </a:extLst>
            </p:cNvPr>
            <p:cNvSpPr txBox="1"/>
            <p:nvPr/>
          </p:nvSpPr>
          <p:spPr>
            <a:xfrm>
              <a:off x="442253" y="2756545"/>
              <a:ext cx="171573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Text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BD1AE313-C951-41B0-B383-D2E7BF8A49C4}"/>
              </a:ext>
            </a:extLst>
          </p:cNvPr>
          <p:cNvGrpSpPr/>
          <p:nvPr/>
        </p:nvGrpSpPr>
        <p:grpSpPr>
          <a:xfrm>
            <a:off x="7071441" y="2689120"/>
            <a:ext cx="2179612" cy="650773"/>
            <a:chOff x="432225" y="2756545"/>
            <a:chExt cx="1715734" cy="650773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A4EAACE3-8BF7-429C-ADC7-D69C8CADFBFE}"/>
                </a:ext>
              </a:extLst>
            </p:cNvPr>
            <p:cNvSpPr txBox="1"/>
            <p:nvPr/>
          </p:nvSpPr>
          <p:spPr>
            <a:xfrm>
              <a:off x="462000" y="2945653"/>
              <a:ext cx="165618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81AB2A4F-C0E8-4D90-89EC-AFA4096718CC}"/>
                </a:ext>
              </a:extLst>
            </p:cNvPr>
            <p:cNvSpPr txBox="1"/>
            <p:nvPr/>
          </p:nvSpPr>
          <p:spPr>
            <a:xfrm>
              <a:off x="432225" y="2756545"/>
              <a:ext cx="171573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Text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563FF9ED-EB12-4BEF-9229-23B539018C02}"/>
              </a:ext>
            </a:extLst>
          </p:cNvPr>
          <p:cNvGrpSpPr/>
          <p:nvPr/>
        </p:nvGrpSpPr>
        <p:grpSpPr>
          <a:xfrm>
            <a:off x="4996033" y="3045950"/>
            <a:ext cx="2179612" cy="650773"/>
            <a:chOff x="432225" y="2756545"/>
            <a:chExt cx="1715734" cy="650773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5E3EF0DC-E929-45A7-8D0F-2E37FC9199BA}"/>
                </a:ext>
              </a:extLst>
            </p:cNvPr>
            <p:cNvSpPr txBox="1"/>
            <p:nvPr/>
          </p:nvSpPr>
          <p:spPr>
            <a:xfrm>
              <a:off x="462000" y="2945653"/>
              <a:ext cx="165618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F074611E-0D21-4736-99B8-ECD7E635E860}"/>
                </a:ext>
              </a:extLst>
            </p:cNvPr>
            <p:cNvSpPr txBox="1"/>
            <p:nvPr/>
          </p:nvSpPr>
          <p:spPr>
            <a:xfrm>
              <a:off x="432225" y="2756545"/>
              <a:ext cx="171573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Text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CC7D219C-A6E9-42D2-BE50-EE7C7A05533E}"/>
              </a:ext>
            </a:extLst>
          </p:cNvPr>
          <p:cNvGrpSpPr/>
          <p:nvPr/>
        </p:nvGrpSpPr>
        <p:grpSpPr>
          <a:xfrm>
            <a:off x="9146848" y="2332292"/>
            <a:ext cx="2202480" cy="650773"/>
            <a:chOff x="434997" y="2756545"/>
            <a:chExt cx="1733736" cy="650773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9090F069-9099-4174-8506-7808C9A02215}"/>
                </a:ext>
              </a:extLst>
            </p:cNvPr>
            <p:cNvSpPr txBox="1"/>
            <p:nvPr/>
          </p:nvSpPr>
          <p:spPr>
            <a:xfrm>
              <a:off x="434997" y="2945653"/>
              <a:ext cx="173373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657DA6A3-F0D4-4E71-8C1A-CFED1468196F}"/>
                </a:ext>
              </a:extLst>
            </p:cNvPr>
            <p:cNvSpPr txBox="1"/>
            <p:nvPr/>
          </p:nvSpPr>
          <p:spPr>
            <a:xfrm>
              <a:off x="443998" y="2756545"/>
              <a:ext cx="171573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Text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033A8108-C6BA-4D45-9A30-DF5361787167}"/>
              </a:ext>
            </a:extLst>
          </p:cNvPr>
          <p:cNvCxnSpPr/>
          <p:nvPr/>
        </p:nvCxnSpPr>
        <p:spPr>
          <a:xfrm>
            <a:off x="1889294" y="4534401"/>
            <a:ext cx="0" cy="610704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  <a:prstDash val="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C77961D5-4B37-45EB-8D4E-9ADADD4A53A8}"/>
              </a:ext>
            </a:extLst>
          </p:cNvPr>
          <p:cNvCxnSpPr/>
          <p:nvPr/>
        </p:nvCxnSpPr>
        <p:spPr>
          <a:xfrm>
            <a:off x="4010431" y="4173306"/>
            <a:ext cx="0" cy="610704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  <a:prstDash val="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B389C1D4-792E-4E28-9A3C-C8D3B0DFE72B}"/>
              </a:ext>
            </a:extLst>
          </p:cNvPr>
          <p:cNvCxnSpPr/>
          <p:nvPr/>
        </p:nvCxnSpPr>
        <p:spPr>
          <a:xfrm>
            <a:off x="6085839" y="3812213"/>
            <a:ext cx="0" cy="610704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  <a:prstDash val="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B9EA1CE5-D8D9-4DE1-B1CC-81EA09821543}"/>
              </a:ext>
            </a:extLst>
          </p:cNvPr>
          <p:cNvCxnSpPr/>
          <p:nvPr/>
        </p:nvCxnSpPr>
        <p:spPr>
          <a:xfrm>
            <a:off x="8161247" y="3451120"/>
            <a:ext cx="0" cy="610704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  <a:prstDash val="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4863B4FC-1E5F-45E1-9431-F50EF573EA1A}"/>
              </a:ext>
            </a:extLst>
          </p:cNvPr>
          <p:cNvCxnSpPr/>
          <p:nvPr/>
        </p:nvCxnSpPr>
        <p:spPr>
          <a:xfrm>
            <a:off x="10248088" y="3090027"/>
            <a:ext cx="0" cy="610704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  <a:prstDash val="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Parallelogram 15">
            <a:extLst>
              <a:ext uri="{FF2B5EF4-FFF2-40B4-BE49-F238E27FC236}">
                <a16:creationId xmlns:a16="http://schemas.microsoft.com/office/drawing/2014/main" id="{36DC46E6-C611-4E7A-8C67-D9F1B5F723C3}"/>
              </a:ext>
            </a:extLst>
          </p:cNvPr>
          <p:cNvSpPr/>
          <p:nvPr/>
        </p:nvSpPr>
        <p:spPr>
          <a:xfrm flipH="1">
            <a:off x="3787906" y="2895743"/>
            <a:ext cx="422185" cy="422185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4" name="Rounded Rectangle 32">
            <a:extLst>
              <a:ext uri="{FF2B5EF4-FFF2-40B4-BE49-F238E27FC236}">
                <a16:creationId xmlns:a16="http://schemas.microsoft.com/office/drawing/2014/main" id="{10D11CB8-9699-473B-B3F5-52B48738F400}"/>
              </a:ext>
            </a:extLst>
          </p:cNvPr>
          <p:cNvSpPr/>
          <p:nvPr/>
        </p:nvSpPr>
        <p:spPr>
          <a:xfrm>
            <a:off x="1670450" y="3235058"/>
            <a:ext cx="401099" cy="401099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5" name="Rectangle 9">
            <a:extLst>
              <a:ext uri="{FF2B5EF4-FFF2-40B4-BE49-F238E27FC236}">
                <a16:creationId xmlns:a16="http://schemas.microsoft.com/office/drawing/2014/main" id="{03453B13-CFAA-4E2C-AFA5-4E165D47946A}"/>
              </a:ext>
            </a:extLst>
          </p:cNvPr>
          <p:cNvSpPr/>
          <p:nvPr/>
        </p:nvSpPr>
        <p:spPr>
          <a:xfrm>
            <a:off x="10016991" y="1727795"/>
            <a:ext cx="462195" cy="461444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6" name="Chord 15">
            <a:extLst>
              <a:ext uri="{FF2B5EF4-FFF2-40B4-BE49-F238E27FC236}">
                <a16:creationId xmlns:a16="http://schemas.microsoft.com/office/drawing/2014/main" id="{04DC85CB-A3B0-489A-B599-1A6BECC96F48}"/>
              </a:ext>
            </a:extLst>
          </p:cNvPr>
          <p:cNvSpPr/>
          <p:nvPr/>
        </p:nvSpPr>
        <p:spPr>
          <a:xfrm>
            <a:off x="5966700" y="2426394"/>
            <a:ext cx="247550" cy="539726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7" name="Rectangle 16">
            <a:extLst>
              <a:ext uri="{FF2B5EF4-FFF2-40B4-BE49-F238E27FC236}">
                <a16:creationId xmlns:a16="http://schemas.microsoft.com/office/drawing/2014/main" id="{012E1BE0-1439-4346-8E2E-32BEFF1D12EE}"/>
              </a:ext>
            </a:extLst>
          </p:cNvPr>
          <p:cNvSpPr/>
          <p:nvPr/>
        </p:nvSpPr>
        <p:spPr>
          <a:xfrm>
            <a:off x="7916266" y="2222102"/>
            <a:ext cx="489963" cy="322011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846009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2E007CD-B593-45AF-A12A-37F347B63E04}"/>
              </a:ext>
            </a:extLst>
          </p:cNvPr>
          <p:cNvSpPr txBox="1"/>
          <p:nvPr/>
        </p:nvSpPr>
        <p:spPr>
          <a:xfrm>
            <a:off x="7645964" y="561409"/>
            <a:ext cx="3732743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Portfolio Presentation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70898D8-D1E0-458C-A52B-5CB185F696DD}"/>
              </a:ext>
            </a:extLst>
          </p:cNvPr>
          <p:cNvSpPr txBox="1"/>
          <p:nvPr/>
        </p:nvSpPr>
        <p:spPr>
          <a:xfrm>
            <a:off x="7645964" y="2973433"/>
            <a:ext cx="3732743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Portfolio Presentation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DB01879-4AA1-4F07-8541-086784412E21}"/>
              </a:ext>
            </a:extLst>
          </p:cNvPr>
          <p:cNvSpPr txBox="1"/>
          <p:nvPr/>
        </p:nvSpPr>
        <p:spPr>
          <a:xfrm>
            <a:off x="7645964" y="1767421"/>
            <a:ext cx="3732743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Portfolio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B232DB4-6E1E-47C5-B1FC-645D8E57BBBD}"/>
              </a:ext>
            </a:extLst>
          </p:cNvPr>
          <p:cNvSpPr txBox="1"/>
          <p:nvPr/>
        </p:nvSpPr>
        <p:spPr>
          <a:xfrm>
            <a:off x="8452266" y="875341"/>
            <a:ext cx="29264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4235A80-F10A-47F8-AF81-04D33B18A91A}"/>
              </a:ext>
            </a:extLst>
          </p:cNvPr>
          <p:cNvSpPr txBox="1"/>
          <p:nvPr/>
        </p:nvSpPr>
        <p:spPr>
          <a:xfrm>
            <a:off x="8452266" y="2078458"/>
            <a:ext cx="29264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C5DDC7B-9309-4A17-814D-D0CF47C72DCA}"/>
              </a:ext>
            </a:extLst>
          </p:cNvPr>
          <p:cNvSpPr txBox="1"/>
          <p:nvPr/>
        </p:nvSpPr>
        <p:spPr>
          <a:xfrm>
            <a:off x="8452266" y="3281574"/>
            <a:ext cx="29264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604A8F1-501D-4412-AC9C-292A9C3F9000}"/>
              </a:ext>
            </a:extLst>
          </p:cNvPr>
          <p:cNvSpPr txBox="1"/>
          <p:nvPr/>
        </p:nvSpPr>
        <p:spPr>
          <a:xfrm>
            <a:off x="7180281" y="5064654"/>
            <a:ext cx="4198426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AWESOME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1C3ACB7-5C01-43B2-8BFA-AD93D5CE6775}"/>
              </a:ext>
            </a:extLst>
          </p:cNvPr>
          <p:cNvSpPr txBox="1"/>
          <p:nvPr/>
        </p:nvSpPr>
        <p:spPr>
          <a:xfrm>
            <a:off x="7180281" y="5711816"/>
            <a:ext cx="419842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PRESENTATION</a:t>
            </a:r>
            <a:endParaRPr lang="ko-KR" altLang="en-US" sz="3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43395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DB26434-32D7-4C51-80A3-40E4B629E742}"/>
              </a:ext>
            </a:extLst>
          </p:cNvPr>
          <p:cNvSpPr txBox="1"/>
          <p:nvPr/>
        </p:nvSpPr>
        <p:spPr>
          <a:xfrm>
            <a:off x="2559500" y="1704024"/>
            <a:ext cx="57464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accent3"/>
                </a:solidFill>
                <a:cs typeface="Arial" pitchFamily="34" charset="0"/>
              </a:rPr>
              <a:t>A</a:t>
            </a:r>
            <a:endParaRPr lang="ko-KR" altLang="en-US" sz="5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6FD0CB8-2702-4DF2-AD72-6D26D45D0E7A}"/>
              </a:ext>
            </a:extLst>
          </p:cNvPr>
          <p:cNvSpPr txBox="1"/>
          <p:nvPr/>
        </p:nvSpPr>
        <p:spPr>
          <a:xfrm>
            <a:off x="9010230" y="5191554"/>
            <a:ext cx="57464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accent4"/>
                </a:solidFill>
                <a:cs typeface="Arial" pitchFamily="34" charset="0"/>
              </a:rPr>
              <a:t>B</a:t>
            </a:r>
            <a:endParaRPr lang="ko-KR" altLang="en-US" sz="5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5" name="Rectangle 17">
            <a:extLst>
              <a:ext uri="{FF2B5EF4-FFF2-40B4-BE49-F238E27FC236}">
                <a16:creationId xmlns:a16="http://schemas.microsoft.com/office/drawing/2014/main" id="{8809BE06-BB5D-48D8-9B48-8F632F9CE318}"/>
              </a:ext>
            </a:extLst>
          </p:cNvPr>
          <p:cNvSpPr/>
          <p:nvPr/>
        </p:nvSpPr>
        <p:spPr>
          <a:xfrm rot="9991109">
            <a:off x="1264394" y="4036720"/>
            <a:ext cx="9720769" cy="929663"/>
          </a:xfrm>
          <a:custGeom>
            <a:avLst/>
            <a:gdLst>
              <a:gd name="connsiteX0" fmla="*/ 0 w 7693003"/>
              <a:gd name="connsiteY0" fmla="*/ 0 h 792000"/>
              <a:gd name="connsiteX1" fmla="*/ 7693003 w 7693003"/>
              <a:gd name="connsiteY1" fmla="*/ 0 h 792000"/>
              <a:gd name="connsiteX2" fmla="*/ 7693003 w 7693003"/>
              <a:gd name="connsiteY2" fmla="*/ 792000 h 792000"/>
              <a:gd name="connsiteX3" fmla="*/ 0 w 7693003"/>
              <a:gd name="connsiteY3" fmla="*/ 792000 h 792000"/>
              <a:gd name="connsiteX4" fmla="*/ 0 w 7693003"/>
              <a:gd name="connsiteY4" fmla="*/ 0 h 792000"/>
              <a:gd name="connsiteX0" fmla="*/ 0 w 7704142"/>
              <a:gd name="connsiteY0" fmla="*/ 36436 h 792000"/>
              <a:gd name="connsiteX1" fmla="*/ 7704142 w 7704142"/>
              <a:gd name="connsiteY1" fmla="*/ 0 h 792000"/>
              <a:gd name="connsiteX2" fmla="*/ 7704142 w 7704142"/>
              <a:gd name="connsiteY2" fmla="*/ 792000 h 792000"/>
              <a:gd name="connsiteX3" fmla="*/ 11139 w 7704142"/>
              <a:gd name="connsiteY3" fmla="*/ 792000 h 792000"/>
              <a:gd name="connsiteX4" fmla="*/ 0 w 7704142"/>
              <a:gd name="connsiteY4" fmla="*/ 36436 h 792000"/>
              <a:gd name="connsiteX0" fmla="*/ 0 w 7704142"/>
              <a:gd name="connsiteY0" fmla="*/ 36436 h 858546"/>
              <a:gd name="connsiteX1" fmla="*/ 7704142 w 7704142"/>
              <a:gd name="connsiteY1" fmla="*/ 0 h 858546"/>
              <a:gd name="connsiteX2" fmla="*/ 7704142 w 7704142"/>
              <a:gd name="connsiteY2" fmla="*/ 792000 h 858546"/>
              <a:gd name="connsiteX3" fmla="*/ 754 w 7704142"/>
              <a:gd name="connsiteY3" fmla="*/ 858546 h 858546"/>
              <a:gd name="connsiteX4" fmla="*/ 0 w 7704142"/>
              <a:gd name="connsiteY4" fmla="*/ 36436 h 858546"/>
              <a:gd name="connsiteX0" fmla="*/ 0 w 7715281"/>
              <a:gd name="connsiteY0" fmla="*/ 72871 h 858546"/>
              <a:gd name="connsiteX1" fmla="*/ 7715281 w 7715281"/>
              <a:gd name="connsiteY1" fmla="*/ 0 h 858546"/>
              <a:gd name="connsiteX2" fmla="*/ 7715281 w 7715281"/>
              <a:gd name="connsiteY2" fmla="*/ 792000 h 858546"/>
              <a:gd name="connsiteX3" fmla="*/ 11893 w 7715281"/>
              <a:gd name="connsiteY3" fmla="*/ 858546 h 858546"/>
              <a:gd name="connsiteX4" fmla="*/ 0 w 7715281"/>
              <a:gd name="connsiteY4" fmla="*/ 72871 h 858546"/>
              <a:gd name="connsiteX0" fmla="*/ 0 w 7831077"/>
              <a:gd name="connsiteY0" fmla="*/ 72871 h 858546"/>
              <a:gd name="connsiteX1" fmla="*/ 7715281 w 7831077"/>
              <a:gd name="connsiteY1" fmla="*/ 0 h 858546"/>
              <a:gd name="connsiteX2" fmla="*/ 7831077 w 7831077"/>
              <a:gd name="connsiteY2" fmla="*/ 788371 h 858546"/>
              <a:gd name="connsiteX3" fmla="*/ 11893 w 7831077"/>
              <a:gd name="connsiteY3" fmla="*/ 858546 h 858546"/>
              <a:gd name="connsiteX4" fmla="*/ 0 w 7831077"/>
              <a:gd name="connsiteY4" fmla="*/ 72871 h 858546"/>
              <a:gd name="connsiteX0" fmla="*/ 0 w 7809309"/>
              <a:gd name="connsiteY0" fmla="*/ 72871 h 858546"/>
              <a:gd name="connsiteX1" fmla="*/ 7715281 w 7809309"/>
              <a:gd name="connsiteY1" fmla="*/ 0 h 858546"/>
              <a:gd name="connsiteX2" fmla="*/ 7809309 w 7809309"/>
              <a:gd name="connsiteY2" fmla="*/ 781911 h 858546"/>
              <a:gd name="connsiteX3" fmla="*/ 11893 w 7809309"/>
              <a:gd name="connsiteY3" fmla="*/ 858546 h 858546"/>
              <a:gd name="connsiteX4" fmla="*/ 0 w 7809309"/>
              <a:gd name="connsiteY4" fmla="*/ 72871 h 858546"/>
              <a:gd name="connsiteX0" fmla="*/ 0 w 7809309"/>
              <a:gd name="connsiteY0" fmla="*/ 130700 h 916375"/>
              <a:gd name="connsiteX1" fmla="*/ 7680444 w 7809309"/>
              <a:gd name="connsiteY1" fmla="*/ 0 h 916375"/>
              <a:gd name="connsiteX2" fmla="*/ 7809309 w 7809309"/>
              <a:gd name="connsiteY2" fmla="*/ 839740 h 916375"/>
              <a:gd name="connsiteX3" fmla="*/ 11893 w 7809309"/>
              <a:gd name="connsiteY3" fmla="*/ 916375 h 916375"/>
              <a:gd name="connsiteX4" fmla="*/ 0 w 7809309"/>
              <a:gd name="connsiteY4" fmla="*/ 130700 h 916375"/>
              <a:gd name="connsiteX0" fmla="*/ 0 w 7796536"/>
              <a:gd name="connsiteY0" fmla="*/ 130700 h 916375"/>
              <a:gd name="connsiteX1" fmla="*/ 7680444 w 7796536"/>
              <a:gd name="connsiteY1" fmla="*/ 0 h 916375"/>
              <a:gd name="connsiteX2" fmla="*/ 7796536 w 7796536"/>
              <a:gd name="connsiteY2" fmla="*/ 826451 h 916375"/>
              <a:gd name="connsiteX3" fmla="*/ 11893 w 7796536"/>
              <a:gd name="connsiteY3" fmla="*/ 916375 h 916375"/>
              <a:gd name="connsiteX4" fmla="*/ 0 w 7796536"/>
              <a:gd name="connsiteY4" fmla="*/ 130700 h 916375"/>
              <a:gd name="connsiteX0" fmla="*/ 0 w 7802350"/>
              <a:gd name="connsiteY0" fmla="*/ 130700 h 916375"/>
              <a:gd name="connsiteX1" fmla="*/ 7680444 w 7802350"/>
              <a:gd name="connsiteY1" fmla="*/ 0 h 916375"/>
              <a:gd name="connsiteX2" fmla="*/ 7802350 w 7802350"/>
              <a:gd name="connsiteY2" fmla="*/ 875666 h 916375"/>
              <a:gd name="connsiteX3" fmla="*/ 11893 w 7802350"/>
              <a:gd name="connsiteY3" fmla="*/ 916375 h 916375"/>
              <a:gd name="connsiteX4" fmla="*/ 0 w 7802350"/>
              <a:gd name="connsiteY4" fmla="*/ 130700 h 916375"/>
              <a:gd name="connsiteX0" fmla="*/ 0 w 7802350"/>
              <a:gd name="connsiteY0" fmla="*/ 130700 h 952302"/>
              <a:gd name="connsiteX1" fmla="*/ 7680444 w 7802350"/>
              <a:gd name="connsiteY1" fmla="*/ 0 h 952302"/>
              <a:gd name="connsiteX2" fmla="*/ 7802350 w 7802350"/>
              <a:gd name="connsiteY2" fmla="*/ 875666 h 952302"/>
              <a:gd name="connsiteX3" fmla="*/ 4935 w 7802350"/>
              <a:gd name="connsiteY3" fmla="*/ 952302 h 952302"/>
              <a:gd name="connsiteX4" fmla="*/ 0 w 7802350"/>
              <a:gd name="connsiteY4" fmla="*/ 130700 h 952302"/>
              <a:gd name="connsiteX0" fmla="*/ 0 w 7882165"/>
              <a:gd name="connsiteY0" fmla="*/ 107014 h 952302"/>
              <a:gd name="connsiteX1" fmla="*/ 7760259 w 7882165"/>
              <a:gd name="connsiteY1" fmla="*/ 0 h 952302"/>
              <a:gd name="connsiteX2" fmla="*/ 7882165 w 7882165"/>
              <a:gd name="connsiteY2" fmla="*/ 875666 h 952302"/>
              <a:gd name="connsiteX3" fmla="*/ 84750 w 7882165"/>
              <a:gd name="connsiteY3" fmla="*/ 952302 h 952302"/>
              <a:gd name="connsiteX4" fmla="*/ 0 w 7882165"/>
              <a:gd name="connsiteY4" fmla="*/ 107014 h 952302"/>
              <a:gd name="connsiteX0" fmla="*/ 0 w 7871132"/>
              <a:gd name="connsiteY0" fmla="*/ 129285 h 952302"/>
              <a:gd name="connsiteX1" fmla="*/ 7749226 w 7871132"/>
              <a:gd name="connsiteY1" fmla="*/ 0 h 952302"/>
              <a:gd name="connsiteX2" fmla="*/ 7871132 w 7871132"/>
              <a:gd name="connsiteY2" fmla="*/ 875666 h 952302"/>
              <a:gd name="connsiteX3" fmla="*/ 73717 w 7871132"/>
              <a:gd name="connsiteY3" fmla="*/ 952302 h 952302"/>
              <a:gd name="connsiteX4" fmla="*/ 0 w 7871132"/>
              <a:gd name="connsiteY4" fmla="*/ 129285 h 952302"/>
              <a:gd name="connsiteX0" fmla="*/ 0 w 7871132"/>
              <a:gd name="connsiteY0" fmla="*/ 129285 h 952302"/>
              <a:gd name="connsiteX1" fmla="*/ 7749226 w 7871132"/>
              <a:gd name="connsiteY1" fmla="*/ 0 h 952302"/>
              <a:gd name="connsiteX2" fmla="*/ 7871132 w 7871132"/>
              <a:gd name="connsiteY2" fmla="*/ 875666 h 952302"/>
              <a:gd name="connsiteX3" fmla="*/ 73717 w 7871132"/>
              <a:gd name="connsiteY3" fmla="*/ 952302 h 952302"/>
              <a:gd name="connsiteX4" fmla="*/ 0 w 7871132"/>
              <a:gd name="connsiteY4" fmla="*/ 129285 h 952302"/>
              <a:gd name="connsiteX0" fmla="*/ 0 w 7871132"/>
              <a:gd name="connsiteY0" fmla="*/ 129285 h 947627"/>
              <a:gd name="connsiteX1" fmla="*/ 7749226 w 7871132"/>
              <a:gd name="connsiteY1" fmla="*/ 0 h 947627"/>
              <a:gd name="connsiteX2" fmla="*/ 7871132 w 7871132"/>
              <a:gd name="connsiteY2" fmla="*/ 875666 h 947627"/>
              <a:gd name="connsiteX3" fmla="*/ 89968 w 7871132"/>
              <a:gd name="connsiteY3" fmla="*/ 947627 h 947627"/>
              <a:gd name="connsiteX4" fmla="*/ 0 w 7871132"/>
              <a:gd name="connsiteY4" fmla="*/ 129285 h 947627"/>
              <a:gd name="connsiteX0" fmla="*/ 0 w 7871132"/>
              <a:gd name="connsiteY0" fmla="*/ 129285 h 947627"/>
              <a:gd name="connsiteX1" fmla="*/ 7749226 w 7871132"/>
              <a:gd name="connsiteY1" fmla="*/ 0 h 947627"/>
              <a:gd name="connsiteX2" fmla="*/ 7871132 w 7871132"/>
              <a:gd name="connsiteY2" fmla="*/ 875666 h 947627"/>
              <a:gd name="connsiteX3" fmla="*/ 89968 w 7871132"/>
              <a:gd name="connsiteY3" fmla="*/ 947627 h 947627"/>
              <a:gd name="connsiteX4" fmla="*/ 0 w 7871132"/>
              <a:gd name="connsiteY4" fmla="*/ 129285 h 947627"/>
              <a:gd name="connsiteX0" fmla="*/ 0 w 7852843"/>
              <a:gd name="connsiteY0" fmla="*/ 129285 h 947627"/>
              <a:gd name="connsiteX1" fmla="*/ 7749226 w 7852843"/>
              <a:gd name="connsiteY1" fmla="*/ 0 h 947627"/>
              <a:gd name="connsiteX2" fmla="*/ 7852843 w 7852843"/>
              <a:gd name="connsiteY2" fmla="*/ 851242 h 947627"/>
              <a:gd name="connsiteX3" fmla="*/ 89968 w 7852843"/>
              <a:gd name="connsiteY3" fmla="*/ 947627 h 947627"/>
              <a:gd name="connsiteX4" fmla="*/ 0 w 7852843"/>
              <a:gd name="connsiteY4" fmla="*/ 129285 h 947627"/>
              <a:gd name="connsiteX0" fmla="*/ 0 w 7852843"/>
              <a:gd name="connsiteY0" fmla="*/ 129285 h 929663"/>
              <a:gd name="connsiteX1" fmla="*/ 7749226 w 7852843"/>
              <a:gd name="connsiteY1" fmla="*/ 0 h 929663"/>
              <a:gd name="connsiteX2" fmla="*/ 7852843 w 7852843"/>
              <a:gd name="connsiteY2" fmla="*/ 851242 h 929663"/>
              <a:gd name="connsiteX3" fmla="*/ 93447 w 7852843"/>
              <a:gd name="connsiteY3" fmla="*/ 929663 h 929663"/>
              <a:gd name="connsiteX4" fmla="*/ 0 w 7852843"/>
              <a:gd name="connsiteY4" fmla="*/ 129285 h 9296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52843" h="929663">
                <a:moveTo>
                  <a:pt x="0" y="129285"/>
                </a:moveTo>
                <a:lnTo>
                  <a:pt x="7749226" y="0"/>
                </a:lnTo>
                <a:lnTo>
                  <a:pt x="7852843" y="851242"/>
                </a:lnTo>
                <a:lnTo>
                  <a:pt x="93447" y="929663"/>
                </a:lnTo>
                <a:cubicBezTo>
                  <a:pt x="51400" y="633724"/>
                  <a:pt x="25498" y="391817"/>
                  <a:pt x="0" y="129285"/>
                </a:cubicBezTo>
                <a:close/>
              </a:path>
            </a:pathLst>
          </a:custGeom>
          <a:solidFill>
            <a:schemeClr val="accent2">
              <a:lumMod val="50000"/>
            </a:schemeClr>
          </a:solidFill>
          <a:ln w="317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" name="Rectangle 17">
            <a:extLst>
              <a:ext uri="{FF2B5EF4-FFF2-40B4-BE49-F238E27FC236}">
                <a16:creationId xmlns:a16="http://schemas.microsoft.com/office/drawing/2014/main" id="{302532AF-8FA6-4EE9-A2EF-EE4302B0F786}"/>
              </a:ext>
            </a:extLst>
          </p:cNvPr>
          <p:cNvSpPr/>
          <p:nvPr/>
        </p:nvSpPr>
        <p:spPr>
          <a:xfrm rot="20783557">
            <a:off x="1230164" y="2871143"/>
            <a:ext cx="9712847" cy="910129"/>
          </a:xfrm>
          <a:custGeom>
            <a:avLst/>
            <a:gdLst>
              <a:gd name="connsiteX0" fmla="*/ 0 w 7693003"/>
              <a:gd name="connsiteY0" fmla="*/ 0 h 792000"/>
              <a:gd name="connsiteX1" fmla="*/ 7693003 w 7693003"/>
              <a:gd name="connsiteY1" fmla="*/ 0 h 792000"/>
              <a:gd name="connsiteX2" fmla="*/ 7693003 w 7693003"/>
              <a:gd name="connsiteY2" fmla="*/ 792000 h 792000"/>
              <a:gd name="connsiteX3" fmla="*/ 0 w 7693003"/>
              <a:gd name="connsiteY3" fmla="*/ 792000 h 792000"/>
              <a:gd name="connsiteX4" fmla="*/ 0 w 7693003"/>
              <a:gd name="connsiteY4" fmla="*/ 0 h 792000"/>
              <a:gd name="connsiteX0" fmla="*/ 0 w 7704142"/>
              <a:gd name="connsiteY0" fmla="*/ 36436 h 792000"/>
              <a:gd name="connsiteX1" fmla="*/ 7704142 w 7704142"/>
              <a:gd name="connsiteY1" fmla="*/ 0 h 792000"/>
              <a:gd name="connsiteX2" fmla="*/ 7704142 w 7704142"/>
              <a:gd name="connsiteY2" fmla="*/ 792000 h 792000"/>
              <a:gd name="connsiteX3" fmla="*/ 11139 w 7704142"/>
              <a:gd name="connsiteY3" fmla="*/ 792000 h 792000"/>
              <a:gd name="connsiteX4" fmla="*/ 0 w 7704142"/>
              <a:gd name="connsiteY4" fmla="*/ 36436 h 792000"/>
              <a:gd name="connsiteX0" fmla="*/ 0 w 7704142"/>
              <a:gd name="connsiteY0" fmla="*/ 36436 h 858546"/>
              <a:gd name="connsiteX1" fmla="*/ 7704142 w 7704142"/>
              <a:gd name="connsiteY1" fmla="*/ 0 h 858546"/>
              <a:gd name="connsiteX2" fmla="*/ 7704142 w 7704142"/>
              <a:gd name="connsiteY2" fmla="*/ 792000 h 858546"/>
              <a:gd name="connsiteX3" fmla="*/ 754 w 7704142"/>
              <a:gd name="connsiteY3" fmla="*/ 858546 h 858546"/>
              <a:gd name="connsiteX4" fmla="*/ 0 w 7704142"/>
              <a:gd name="connsiteY4" fmla="*/ 36436 h 858546"/>
              <a:gd name="connsiteX0" fmla="*/ 0 w 7715281"/>
              <a:gd name="connsiteY0" fmla="*/ 72871 h 858546"/>
              <a:gd name="connsiteX1" fmla="*/ 7715281 w 7715281"/>
              <a:gd name="connsiteY1" fmla="*/ 0 h 858546"/>
              <a:gd name="connsiteX2" fmla="*/ 7715281 w 7715281"/>
              <a:gd name="connsiteY2" fmla="*/ 792000 h 858546"/>
              <a:gd name="connsiteX3" fmla="*/ 11893 w 7715281"/>
              <a:gd name="connsiteY3" fmla="*/ 858546 h 858546"/>
              <a:gd name="connsiteX4" fmla="*/ 0 w 7715281"/>
              <a:gd name="connsiteY4" fmla="*/ 72871 h 858546"/>
              <a:gd name="connsiteX0" fmla="*/ 0 w 7715281"/>
              <a:gd name="connsiteY0" fmla="*/ 105468 h 891143"/>
              <a:gd name="connsiteX1" fmla="*/ 7609272 w 7715281"/>
              <a:gd name="connsiteY1" fmla="*/ 0 h 891143"/>
              <a:gd name="connsiteX2" fmla="*/ 7715281 w 7715281"/>
              <a:gd name="connsiteY2" fmla="*/ 824597 h 891143"/>
              <a:gd name="connsiteX3" fmla="*/ 11893 w 7715281"/>
              <a:gd name="connsiteY3" fmla="*/ 891143 h 891143"/>
              <a:gd name="connsiteX4" fmla="*/ 0 w 7715281"/>
              <a:gd name="connsiteY4" fmla="*/ 105468 h 891143"/>
              <a:gd name="connsiteX0" fmla="*/ 0 w 7708213"/>
              <a:gd name="connsiteY0" fmla="*/ 105468 h 891143"/>
              <a:gd name="connsiteX1" fmla="*/ 7609272 w 7708213"/>
              <a:gd name="connsiteY1" fmla="*/ 0 h 891143"/>
              <a:gd name="connsiteX2" fmla="*/ 7708213 w 7708213"/>
              <a:gd name="connsiteY2" fmla="*/ 822425 h 891143"/>
              <a:gd name="connsiteX3" fmla="*/ 11893 w 7708213"/>
              <a:gd name="connsiteY3" fmla="*/ 891143 h 891143"/>
              <a:gd name="connsiteX4" fmla="*/ 0 w 7708213"/>
              <a:gd name="connsiteY4" fmla="*/ 105468 h 891143"/>
              <a:gd name="connsiteX0" fmla="*/ 0 w 7708213"/>
              <a:gd name="connsiteY0" fmla="*/ 105468 h 921850"/>
              <a:gd name="connsiteX1" fmla="*/ 7609272 w 7708213"/>
              <a:gd name="connsiteY1" fmla="*/ 0 h 921850"/>
              <a:gd name="connsiteX2" fmla="*/ 7708213 w 7708213"/>
              <a:gd name="connsiteY2" fmla="*/ 822425 h 921850"/>
              <a:gd name="connsiteX3" fmla="*/ 80857 w 7708213"/>
              <a:gd name="connsiteY3" fmla="*/ 921850 h 921850"/>
              <a:gd name="connsiteX4" fmla="*/ 0 w 7708213"/>
              <a:gd name="connsiteY4" fmla="*/ 105468 h 921850"/>
              <a:gd name="connsiteX0" fmla="*/ 0 w 7694078"/>
              <a:gd name="connsiteY0" fmla="*/ 109814 h 921850"/>
              <a:gd name="connsiteX1" fmla="*/ 7595137 w 7694078"/>
              <a:gd name="connsiteY1" fmla="*/ 0 h 921850"/>
              <a:gd name="connsiteX2" fmla="*/ 7694078 w 7694078"/>
              <a:gd name="connsiteY2" fmla="*/ 822425 h 921850"/>
              <a:gd name="connsiteX3" fmla="*/ 66722 w 7694078"/>
              <a:gd name="connsiteY3" fmla="*/ 921850 h 921850"/>
              <a:gd name="connsiteX4" fmla="*/ 0 w 7694078"/>
              <a:gd name="connsiteY4" fmla="*/ 109814 h 921850"/>
              <a:gd name="connsiteX0" fmla="*/ 0 w 7694078"/>
              <a:gd name="connsiteY0" fmla="*/ 109814 h 908241"/>
              <a:gd name="connsiteX1" fmla="*/ 7595137 w 7694078"/>
              <a:gd name="connsiteY1" fmla="*/ 0 h 908241"/>
              <a:gd name="connsiteX2" fmla="*/ 7694078 w 7694078"/>
              <a:gd name="connsiteY2" fmla="*/ 822425 h 908241"/>
              <a:gd name="connsiteX3" fmla="*/ 84278 w 7694078"/>
              <a:gd name="connsiteY3" fmla="*/ 908241 h 908241"/>
              <a:gd name="connsiteX4" fmla="*/ 0 w 7694078"/>
              <a:gd name="connsiteY4" fmla="*/ 109814 h 908241"/>
              <a:gd name="connsiteX0" fmla="*/ 0 w 7694078"/>
              <a:gd name="connsiteY0" fmla="*/ 109814 h 908241"/>
              <a:gd name="connsiteX1" fmla="*/ 7595137 w 7694078"/>
              <a:gd name="connsiteY1" fmla="*/ 0 h 908241"/>
              <a:gd name="connsiteX2" fmla="*/ 7694078 w 7694078"/>
              <a:gd name="connsiteY2" fmla="*/ 822425 h 908241"/>
              <a:gd name="connsiteX3" fmla="*/ 84278 w 7694078"/>
              <a:gd name="connsiteY3" fmla="*/ 908241 h 908241"/>
              <a:gd name="connsiteX4" fmla="*/ 0 w 7694078"/>
              <a:gd name="connsiteY4" fmla="*/ 109814 h 908241"/>
              <a:gd name="connsiteX0" fmla="*/ 0 w 7694078"/>
              <a:gd name="connsiteY0" fmla="*/ 109814 h 908241"/>
              <a:gd name="connsiteX1" fmla="*/ 7595137 w 7694078"/>
              <a:gd name="connsiteY1" fmla="*/ 0 h 908241"/>
              <a:gd name="connsiteX2" fmla="*/ 7694078 w 7694078"/>
              <a:gd name="connsiteY2" fmla="*/ 822425 h 908241"/>
              <a:gd name="connsiteX3" fmla="*/ 84278 w 7694078"/>
              <a:gd name="connsiteY3" fmla="*/ 908241 h 908241"/>
              <a:gd name="connsiteX4" fmla="*/ 0 w 7694078"/>
              <a:gd name="connsiteY4" fmla="*/ 109814 h 908241"/>
              <a:gd name="connsiteX0" fmla="*/ 0 w 7690432"/>
              <a:gd name="connsiteY0" fmla="*/ 129940 h 908241"/>
              <a:gd name="connsiteX1" fmla="*/ 7591491 w 7690432"/>
              <a:gd name="connsiteY1" fmla="*/ 0 h 908241"/>
              <a:gd name="connsiteX2" fmla="*/ 7690432 w 7690432"/>
              <a:gd name="connsiteY2" fmla="*/ 822425 h 908241"/>
              <a:gd name="connsiteX3" fmla="*/ 80632 w 7690432"/>
              <a:gd name="connsiteY3" fmla="*/ 908241 h 908241"/>
              <a:gd name="connsiteX4" fmla="*/ 0 w 7690432"/>
              <a:gd name="connsiteY4" fmla="*/ 129940 h 908241"/>
              <a:gd name="connsiteX0" fmla="*/ 0 w 7690657"/>
              <a:gd name="connsiteY0" fmla="*/ 91859 h 908241"/>
              <a:gd name="connsiteX1" fmla="*/ 7591716 w 7690657"/>
              <a:gd name="connsiteY1" fmla="*/ 0 h 908241"/>
              <a:gd name="connsiteX2" fmla="*/ 7690657 w 7690657"/>
              <a:gd name="connsiteY2" fmla="*/ 822425 h 908241"/>
              <a:gd name="connsiteX3" fmla="*/ 80857 w 7690657"/>
              <a:gd name="connsiteY3" fmla="*/ 908241 h 908241"/>
              <a:gd name="connsiteX4" fmla="*/ 0 w 7690657"/>
              <a:gd name="connsiteY4" fmla="*/ 91859 h 908241"/>
              <a:gd name="connsiteX0" fmla="*/ 0 w 7690657"/>
              <a:gd name="connsiteY0" fmla="*/ 96205 h 912587"/>
              <a:gd name="connsiteX1" fmla="*/ 7577581 w 7690657"/>
              <a:gd name="connsiteY1" fmla="*/ 0 h 912587"/>
              <a:gd name="connsiteX2" fmla="*/ 7690657 w 7690657"/>
              <a:gd name="connsiteY2" fmla="*/ 826771 h 912587"/>
              <a:gd name="connsiteX3" fmla="*/ 80857 w 7690657"/>
              <a:gd name="connsiteY3" fmla="*/ 912587 h 912587"/>
              <a:gd name="connsiteX4" fmla="*/ 0 w 7690657"/>
              <a:gd name="connsiteY4" fmla="*/ 96205 h 912587"/>
              <a:gd name="connsiteX0" fmla="*/ 0 w 7669454"/>
              <a:gd name="connsiteY0" fmla="*/ 102724 h 912587"/>
              <a:gd name="connsiteX1" fmla="*/ 7556378 w 7669454"/>
              <a:gd name="connsiteY1" fmla="*/ 0 h 912587"/>
              <a:gd name="connsiteX2" fmla="*/ 7669454 w 7669454"/>
              <a:gd name="connsiteY2" fmla="*/ 826771 h 912587"/>
              <a:gd name="connsiteX3" fmla="*/ 59654 w 7669454"/>
              <a:gd name="connsiteY3" fmla="*/ 912587 h 912587"/>
              <a:gd name="connsiteX4" fmla="*/ 0 w 7669454"/>
              <a:gd name="connsiteY4" fmla="*/ 102724 h 912587"/>
              <a:gd name="connsiteX0" fmla="*/ 0 w 7669454"/>
              <a:gd name="connsiteY0" fmla="*/ 102724 h 912587"/>
              <a:gd name="connsiteX1" fmla="*/ 7556378 w 7669454"/>
              <a:gd name="connsiteY1" fmla="*/ 0 h 912587"/>
              <a:gd name="connsiteX2" fmla="*/ 7669454 w 7669454"/>
              <a:gd name="connsiteY2" fmla="*/ 826771 h 912587"/>
              <a:gd name="connsiteX3" fmla="*/ 59654 w 7669454"/>
              <a:gd name="connsiteY3" fmla="*/ 912587 h 912587"/>
              <a:gd name="connsiteX4" fmla="*/ 0 w 7669454"/>
              <a:gd name="connsiteY4" fmla="*/ 102724 h 912587"/>
              <a:gd name="connsiteX0" fmla="*/ 0 w 7669454"/>
              <a:gd name="connsiteY0" fmla="*/ 102724 h 910129"/>
              <a:gd name="connsiteX1" fmla="*/ 7556378 w 7669454"/>
              <a:gd name="connsiteY1" fmla="*/ 0 h 910129"/>
              <a:gd name="connsiteX2" fmla="*/ 7669454 w 7669454"/>
              <a:gd name="connsiteY2" fmla="*/ 826771 h 910129"/>
              <a:gd name="connsiteX3" fmla="*/ 82567 w 7669454"/>
              <a:gd name="connsiteY3" fmla="*/ 910129 h 910129"/>
              <a:gd name="connsiteX4" fmla="*/ 0 w 7669454"/>
              <a:gd name="connsiteY4" fmla="*/ 102724 h 910129"/>
              <a:gd name="connsiteX0" fmla="*/ 0 w 7646542"/>
              <a:gd name="connsiteY0" fmla="*/ 102724 h 910129"/>
              <a:gd name="connsiteX1" fmla="*/ 7556378 w 7646542"/>
              <a:gd name="connsiteY1" fmla="*/ 0 h 910129"/>
              <a:gd name="connsiteX2" fmla="*/ 7646542 w 7646542"/>
              <a:gd name="connsiteY2" fmla="*/ 829229 h 910129"/>
              <a:gd name="connsiteX3" fmla="*/ 82567 w 7646542"/>
              <a:gd name="connsiteY3" fmla="*/ 910129 h 910129"/>
              <a:gd name="connsiteX4" fmla="*/ 0 w 7646542"/>
              <a:gd name="connsiteY4" fmla="*/ 102724 h 9101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46542" h="910129">
                <a:moveTo>
                  <a:pt x="0" y="102724"/>
                </a:moveTo>
                <a:lnTo>
                  <a:pt x="7556378" y="0"/>
                </a:lnTo>
                <a:lnTo>
                  <a:pt x="7646542" y="829229"/>
                </a:lnTo>
                <a:lnTo>
                  <a:pt x="82567" y="910129"/>
                </a:lnTo>
                <a:cubicBezTo>
                  <a:pt x="61114" y="629573"/>
                  <a:pt x="19967" y="430339"/>
                  <a:pt x="0" y="102724"/>
                </a:cubicBezTo>
                <a:close/>
              </a:path>
            </a:pathLst>
          </a:custGeom>
          <a:solidFill>
            <a:schemeClr val="accent3">
              <a:lumMod val="50000"/>
            </a:schemeClr>
          </a:solidFill>
          <a:ln w="31750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2B66E56D-67BD-4479-AB07-065C2C9744AA}"/>
              </a:ext>
            </a:extLst>
          </p:cNvPr>
          <p:cNvSpPr/>
          <p:nvPr/>
        </p:nvSpPr>
        <p:spPr>
          <a:xfrm>
            <a:off x="1263244" y="4128802"/>
            <a:ext cx="9611246" cy="792000"/>
          </a:xfrm>
          <a:custGeom>
            <a:avLst/>
            <a:gdLst>
              <a:gd name="connsiteX0" fmla="*/ 0 w 7717018"/>
              <a:gd name="connsiteY0" fmla="*/ 0 h 792000"/>
              <a:gd name="connsiteX1" fmla="*/ 7717018 w 7717018"/>
              <a:gd name="connsiteY1" fmla="*/ 0 h 792000"/>
              <a:gd name="connsiteX2" fmla="*/ 7717018 w 7717018"/>
              <a:gd name="connsiteY2" fmla="*/ 792000 h 792000"/>
              <a:gd name="connsiteX3" fmla="*/ 0 w 7717018"/>
              <a:gd name="connsiteY3" fmla="*/ 792000 h 792000"/>
              <a:gd name="connsiteX4" fmla="*/ 0 w 7717018"/>
              <a:gd name="connsiteY4" fmla="*/ 0 h 792000"/>
              <a:gd name="connsiteX0" fmla="*/ 0 w 7717018"/>
              <a:gd name="connsiteY0" fmla="*/ 0 h 792000"/>
              <a:gd name="connsiteX1" fmla="*/ 7717018 w 7717018"/>
              <a:gd name="connsiteY1" fmla="*/ 0 h 792000"/>
              <a:gd name="connsiteX2" fmla="*/ 7717018 w 7717018"/>
              <a:gd name="connsiteY2" fmla="*/ 792000 h 792000"/>
              <a:gd name="connsiteX3" fmla="*/ 342900 w 7717018"/>
              <a:gd name="connsiteY3" fmla="*/ 763425 h 792000"/>
              <a:gd name="connsiteX4" fmla="*/ 0 w 7717018"/>
              <a:gd name="connsiteY4" fmla="*/ 0 h 792000"/>
              <a:gd name="connsiteX0" fmla="*/ 0 w 7717018"/>
              <a:gd name="connsiteY0" fmla="*/ 0 h 792000"/>
              <a:gd name="connsiteX1" fmla="*/ 7717018 w 7717018"/>
              <a:gd name="connsiteY1" fmla="*/ 0 h 792000"/>
              <a:gd name="connsiteX2" fmla="*/ 7717018 w 7717018"/>
              <a:gd name="connsiteY2" fmla="*/ 792000 h 792000"/>
              <a:gd name="connsiteX3" fmla="*/ 238125 w 7717018"/>
              <a:gd name="connsiteY3" fmla="*/ 763425 h 792000"/>
              <a:gd name="connsiteX4" fmla="*/ 0 w 7717018"/>
              <a:gd name="connsiteY4" fmla="*/ 0 h 7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717018" h="792000">
                <a:moveTo>
                  <a:pt x="0" y="0"/>
                </a:moveTo>
                <a:lnTo>
                  <a:pt x="7717018" y="0"/>
                </a:lnTo>
                <a:lnTo>
                  <a:pt x="7717018" y="792000"/>
                </a:lnTo>
                <a:lnTo>
                  <a:pt x="238125" y="763425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34925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8" name="Pentagon 1">
            <a:extLst>
              <a:ext uri="{FF2B5EF4-FFF2-40B4-BE49-F238E27FC236}">
                <a16:creationId xmlns:a16="http://schemas.microsoft.com/office/drawing/2014/main" id="{C4FB1585-27EE-4BEC-B275-08A44C5F0F84}"/>
              </a:ext>
            </a:extLst>
          </p:cNvPr>
          <p:cNvSpPr/>
          <p:nvPr/>
        </p:nvSpPr>
        <p:spPr>
          <a:xfrm rot="10800000">
            <a:off x="1099128" y="1769688"/>
            <a:ext cx="9811609" cy="792000"/>
          </a:xfrm>
          <a:custGeom>
            <a:avLst/>
            <a:gdLst>
              <a:gd name="connsiteX0" fmla="*/ 0 w 7687474"/>
              <a:gd name="connsiteY0" fmla="*/ 0 h 792000"/>
              <a:gd name="connsiteX1" fmla="*/ 7291474 w 7687474"/>
              <a:gd name="connsiteY1" fmla="*/ 0 h 792000"/>
              <a:gd name="connsiteX2" fmla="*/ 7687474 w 7687474"/>
              <a:gd name="connsiteY2" fmla="*/ 396000 h 792000"/>
              <a:gd name="connsiteX3" fmla="*/ 7291474 w 7687474"/>
              <a:gd name="connsiteY3" fmla="*/ 792000 h 792000"/>
              <a:gd name="connsiteX4" fmla="*/ 0 w 7687474"/>
              <a:gd name="connsiteY4" fmla="*/ 792000 h 792000"/>
              <a:gd name="connsiteX5" fmla="*/ 0 w 7687474"/>
              <a:gd name="connsiteY5" fmla="*/ 0 h 792000"/>
              <a:gd name="connsiteX0" fmla="*/ 0 w 7687474"/>
              <a:gd name="connsiteY0" fmla="*/ 0 h 792000"/>
              <a:gd name="connsiteX1" fmla="*/ 7291474 w 7687474"/>
              <a:gd name="connsiteY1" fmla="*/ 0 h 792000"/>
              <a:gd name="connsiteX2" fmla="*/ 7687474 w 7687474"/>
              <a:gd name="connsiteY2" fmla="*/ 396000 h 792000"/>
              <a:gd name="connsiteX3" fmla="*/ 7291474 w 7687474"/>
              <a:gd name="connsiteY3" fmla="*/ 792000 h 792000"/>
              <a:gd name="connsiteX4" fmla="*/ 352425 w 7687474"/>
              <a:gd name="connsiteY4" fmla="*/ 782475 h 792000"/>
              <a:gd name="connsiteX5" fmla="*/ 0 w 7687474"/>
              <a:gd name="connsiteY5" fmla="*/ 0 h 792000"/>
              <a:gd name="connsiteX0" fmla="*/ 0 w 7687474"/>
              <a:gd name="connsiteY0" fmla="*/ 0 h 792000"/>
              <a:gd name="connsiteX1" fmla="*/ 7291474 w 7687474"/>
              <a:gd name="connsiteY1" fmla="*/ 0 h 792000"/>
              <a:gd name="connsiteX2" fmla="*/ 7687474 w 7687474"/>
              <a:gd name="connsiteY2" fmla="*/ 396000 h 792000"/>
              <a:gd name="connsiteX3" fmla="*/ 7291474 w 7687474"/>
              <a:gd name="connsiteY3" fmla="*/ 792000 h 792000"/>
              <a:gd name="connsiteX4" fmla="*/ 266700 w 7687474"/>
              <a:gd name="connsiteY4" fmla="*/ 782475 h 792000"/>
              <a:gd name="connsiteX5" fmla="*/ 0 w 7687474"/>
              <a:gd name="connsiteY5" fmla="*/ 0 h 792000"/>
              <a:gd name="connsiteX0" fmla="*/ 0 w 7687474"/>
              <a:gd name="connsiteY0" fmla="*/ 0 h 792000"/>
              <a:gd name="connsiteX1" fmla="*/ 7291474 w 7687474"/>
              <a:gd name="connsiteY1" fmla="*/ 0 h 792000"/>
              <a:gd name="connsiteX2" fmla="*/ 7687474 w 7687474"/>
              <a:gd name="connsiteY2" fmla="*/ 396000 h 792000"/>
              <a:gd name="connsiteX3" fmla="*/ 7291474 w 7687474"/>
              <a:gd name="connsiteY3" fmla="*/ 792000 h 792000"/>
              <a:gd name="connsiteX4" fmla="*/ 238125 w 7687474"/>
              <a:gd name="connsiteY4" fmla="*/ 792000 h 792000"/>
              <a:gd name="connsiteX5" fmla="*/ 0 w 7687474"/>
              <a:gd name="connsiteY5" fmla="*/ 0 h 792000"/>
              <a:gd name="connsiteX0" fmla="*/ 0 w 7735099"/>
              <a:gd name="connsiteY0" fmla="*/ 9525 h 792000"/>
              <a:gd name="connsiteX1" fmla="*/ 7339099 w 7735099"/>
              <a:gd name="connsiteY1" fmla="*/ 0 h 792000"/>
              <a:gd name="connsiteX2" fmla="*/ 7735099 w 7735099"/>
              <a:gd name="connsiteY2" fmla="*/ 396000 h 792000"/>
              <a:gd name="connsiteX3" fmla="*/ 7339099 w 7735099"/>
              <a:gd name="connsiteY3" fmla="*/ 792000 h 792000"/>
              <a:gd name="connsiteX4" fmla="*/ 285750 w 7735099"/>
              <a:gd name="connsiteY4" fmla="*/ 792000 h 792000"/>
              <a:gd name="connsiteX5" fmla="*/ 0 w 7735099"/>
              <a:gd name="connsiteY5" fmla="*/ 9525 h 792000"/>
              <a:gd name="connsiteX0" fmla="*/ 0 w 7735099"/>
              <a:gd name="connsiteY0" fmla="*/ 9525 h 792000"/>
              <a:gd name="connsiteX1" fmla="*/ 7339099 w 7735099"/>
              <a:gd name="connsiteY1" fmla="*/ 0 h 792000"/>
              <a:gd name="connsiteX2" fmla="*/ 7735099 w 7735099"/>
              <a:gd name="connsiteY2" fmla="*/ 396000 h 792000"/>
              <a:gd name="connsiteX3" fmla="*/ 7339099 w 7735099"/>
              <a:gd name="connsiteY3" fmla="*/ 792000 h 792000"/>
              <a:gd name="connsiteX4" fmla="*/ 257175 w 7735099"/>
              <a:gd name="connsiteY4" fmla="*/ 792000 h 792000"/>
              <a:gd name="connsiteX5" fmla="*/ 0 w 7735099"/>
              <a:gd name="connsiteY5" fmla="*/ 9525 h 7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735099" h="792000">
                <a:moveTo>
                  <a:pt x="0" y="9525"/>
                </a:moveTo>
                <a:lnTo>
                  <a:pt x="7339099" y="0"/>
                </a:lnTo>
                <a:lnTo>
                  <a:pt x="7735099" y="396000"/>
                </a:lnTo>
                <a:lnTo>
                  <a:pt x="7339099" y="792000"/>
                </a:lnTo>
                <a:lnTo>
                  <a:pt x="257175" y="792000"/>
                </a:lnTo>
                <a:lnTo>
                  <a:pt x="0" y="9525"/>
                </a:lnTo>
                <a:close/>
              </a:path>
            </a:pathLst>
          </a:custGeom>
          <a:solidFill>
            <a:schemeClr val="bg1"/>
          </a:solidFill>
          <a:ln w="34925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032B6E58-A208-462A-BCCD-C65D5E54DEFE}"/>
              </a:ext>
            </a:extLst>
          </p:cNvPr>
          <p:cNvSpPr/>
          <p:nvPr/>
        </p:nvSpPr>
        <p:spPr>
          <a:xfrm rot="10800000">
            <a:off x="1326746" y="2898104"/>
            <a:ext cx="9611246" cy="792000"/>
          </a:xfrm>
          <a:custGeom>
            <a:avLst/>
            <a:gdLst>
              <a:gd name="connsiteX0" fmla="*/ 0 w 7717018"/>
              <a:gd name="connsiteY0" fmla="*/ 0 h 792000"/>
              <a:gd name="connsiteX1" fmla="*/ 7717018 w 7717018"/>
              <a:gd name="connsiteY1" fmla="*/ 0 h 792000"/>
              <a:gd name="connsiteX2" fmla="*/ 7717018 w 7717018"/>
              <a:gd name="connsiteY2" fmla="*/ 792000 h 792000"/>
              <a:gd name="connsiteX3" fmla="*/ 0 w 7717018"/>
              <a:gd name="connsiteY3" fmla="*/ 792000 h 792000"/>
              <a:gd name="connsiteX4" fmla="*/ 0 w 7717018"/>
              <a:gd name="connsiteY4" fmla="*/ 0 h 792000"/>
              <a:gd name="connsiteX0" fmla="*/ 0 w 7717018"/>
              <a:gd name="connsiteY0" fmla="*/ 0 h 792000"/>
              <a:gd name="connsiteX1" fmla="*/ 7717018 w 7717018"/>
              <a:gd name="connsiteY1" fmla="*/ 0 h 792000"/>
              <a:gd name="connsiteX2" fmla="*/ 7717018 w 7717018"/>
              <a:gd name="connsiteY2" fmla="*/ 792000 h 792000"/>
              <a:gd name="connsiteX3" fmla="*/ 342900 w 7717018"/>
              <a:gd name="connsiteY3" fmla="*/ 763425 h 792000"/>
              <a:gd name="connsiteX4" fmla="*/ 0 w 7717018"/>
              <a:gd name="connsiteY4" fmla="*/ 0 h 792000"/>
              <a:gd name="connsiteX0" fmla="*/ 0 w 7717018"/>
              <a:gd name="connsiteY0" fmla="*/ 0 h 792000"/>
              <a:gd name="connsiteX1" fmla="*/ 7717018 w 7717018"/>
              <a:gd name="connsiteY1" fmla="*/ 0 h 792000"/>
              <a:gd name="connsiteX2" fmla="*/ 7717018 w 7717018"/>
              <a:gd name="connsiteY2" fmla="*/ 792000 h 792000"/>
              <a:gd name="connsiteX3" fmla="*/ 238125 w 7717018"/>
              <a:gd name="connsiteY3" fmla="*/ 763425 h 792000"/>
              <a:gd name="connsiteX4" fmla="*/ 0 w 7717018"/>
              <a:gd name="connsiteY4" fmla="*/ 0 h 7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717018" h="792000">
                <a:moveTo>
                  <a:pt x="0" y="0"/>
                </a:moveTo>
                <a:lnTo>
                  <a:pt x="7717018" y="0"/>
                </a:lnTo>
                <a:lnTo>
                  <a:pt x="7717018" y="792000"/>
                </a:lnTo>
                <a:lnTo>
                  <a:pt x="238125" y="763425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3492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0" name="Pentagon 1">
            <a:extLst>
              <a:ext uri="{FF2B5EF4-FFF2-40B4-BE49-F238E27FC236}">
                <a16:creationId xmlns:a16="http://schemas.microsoft.com/office/drawing/2014/main" id="{51F668C3-B1C2-469F-BA0A-4297D67B36DA}"/>
              </a:ext>
            </a:extLst>
          </p:cNvPr>
          <p:cNvSpPr/>
          <p:nvPr/>
        </p:nvSpPr>
        <p:spPr>
          <a:xfrm>
            <a:off x="1290501" y="5257218"/>
            <a:ext cx="9811609" cy="792000"/>
          </a:xfrm>
          <a:custGeom>
            <a:avLst/>
            <a:gdLst>
              <a:gd name="connsiteX0" fmla="*/ 0 w 7687474"/>
              <a:gd name="connsiteY0" fmla="*/ 0 h 792000"/>
              <a:gd name="connsiteX1" fmla="*/ 7291474 w 7687474"/>
              <a:gd name="connsiteY1" fmla="*/ 0 h 792000"/>
              <a:gd name="connsiteX2" fmla="*/ 7687474 w 7687474"/>
              <a:gd name="connsiteY2" fmla="*/ 396000 h 792000"/>
              <a:gd name="connsiteX3" fmla="*/ 7291474 w 7687474"/>
              <a:gd name="connsiteY3" fmla="*/ 792000 h 792000"/>
              <a:gd name="connsiteX4" fmla="*/ 0 w 7687474"/>
              <a:gd name="connsiteY4" fmla="*/ 792000 h 792000"/>
              <a:gd name="connsiteX5" fmla="*/ 0 w 7687474"/>
              <a:gd name="connsiteY5" fmla="*/ 0 h 792000"/>
              <a:gd name="connsiteX0" fmla="*/ 0 w 7687474"/>
              <a:gd name="connsiteY0" fmla="*/ 0 h 792000"/>
              <a:gd name="connsiteX1" fmla="*/ 7291474 w 7687474"/>
              <a:gd name="connsiteY1" fmla="*/ 0 h 792000"/>
              <a:gd name="connsiteX2" fmla="*/ 7687474 w 7687474"/>
              <a:gd name="connsiteY2" fmla="*/ 396000 h 792000"/>
              <a:gd name="connsiteX3" fmla="*/ 7291474 w 7687474"/>
              <a:gd name="connsiteY3" fmla="*/ 792000 h 792000"/>
              <a:gd name="connsiteX4" fmla="*/ 352425 w 7687474"/>
              <a:gd name="connsiteY4" fmla="*/ 782475 h 792000"/>
              <a:gd name="connsiteX5" fmla="*/ 0 w 7687474"/>
              <a:gd name="connsiteY5" fmla="*/ 0 h 792000"/>
              <a:gd name="connsiteX0" fmla="*/ 0 w 7687474"/>
              <a:gd name="connsiteY0" fmla="*/ 0 h 792000"/>
              <a:gd name="connsiteX1" fmla="*/ 7291474 w 7687474"/>
              <a:gd name="connsiteY1" fmla="*/ 0 h 792000"/>
              <a:gd name="connsiteX2" fmla="*/ 7687474 w 7687474"/>
              <a:gd name="connsiteY2" fmla="*/ 396000 h 792000"/>
              <a:gd name="connsiteX3" fmla="*/ 7291474 w 7687474"/>
              <a:gd name="connsiteY3" fmla="*/ 792000 h 792000"/>
              <a:gd name="connsiteX4" fmla="*/ 266700 w 7687474"/>
              <a:gd name="connsiteY4" fmla="*/ 782475 h 792000"/>
              <a:gd name="connsiteX5" fmla="*/ 0 w 7687474"/>
              <a:gd name="connsiteY5" fmla="*/ 0 h 792000"/>
              <a:gd name="connsiteX0" fmla="*/ 0 w 7687474"/>
              <a:gd name="connsiteY0" fmla="*/ 0 h 792000"/>
              <a:gd name="connsiteX1" fmla="*/ 7291474 w 7687474"/>
              <a:gd name="connsiteY1" fmla="*/ 0 h 792000"/>
              <a:gd name="connsiteX2" fmla="*/ 7687474 w 7687474"/>
              <a:gd name="connsiteY2" fmla="*/ 396000 h 792000"/>
              <a:gd name="connsiteX3" fmla="*/ 7291474 w 7687474"/>
              <a:gd name="connsiteY3" fmla="*/ 792000 h 792000"/>
              <a:gd name="connsiteX4" fmla="*/ 238125 w 7687474"/>
              <a:gd name="connsiteY4" fmla="*/ 792000 h 792000"/>
              <a:gd name="connsiteX5" fmla="*/ 0 w 7687474"/>
              <a:gd name="connsiteY5" fmla="*/ 0 h 792000"/>
              <a:gd name="connsiteX0" fmla="*/ 0 w 7735099"/>
              <a:gd name="connsiteY0" fmla="*/ 9525 h 792000"/>
              <a:gd name="connsiteX1" fmla="*/ 7339099 w 7735099"/>
              <a:gd name="connsiteY1" fmla="*/ 0 h 792000"/>
              <a:gd name="connsiteX2" fmla="*/ 7735099 w 7735099"/>
              <a:gd name="connsiteY2" fmla="*/ 396000 h 792000"/>
              <a:gd name="connsiteX3" fmla="*/ 7339099 w 7735099"/>
              <a:gd name="connsiteY3" fmla="*/ 792000 h 792000"/>
              <a:gd name="connsiteX4" fmla="*/ 285750 w 7735099"/>
              <a:gd name="connsiteY4" fmla="*/ 792000 h 792000"/>
              <a:gd name="connsiteX5" fmla="*/ 0 w 7735099"/>
              <a:gd name="connsiteY5" fmla="*/ 9525 h 792000"/>
              <a:gd name="connsiteX0" fmla="*/ 0 w 7735099"/>
              <a:gd name="connsiteY0" fmla="*/ 9525 h 792000"/>
              <a:gd name="connsiteX1" fmla="*/ 7339099 w 7735099"/>
              <a:gd name="connsiteY1" fmla="*/ 0 h 792000"/>
              <a:gd name="connsiteX2" fmla="*/ 7735099 w 7735099"/>
              <a:gd name="connsiteY2" fmla="*/ 396000 h 792000"/>
              <a:gd name="connsiteX3" fmla="*/ 7339099 w 7735099"/>
              <a:gd name="connsiteY3" fmla="*/ 792000 h 792000"/>
              <a:gd name="connsiteX4" fmla="*/ 257175 w 7735099"/>
              <a:gd name="connsiteY4" fmla="*/ 792000 h 792000"/>
              <a:gd name="connsiteX5" fmla="*/ 0 w 7735099"/>
              <a:gd name="connsiteY5" fmla="*/ 9525 h 7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735099" h="792000">
                <a:moveTo>
                  <a:pt x="0" y="9525"/>
                </a:moveTo>
                <a:lnTo>
                  <a:pt x="7339099" y="0"/>
                </a:lnTo>
                <a:lnTo>
                  <a:pt x="7735099" y="396000"/>
                </a:lnTo>
                <a:lnTo>
                  <a:pt x="7339099" y="792000"/>
                </a:lnTo>
                <a:lnTo>
                  <a:pt x="257175" y="792000"/>
                </a:lnTo>
                <a:lnTo>
                  <a:pt x="0" y="9525"/>
                </a:lnTo>
                <a:close/>
              </a:path>
            </a:pathLst>
          </a:custGeom>
          <a:solidFill>
            <a:schemeClr val="bg1"/>
          </a:solidFill>
          <a:ln w="3492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F45ED05B-B47C-4753-AC39-EBC8D6B90F94}"/>
              </a:ext>
            </a:extLst>
          </p:cNvPr>
          <p:cNvGrpSpPr/>
          <p:nvPr/>
        </p:nvGrpSpPr>
        <p:grpSpPr>
          <a:xfrm>
            <a:off x="2598911" y="1830337"/>
            <a:ext cx="7489777" cy="666656"/>
            <a:chOff x="3017859" y="4283314"/>
            <a:chExt cx="4891430" cy="666656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345662C5-A7BC-4A9E-8728-63310917E1CC}"/>
                </a:ext>
              </a:extLst>
            </p:cNvPr>
            <p:cNvSpPr txBox="1"/>
            <p:nvPr/>
          </p:nvSpPr>
          <p:spPr>
            <a:xfrm>
              <a:off x="3021855" y="4488305"/>
              <a:ext cx="488743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8EBC9580-2464-42E3-BA9A-60BB8C80CB8A}"/>
                </a:ext>
              </a:extLst>
            </p:cNvPr>
            <p:cNvSpPr txBox="1"/>
            <p:nvPr/>
          </p:nvSpPr>
          <p:spPr>
            <a:xfrm>
              <a:off x="3017859" y="4283314"/>
              <a:ext cx="484588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048FD0A4-A8A1-458D-887E-90E4E4282E7D}"/>
              </a:ext>
            </a:extLst>
          </p:cNvPr>
          <p:cNvGrpSpPr/>
          <p:nvPr/>
        </p:nvGrpSpPr>
        <p:grpSpPr>
          <a:xfrm>
            <a:off x="2239674" y="5311855"/>
            <a:ext cx="7483658" cy="666656"/>
            <a:chOff x="3021855" y="4283314"/>
            <a:chExt cx="4887434" cy="666656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21BFCBFE-EF55-4FEC-BC12-E0C096DF1642}"/>
                </a:ext>
              </a:extLst>
            </p:cNvPr>
            <p:cNvSpPr txBox="1"/>
            <p:nvPr/>
          </p:nvSpPr>
          <p:spPr>
            <a:xfrm>
              <a:off x="3021855" y="4488305"/>
              <a:ext cx="488743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97B7594A-5DC5-43CB-AC06-781907A92F76}"/>
                </a:ext>
              </a:extLst>
            </p:cNvPr>
            <p:cNvSpPr txBox="1"/>
            <p:nvPr/>
          </p:nvSpPr>
          <p:spPr>
            <a:xfrm>
              <a:off x="3063404" y="4283314"/>
              <a:ext cx="484588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B6864772-5107-4250-8ADF-A263135CB364}"/>
              </a:ext>
            </a:extLst>
          </p:cNvPr>
          <p:cNvGrpSpPr/>
          <p:nvPr/>
        </p:nvGrpSpPr>
        <p:grpSpPr>
          <a:xfrm>
            <a:off x="2239674" y="2940170"/>
            <a:ext cx="7483658" cy="666656"/>
            <a:chOff x="3021855" y="4283314"/>
            <a:chExt cx="4887434" cy="666656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5D1D00FB-98EF-4D94-8D3F-5AF9FB5DF864}"/>
                </a:ext>
              </a:extLst>
            </p:cNvPr>
            <p:cNvSpPr txBox="1"/>
            <p:nvPr/>
          </p:nvSpPr>
          <p:spPr>
            <a:xfrm>
              <a:off x="3021855" y="4488305"/>
              <a:ext cx="488743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1AE66CCC-5928-441A-81DF-5F8425F1474E}"/>
                </a:ext>
              </a:extLst>
            </p:cNvPr>
            <p:cNvSpPr txBox="1"/>
            <p:nvPr/>
          </p:nvSpPr>
          <p:spPr>
            <a:xfrm>
              <a:off x="3063404" y="4283314"/>
              <a:ext cx="484588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D100B059-D1BD-4775-BE3D-9EC9B23D3AD9}"/>
              </a:ext>
            </a:extLst>
          </p:cNvPr>
          <p:cNvGrpSpPr/>
          <p:nvPr/>
        </p:nvGrpSpPr>
        <p:grpSpPr>
          <a:xfrm>
            <a:off x="2598911" y="4191478"/>
            <a:ext cx="7489777" cy="666656"/>
            <a:chOff x="3017859" y="4283314"/>
            <a:chExt cx="4891430" cy="666656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DF7CC2D5-16F4-411A-BEEC-223DB6383831}"/>
                </a:ext>
              </a:extLst>
            </p:cNvPr>
            <p:cNvSpPr txBox="1"/>
            <p:nvPr/>
          </p:nvSpPr>
          <p:spPr>
            <a:xfrm>
              <a:off x="3021855" y="4488305"/>
              <a:ext cx="488743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5DF5F21E-955B-4B13-AEAA-5DF13D11C57A}"/>
                </a:ext>
              </a:extLst>
            </p:cNvPr>
            <p:cNvSpPr txBox="1"/>
            <p:nvPr/>
          </p:nvSpPr>
          <p:spPr>
            <a:xfrm>
              <a:off x="3017859" y="4283314"/>
              <a:ext cx="484588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246955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04B12EA-C9CC-4463-BDD2-2FB9F68EB9EC}"/>
              </a:ext>
            </a:extLst>
          </p:cNvPr>
          <p:cNvGrpSpPr/>
          <p:nvPr/>
        </p:nvGrpSpPr>
        <p:grpSpPr>
          <a:xfrm>
            <a:off x="1201966" y="1930709"/>
            <a:ext cx="2047046" cy="1268827"/>
            <a:chOff x="200945" y="4307149"/>
            <a:chExt cx="2574586" cy="1268827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28635D21-9BC4-4299-8922-062EC0F95929}"/>
                </a:ext>
              </a:extLst>
            </p:cNvPr>
            <p:cNvSpPr txBox="1"/>
            <p:nvPr/>
          </p:nvSpPr>
          <p:spPr>
            <a:xfrm>
              <a:off x="200945" y="4560313"/>
              <a:ext cx="257458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BC3A77C3-CC8B-4F2E-A92B-D81EE30A9403}"/>
                </a:ext>
              </a:extLst>
            </p:cNvPr>
            <p:cNvSpPr txBox="1"/>
            <p:nvPr/>
          </p:nvSpPr>
          <p:spPr>
            <a:xfrm>
              <a:off x="200946" y="4307149"/>
              <a:ext cx="257458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8D858769-A8EB-46D2-9DC7-916E6C7051A5}"/>
              </a:ext>
            </a:extLst>
          </p:cNvPr>
          <p:cNvCxnSpPr/>
          <p:nvPr/>
        </p:nvCxnSpPr>
        <p:spPr>
          <a:xfrm>
            <a:off x="1001489" y="1836482"/>
            <a:ext cx="2448000" cy="0"/>
          </a:xfrm>
          <a:prstGeom prst="straightConnector1">
            <a:avLst/>
          </a:prstGeom>
          <a:ln w="25400">
            <a:solidFill>
              <a:schemeClr val="accent1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Group 6">
            <a:extLst>
              <a:ext uri="{FF2B5EF4-FFF2-40B4-BE49-F238E27FC236}">
                <a16:creationId xmlns:a16="http://schemas.microsoft.com/office/drawing/2014/main" id="{C8763280-A113-4021-9EEE-708DE26A3647}"/>
              </a:ext>
            </a:extLst>
          </p:cNvPr>
          <p:cNvGrpSpPr/>
          <p:nvPr/>
        </p:nvGrpSpPr>
        <p:grpSpPr>
          <a:xfrm>
            <a:off x="3793980" y="1930729"/>
            <a:ext cx="2047046" cy="1268827"/>
            <a:chOff x="200945" y="4307149"/>
            <a:chExt cx="2574586" cy="1268827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036B60E2-4B5C-44D9-BEDA-F3F9B34C3B55}"/>
                </a:ext>
              </a:extLst>
            </p:cNvPr>
            <p:cNvSpPr txBox="1"/>
            <p:nvPr/>
          </p:nvSpPr>
          <p:spPr>
            <a:xfrm>
              <a:off x="200945" y="4560313"/>
              <a:ext cx="257458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ADA60F9B-68B9-47F7-8288-54E7F81F0A09}"/>
                </a:ext>
              </a:extLst>
            </p:cNvPr>
            <p:cNvSpPr txBox="1"/>
            <p:nvPr/>
          </p:nvSpPr>
          <p:spPr>
            <a:xfrm>
              <a:off x="200946" y="4307149"/>
              <a:ext cx="257458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D6BE5DF3-B49C-425A-883C-AC493C25058B}"/>
              </a:ext>
            </a:extLst>
          </p:cNvPr>
          <p:cNvCxnSpPr/>
          <p:nvPr/>
        </p:nvCxnSpPr>
        <p:spPr>
          <a:xfrm>
            <a:off x="3593502" y="1836503"/>
            <a:ext cx="2448000" cy="0"/>
          </a:xfrm>
          <a:prstGeom prst="straightConnector1">
            <a:avLst/>
          </a:prstGeom>
          <a:ln w="25400">
            <a:solidFill>
              <a:schemeClr val="accent2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Group 10">
            <a:extLst>
              <a:ext uri="{FF2B5EF4-FFF2-40B4-BE49-F238E27FC236}">
                <a16:creationId xmlns:a16="http://schemas.microsoft.com/office/drawing/2014/main" id="{89FB4471-CC85-4FB8-B7CF-7D483E01686D}"/>
              </a:ext>
            </a:extLst>
          </p:cNvPr>
          <p:cNvGrpSpPr/>
          <p:nvPr/>
        </p:nvGrpSpPr>
        <p:grpSpPr>
          <a:xfrm>
            <a:off x="6385992" y="1930751"/>
            <a:ext cx="2047046" cy="1268827"/>
            <a:chOff x="200945" y="4307149"/>
            <a:chExt cx="2574586" cy="1268827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F0667D4A-4FE8-49B7-A233-8D8AEF827A24}"/>
                </a:ext>
              </a:extLst>
            </p:cNvPr>
            <p:cNvSpPr txBox="1"/>
            <p:nvPr/>
          </p:nvSpPr>
          <p:spPr>
            <a:xfrm>
              <a:off x="200945" y="4560313"/>
              <a:ext cx="257458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53DED44F-D97D-4373-BE1C-60B633B2E337}"/>
                </a:ext>
              </a:extLst>
            </p:cNvPr>
            <p:cNvSpPr txBox="1"/>
            <p:nvPr/>
          </p:nvSpPr>
          <p:spPr>
            <a:xfrm>
              <a:off x="200946" y="4307149"/>
              <a:ext cx="257458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575C895F-5F70-4A84-A596-0C2F37E6C85F}"/>
              </a:ext>
            </a:extLst>
          </p:cNvPr>
          <p:cNvCxnSpPr/>
          <p:nvPr/>
        </p:nvCxnSpPr>
        <p:spPr>
          <a:xfrm>
            <a:off x="6185515" y="1836524"/>
            <a:ext cx="2448000" cy="0"/>
          </a:xfrm>
          <a:prstGeom prst="straightConnector1">
            <a:avLst/>
          </a:prstGeom>
          <a:ln w="25400">
            <a:solidFill>
              <a:schemeClr val="accent3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Group 14">
            <a:extLst>
              <a:ext uri="{FF2B5EF4-FFF2-40B4-BE49-F238E27FC236}">
                <a16:creationId xmlns:a16="http://schemas.microsoft.com/office/drawing/2014/main" id="{B24CE6A6-7E35-427A-963B-28782C38FEF8}"/>
              </a:ext>
            </a:extLst>
          </p:cNvPr>
          <p:cNvGrpSpPr/>
          <p:nvPr/>
        </p:nvGrpSpPr>
        <p:grpSpPr>
          <a:xfrm>
            <a:off x="8978006" y="1930771"/>
            <a:ext cx="2047046" cy="1268827"/>
            <a:chOff x="200945" y="4307149"/>
            <a:chExt cx="2574586" cy="1268827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3E4892F2-22B4-4232-8C50-FBEC009B0646}"/>
                </a:ext>
              </a:extLst>
            </p:cNvPr>
            <p:cNvSpPr txBox="1"/>
            <p:nvPr/>
          </p:nvSpPr>
          <p:spPr>
            <a:xfrm>
              <a:off x="200945" y="4560313"/>
              <a:ext cx="257458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24293079-2355-4C16-B24C-C604D3A4809E}"/>
                </a:ext>
              </a:extLst>
            </p:cNvPr>
            <p:cNvSpPr txBox="1"/>
            <p:nvPr/>
          </p:nvSpPr>
          <p:spPr>
            <a:xfrm>
              <a:off x="200946" y="4307149"/>
              <a:ext cx="257458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13251702-C617-4D6D-9962-527080239516}"/>
              </a:ext>
            </a:extLst>
          </p:cNvPr>
          <p:cNvCxnSpPr/>
          <p:nvPr/>
        </p:nvCxnSpPr>
        <p:spPr>
          <a:xfrm>
            <a:off x="8777528" y="1836545"/>
            <a:ext cx="2448000" cy="0"/>
          </a:xfrm>
          <a:prstGeom prst="straightConnector1">
            <a:avLst/>
          </a:prstGeom>
          <a:ln w="25400">
            <a:solidFill>
              <a:schemeClr val="accent4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9" name="Table 18">
            <a:extLst>
              <a:ext uri="{FF2B5EF4-FFF2-40B4-BE49-F238E27FC236}">
                <a16:creationId xmlns:a16="http://schemas.microsoft.com/office/drawing/2014/main" id="{B7DC4BEF-828B-450D-90DE-6B37D27EF98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5282427"/>
              </p:ext>
            </p:extLst>
          </p:nvPr>
        </p:nvGraphicFramePr>
        <p:xfrm>
          <a:off x="931818" y="3199596"/>
          <a:ext cx="10372092" cy="289157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9302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9302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9302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59302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7072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5213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Simple PowerPoint Presentation 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Simple PowerPoint Presentation 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Simple PowerPoint Presentation 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Simple PowerPoint Presentation 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521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05213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Simple PowerPoint Presentation 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Simple PowerPoint Presentation 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Simple PowerPoint Presentation 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Simple PowerPoint Presentation 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0521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931041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5CF5BDA4-10C7-46A6-AC30-523A3FC438AC}"/>
              </a:ext>
            </a:extLst>
          </p:cNvPr>
          <p:cNvSpPr txBox="1"/>
          <p:nvPr/>
        </p:nvSpPr>
        <p:spPr>
          <a:xfrm>
            <a:off x="6900573" y="1468445"/>
            <a:ext cx="477715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800" b="1" dirty="0">
                <a:gradFill flip="none" rotWithShape="1">
                  <a:gsLst>
                    <a:gs pos="0">
                      <a:schemeClr val="accent1"/>
                    </a:gs>
                    <a:gs pos="70000">
                      <a:schemeClr val="accent3"/>
                    </a:gs>
                    <a:gs pos="35000">
                      <a:schemeClr val="accent2"/>
                    </a:gs>
                    <a:gs pos="100000">
                      <a:schemeClr val="accent4"/>
                    </a:gs>
                  </a:gsLst>
                  <a:lin ang="0" scaled="1"/>
                  <a:tileRect/>
                </a:gradFill>
                <a:latin typeface="+mj-lt"/>
                <a:cs typeface="Arial" pitchFamily="34" charset="0"/>
              </a:rPr>
              <a:t>Section</a:t>
            </a:r>
            <a:r>
              <a:rPr lang="en-US" altLang="ko-KR" sz="4800" dirty="0">
                <a:gradFill flip="none" rotWithShape="1">
                  <a:gsLst>
                    <a:gs pos="0">
                      <a:schemeClr val="accent1"/>
                    </a:gs>
                    <a:gs pos="70000">
                      <a:schemeClr val="accent3"/>
                    </a:gs>
                    <a:gs pos="35000">
                      <a:schemeClr val="accent2"/>
                    </a:gs>
                    <a:gs pos="100000">
                      <a:schemeClr val="accent4"/>
                    </a:gs>
                  </a:gsLst>
                  <a:lin ang="0" scaled="1"/>
                  <a:tileRect/>
                </a:gradFill>
                <a:latin typeface="+mj-lt"/>
                <a:cs typeface="Arial" pitchFamily="34" charset="0"/>
              </a:rPr>
              <a:t> </a:t>
            </a:r>
            <a:r>
              <a:rPr lang="en-US" altLang="ko-KR" sz="4800" b="1" dirty="0">
                <a:gradFill flip="none" rotWithShape="1">
                  <a:gsLst>
                    <a:gs pos="0">
                      <a:schemeClr val="accent1"/>
                    </a:gs>
                    <a:gs pos="70000">
                      <a:schemeClr val="accent3"/>
                    </a:gs>
                    <a:gs pos="35000">
                      <a:schemeClr val="accent2"/>
                    </a:gs>
                    <a:gs pos="100000">
                      <a:schemeClr val="accent4"/>
                    </a:gs>
                  </a:gsLst>
                  <a:lin ang="0" scaled="1"/>
                  <a:tileRect/>
                </a:gradFill>
                <a:latin typeface="+mj-lt"/>
                <a:cs typeface="Arial" pitchFamily="34" charset="0"/>
              </a:rPr>
              <a:t>Break</a:t>
            </a:r>
            <a:endParaRPr lang="ko-KR" altLang="en-US" sz="4800" b="1" dirty="0">
              <a:gradFill flip="none" rotWithShape="1">
                <a:gsLst>
                  <a:gs pos="0">
                    <a:schemeClr val="accent1"/>
                  </a:gs>
                  <a:gs pos="70000">
                    <a:schemeClr val="accent3"/>
                  </a:gs>
                  <a:gs pos="35000">
                    <a:schemeClr val="accent2"/>
                  </a:gs>
                  <a:gs pos="100000">
                    <a:schemeClr val="accent4"/>
                  </a:gs>
                </a:gsLst>
                <a:lin ang="0" scaled="1"/>
                <a:tileRect/>
              </a:gradFill>
              <a:latin typeface="+mj-lt"/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062103B-F514-4BE9-B5B2-C13878D2FE7C}"/>
              </a:ext>
            </a:extLst>
          </p:cNvPr>
          <p:cNvSpPr txBox="1"/>
          <p:nvPr/>
        </p:nvSpPr>
        <p:spPr>
          <a:xfrm>
            <a:off x="6920722" y="2236691"/>
            <a:ext cx="4777096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>
              <a:defRPr sz="4800" b="1">
                <a:gradFill flip="none" rotWithShape="1">
                  <a:gsLst>
                    <a:gs pos="0">
                      <a:schemeClr val="accent1"/>
                    </a:gs>
                    <a:gs pos="70000">
                      <a:schemeClr val="accent3"/>
                    </a:gs>
                    <a:gs pos="35000">
                      <a:schemeClr val="accent2"/>
                    </a:gs>
                    <a:gs pos="100000">
                      <a:schemeClr val="accent4"/>
                    </a:gs>
                  </a:gsLst>
                  <a:lin ang="0" scaled="1"/>
                  <a:tileRect/>
                </a:gra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sz="1800" dirty="0">
                <a:latin typeface="+mn-lt"/>
              </a:rPr>
              <a:t>Insert the Subtitle of Your Presentation</a:t>
            </a:r>
            <a:endParaRPr lang="ko-KR" altLang="en-US" sz="18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97645946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6A171C6-8952-42B1-86CF-173BDF141C30}"/>
              </a:ext>
            </a:extLst>
          </p:cNvPr>
          <p:cNvSpPr/>
          <p:nvPr/>
        </p:nvSpPr>
        <p:spPr>
          <a:xfrm>
            <a:off x="8672341" y="5200490"/>
            <a:ext cx="2700000" cy="1008112"/>
          </a:xfrm>
          <a:prstGeom prst="rect">
            <a:avLst/>
          </a:prstGeom>
          <a:noFill/>
          <a:ln w="38100">
            <a:solidFill>
              <a:schemeClr val="accent3">
                <a:alpha val="7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06A0F16-2129-429C-A407-5771BF0C3CDD}"/>
              </a:ext>
            </a:extLst>
          </p:cNvPr>
          <p:cNvSpPr/>
          <p:nvPr/>
        </p:nvSpPr>
        <p:spPr>
          <a:xfrm>
            <a:off x="4645328" y="5192725"/>
            <a:ext cx="2700000" cy="1008112"/>
          </a:xfrm>
          <a:prstGeom prst="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0E56A703-EC88-44C8-BD19-2C43125D6CE7}"/>
              </a:ext>
            </a:extLst>
          </p:cNvPr>
          <p:cNvGrpSpPr/>
          <p:nvPr/>
        </p:nvGrpSpPr>
        <p:grpSpPr>
          <a:xfrm>
            <a:off x="4179811" y="3007134"/>
            <a:ext cx="3272433" cy="1834623"/>
            <a:chOff x="3131840" y="2185749"/>
            <a:chExt cx="3096344" cy="1834623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E78C58A5-A3E9-475F-BE18-788520D16E35}"/>
                </a:ext>
              </a:extLst>
            </p:cNvPr>
            <p:cNvSpPr txBox="1"/>
            <p:nvPr/>
          </p:nvSpPr>
          <p:spPr>
            <a:xfrm>
              <a:off x="3131840" y="2185749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3729B73C-628F-4FB6-BBC8-8311C24C0005}"/>
                </a:ext>
              </a:extLst>
            </p:cNvPr>
            <p:cNvSpPr txBox="1"/>
            <p:nvPr/>
          </p:nvSpPr>
          <p:spPr>
            <a:xfrm>
              <a:off x="3131840" y="2450712"/>
              <a:ext cx="309634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I hope and I believe that this Template will your Time, Money and Reputation. Get a modern PowerPoint  Presentation that is beautifully designed.          </a:t>
              </a:r>
              <a:endParaRPr lang="ko-KR" altLang="en-US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6291A2F7-209F-46C6-BA72-4453D10295E4}"/>
              </a:ext>
            </a:extLst>
          </p:cNvPr>
          <p:cNvGrpSpPr/>
          <p:nvPr/>
        </p:nvGrpSpPr>
        <p:grpSpPr>
          <a:xfrm>
            <a:off x="8205192" y="3007134"/>
            <a:ext cx="3272433" cy="1834623"/>
            <a:chOff x="3131840" y="2185749"/>
            <a:chExt cx="3096344" cy="1834623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2DCFC4C2-8846-453C-A751-88597346A5A2}"/>
                </a:ext>
              </a:extLst>
            </p:cNvPr>
            <p:cNvSpPr txBox="1"/>
            <p:nvPr/>
          </p:nvSpPr>
          <p:spPr>
            <a:xfrm>
              <a:off x="3131840" y="2185749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162DFA32-FDD3-4C9B-B5CD-93F6017EC1FC}"/>
                </a:ext>
              </a:extLst>
            </p:cNvPr>
            <p:cNvSpPr txBox="1"/>
            <p:nvPr/>
          </p:nvSpPr>
          <p:spPr>
            <a:xfrm>
              <a:off x="3131840" y="2450712"/>
              <a:ext cx="309634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I hope and I believe that this Template will your Time, Money and Reputation. Get a modern PowerPoint  Presentation that is beautifully designed.          </a:t>
              </a:r>
              <a:endParaRPr lang="ko-KR" altLang="en-US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0D5E18D6-C332-4BD8-8271-D274CB0D8552}"/>
              </a:ext>
            </a:extLst>
          </p:cNvPr>
          <p:cNvGrpSpPr/>
          <p:nvPr/>
        </p:nvGrpSpPr>
        <p:grpSpPr>
          <a:xfrm>
            <a:off x="4159622" y="1508026"/>
            <a:ext cx="7403728" cy="1107996"/>
            <a:chOff x="5375474" y="2822446"/>
            <a:chExt cx="3312368" cy="1107996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3D46146E-0473-457B-A594-E6C4EE972BEE}"/>
                </a:ext>
              </a:extLst>
            </p:cNvPr>
            <p:cNvSpPr txBox="1"/>
            <p:nvPr/>
          </p:nvSpPr>
          <p:spPr>
            <a:xfrm>
              <a:off x="5375474" y="3099445"/>
              <a:ext cx="331236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You can simply impress your audience and add a unique zing and appeal to your Presentations. 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57625043-48AA-4337-BE12-FD7A168D9246}"/>
                </a:ext>
              </a:extLst>
            </p:cNvPr>
            <p:cNvSpPr txBox="1"/>
            <p:nvPr/>
          </p:nvSpPr>
          <p:spPr>
            <a:xfrm>
              <a:off x="5375474" y="2822446"/>
              <a:ext cx="331236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</a:t>
              </a:r>
              <a:r>
                <a: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3" name="Rectangle 12">
            <a:extLst>
              <a:ext uri="{FF2B5EF4-FFF2-40B4-BE49-F238E27FC236}">
                <a16:creationId xmlns:a16="http://schemas.microsoft.com/office/drawing/2014/main" id="{0A8199C3-7AF9-474A-9573-B626376ADCAA}"/>
              </a:ext>
            </a:extLst>
          </p:cNvPr>
          <p:cNvSpPr/>
          <p:nvPr/>
        </p:nvSpPr>
        <p:spPr>
          <a:xfrm>
            <a:off x="4267334" y="5320400"/>
            <a:ext cx="752762" cy="75276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988CAB6-84C2-4728-A0CC-5199DF60FC67}"/>
              </a:ext>
            </a:extLst>
          </p:cNvPr>
          <p:cNvSpPr/>
          <p:nvPr/>
        </p:nvSpPr>
        <p:spPr>
          <a:xfrm>
            <a:off x="8295110" y="5328166"/>
            <a:ext cx="752762" cy="752762"/>
          </a:xfrm>
          <a:prstGeom prst="rect">
            <a:avLst/>
          </a:prstGeom>
          <a:gradFill>
            <a:gsLst>
              <a:gs pos="0">
                <a:schemeClr val="accent3">
                  <a:lumMod val="85000"/>
                  <a:lumOff val="15000"/>
                </a:schemeClr>
              </a:gs>
              <a:gs pos="100000">
                <a:schemeClr val="accent3">
                  <a:lumMod val="85000"/>
                  <a:lumOff val="15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5A09C683-3125-4C44-B390-26EF51FC3FC3}"/>
              </a:ext>
            </a:extLst>
          </p:cNvPr>
          <p:cNvGrpSpPr/>
          <p:nvPr/>
        </p:nvGrpSpPr>
        <p:grpSpPr>
          <a:xfrm>
            <a:off x="5129001" y="5259506"/>
            <a:ext cx="2098288" cy="876790"/>
            <a:chOff x="3131840" y="2220253"/>
            <a:chExt cx="3096344" cy="876790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976231CF-795A-4076-9AA2-589250540C84}"/>
                </a:ext>
              </a:extLst>
            </p:cNvPr>
            <p:cNvSpPr txBox="1"/>
            <p:nvPr/>
          </p:nvSpPr>
          <p:spPr>
            <a:xfrm>
              <a:off x="3131840" y="2220253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A5045FF7-2767-41B5-B55D-4E0CCCA95AC3}"/>
                </a:ext>
              </a:extLst>
            </p:cNvPr>
            <p:cNvSpPr txBox="1"/>
            <p:nvPr/>
          </p:nvSpPr>
          <p:spPr>
            <a:xfrm>
              <a:off x="3131840" y="2450712"/>
              <a:ext cx="30963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3A43A082-8EFA-4E31-A1A7-9463286C28BB}"/>
              </a:ext>
            </a:extLst>
          </p:cNvPr>
          <p:cNvGrpSpPr/>
          <p:nvPr/>
        </p:nvGrpSpPr>
        <p:grpSpPr>
          <a:xfrm>
            <a:off x="9181841" y="5259506"/>
            <a:ext cx="2098288" cy="876790"/>
            <a:chOff x="3131840" y="2220253"/>
            <a:chExt cx="3096344" cy="876790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FB6DCB9A-6CED-41FA-8BAC-AA671E73610A}"/>
                </a:ext>
              </a:extLst>
            </p:cNvPr>
            <p:cNvSpPr txBox="1"/>
            <p:nvPr/>
          </p:nvSpPr>
          <p:spPr>
            <a:xfrm>
              <a:off x="3131840" y="2220253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6BDC8E8C-7770-4EFF-9DA3-2E5FD1EE23E7}"/>
                </a:ext>
              </a:extLst>
            </p:cNvPr>
            <p:cNvSpPr txBox="1"/>
            <p:nvPr/>
          </p:nvSpPr>
          <p:spPr>
            <a:xfrm>
              <a:off x="3131840" y="2450712"/>
              <a:ext cx="30963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1" name="Donut 39">
            <a:extLst>
              <a:ext uri="{FF2B5EF4-FFF2-40B4-BE49-F238E27FC236}">
                <a16:creationId xmlns:a16="http://schemas.microsoft.com/office/drawing/2014/main" id="{23C815AB-CA5A-4BC0-A80B-573EAA0A4EAA}"/>
              </a:ext>
            </a:extLst>
          </p:cNvPr>
          <p:cNvSpPr/>
          <p:nvPr/>
        </p:nvSpPr>
        <p:spPr>
          <a:xfrm>
            <a:off x="8492341" y="5523628"/>
            <a:ext cx="360000" cy="36000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9DE2DB2F-3500-4D42-BFC2-8F7DF3C71269}"/>
              </a:ext>
            </a:extLst>
          </p:cNvPr>
          <p:cNvSpPr>
            <a:spLocks noChangeAspect="1"/>
          </p:cNvSpPr>
          <p:nvPr/>
        </p:nvSpPr>
        <p:spPr>
          <a:xfrm>
            <a:off x="4470141" y="5533852"/>
            <a:ext cx="336743" cy="339555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897FDD84-E78A-45F8-981E-24C47CF887D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B8719405-1ACA-443A-8DFA-9BC6339539EC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</p:spTree>
    <p:extLst>
      <p:ext uri="{BB962C8B-B14F-4D97-AF65-F5344CB8AC3E}">
        <p14:creationId xmlns:p14="http://schemas.microsoft.com/office/powerpoint/2010/main" val="6089935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그룹 4">
            <a:extLst>
              <a:ext uri="{FF2B5EF4-FFF2-40B4-BE49-F238E27FC236}">
                <a16:creationId xmlns:a16="http://schemas.microsoft.com/office/drawing/2014/main" id="{71254654-4B0A-43C2-862D-0F13A1EBA9E4}"/>
              </a:ext>
            </a:extLst>
          </p:cNvPr>
          <p:cNvGrpSpPr/>
          <p:nvPr/>
        </p:nvGrpSpPr>
        <p:grpSpPr>
          <a:xfrm>
            <a:off x="-24857" y="965849"/>
            <a:ext cx="5906845" cy="5906841"/>
            <a:chOff x="-24857" y="965848"/>
            <a:chExt cx="5906845" cy="5906841"/>
          </a:xfrm>
        </p:grpSpPr>
        <p:sp>
          <p:nvSpPr>
            <p:cNvPr id="25" name="Right Triangle 24">
              <a:extLst>
                <a:ext uri="{FF2B5EF4-FFF2-40B4-BE49-F238E27FC236}">
                  <a16:creationId xmlns:a16="http://schemas.microsoft.com/office/drawing/2014/main" id="{9EF590EE-7705-4527-AB71-03D8074D1422}"/>
                </a:ext>
              </a:extLst>
            </p:cNvPr>
            <p:cNvSpPr/>
            <p:nvPr/>
          </p:nvSpPr>
          <p:spPr>
            <a:xfrm rot="19800000">
              <a:off x="1222988" y="965848"/>
              <a:ext cx="3410735" cy="1968706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6" name="Right Triangle 25">
              <a:extLst>
                <a:ext uri="{FF2B5EF4-FFF2-40B4-BE49-F238E27FC236}">
                  <a16:creationId xmlns:a16="http://schemas.microsoft.com/office/drawing/2014/main" id="{5C6F926B-DD4D-4AD0-AA56-C6ED64647E01}"/>
                </a:ext>
              </a:extLst>
            </p:cNvPr>
            <p:cNvSpPr/>
            <p:nvPr/>
          </p:nvSpPr>
          <p:spPr>
            <a:xfrm rot="3600000">
              <a:off x="3192267" y="2934707"/>
              <a:ext cx="3410736" cy="1968706"/>
            </a:xfrm>
            <a:prstGeom prst="rt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7" name="Right Triangle 26">
              <a:extLst>
                <a:ext uri="{FF2B5EF4-FFF2-40B4-BE49-F238E27FC236}">
                  <a16:creationId xmlns:a16="http://schemas.microsoft.com/office/drawing/2014/main" id="{8BEA6821-FA58-492F-B4A2-4A3D14FE3AE6}"/>
                </a:ext>
              </a:extLst>
            </p:cNvPr>
            <p:cNvSpPr/>
            <p:nvPr/>
          </p:nvSpPr>
          <p:spPr>
            <a:xfrm rot="9000000">
              <a:off x="1223405" y="4903983"/>
              <a:ext cx="3410735" cy="1968706"/>
            </a:xfrm>
            <a:prstGeom prst="rt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8" name="Right Triangle 27">
              <a:extLst>
                <a:ext uri="{FF2B5EF4-FFF2-40B4-BE49-F238E27FC236}">
                  <a16:creationId xmlns:a16="http://schemas.microsoft.com/office/drawing/2014/main" id="{40A1B700-1416-4850-8C79-7FFD932E4D08}"/>
                </a:ext>
              </a:extLst>
            </p:cNvPr>
            <p:cNvSpPr/>
            <p:nvPr/>
          </p:nvSpPr>
          <p:spPr>
            <a:xfrm rot="14400000">
              <a:off x="-745872" y="2935126"/>
              <a:ext cx="3410736" cy="1968706"/>
            </a:xfrm>
            <a:prstGeom prst="rtTriangl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7D4DCDC-1D47-4895-B26E-A4A583906AB8}"/>
              </a:ext>
            </a:extLst>
          </p:cNvPr>
          <p:cNvSpPr txBox="1"/>
          <p:nvPr/>
        </p:nvSpPr>
        <p:spPr>
          <a:xfrm>
            <a:off x="1689219" y="2664705"/>
            <a:ext cx="724217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S</a:t>
            </a:r>
            <a:endParaRPr lang="ko-KR" altLang="en-US" sz="4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E2EDCCD-6177-4B96-A6C7-9A79BBA4997D}"/>
              </a:ext>
            </a:extLst>
          </p:cNvPr>
          <p:cNvSpPr txBox="1"/>
          <p:nvPr/>
        </p:nvSpPr>
        <p:spPr>
          <a:xfrm>
            <a:off x="1613796" y="4401982"/>
            <a:ext cx="724217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W</a:t>
            </a:r>
            <a:endParaRPr lang="ko-KR" altLang="en-US" sz="4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A63A5BF-3F41-49C1-999E-221F5CBE33B1}"/>
              </a:ext>
            </a:extLst>
          </p:cNvPr>
          <p:cNvSpPr txBox="1"/>
          <p:nvPr/>
        </p:nvSpPr>
        <p:spPr>
          <a:xfrm>
            <a:off x="3415938" y="4361257"/>
            <a:ext cx="724217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O</a:t>
            </a:r>
            <a:endParaRPr lang="ko-KR" altLang="en-US" sz="4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56B0E40-2F2E-4820-AA84-D190A2C08DAC}"/>
              </a:ext>
            </a:extLst>
          </p:cNvPr>
          <p:cNvSpPr txBox="1"/>
          <p:nvPr/>
        </p:nvSpPr>
        <p:spPr>
          <a:xfrm>
            <a:off x="3415938" y="2616121"/>
            <a:ext cx="724217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T</a:t>
            </a:r>
            <a:endParaRPr lang="ko-KR" altLang="en-US" sz="4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854F814-6FC7-4182-B03F-ACAE043B9A50}"/>
              </a:ext>
            </a:extLst>
          </p:cNvPr>
          <p:cNvSpPr txBox="1"/>
          <p:nvPr/>
        </p:nvSpPr>
        <p:spPr>
          <a:xfrm>
            <a:off x="1367348" y="2302143"/>
            <a:ext cx="205922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STRENGTHS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FC4140C-EC62-400F-B70D-A90495EA5730}"/>
              </a:ext>
            </a:extLst>
          </p:cNvPr>
          <p:cNvSpPr txBox="1"/>
          <p:nvPr/>
        </p:nvSpPr>
        <p:spPr>
          <a:xfrm rot="16200000">
            <a:off x="521019" y="4527753"/>
            <a:ext cx="166776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WEAKNESS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F948212-B464-4C32-8511-5414DB4BCC7A}"/>
              </a:ext>
            </a:extLst>
          </p:cNvPr>
          <p:cNvSpPr txBox="1"/>
          <p:nvPr/>
        </p:nvSpPr>
        <p:spPr>
          <a:xfrm>
            <a:off x="2542274" y="5373763"/>
            <a:ext cx="19841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OPPORTUNITIES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F3DCC88-AED1-4AEF-886E-2B3EF443067F}"/>
              </a:ext>
            </a:extLst>
          </p:cNvPr>
          <p:cNvSpPr txBox="1"/>
          <p:nvPr/>
        </p:nvSpPr>
        <p:spPr>
          <a:xfrm rot="16200000">
            <a:off x="3659389" y="2942808"/>
            <a:ext cx="158298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THREATS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B567348-B6B1-49E9-865E-FADD89C4F8B1}"/>
              </a:ext>
            </a:extLst>
          </p:cNvPr>
          <p:cNvSpPr txBox="1"/>
          <p:nvPr/>
        </p:nvSpPr>
        <p:spPr>
          <a:xfrm>
            <a:off x="2254255" y="3654516"/>
            <a:ext cx="13149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SWOT</a:t>
            </a:r>
            <a:endParaRPr lang="ko-KR" altLang="en-US" sz="28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726A74A-17D9-4588-9B86-7F8DDB8B1DC5}"/>
              </a:ext>
            </a:extLst>
          </p:cNvPr>
          <p:cNvGrpSpPr/>
          <p:nvPr/>
        </p:nvGrpSpPr>
        <p:grpSpPr>
          <a:xfrm>
            <a:off x="5549177" y="1740904"/>
            <a:ext cx="5683537" cy="671825"/>
            <a:chOff x="-475010" y="1129566"/>
            <a:chExt cx="4241713" cy="671825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E32B2796-CF86-4A2D-80C9-B7F664FF9653}"/>
                </a:ext>
              </a:extLst>
            </p:cNvPr>
            <p:cNvSpPr txBox="1"/>
            <p:nvPr/>
          </p:nvSpPr>
          <p:spPr>
            <a:xfrm>
              <a:off x="-475010" y="1129566"/>
              <a:ext cx="4241713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031EF8F0-EDE3-4B91-9944-6930CDA3B531}"/>
                </a:ext>
              </a:extLst>
            </p:cNvPr>
            <p:cNvSpPr txBox="1"/>
            <p:nvPr/>
          </p:nvSpPr>
          <p:spPr>
            <a:xfrm>
              <a:off x="-460977" y="1339726"/>
              <a:ext cx="422629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22FF2F28-F7DC-403E-8102-E87D6A7E1AB0}"/>
              </a:ext>
            </a:extLst>
          </p:cNvPr>
          <p:cNvGrpSpPr/>
          <p:nvPr/>
        </p:nvGrpSpPr>
        <p:grpSpPr>
          <a:xfrm>
            <a:off x="5549177" y="2955468"/>
            <a:ext cx="5683537" cy="671825"/>
            <a:chOff x="-475010" y="1129566"/>
            <a:chExt cx="4241713" cy="671825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E0E672A6-629A-4829-AD0A-D7F4CFA243B3}"/>
                </a:ext>
              </a:extLst>
            </p:cNvPr>
            <p:cNvSpPr txBox="1"/>
            <p:nvPr/>
          </p:nvSpPr>
          <p:spPr>
            <a:xfrm>
              <a:off x="-475010" y="1129566"/>
              <a:ext cx="4241713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DFE27BF8-5489-4970-974E-16F4F4B36B84}"/>
                </a:ext>
              </a:extLst>
            </p:cNvPr>
            <p:cNvSpPr txBox="1"/>
            <p:nvPr/>
          </p:nvSpPr>
          <p:spPr>
            <a:xfrm>
              <a:off x="-460977" y="1339726"/>
              <a:ext cx="422629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E6A0078-6C69-4C2A-A68B-664BBC4B3FBC}"/>
              </a:ext>
            </a:extLst>
          </p:cNvPr>
          <p:cNvGrpSpPr/>
          <p:nvPr/>
        </p:nvGrpSpPr>
        <p:grpSpPr>
          <a:xfrm>
            <a:off x="5549177" y="4170034"/>
            <a:ext cx="5683537" cy="671825"/>
            <a:chOff x="-475010" y="1129566"/>
            <a:chExt cx="4241713" cy="671825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676F0E11-3CFB-4B79-ACE0-7F2163A803DB}"/>
                </a:ext>
              </a:extLst>
            </p:cNvPr>
            <p:cNvSpPr txBox="1"/>
            <p:nvPr/>
          </p:nvSpPr>
          <p:spPr>
            <a:xfrm>
              <a:off x="-475010" y="1129566"/>
              <a:ext cx="4241713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A28B71DB-B1EE-428F-A31E-96B786494628}"/>
                </a:ext>
              </a:extLst>
            </p:cNvPr>
            <p:cNvSpPr txBox="1"/>
            <p:nvPr/>
          </p:nvSpPr>
          <p:spPr>
            <a:xfrm>
              <a:off x="-460977" y="1339726"/>
              <a:ext cx="422629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7C1D0977-9421-4E8A-8A14-B8650760C783}"/>
              </a:ext>
            </a:extLst>
          </p:cNvPr>
          <p:cNvGrpSpPr/>
          <p:nvPr/>
        </p:nvGrpSpPr>
        <p:grpSpPr>
          <a:xfrm>
            <a:off x="5549177" y="5384600"/>
            <a:ext cx="5683537" cy="671825"/>
            <a:chOff x="-475010" y="1129566"/>
            <a:chExt cx="4241713" cy="671825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F1F41D4D-D044-4E72-AD1C-CA76D7710C09}"/>
                </a:ext>
              </a:extLst>
            </p:cNvPr>
            <p:cNvSpPr txBox="1"/>
            <p:nvPr/>
          </p:nvSpPr>
          <p:spPr>
            <a:xfrm>
              <a:off x="-475010" y="1129566"/>
              <a:ext cx="4241713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E86C7835-B835-4D64-966C-FAA047C0984B}"/>
                </a:ext>
              </a:extLst>
            </p:cNvPr>
            <p:cNvSpPr txBox="1"/>
            <p:nvPr/>
          </p:nvSpPr>
          <p:spPr>
            <a:xfrm>
              <a:off x="-460977" y="1339726"/>
              <a:ext cx="422629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482126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6A0CA764-DA7D-485B-98B7-D0571CAC0E4E}"/>
              </a:ext>
            </a:extLst>
          </p:cNvPr>
          <p:cNvGrpSpPr/>
          <p:nvPr/>
        </p:nvGrpSpPr>
        <p:grpSpPr>
          <a:xfrm>
            <a:off x="944546" y="3054047"/>
            <a:ext cx="10302910" cy="1490773"/>
            <a:chOff x="907041" y="3813427"/>
            <a:chExt cx="7329918" cy="1490773"/>
          </a:xfrm>
        </p:grpSpPr>
        <p:sp>
          <p:nvSpPr>
            <p:cNvPr id="4" name="Isosceles Triangle 3">
              <a:extLst>
                <a:ext uri="{FF2B5EF4-FFF2-40B4-BE49-F238E27FC236}">
                  <a16:creationId xmlns:a16="http://schemas.microsoft.com/office/drawing/2014/main" id="{CFF61677-5FB9-4A6B-9D4C-A29D2A487A1D}"/>
                </a:ext>
              </a:extLst>
            </p:cNvPr>
            <p:cNvSpPr/>
            <p:nvPr/>
          </p:nvSpPr>
          <p:spPr>
            <a:xfrm rot="5400000">
              <a:off x="7700624" y="3869026"/>
              <a:ext cx="576064" cy="496607"/>
            </a:xfrm>
            <a:prstGeom prst="triangl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3CD2735D-DA11-4353-87FD-393ED67D6A87}"/>
                </a:ext>
              </a:extLst>
            </p:cNvPr>
            <p:cNvSpPr/>
            <p:nvPr/>
          </p:nvSpPr>
          <p:spPr>
            <a:xfrm>
              <a:off x="5947657" y="3829298"/>
              <a:ext cx="1792695" cy="57606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" name="Freeform 56">
              <a:extLst>
                <a:ext uri="{FF2B5EF4-FFF2-40B4-BE49-F238E27FC236}">
                  <a16:creationId xmlns:a16="http://schemas.microsoft.com/office/drawing/2014/main" id="{551F8C36-4ACF-488B-9784-AB2E68264BEC}"/>
                </a:ext>
              </a:extLst>
            </p:cNvPr>
            <p:cNvSpPr/>
            <p:nvPr/>
          </p:nvSpPr>
          <p:spPr>
            <a:xfrm>
              <a:off x="5947658" y="3829297"/>
              <a:ext cx="1257638" cy="879967"/>
            </a:xfrm>
            <a:custGeom>
              <a:avLst/>
              <a:gdLst/>
              <a:ahLst/>
              <a:cxnLst/>
              <a:rect l="l" t="t" r="r" b="b"/>
              <a:pathLst>
                <a:path w="895077" h="879967">
                  <a:moveTo>
                    <a:pt x="0" y="0"/>
                  </a:moveTo>
                  <a:lnTo>
                    <a:pt x="888256" y="300169"/>
                  </a:lnTo>
                  <a:lnTo>
                    <a:pt x="895077" y="301554"/>
                  </a:lnTo>
                  <a:lnTo>
                    <a:pt x="895077" y="879967"/>
                  </a:lnTo>
                  <a:lnTo>
                    <a:pt x="11956" y="582109"/>
                  </a:lnTo>
                  <a:lnTo>
                    <a:pt x="0" y="565456"/>
                  </a:lnTo>
                  <a:close/>
                </a:path>
              </a:pathLst>
            </a:custGeom>
            <a:gradFill>
              <a:gsLst>
                <a:gs pos="3000">
                  <a:schemeClr val="accent3">
                    <a:lumMod val="70000"/>
                  </a:schemeClr>
                </a:gs>
                <a:gs pos="97000">
                  <a:schemeClr val="accent3">
                    <a:lumMod val="60000"/>
                  </a:schemeClr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" name="Isosceles Triangle 6">
              <a:extLst>
                <a:ext uri="{FF2B5EF4-FFF2-40B4-BE49-F238E27FC236}">
                  <a16:creationId xmlns:a16="http://schemas.microsoft.com/office/drawing/2014/main" id="{8C3CEC55-1E45-4983-86E4-219CBC26F0ED}"/>
                </a:ext>
              </a:extLst>
            </p:cNvPr>
            <p:cNvSpPr/>
            <p:nvPr/>
          </p:nvSpPr>
          <p:spPr>
            <a:xfrm rot="16200000">
              <a:off x="867313" y="3858140"/>
              <a:ext cx="576064" cy="496607"/>
            </a:xfrm>
            <a:prstGeom prst="triangl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2920466C-7BA7-42BE-9D38-A9296EA67580}"/>
                </a:ext>
              </a:extLst>
            </p:cNvPr>
            <p:cNvSpPr/>
            <p:nvPr/>
          </p:nvSpPr>
          <p:spPr>
            <a:xfrm flipH="1">
              <a:off x="1403648" y="3822948"/>
              <a:ext cx="1792695" cy="57606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9" name="Freeform 55">
              <a:extLst>
                <a:ext uri="{FF2B5EF4-FFF2-40B4-BE49-F238E27FC236}">
                  <a16:creationId xmlns:a16="http://schemas.microsoft.com/office/drawing/2014/main" id="{8C65EA41-4247-4959-95E5-D9384F080E5A}"/>
                </a:ext>
              </a:extLst>
            </p:cNvPr>
            <p:cNvSpPr/>
            <p:nvPr/>
          </p:nvSpPr>
          <p:spPr>
            <a:xfrm flipH="1">
              <a:off x="1938705" y="3813427"/>
              <a:ext cx="1257638" cy="879967"/>
            </a:xfrm>
            <a:custGeom>
              <a:avLst/>
              <a:gdLst/>
              <a:ahLst/>
              <a:cxnLst/>
              <a:rect l="l" t="t" r="r" b="b"/>
              <a:pathLst>
                <a:path w="895077" h="879967">
                  <a:moveTo>
                    <a:pt x="0" y="0"/>
                  </a:moveTo>
                  <a:lnTo>
                    <a:pt x="888256" y="300169"/>
                  </a:lnTo>
                  <a:lnTo>
                    <a:pt x="895077" y="301554"/>
                  </a:lnTo>
                  <a:lnTo>
                    <a:pt x="895077" y="879967"/>
                  </a:lnTo>
                  <a:lnTo>
                    <a:pt x="11956" y="582109"/>
                  </a:lnTo>
                  <a:lnTo>
                    <a:pt x="0" y="565456"/>
                  </a:lnTo>
                  <a:close/>
                </a:path>
              </a:pathLst>
            </a:custGeom>
            <a:gradFill>
              <a:gsLst>
                <a:gs pos="3000">
                  <a:schemeClr val="accent3">
                    <a:lumMod val="70000"/>
                  </a:schemeClr>
                </a:gs>
                <a:gs pos="97000">
                  <a:schemeClr val="accent3">
                    <a:lumMod val="60000"/>
                  </a:schemeClr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D1353645-DA57-4BA5-9F33-5CA82BE39AC0}"/>
                </a:ext>
              </a:extLst>
            </p:cNvPr>
            <p:cNvSpPr/>
            <p:nvPr/>
          </p:nvSpPr>
          <p:spPr>
            <a:xfrm flipH="1">
              <a:off x="1938704" y="4117330"/>
              <a:ext cx="1792695" cy="57606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1" name="Freeform 54">
              <a:extLst>
                <a:ext uri="{FF2B5EF4-FFF2-40B4-BE49-F238E27FC236}">
                  <a16:creationId xmlns:a16="http://schemas.microsoft.com/office/drawing/2014/main" id="{6457FCD0-9D71-45A1-9F50-358BBD3AEA9E}"/>
                </a:ext>
              </a:extLst>
            </p:cNvPr>
            <p:cNvSpPr/>
            <p:nvPr/>
          </p:nvSpPr>
          <p:spPr>
            <a:xfrm flipH="1">
              <a:off x="2473761" y="4117330"/>
              <a:ext cx="1257638" cy="879967"/>
            </a:xfrm>
            <a:custGeom>
              <a:avLst/>
              <a:gdLst/>
              <a:ahLst/>
              <a:cxnLst/>
              <a:rect l="l" t="t" r="r" b="b"/>
              <a:pathLst>
                <a:path w="895077" h="879967">
                  <a:moveTo>
                    <a:pt x="0" y="0"/>
                  </a:moveTo>
                  <a:lnTo>
                    <a:pt x="888256" y="300169"/>
                  </a:lnTo>
                  <a:lnTo>
                    <a:pt x="895077" y="301554"/>
                  </a:lnTo>
                  <a:lnTo>
                    <a:pt x="895077" y="879967"/>
                  </a:lnTo>
                  <a:lnTo>
                    <a:pt x="11956" y="582109"/>
                  </a:lnTo>
                  <a:lnTo>
                    <a:pt x="0" y="565456"/>
                  </a:lnTo>
                  <a:close/>
                </a:path>
              </a:pathLst>
            </a:custGeom>
            <a:gradFill>
              <a:gsLst>
                <a:gs pos="3000">
                  <a:schemeClr val="accent2">
                    <a:lumMod val="70000"/>
                  </a:schemeClr>
                </a:gs>
                <a:gs pos="97000">
                  <a:schemeClr val="accent2">
                    <a:lumMod val="60000"/>
                  </a:schemeClr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557E2088-76BB-42AC-818F-BDF8C382719C}"/>
                </a:ext>
              </a:extLst>
            </p:cNvPr>
            <p:cNvSpPr/>
            <p:nvPr/>
          </p:nvSpPr>
          <p:spPr>
            <a:xfrm>
              <a:off x="5412601" y="4136380"/>
              <a:ext cx="1792695" cy="57606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3" name="Freeform 53">
              <a:extLst>
                <a:ext uri="{FF2B5EF4-FFF2-40B4-BE49-F238E27FC236}">
                  <a16:creationId xmlns:a16="http://schemas.microsoft.com/office/drawing/2014/main" id="{0C3F7688-423B-4AB3-806C-D12CB832F4C6}"/>
                </a:ext>
              </a:extLst>
            </p:cNvPr>
            <p:cNvSpPr/>
            <p:nvPr/>
          </p:nvSpPr>
          <p:spPr>
            <a:xfrm>
              <a:off x="5412601" y="4120356"/>
              <a:ext cx="1257638" cy="879967"/>
            </a:xfrm>
            <a:custGeom>
              <a:avLst/>
              <a:gdLst/>
              <a:ahLst/>
              <a:cxnLst/>
              <a:rect l="l" t="t" r="r" b="b"/>
              <a:pathLst>
                <a:path w="895077" h="879967">
                  <a:moveTo>
                    <a:pt x="0" y="0"/>
                  </a:moveTo>
                  <a:lnTo>
                    <a:pt x="888256" y="300169"/>
                  </a:lnTo>
                  <a:lnTo>
                    <a:pt x="895077" y="301554"/>
                  </a:lnTo>
                  <a:lnTo>
                    <a:pt x="895077" y="879967"/>
                  </a:lnTo>
                  <a:lnTo>
                    <a:pt x="11956" y="582109"/>
                  </a:lnTo>
                  <a:lnTo>
                    <a:pt x="0" y="565456"/>
                  </a:lnTo>
                  <a:close/>
                </a:path>
              </a:pathLst>
            </a:custGeom>
            <a:gradFill>
              <a:gsLst>
                <a:gs pos="3000">
                  <a:schemeClr val="accent2">
                    <a:lumMod val="70000"/>
                  </a:schemeClr>
                </a:gs>
                <a:gs pos="97000">
                  <a:schemeClr val="accent2">
                    <a:lumMod val="60000"/>
                  </a:schemeClr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4C993907-266F-4C40-988A-AC97648ADC1C}"/>
                </a:ext>
              </a:extLst>
            </p:cNvPr>
            <p:cNvSpPr/>
            <p:nvPr/>
          </p:nvSpPr>
          <p:spPr>
            <a:xfrm>
              <a:off x="4877544" y="4424412"/>
              <a:ext cx="1792695" cy="57606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76ADA0AA-4886-486C-A1C1-22679A757FD7}"/>
                </a:ext>
              </a:extLst>
            </p:cNvPr>
            <p:cNvSpPr/>
            <p:nvPr/>
          </p:nvSpPr>
          <p:spPr>
            <a:xfrm flipH="1">
              <a:off x="2473761" y="4424412"/>
              <a:ext cx="1792695" cy="57606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6" name="Freeform 12">
              <a:extLst>
                <a:ext uri="{FF2B5EF4-FFF2-40B4-BE49-F238E27FC236}">
                  <a16:creationId xmlns:a16="http://schemas.microsoft.com/office/drawing/2014/main" id="{E06DF7A8-37DA-44B9-B1D6-D473BB9A3A78}"/>
                </a:ext>
              </a:extLst>
            </p:cNvPr>
            <p:cNvSpPr/>
            <p:nvPr/>
          </p:nvSpPr>
          <p:spPr>
            <a:xfrm>
              <a:off x="4872465" y="4424233"/>
              <a:ext cx="895077" cy="879967"/>
            </a:xfrm>
            <a:custGeom>
              <a:avLst/>
              <a:gdLst/>
              <a:ahLst/>
              <a:cxnLst/>
              <a:rect l="l" t="t" r="r" b="b"/>
              <a:pathLst>
                <a:path w="895077" h="879967">
                  <a:moveTo>
                    <a:pt x="0" y="0"/>
                  </a:moveTo>
                  <a:lnTo>
                    <a:pt x="888256" y="300169"/>
                  </a:lnTo>
                  <a:lnTo>
                    <a:pt x="895077" y="301554"/>
                  </a:lnTo>
                  <a:lnTo>
                    <a:pt x="895077" y="879967"/>
                  </a:lnTo>
                  <a:lnTo>
                    <a:pt x="11956" y="582109"/>
                  </a:lnTo>
                  <a:lnTo>
                    <a:pt x="0" y="565456"/>
                  </a:lnTo>
                  <a:close/>
                </a:path>
              </a:pathLst>
            </a:custGeom>
            <a:gradFill>
              <a:gsLst>
                <a:gs pos="3000">
                  <a:schemeClr val="accent1">
                    <a:lumMod val="70000"/>
                  </a:schemeClr>
                </a:gs>
                <a:gs pos="97000">
                  <a:schemeClr val="accent1">
                    <a:lumMod val="60000"/>
                  </a:schemeClr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7" name="Freeform 52">
              <a:extLst>
                <a:ext uri="{FF2B5EF4-FFF2-40B4-BE49-F238E27FC236}">
                  <a16:creationId xmlns:a16="http://schemas.microsoft.com/office/drawing/2014/main" id="{981A5A76-BD2F-4331-A74F-B283FFF3C7A0}"/>
                </a:ext>
              </a:extLst>
            </p:cNvPr>
            <p:cNvSpPr/>
            <p:nvPr/>
          </p:nvSpPr>
          <p:spPr>
            <a:xfrm flipH="1">
              <a:off x="3386026" y="4421204"/>
              <a:ext cx="895077" cy="879967"/>
            </a:xfrm>
            <a:custGeom>
              <a:avLst/>
              <a:gdLst/>
              <a:ahLst/>
              <a:cxnLst/>
              <a:rect l="l" t="t" r="r" b="b"/>
              <a:pathLst>
                <a:path w="895077" h="879967">
                  <a:moveTo>
                    <a:pt x="0" y="0"/>
                  </a:moveTo>
                  <a:lnTo>
                    <a:pt x="888256" y="300169"/>
                  </a:lnTo>
                  <a:lnTo>
                    <a:pt x="895077" y="301554"/>
                  </a:lnTo>
                  <a:lnTo>
                    <a:pt x="895077" y="879967"/>
                  </a:lnTo>
                  <a:lnTo>
                    <a:pt x="11956" y="582109"/>
                  </a:lnTo>
                  <a:lnTo>
                    <a:pt x="0" y="565456"/>
                  </a:lnTo>
                  <a:close/>
                </a:path>
              </a:pathLst>
            </a:custGeom>
            <a:gradFill>
              <a:gsLst>
                <a:gs pos="3000">
                  <a:schemeClr val="accent1">
                    <a:lumMod val="70000"/>
                  </a:schemeClr>
                </a:gs>
                <a:gs pos="97000">
                  <a:schemeClr val="accent1">
                    <a:lumMod val="60000"/>
                  </a:schemeClr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A015B5F7-7C19-45AA-A8E9-F7BA75BA794B}"/>
                </a:ext>
              </a:extLst>
            </p:cNvPr>
            <p:cNvSpPr/>
            <p:nvPr/>
          </p:nvSpPr>
          <p:spPr>
            <a:xfrm>
              <a:off x="3383868" y="4725144"/>
              <a:ext cx="2381932" cy="57606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F67729DA-3307-4884-A5B2-0EF38F658CC0}"/>
              </a:ext>
            </a:extLst>
          </p:cNvPr>
          <p:cNvGrpSpPr/>
          <p:nvPr/>
        </p:nvGrpSpPr>
        <p:grpSpPr>
          <a:xfrm>
            <a:off x="7164435" y="4783860"/>
            <a:ext cx="1648097" cy="1105986"/>
            <a:chOff x="491148" y="3343901"/>
            <a:chExt cx="1648097" cy="1105986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C271010B-12B6-4E33-8A63-8E5314AB9B47}"/>
                </a:ext>
              </a:extLst>
            </p:cNvPr>
            <p:cNvSpPr txBox="1"/>
            <p:nvPr/>
          </p:nvSpPr>
          <p:spPr>
            <a:xfrm>
              <a:off x="491148" y="3343901"/>
              <a:ext cx="164809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6094CC2E-BD40-4116-889D-F72E187F263E}"/>
                </a:ext>
              </a:extLst>
            </p:cNvPr>
            <p:cNvSpPr txBox="1"/>
            <p:nvPr/>
          </p:nvSpPr>
          <p:spPr>
            <a:xfrm>
              <a:off x="491148" y="3618890"/>
              <a:ext cx="164809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E57443D5-4CAA-4776-853D-0148B2FC9EBA}"/>
              </a:ext>
            </a:extLst>
          </p:cNvPr>
          <p:cNvGrpSpPr/>
          <p:nvPr/>
        </p:nvGrpSpPr>
        <p:grpSpPr>
          <a:xfrm>
            <a:off x="4702373" y="1979417"/>
            <a:ext cx="2793959" cy="1290652"/>
            <a:chOff x="491148" y="3343901"/>
            <a:chExt cx="2793959" cy="1290652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E1F31C32-05F1-4470-A019-119130EAA601}"/>
                </a:ext>
              </a:extLst>
            </p:cNvPr>
            <p:cNvSpPr txBox="1"/>
            <p:nvPr/>
          </p:nvSpPr>
          <p:spPr>
            <a:xfrm>
              <a:off x="491148" y="3343901"/>
              <a:ext cx="279395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66B7B513-B366-4988-BD81-2674E46CE7F9}"/>
                </a:ext>
              </a:extLst>
            </p:cNvPr>
            <p:cNvSpPr txBox="1"/>
            <p:nvPr/>
          </p:nvSpPr>
          <p:spPr>
            <a:xfrm>
              <a:off x="491148" y="3618890"/>
              <a:ext cx="279395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E2A3AEF0-E446-4316-8164-747167C20B2A}"/>
              </a:ext>
            </a:extLst>
          </p:cNvPr>
          <p:cNvGrpSpPr/>
          <p:nvPr/>
        </p:nvGrpSpPr>
        <p:grpSpPr>
          <a:xfrm>
            <a:off x="8110294" y="1973926"/>
            <a:ext cx="2584201" cy="921320"/>
            <a:chOff x="491148" y="3343901"/>
            <a:chExt cx="2584201" cy="921320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A5846443-5BE4-4DEA-9761-332B9B96F17F}"/>
                </a:ext>
              </a:extLst>
            </p:cNvPr>
            <p:cNvSpPr txBox="1"/>
            <p:nvPr/>
          </p:nvSpPr>
          <p:spPr>
            <a:xfrm>
              <a:off x="491148" y="3343901"/>
              <a:ext cx="258420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B7BABB80-0E83-49CB-AD13-94BD49D1AA2A}"/>
                </a:ext>
              </a:extLst>
            </p:cNvPr>
            <p:cNvSpPr txBox="1"/>
            <p:nvPr/>
          </p:nvSpPr>
          <p:spPr>
            <a:xfrm>
              <a:off x="491148" y="3618890"/>
              <a:ext cx="25842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AEC7F2DF-D2DF-44A8-9579-0A477A2C2C2D}"/>
              </a:ext>
            </a:extLst>
          </p:cNvPr>
          <p:cNvGrpSpPr/>
          <p:nvPr/>
        </p:nvGrpSpPr>
        <p:grpSpPr>
          <a:xfrm>
            <a:off x="3339268" y="4783860"/>
            <a:ext cx="1648097" cy="1105986"/>
            <a:chOff x="491148" y="3343901"/>
            <a:chExt cx="1648097" cy="1105986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5F02B214-FF13-467F-9243-E8CDFD1BD2B0}"/>
                </a:ext>
              </a:extLst>
            </p:cNvPr>
            <p:cNvSpPr txBox="1"/>
            <p:nvPr/>
          </p:nvSpPr>
          <p:spPr>
            <a:xfrm>
              <a:off x="491148" y="3343901"/>
              <a:ext cx="164809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D74A6E15-278B-4975-A243-7C5061671B38}"/>
                </a:ext>
              </a:extLst>
            </p:cNvPr>
            <p:cNvSpPr txBox="1"/>
            <p:nvPr/>
          </p:nvSpPr>
          <p:spPr>
            <a:xfrm>
              <a:off x="491148" y="3618890"/>
              <a:ext cx="164809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BA675E82-A72D-4205-9B02-7B4A23DCD32E}"/>
              </a:ext>
            </a:extLst>
          </p:cNvPr>
          <p:cNvGrpSpPr/>
          <p:nvPr/>
        </p:nvGrpSpPr>
        <p:grpSpPr>
          <a:xfrm>
            <a:off x="1231208" y="4161654"/>
            <a:ext cx="1648097" cy="1105986"/>
            <a:chOff x="491148" y="3343901"/>
            <a:chExt cx="1648097" cy="1105986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C547BCB9-7093-4F15-B1BA-1D28D3C23646}"/>
                </a:ext>
              </a:extLst>
            </p:cNvPr>
            <p:cNvSpPr txBox="1"/>
            <p:nvPr/>
          </p:nvSpPr>
          <p:spPr>
            <a:xfrm>
              <a:off x="491148" y="3343901"/>
              <a:ext cx="164809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923CCC3B-AD4F-4773-B205-7FCBC2F3D3F8}"/>
                </a:ext>
              </a:extLst>
            </p:cNvPr>
            <p:cNvSpPr txBox="1"/>
            <p:nvPr/>
          </p:nvSpPr>
          <p:spPr>
            <a:xfrm>
              <a:off x="491148" y="3618890"/>
              <a:ext cx="164809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68C14375-3828-41A9-8239-FFBC809136C0}"/>
              </a:ext>
            </a:extLst>
          </p:cNvPr>
          <p:cNvGrpSpPr/>
          <p:nvPr/>
        </p:nvGrpSpPr>
        <p:grpSpPr>
          <a:xfrm>
            <a:off x="9311322" y="4161654"/>
            <a:ext cx="1648097" cy="1105986"/>
            <a:chOff x="491148" y="3343901"/>
            <a:chExt cx="1648097" cy="1105986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573622B8-3AC5-4C62-95B5-2C1F0720B75F}"/>
                </a:ext>
              </a:extLst>
            </p:cNvPr>
            <p:cNvSpPr txBox="1"/>
            <p:nvPr/>
          </p:nvSpPr>
          <p:spPr>
            <a:xfrm>
              <a:off x="491148" y="3343901"/>
              <a:ext cx="164809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D8EAE03C-B1C6-41AC-AEF6-76E7CA25D7CC}"/>
                </a:ext>
              </a:extLst>
            </p:cNvPr>
            <p:cNvSpPr txBox="1"/>
            <p:nvPr/>
          </p:nvSpPr>
          <p:spPr>
            <a:xfrm>
              <a:off x="491148" y="3618890"/>
              <a:ext cx="164809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6845A966-8A3E-4937-A6DB-9E711BDEF68C}"/>
              </a:ext>
            </a:extLst>
          </p:cNvPr>
          <p:cNvGrpSpPr/>
          <p:nvPr/>
        </p:nvGrpSpPr>
        <p:grpSpPr>
          <a:xfrm>
            <a:off x="1504210" y="1973926"/>
            <a:ext cx="2584201" cy="921320"/>
            <a:chOff x="491148" y="3343901"/>
            <a:chExt cx="2584201" cy="921320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C2288118-8BE5-488A-9EEF-CB76B709833B}"/>
                </a:ext>
              </a:extLst>
            </p:cNvPr>
            <p:cNvSpPr txBox="1"/>
            <p:nvPr/>
          </p:nvSpPr>
          <p:spPr>
            <a:xfrm>
              <a:off x="491148" y="3343901"/>
              <a:ext cx="258420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F7694DF8-FE75-4941-8C46-A5BC40CD5357}"/>
                </a:ext>
              </a:extLst>
            </p:cNvPr>
            <p:cNvSpPr txBox="1"/>
            <p:nvPr/>
          </p:nvSpPr>
          <p:spPr>
            <a:xfrm>
              <a:off x="491148" y="3618890"/>
              <a:ext cx="25842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0" name="Rectangle 23">
            <a:extLst>
              <a:ext uri="{FF2B5EF4-FFF2-40B4-BE49-F238E27FC236}">
                <a16:creationId xmlns:a16="http://schemas.microsoft.com/office/drawing/2014/main" id="{BE1C97B7-C2FC-427C-A85D-FEF041C135E5}"/>
              </a:ext>
            </a:extLst>
          </p:cNvPr>
          <p:cNvSpPr/>
          <p:nvPr/>
        </p:nvSpPr>
        <p:spPr>
          <a:xfrm>
            <a:off x="9128804" y="3529758"/>
            <a:ext cx="476152" cy="280084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1" name="Oval 31">
            <a:extLst>
              <a:ext uri="{FF2B5EF4-FFF2-40B4-BE49-F238E27FC236}">
                <a16:creationId xmlns:a16="http://schemas.microsoft.com/office/drawing/2014/main" id="{9E2BAF7A-F8A6-47D4-A1A8-7F7ABB15E704}"/>
              </a:ext>
            </a:extLst>
          </p:cNvPr>
          <p:cNvSpPr/>
          <p:nvPr/>
        </p:nvSpPr>
        <p:spPr>
          <a:xfrm>
            <a:off x="8447067" y="3786968"/>
            <a:ext cx="354255" cy="357590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2" name="Rectangle 23">
            <a:extLst>
              <a:ext uri="{FF2B5EF4-FFF2-40B4-BE49-F238E27FC236}">
                <a16:creationId xmlns:a16="http://schemas.microsoft.com/office/drawing/2014/main" id="{EA4A2131-0048-4C1E-A29D-36DB986E5E85}"/>
              </a:ext>
            </a:extLst>
          </p:cNvPr>
          <p:cNvSpPr/>
          <p:nvPr/>
        </p:nvSpPr>
        <p:spPr>
          <a:xfrm>
            <a:off x="1637964" y="3183138"/>
            <a:ext cx="485828" cy="313098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3" name="Oval 31">
            <a:extLst>
              <a:ext uri="{FF2B5EF4-FFF2-40B4-BE49-F238E27FC236}">
                <a16:creationId xmlns:a16="http://schemas.microsoft.com/office/drawing/2014/main" id="{ECF1BD31-819B-4FAA-916B-2141E5B77465}"/>
              </a:ext>
            </a:extLst>
          </p:cNvPr>
          <p:cNvSpPr/>
          <p:nvPr/>
        </p:nvSpPr>
        <p:spPr>
          <a:xfrm>
            <a:off x="2533500" y="3434242"/>
            <a:ext cx="407177" cy="401707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4" name="Teardrop 17">
            <a:extLst>
              <a:ext uri="{FF2B5EF4-FFF2-40B4-BE49-F238E27FC236}">
                <a16:creationId xmlns:a16="http://schemas.microsoft.com/office/drawing/2014/main" id="{B453486C-EA99-4B3C-8592-80158B9C6B32}"/>
              </a:ext>
            </a:extLst>
          </p:cNvPr>
          <p:cNvSpPr/>
          <p:nvPr/>
        </p:nvSpPr>
        <p:spPr>
          <a:xfrm rot="18900000">
            <a:off x="10192516" y="3174813"/>
            <a:ext cx="332582" cy="337808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5" name="Rectangle 23">
            <a:extLst>
              <a:ext uri="{FF2B5EF4-FFF2-40B4-BE49-F238E27FC236}">
                <a16:creationId xmlns:a16="http://schemas.microsoft.com/office/drawing/2014/main" id="{A990727F-A461-4904-81C8-5FF748BCBBC3}"/>
              </a:ext>
            </a:extLst>
          </p:cNvPr>
          <p:cNvSpPr/>
          <p:nvPr/>
        </p:nvSpPr>
        <p:spPr>
          <a:xfrm>
            <a:off x="3295743" y="3732762"/>
            <a:ext cx="404773" cy="407167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6" name="Freeform 20">
            <a:extLst>
              <a:ext uri="{FF2B5EF4-FFF2-40B4-BE49-F238E27FC236}">
                <a16:creationId xmlns:a16="http://schemas.microsoft.com/office/drawing/2014/main" id="{2F00A824-A72F-4DB9-A33E-755E9052C913}"/>
              </a:ext>
            </a:extLst>
          </p:cNvPr>
          <p:cNvSpPr/>
          <p:nvPr/>
        </p:nvSpPr>
        <p:spPr>
          <a:xfrm>
            <a:off x="5916902" y="4036636"/>
            <a:ext cx="376670" cy="402560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47368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E814917-16C3-4C3F-8709-7C3A4D7F3613}"/>
              </a:ext>
            </a:extLst>
          </p:cNvPr>
          <p:cNvSpPr/>
          <p:nvPr/>
        </p:nvSpPr>
        <p:spPr>
          <a:xfrm>
            <a:off x="0" y="5668246"/>
            <a:ext cx="12192000" cy="937310"/>
          </a:xfrm>
          <a:prstGeom prst="rect">
            <a:avLst/>
          </a:prstGeom>
          <a:solidFill>
            <a:schemeClr val="accent3">
              <a:alpha val="7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4B45E66-91CB-403B-9A1E-19D741C88997}"/>
              </a:ext>
            </a:extLst>
          </p:cNvPr>
          <p:cNvSpPr txBox="1"/>
          <p:nvPr/>
        </p:nvSpPr>
        <p:spPr>
          <a:xfrm>
            <a:off x="460495" y="4881221"/>
            <a:ext cx="3336114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AWESOME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3891FC3-715F-4E8E-84E5-3D38A17AE5AC}"/>
              </a:ext>
            </a:extLst>
          </p:cNvPr>
          <p:cNvSpPr txBox="1"/>
          <p:nvPr/>
        </p:nvSpPr>
        <p:spPr>
          <a:xfrm>
            <a:off x="460495" y="5844531"/>
            <a:ext cx="333611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b="1" dirty="0">
                <a:solidFill>
                  <a:schemeClr val="bg1"/>
                </a:solidFill>
                <a:cs typeface="Arial" pitchFamily="34" charset="0"/>
              </a:rPr>
              <a:t>PRESENTATION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99B8F00-E844-47F3-8E9F-DBAB083C7A92}"/>
              </a:ext>
            </a:extLst>
          </p:cNvPr>
          <p:cNvSpPr txBox="1"/>
          <p:nvPr/>
        </p:nvSpPr>
        <p:spPr>
          <a:xfrm>
            <a:off x="8475365" y="4729558"/>
            <a:ext cx="3301818" cy="738664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2400" dirty="0">
                <a:solidFill>
                  <a:schemeClr val="bg1"/>
                </a:solidFill>
              </a:rPr>
              <a:t>We Create</a:t>
            </a:r>
          </a:p>
          <a:p>
            <a:r>
              <a:rPr lang="en-US" altLang="ko-KR" sz="2400" dirty="0">
                <a:solidFill>
                  <a:schemeClr val="bg1"/>
                </a:solidFill>
              </a:rPr>
              <a:t>Quality Professional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72DCC56-366D-46FF-8905-3E14A167C39B}"/>
              </a:ext>
            </a:extLst>
          </p:cNvPr>
          <p:cNvSpPr txBox="1"/>
          <p:nvPr/>
        </p:nvSpPr>
        <p:spPr>
          <a:xfrm>
            <a:off x="8476897" y="6084281"/>
            <a:ext cx="31728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NO.1 Presentation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40599E6-E8C5-4E67-A0B6-E22BC35BE897}"/>
              </a:ext>
            </a:extLst>
          </p:cNvPr>
          <p:cNvSpPr txBox="1"/>
          <p:nvPr/>
        </p:nvSpPr>
        <p:spPr>
          <a:xfrm>
            <a:off x="8476897" y="5745597"/>
            <a:ext cx="317287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Modern  PowerPoint  Presentation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1EAB656-190E-4C72-BA5F-52B3AED2E1C1}"/>
              </a:ext>
            </a:extLst>
          </p:cNvPr>
          <p:cNvSpPr txBox="1"/>
          <p:nvPr/>
        </p:nvSpPr>
        <p:spPr>
          <a:xfrm>
            <a:off x="7789026" y="687906"/>
            <a:ext cx="3860748" cy="2431435"/>
          </a:xfrm>
          <a:prstGeom prst="rect">
            <a:avLst/>
          </a:prstGeom>
          <a:solidFill>
            <a:schemeClr val="accent1">
              <a:alpha val="20000"/>
            </a:schemeClr>
          </a:solidFill>
        </p:spPr>
        <p:txBody>
          <a:bodyPr wrap="square" lIns="182880" tIns="91440" rIns="182880" bIns="182880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I hope and I believe that this Template will your Time. I hope and I believe that this Template will your Time, Money and Reputation. Get a modern PowerPoint  Presentation that is beautifully designed. You can simply impress your audience and add a unique zing and appeal to your Presentations. Easy to change colors, photos and Text. </a:t>
            </a:r>
          </a:p>
        </p:txBody>
      </p:sp>
    </p:spTree>
    <p:extLst>
      <p:ext uri="{BB962C8B-B14F-4D97-AF65-F5344CB8AC3E}">
        <p14:creationId xmlns:p14="http://schemas.microsoft.com/office/powerpoint/2010/main" val="2774522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9126433-CEA9-460E-AAD1-4B504C7F4890}"/>
              </a:ext>
            </a:extLst>
          </p:cNvPr>
          <p:cNvSpPr/>
          <p:nvPr/>
        </p:nvSpPr>
        <p:spPr>
          <a:xfrm>
            <a:off x="2645783" y="1829298"/>
            <a:ext cx="5338140" cy="902054"/>
          </a:xfrm>
          <a:prstGeom prst="rect">
            <a:avLst/>
          </a:prstGeom>
          <a:solidFill>
            <a:schemeClr val="bg1"/>
          </a:solidFill>
          <a:ln w="254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C6696F2-774F-4FD2-9647-7A42A92ABDFB}"/>
              </a:ext>
            </a:extLst>
          </p:cNvPr>
          <p:cNvSpPr/>
          <p:nvPr/>
        </p:nvSpPr>
        <p:spPr>
          <a:xfrm>
            <a:off x="2751904" y="1938324"/>
            <a:ext cx="684000" cy="684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accent1"/>
              </a:solidFill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36BEBDAF-EC94-47F0-99C1-4D2DD4B8072C}"/>
              </a:ext>
            </a:extLst>
          </p:cNvPr>
          <p:cNvGrpSpPr/>
          <p:nvPr/>
        </p:nvGrpSpPr>
        <p:grpSpPr>
          <a:xfrm>
            <a:off x="3553179" y="1940981"/>
            <a:ext cx="4331217" cy="678692"/>
            <a:chOff x="803640" y="3362835"/>
            <a:chExt cx="2059657" cy="678692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F92B3323-6696-4ED0-9436-E0471F99DB34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D13E1705-874A-4A49-8ED5-64B4B036CEA9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933231B2-C977-485D-8A55-8C06BD3C202A}"/>
              </a:ext>
            </a:extLst>
          </p:cNvPr>
          <p:cNvSpPr txBox="1"/>
          <p:nvPr/>
        </p:nvSpPr>
        <p:spPr>
          <a:xfrm>
            <a:off x="2884552" y="2080269"/>
            <a:ext cx="44435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8D6CF9B-F059-42BC-9CC7-C4FFB0C46EA7}"/>
              </a:ext>
            </a:extLst>
          </p:cNvPr>
          <p:cNvSpPr/>
          <p:nvPr/>
        </p:nvSpPr>
        <p:spPr>
          <a:xfrm>
            <a:off x="3742897" y="2905450"/>
            <a:ext cx="5338140" cy="902054"/>
          </a:xfrm>
          <a:prstGeom prst="rect">
            <a:avLst/>
          </a:prstGeom>
          <a:solidFill>
            <a:schemeClr val="bg1"/>
          </a:solidFill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F0E3679-F6BE-492A-872A-614F217F3124}"/>
              </a:ext>
            </a:extLst>
          </p:cNvPr>
          <p:cNvSpPr/>
          <p:nvPr/>
        </p:nvSpPr>
        <p:spPr>
          <a:xfrm>
            <a:off x="3849017" y="3014477"/>
            <a:ext cx="684000" cy="684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7E330548-BA37-43FF-BE7E-7FB38E0235D2}"/>
              </a:ext>
            </a:extLst>
          </p:cNvPr>
          <p:cNvGrpSpPr/>
          <p:nvPr/>
        </p:nvGrpSpPr>
        <p:grpSpPr>
          <a:xfrm>
            <a:off x="4647498" y="3017134"/>
            <a:ext cx="4331217" cy="678692"/>
            <a:chOff x="803640" y="3362835"/>
            <a:chExt cx="2059657" cy="678692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496D000A-17A3-45F1-855D-2C7EEDCC5272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063C08D2-0C66-498D-B204-62CB2FD52607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023C8582-C660-45AE-9CC9-5462791A53E0}"/>
              </a:ext>
            </a:extLst>
          </p:cNvPr>
          <p:cNvSpPr txBox="1"/>
          <p:nvPr/>
        </p:nvSpPr>
        <p:spPr>
          <a:xfrm>
            <a:off x="3981665" y="3156422"/>
            <a:ext cx="44435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3F577FE-E0C5-426E-BEA3-BCDF271501EF}"/>
              </a:ext>
            </a:extLst>
          </p:cNvPr>
          <p:cNvSpPr/>
          <p:nvPr/>
        </p:nvSpPr>
        <p:spPr>
          <a:xfrm>
            <a:off x="5928741" y="5057758"/>
            <a:ext cx="5326161" cy="902054"/>
          </a:xfrm>
          <a:prstGeom prst="rect">
            <a:avLst/>
          </a:prstGeom>
          <a:solidFill>
            <a:schemeClr val="bg1"/>
          </a:solidFill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084D355-B756-4835-94EE-40D008A39006}"/>
              </a:ext>
            </a:extLst>
          </p:cNvPr>
          <p:cNvSpPr/>
          <p:nvPr/>
        </p:nvSpPr>
        <p:spPr>
          <a:xfrm>
            <a:off x="6034861" y="5166784"/>
            <a:ext cx="684000" cy="68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775823CB-0B57-457C-A26A-538D27E92FEC}"/>
              </a:ext>
            </a:extLst>
          </p:cNvPr>
          <p:cNvGrpSpPr/>
          <p:nvPr/>
        </p:nvGrpSpPr>
        <p:grpSpPr>
          <a:xfrm>
            <a:off x="6836137" y="5169441"/>
            <a:ext cx="4331217" cy="678692"/>
            <a:chOff x="803640" y="3362835"/>
            <a:chExt cx="2059657" cy="678692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77D411B4-9B66-4E12-A77C-A3BA011295CD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03AE277E-2A60-4901-8109-27DECDF3E50A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FED33A82-CCCE-4712-BD5E-1D7A1F9C08F6}"/>
              </a:ext>
            </a:extLst>
          </p:cNvPr>
          <p:cNvSpPr txBox="1"/>
          <p:nvPr/>
        </p:nvSpPr>
        <p:spPr>
          <a:xfrm>
            <a:off x="6167509" y="5308729"/>
            <a:ext cx="44435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822F543-A07F-4CF3-B6E8-2CB9F1C923DA}"/>
              </a:ext>
            </a:extLst>
          </p:cNvPr>
          <p:cNvSpPr/>
          <p:nvPr/>
        </p:nvSpPr>
        <p:spPr>
          <a:xfrm>
            <a:off x="4840011" y="3981604"/>
            <a:ext cx="5326161" cy="902054"/>
          </a:xfrm>
          <a:prstGeom prst="rect">
            <a:avLst/>
          </a:prstGeom>
          <a:solidFill>
            <a:schemeClr val="bg1"/>
          </a:solidFill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A6D06EB1-3525-4F45-A4D8-CECA65CD0027}"/>
              </a:ext>
            </a:extLst>
          </p:cNvPr>
          <p:cNvSpPr/>
          <p:nvPr/>
        </p:nvSpPr>
        <p:spPr>
          <a:xfrm>
            <a:off x="4946131" y="4090630"/>
            <a:ext cx="684000" cy="684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A2C1D8D6-061E-4FD8-BB63-AE983AF198FD}"/>
              </a:ext>
            </a:extLst>
          </p:cNvPr>
          <p:cNvGrpSpPr/>
          <p:nvPr/>
        </p:nvGrpSpPr>
        <p:grpSpPr>
          <a:xfrm>
            <a:off x="5741817" y="4093287"/>
            <a:ext cx="4331217" cy="678692"/>
            <a:chOff x="803640" y="3362835"/>
            <a:chExt cx="2059657" cy="678692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A659EE30-F86D-40C8-815E-04060689BD2A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1056491B-0716-4F57-B97B-C313733789E1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98160F35-9D2B-4371-B20B-F2BD296677C1}"/>
              </a:ext>
            </a:extLst>
          </p:cNvPr>
          <p:cNvSpPr txBox="1"/>
          <p:nvPr/>
        </p:nvSpPr>
        <p:spPr>
          <a:xfrm>
            <a:off x="5078779" y="4232575"/>
            <a:ext cx="44435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06F5D25A-F5AE-4608-9EE6-9BD8091B0235}"/>
              </a:ext>
            </a:extLst>
          </p:cNvPr>
          <p:cNvCxnSpPr>
            <a:cxnSpLocks/>
          </p:cNvCxnSpPr>
          <p:nvPr/>
        </p:nvCxnSpPr>
        <p:spPr>
          <a:xfrm flipH="1" flipV="1">
            <a:off x="1219265" y="1868212"/>
            <a:ext cx="5102404" cy="4989788"/>
          </a:xfrm>
          <a:prstGeom prst="line">
            <a:avLst/>
          </a:prstGeom>
          <a:ln w="25400">
            <a:solidFill>
              <a:schemeClr val="accent6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Isosceles Triangle 27">
            <a:extLst>
              <a:ext uri="{FF2B5EF4-FFF2-40B4-BE49-F238E27FC236}">
                <a16:creationId xmlns:a16="http://schemas.microsoft.com/office/drawing/2014/main" id="{5C17C98E-97DE-43A2-AE21-EFDD3968908B}"/>
              </a:ext>
            </a:extLst>
          </p:cNvPr>
          <p:cNvSpPr/>
          <p:nvPr/>
        </p:nvSpPr>
        <p:spPr>
          <a:xfrm rot="18900000">
            <a:off x="1020765" y="1677956"/>
            <a:ext cx="286380" cy="246879"/>
          </a:xfrm>
          <a:prstGeom prst="triangle">
            <a:avLst/>
          </a:prstGeom>
          <a:solidFill>
            <a:schemeClr val="accent6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cxnSp>
        <p:nvCxnSpPr>
          <p:cNvPr id="29" name="Elbow Connector 50">
            <a:extLst>
              <a:ext uri="{FF2B5EF4-FFF2-40B4-BE49-F238E27FC236}">
                <a16:creationId xmlns:a16="http://schemas.microsoft.com/office/drawing/2014/main" id="{82B7616F-6FC9-4FA6-9D1D-7A2510815865}"/>
              </a:ext>
            </a:extLst>
          </p:cNvPr>
          <p:cNvCxnSpPr>
            <a:stCxn id="33" idx="2"/>
            <a:endCxn id="32" idx="4"/>
          </p:cNvCxnSpPr>
          <p:nvPr/>
        </p:nvCxnSpPr>
        <p:spPr>
          <a:xfrm rot="10800000">
            <a:off x="1657000" y="2391912"/>
            <a:ext cx="1011488" cy="980980"/>
          </a:xfrm>
          <a:prstGeom prst="bentConnector2">
            <a:avLst/>
          </a:prstGeom>
          <a:ln w="25400">
            <a:solidFill>
              <a:schemeClr val="tx1">
                <a:lumMod val="65000"/>
                <a:lumOff val="35000"/>
              </a:schemeClr>
            </a:solidFill>
            <a:prstDash val="sysDot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Elbow Connector 51">
            <a:extLst>
              <a:ext uri="{FF2B5EF4-FFF2-40B4-BE49-F238E27FC236}">
                <a16:creationId xmlns:a16="http://schemas.microsoft.com/office/drawing/2014/main" id="{F38E0446-8D9B-423C-9630-F15D578A8433}"/>
              </a:ext>
            </a:extLst>
          </p:cNvPr>
          <p:cNvCxnSpPr>
            <a:stCxn id="34" idx="2"/>
            <a:endCxn id="33" idx="4"/>
          </p:cNvCxnSpPr>
          <p:nvPr/>
        </p:nvCxnSpPr>
        <p:spPr>
          <a:xfrm rot="10800000">
            <a:off x="2780076" y="3484479"/>
            <a:ext cx="1011488" cy="980980"/>
          </a:xfrm>
          <a:prstGeom prst="bentConnector2">
            <a:avLst/>
          </a:prstGeom>
          <a:ln w="25400">
            <a:solidFill>
              <a:schemeClr val="tx1">
                <a:lumMod val="65000"/>
                <a:lumOff val="35000"/>
              </a:schemeClr>
            </a:solidFill>
            <a:prstDash val="sysDot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Elbow Connector 52">
            <a:extLst>
              <a:ext uri="{FF2B5EF4-FFF2-40B4-BE49-F238E27FC236}">
                <a16:creationId xmlns:a16="http://schemas.microsoft.com/office/drawing/2014/main" id="{20C60474-3EE4-46EF-87ED-49F692CB6FA9}"/>
              </a:ext>
            </a:extLst>
          </p:cNvPr>
          <p:cNvCxnSpPr>
            <a:stCxn id="35" idx="2"/>
            <a:endCxn id="34" idx="4"/>
          </p:cNvCxnSpPr>
          <p:nvPr/>
        </p:nvCxnSpPr>
        <p:spPr>
          <a:xfrm rot="10800000">
            <a:off x="3903152" y="4577048"/>
            <a:ext cx="1011488" cy="980979"/>
          </a:xfrm>
          <a:prstGeom prst="bentConnector2">
            <a:avLst/>
          </a:prstGeom>
          <a:ln w="25400">
            <a:solidFill>
              <a:schemeClr val="tx1">
                <a:lumMod val="65000"/>
                <a:lumOff val="35000"/>
              </a:schemeClr>
            </a:solidFill>
            <a:prstDash val="sysDot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Oval 31">
            <a:extLst>
              <a:ext uri="{FF2B5EF4-FFF2-40B4-BE49-F238E27FC236}">
                <a16:creationId xmlns:a16="http://schemas.microsoft.com/office/drawing/2014/main" id="{D2409EB6-CA4E-4F37-A3F1-D15504A4E16A}"/>
              </a:ext>
            </a:extLst>
          </p:cNvPr>
          <p:cNvSpPr/>
          <p:nvPr/>
        </p:nvSpPr>
        <p:spPr>
          <a:xfrm>
            <a:off x="1545413" y="2168738"/>
            <a:ext cx="223175" cy="223175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BDCCAD60-C781-40F0-AAA7-860684864894}"/>
              </a:ext>
            </a:extLst>
          </p:cNvPr>
          <p:cNvSpPr/>
          <p:nvPr/>
        </p:nvSpPr>
        <p:spPr>
          <a:xfrm>
            <a:off x="2668489" y="3261305"/>
            <a:ext cx="223175" cy="223175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AC45FE95-4364-4F07-A46C-A87E9D8608E7}"/>
              </a:ext>
            </a:extLst>
          </p:cNvPr>
          <p:cNvSpPr/>
          <p:nvPr/>
        </p:nvSpPr>
        <p:spPr>
          <a:xfrm>
            <a:off x="3791565" y="4353872"/>
            <a:ext cx="223175" cy="223175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4BDF8569-A547-4F97-A0CB-E96FF8D58E01}"/>
              </a:ext>
            </a:extLst>
          </p:cNvPr>
          <p:cNvSpPr/>
          <p:nvPr/>
        </p:nvSpPr>
        <p:spPr>
          <a:xfrm>
            <a:off x="4914641" y="5446438"/>
            <a:ext cx="223175" cy="223175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9" name="Rectangle 9">
            <a:extLst>
              <a:ext uri="{FF2B5EF4-FFF2-40B4-BE49-F238E27FC236}">
                <a16:creationId xmlns:a16="http://schemas.microsoft.com/office/drawing/2014/main" id="{3E321C41-9FA4-47D1-8ED6-5EC1594E9FD5}"/>
              </a:ext>
            </a:extLst>
          </p:cNvPr>
          <p:cNvSpPr/>
          <p:nvPr/>
        </p:nvSpPr>
        <p:spPr>
          <a:xfrm>
            <a:off x="1166917" y="3333757"/>
            <a:ext cx="386788" cy="362070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0" name="Rectangle 16">
            <a:extLst>
              <a:ext uri="{FF2B5EF4-FFF2-40B4-BE49-F238E27FC236}">
                <a16:creationId xmlns:a16="http://schemas.microsoft.com/office/drawing/2014/main" id="{7099E374-FFA3-43F7-90B4-BFE79A477C74}"/>
              </a:ext>
            </a:extLst>
          </p:cNvPr>
          <p:cNvSpPr/>
          <p:nvPr/>
        </p:nvSpPr>
        <p:spPr>
          <a:xfrm>
            <a:off x="2236697" y="4480641"/>
            <a:ext cx="462692" cy="304088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1" name="자유형 151">
            <a:extLst>
              <a:ext uri="{FF2B5EF4-FFF2-40B4-BE49-F238E27FC236}">
                <a16:creationId xmlns:a16="http://schemas.microsoft.com/office/drawing/2014/main" id="{FC72748C-C720-4C55-A807-DF14AC2341B7}"/>
              </a:ext>
            </a:extLst>
          </p:cNvPr>
          <p:cNvSpPr/>
          <p:nvPr/>
        </p:nvSpPr>
        <p:spPr>
          <a:xfrm>
            <a:off x="3372320" y="5494235"/>
            <a:ext cx="433312" cy="454792"/>
          </a:xfrm>
          <a:custGeom>
            <a:avLst/>
            <a:gdLst>
              <a:gd name="connsiteX0" fmla="*/ 1460984 w 2921968"/>
              <a:gd name="connsiteY0" fmla="*/ 233294 h 3066808"/>
              <a:gd name="connsiteX1" fmla="*/ 1320049 w 2921968"/>
              <a:gd name="connsiteY1" fmla="*/ 374229 h 3066808"/>
              <a:gd name="connsiteX2" fmla="*/ 1460984 w 2921968"/>
              <a:gd name="connsiteY2" fmla="*/ 515164 h 3066808"/>
              <a:gd name="connsiteX3" fmla="*/ 1601919 w 2921968"/>
              <a:gd name="connsiteY3" fmla="*/ 374229 h 3066808"/>
              <a:gd name="connsiteX4" fmla="*/ 1460984 w 2921968"/>
              <a:gd name="connsiteY4" fmla="*/ 233294 h 3066808"/>
              <a:gd name="connsiteX5" fmla="*/ 1460984 w 2921968"/>
              <a:gd name="connsiteY5" fmla="*/ 0 h 3066808"/>
              <a:gd name="connsiteX6" fmla="*/ 1835213 w 2921968"/>
              <a:gd name="connsiteY6" fmla="*/ 374229 h 3066808"/>
              <a:gd name="connsiteX7" fmla="*/ 1670219 w 2921968"/>
              <a:gd name="connsiteY7" fmla="*/ 684545 h 3066808"/>
              <a:gd name="connsiteX8" fmla="*/ 1626866 w 2921968"/>
              <a:gd name="connsiteY8" fmla="*/ 708077 h 3066808"/>
              <a:gd name="connsiteX9" fmla="*/ 1646248 w 2921968"/>
              <a:gd name="connsiteY9" fmla="*/ 873151 h 3066808"/>
              <a:gd name="connsiteX10" fmla="*/ 2235203 w 2921968"/>
              <a:gd name="connsiteY10" fmla="*/ 873151 h 3066808"/>
              <a:gd name="connsiteX11" fmla="*/ 2241832 w 2921968"/>
              <a:gd name="connsiteY11" fmla="*/ 851796 h 3066808"/>
              <a:gd name="connsiteX12" fmla="*/ 2430803 w 2921968"/>
              <a:gd name="connsiteY12" fmla="*/ 726537 h 3066808"/>
              <a:gd name="connsiteX13" fmla="*/ 2635891 w 2921968"/>
              <a:gd name="connsiteY13" fmla="*/ 931625 h 3066808"/>
              <a:gd name="connsiteX14" fmla="*/ 2430803 w 2921968"/>
              <a:gd name="connsiteY14" fmla="*/ 1136713 h 3066808"/>
              <a:gd name="connsiteX15" fmla="*/ 2241832 w 2921968"/>
              <a:gd name="connsiteY15" fmla="*/ 1011455 h 3066808"/>
              <a:gd name="connsiteX16" fmla="*/ 2233652 w 2921968"/>
              <a:gd name="connsiteY16" fmla="*/ 985105 h 3066808"/>
              <a:gd name="connsiteX17" fmla="*/ 1659393 w 2921968"/>
              <a:gd name="connsiteY17" fmla="*/ 985105 h 3066808"/>
              <a:gd name="connsiteX18" fmla="*/ 1835639 w 2921968"/>
              <a:gd name="connsiteY18" fmla="*/ 2486125 h 3066808"/>
              <a:gd name="connsiteX19" fmla="*/ 2605322 w 2921968"/>
              <a:gd name="connsiteY19" fmla="*/ 1804902 h 3066808"/>
              <a:gd name="connsiteX20" fmla="*/ 2437231 w 2921968"/>
              <a:gd name="connsiteY20" fmla="*/ 1828663 h 3066808"/>
              <a:gd name="connsiteX21" fmla="*/ 2679599 w 2921968"/>
              <a:gd name="connsiteY21" fmla="*/ 1472350 h 3066808"/>
              <a:gd name="connsiteX22" fmla="*/ 2921968 w 2921968"/>
              <a:gd name="connsiteY22" fmla="*/ 1828663 h 3066808"/>
              <a:gd name="connsiteX23" fmla="*/ 2749252 w 2921968"/>
              <a:gd name="connsiteY23" fmla="*/ 1804848 h 3066808"/>
              <a:gd name="connsiteX24" fmla="*/ 1665272 w 2921968"/>
              <a:gd name="connsiteY24" fmla="*/ 2905483 h 3066808"/>
              <a:gd name="connsiteX25" fmla="*/ 1462434 w 2921968"/>
              <a:gd name="connsiteY25" fmla="*/ 3066808 h 3066808"/>
              <a:gd name="connsiteX26" fmla="*/ 1265857 w 2921968"/>
              <a:gd name="connsiteY26" fmla="*/ 2910631 h 3066808"/>
              <a:gd name="connsiteX27" fmla="*/ 175466 w 2921968"/>
              <a:gd name="connsiteY27" fmla="*/ 1804523 h 3066808"/>
              <a:gd name="connsiteX28" fmla="*/ 0 w 2921968"/>
              <a:gd name="connsiteY28" fmla="*/ 1828663 h 3066808"/>
              <a:gd name="connsiteX29" fmla="*/ 242369 w 2921968"/>
              <a:gd name="connsiteY29" fmla="*/ 1472350 h 3066808"/>
              <a:gd name="connsiteX30" fmla="*/ 484739 w 2921968"/>
              <a:gd name="connsiteY30" fmla="*/ 1828663 h 3066808"/>
              <a:gd name="connsiteX31" fmla="*/ 319066 w 2921968"/>
              <a:gd name="connsiteY31" fmla="*/ 1805271 h 3066808"/>
              <a:gd name="connsiteX32" fmla="*/ 1095798 w 2921968"/>
              <a:gd name="connsiteY32" fmla="*/ 2488933 h 3066808"/>
              <a:gd name="connsiteX33" fmla="*/ 1266566 w 2921968"/>
              <a:gd name="connsiteY33" fmla="*/ 985105 h 3066808"/>
              <a:gd name="connsiteX34" fmla="*/ 728631 w 2921968"/>
              <a:gd name="connsiteY34" fmla="*/ 985105 h 3066808"/>
              <a:gd name="connsiteX35" fmla="*/ 727109 w 2921968"/>
              <a:gd name="connsiteY35" fmla="*/ 987221 h 3066808"/>
              <a:gd name="connsiteX36" fmla="*/ 719586 w 2921968"/>
              <a:gd name="connsiteY36" fmla="*/ 1011455 h 3066808"/>
              <a:gd name="connsiteX37" fmla="*/ 530615 w 2921968"/>
              <a:gd name="connsiteY37" fmla="*/ 1136713 h 3066808"/>
              <a:gd name="connsiteX38" fmla="*/ 325527 w 2921968"/>
              <a:gd name="connsiteY38" fmla="*/ 931625 h 3066808"/>
              <a:gd name="connsiteX39" fmla="*/ 530615 w 2921968"/>
              <a:gd name="connsiteY39" fmla="*/ 726537 h 3066808"/>
              <a:gd name="connsiteX40" fmla="*/ 719586 w 2921968"/>
              <a:gd name="connsiteY40" fmla="*/ 851796 h 3066808"/>
              <a:gd name="connsiteX41" fmla="*/ 724380 w 2921968"/>
              <a:gd name="connsiteY41" fmla="*/ 867240 h 3066808"/>
              <a:gd name="connsiteX42" fmla="*/ 728634 w 2921968"/>
              <a:gd name="connsiteY42" fmla="*/ 873151 h 3066808"/>
              <a:gd name="connsiteX43" fmla="*/ 1279279 w 2921968"/>
              <a:gd name="connsiteY43" fmla="*/ 873151 h 3066808"/>
              <a:gd name="connsiteX44" fmla="*/ 1297855 w 2921968"/>
              <a:gd name="connsiteY44" fmla="*/ 709571 h 3066808"/>
              <a:gd name="connsiteX45" fmla="*/ 1251749 w 2921968"/>
              <a:gd name="connsiteY45" fmla="*/ 684545 h 3066808"/>
              <a:gd name="connsiteX46" fmla="*/ 1086755 w 2921968"/>
              <a:gd name="connsiteY46" fmla="*/ 374229 h 3066808"/>
              <a:gd name="connsiteX47" fmla="*/ 1460984 w 2921968"/>
              <a:gd name="connsiteY47" fmla="*/ 0 h 3066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2921968" h="3066808">
                <a:moveTo>
                  <a:pt x="1460984" y="233294"/>
                </a:moveTo>
                <a:cubicBezTo>
                  <a:pt x="1383148" y="233294"/>
                  <a:pt x="1320049" y="296393"/>
                  <a:pt x="1320049" y="374229"/>
                </a:cubicBezTo>
                <a:cubicBezTo>
                  <a:pt x="1320049" y="452065"/>
                  <a:pt x="1383148" y="515164"/>
                  <a:pt x="1460984" y="515164"/>
                </a:cubicBezTo>
                <a:cubicBezTo>
                  <a:pt x="1538820" y="515164"/>
                  <a:pt x="1601919" y="452065"/>
                  <a:pt x="1601919" y="374229"/>
                </a:cubicBezTo>
                <a:cubicBezTo>
                  <a:pt x="1601919" y="296393"/>
                  <a:pt x="1538820" y="233294"/>
                  <a:pt x="1460984" y="233294"/>
                </a:cubicBezTo>
                <a:close/>
                <a:moveTo>
                  <a:pt x="1460984" y="0"/>
                </a:moveTo>
                <a:cubicBezTo>
                  <a:pt x="1667665" y="0"/>
                  <a:pt x="1835213" y="167548"/>
                  <a:pt x="1835213" y="374229"/>
                </a:cubicBezTo>
                <a:cubicBezTo>
                  <a:pt x="1835213" y="503404"/>
                  <a:pt x="1769765" y="617294"/>
                  <a:pt x="1670219" y="684545"/>
                </a:cubicBezTo>
                <a:lnTo>
                  <a:pt x="1626866" y="708077"/>
                </a:lnTo>
                <a:lnTo>
                  <a:pt x="1646248" y="873151"/>
                </a:lnTo>
                <a:lnTo>
                  <a:pt x="2235203" y="873151"/>
                </a:lnTo>
                <a:lnTo>
                  <a:pt x="2241832" y="851796"/>
                </a:lnTo>
                <a:cubicBezTo>
                  <a:pt x="2272966" y="778187"/>
                  <a:pt x="2345853" y="726537"/>
                  <a:pt x="2430803" y="726537"/>
                </a:cubicBezTo>
                <a:cubicBezTo>
                  <a:pt x="2544070" y="726537"/>
                  <a:pt x="2635891" y="818358"/>
                  <a:pt x="2635891" y="931625"/>
                </a:cubicBezTo>
                <a:cubicBezTo>
                  <a:pt x="2635891" y="1044892"/>
                  <a:pt x="2544070" y="1136713"/>
                  <a:pt x="2430803" y="1136713"/>
                </a:cubicBezTo>
                <a:cubicBezTo>
                  <a:pt x="2345853" y="1136713"/>
                  <a:pt x="2272966" y="1085064"/>
                  <a:pt x="2241832" y="1011455"/>
                </a:cubicBezTo>
                <a:lnTo>
                  <a:pt x="2233652" y="985105"/>
                </a:lnTo>
                <a:lnTo>
                  <a:pt x="1659393" y="985105"/>
                </a:lnTo>
                <a:lnTo>
                  <a:pt x="1835639" y="2486125"/>
                </a:lnTo>
                <a:cubicBezTo>
                  <a:pt x="2257126" y="2356235"/>
                  <a:pt x="2582425" y="2203368"/>
                  <a:pt x="2605322" y="1804902"/>
                </a:cubicBezTo>
                <a:cubicBezTo>
                  <a:pt x="2547615" y="1806965"/>
                  <a:pt x="2490707" y="1815307"/>
                  <a:pt x="2437231" y="1828663"/>
                </a:cubicBezTo>
                <a:cubicBezTo>
                  <a:pt x="2542844" y="1722240"/>
                  <a:pt x="2642253" y="1622871"/>
                  <a:pt x="2679599" y="1472350"/>
                </a:cubicBezTo>
                <a:cubicBezTo>
                  <a:pt x="2719016" y="1621107"/>
                  <a:pt x="2816355" y="1715183"/>
                  <a:pt x="2921968" y="1828663"/>
                </a:cubicBezTo>
                <a:cubicBezTo>
                  <a:pt x="2868630" y="1815688"/>
                  <a:pt x="2809977" y="1807008"/>
                  <a:pt x="2749252" y="1804848"/>
                </a:cubicBezTo>
                <a:cubicBezTo>
                  <a:pt x="2719427" y="2342499"/>
                  <a:pt x="2353693" y="2860207"/>
                  <a:pt x="1665272" y="2905483"/>
                </a:cubicBezTo>
                <a:cubicBezTo>
                  <a:pt x="1561523" y="2978866"/>
                  <a:pt x="1523475" y="3013033"/>
                  <a:pt x="1462434" y="3066808"/>
                </a:cubicBezTo>
                <a:cubicBezTo>
                  <a:pt x="1404574" y="3011016"/>
                  <a:pt x="1369708" y="2980430"/>
                  <a:pt x="1265857" y="2910631"/>
                </a:cubicBezTo>
                <a:cubicBezTo>
                  <a:pt x="648092" y="2849018"/>
                  <a:pt x="205460" y="2343748"/>
                  <a:pt x="175466" y="1804523"/>
                </a:cubicBezTo>
                <a:cubicBezTo>
                  <a:pt x="115256" y="1806261"/>
                  <a:pt x="55763" y="1814736"/>
                  <a:pt x="0" y="1828663"/>
                </a:cubicBezTo>
                <a:cubicBezTo>
                  <a:pt x="105615" y="1722240"/>
                  <a:pt x="205022" y="1622871"/>
                  <a:pt x="242369" y="1472350"/>
                </a:cubicBezTo>
                <a:cubicBezTo>
                  <a:pt x="281785" y="1621107"/>
                  <a:pt x="379124" y="1715183"/>
                  <a:pt x="484739" y="1828663"/>
                </a:cubicBezTo>
                <a:cubicBezTo>
                  <a:pt x="433473" y="1816193"/>
                  <a:pt x="377298" y="1807690"/>
                  <a:pt x="319066" y="1805271"/>
                </a:cubicBezTo>
                <a:cubicBezTo>
                  <a:pt x="342774" y="2204526"/>
                  <a:pt x="675270" y="2359301"/>
                  <a:pt x="1095798" y="2488933"/>
                </a:cubicBezTo>
                <a:lnTo>
                  <a:pt x="1266566" y="985105"/>
                </a:lnTo>
                <a:lnTo>
                  <a:pt x="728631" y="985105"/>
                </a:lnTo>
                <a:lnTo>
                  <a:pt x="727109" y="987221"/>
                </a:lnTo>
                <a:lnTo>
                  <a:pt x="719586" y="1011455"/>
                </a:lnTo>
                <a:cubicBezTo>
                  <a:pt x="688452" y="1085064"/>
                  <a:pt x="615566" y="1136713"/>
                  <a:pt x="530615" y="1136713"/>
                </a:cubicBezTo>
                <a:cubicBezTo>
                  <a:pt x="417348" y="1136713"/>
                  <a:pt x="325527" y="1044892"/>
                  <a:pt x="325527" y="931625"/>
                </a:cubicBezTo>
                <a:cubicBezTo>
                  <a:pt x="325527" y="818358"/>
                  <a:pt x="417348" y="726537"/>
                  <a:pt x="530615" y="726537"/>
                </a:cubicBezTo>
                <a:cubicBezTo>
                  <a:pt x="615566" y="726537"/>
                  <a:pt x="688452" y="778187"/>
                  <a:pt x="719586" y="851796"/>
                </a:cubicBezTo>
                <a:lnTo>
                  <a:pt x="724380" y="867240"/>
                </a:lnTo>
                <a:lnTo>
                  <a:pt x="728634" y="873151"/>
                </a:lnTo>
                <a:lnTo>
                  <a:pt x="1279279" y="873151"/>
                </a:lnTo>
                <a:lnTo>
                  <a:pt x="1297855" y="709571"/>
                </a:lnTo>
                <a:lnTo>
                  <a:pt x="1251749" y="684545"/>
                </a:lnTo>
                <a:cubicBezTo>
                  <a:pt x="1152204" y="617294"/>
                  <a:pt x="1086755" y="503404"/>
                  <a:pt x="1086755" y="374229"/>
                </a:cubicBezTo>
                <a:cubicBezTo>
                  <a:pt x="1086755" y="167548"/>
                  <a:pt x="1254303" y="0"/>
                  <a:pt x="146098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9340319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Chart 7">
            <a:extLst>
              <a:ext uri="{FF2B5EF4-FFF2-40B4-BE49-F238E27FC236}">
                <a16:creationId xmlns:a16="http://schemas.microsoft.com/office/drawing/2014/main" id="{33A0526B-D650-4B84-838E-20945190F86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92542273"/>
              </p:ext>
            </p:extLst>
          </p:nvPr>
        </p:nvGraphicFramePr>
        <p:xfrm>
          <a:off x="3553189" y="1502326"/>
          <a:ext cx="2358000" cy="25403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Chart 7">
            <a:extLst>
              <a:ext uri="{FF2B5EF4-FFF2-40B4-BE49-F238E27FC236}">
                <a16:creationId xmlns:a16="http://schemas.microsoft.com/office/drawing/2014/main" id="{F9FE031C-E7B7-4BD7-8F14-03E983B0C99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38352412"/>
              </p:ext>
            </p:extLst>
          </p:nvPr>
        </p:nvGraphicFramePr>
        <p:xfrm>
          <a:off x="6289122" y="1502326"/>
          <a:ext cx="2357954" cy="25403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Chart 7">
            <a:extLst>
              <a:ext uri="{FF2B5EF4-FFF2-40B4-BE49-F238E27FC236}">
                <a16:creationId xmlns:a16="http://schemas.microsoft.com/office/drawing/2014/main" id="{88617EE8-1DBC-4828-9BB7-8C0E382789B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89667278"/>
              </p:ext>
            </p:extLst>
          </p:nvPr>
        </p:nvGraphicFramePr>
        <p:xfrm>
          <a:off x="9025008" y="1502326"/>
          <a:ext cx="2357954" cy="25403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6" name="Chart 7">
            <a:extLst>
              <a:ext uri="{FF2B5EF4-FFF2-40B4-BE49-F238E27FC236}">
                <a16:creationId xmlns:a16="http://schemas.microsoft.com/office/drawing/2014/main" id="{FA039383-810F-4C8F-A47F-AFB61347C15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94242411"/>
              </p:ext>
            </p:extLst>
          </p:nvPr>
        </p:nvGraphicFramePr>
        <p:xfrm>
          <a:off x="817304" y="1502326"/>
          <a:ext cx="2357954" cy="25403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7" name="직사각형 1">
            <a:extLst>
              <a:ext uri="{FF2B5EF4-FFF2-40B4-BE49-F238E27FC236}">
                <a16:creationId xmlns:a16="http://schemas.microsoft.com/office/drawing/2014/main" id="{9794179D-DDC2-4C48-991B-9BBD96036A9E}"/>
              </a:ext>
            </a:extLst>
          </p:cNvPr>
          <p:cNvSpPr/>
          <p:nvPr/>
        </p:nvSpPr>
        <p:spPr>
          <a:xfrm>
            <a:off x="916280" y="3896601"/>
            <a:ext cx="2160000" cy="360040"/>
          </a:xfrm>
          <a:prstGeom prst="rect">
            <a:avLst/>
          </a:prstGeom>
          <a:solidFill>
            <a:schemeClr val="accent2">
              <a:alpha val="80000"/>
            </a:schemeClr>
          </a:solidFill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400" b="1" dirty="0"/>
              <a:t>CONTENTS</a:t>
            </a:r>
            <a:endParaRPr lang="ko-KR" altLang="en-US" sz="1400" b="1" dirty="0"/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A57F4E28-CA7B-4A64-A6CA-B3581AE59F27}"/>
              </a:ext>
            </a:extLst>
          </p:cNvPr>
          <p:cNvSpPr/>
          <p:nvPr/>
        </p:nvSpPr>
        <p:spPr>
          <a:xfrm>
            <a:off x="3652182" y="3896601"/>
            <a:ext cx="2160000" cy="360040"/>
          </a:xfrm>
          <a:prstGeom prst="rect">
            <a:avLst/>
          </a:prstGeom>
          <a:solidFill>
            <a:schemeClr val="accent3">
              <a:alpha val="80000"/>
            </a:schemeClr>
          </a:solidFill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400" b="1" dirty="0"/>
              <a:t>CONTENTS</a:t>
            </a:r>
            <a:endParaRPr lang="ko-KR" altLang="en-US" sz="1400" b="1" dirty="0"/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883D46DB-5565-4BC7-BA21-9EF678EEC69F}"/>
              </a:ext>
            </a:extLst>
          </p:cNvPr>
          <p:cNvSpPr/>
          <p:nvPr/>
        </p:nvSpPr>
        <p:spPr>
          <a:xfrm>
            <a:off x="6388084" y="3896601"/>
            <a:ext cx="2160000" cy="360040"/>
          </a:xfrm>
          <a:prstGeom prst="rect">
            <a:avLst/>
          </a:prstGeom>
          <a:solidFill>
            <a:schemeClr val="accent4">
              <a:alpha val="80000"/>
            </a:schemeClr>
          </a:solidFill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400" b="1" dirty="0"/>
              <a:t>CONTENTS</a:t>
            </a:r>
            <a:endParaRPr lang="ko-KR" altLang="en-US" sz="1400" b="1" dirty="0"/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F2DA4242-F594-43A2-BA7F-18F78D35CD9B}"/>
              </a:ext>
            </a:extLst>
          </p:cNvPr>
          <p:cNvSpPr/>
          <p:nvPr/>
        </p:nvSpPr>
        <p:spPr>
          <a:xfrm>
            <a:off x="9123985" y="3896601"/>
            <a:ext cx="2160000" cy="360040"/>
          </a:xfrm>
          <a:prstGeom prst="rect">
            <a:avLst/>
          </a:prstGeom>
          <a:solidFill>
            <a:schemeClr val="accent1">
              <a:alpha val="80000"/>
            </a:schemeClr>
          </a:solidFill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400" b="1" dirty="0"/>
              <a:t>CONTENTS</a:t>
            </a:r>
            <a:endParaRPr lang="ko-KR" altLang="en-US" sz="1400" b="1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849339E-9845-4433-A2A8-57E10662A6F0}"/>
              </a:ext>
            </a:extLst>
          </p:cNvPr>
          <p:cNvSpPr txBox="1"/>
          <p:nvPr/>
        </p:nvSpPr>
        <p:spPr>
          <a:xfrm>
            <a:off x="1452702" y="2387758"/>
            <a:ext cx="97494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40</a:t>
            </a:r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%</a:t>
            </a:r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6710EC1-114B-403C-9608-6BDD08ECEC18}"/>
              </a:ext>
            </a:extLst>
          </p:cNvPr>
          <p:cNvSpPr txBox="1"/>
          <p:nvPr/>
        </p:nvSpPr>
        <p:spPr>
          <a:xfrm>
            <a:off x="4188604" y="2387758"/>
            <a:ext cx="97494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56</a:t>
            </a:r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%</a:t>
            </a:r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30A3DB0-C447-4D57-9E9E-1279E5656AB0}"/>
              </a:ext>
            </a:extLst>
          </p:cNvPr>
          <p:cNvSpPr txBox="1"/>
          <p:nvPr/>
        </p:nvSpPr>
        <p:spPr>
          <a:xfrm>
            <a:off x="6924506" y="2387758"/>
            <a:ext cx="97494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68</a:t>
            </a:r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%</a:t>
            </a:r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AA52429-0FDC-424E-96C8-6808DCC4AD4C}"/>
              </a:ext>
            </a:extLst>
          </p:cNvPr>
          <p:cNvSpPr txBox="1"/>
          <p:nvPr/>
        </p:nvSpPr>
        <p:spPr>
          <a:xfrm>
            <a:off x="9660408" y="2387758"/>
            <a:ext cx="97494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85</a:t>
            </a:r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%</a:t>
            </a:r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59EBFA6-B912-4AFC-9764-0B90FCAD942C}"/>
              </a:ext>
            </a:extLst>
          </p:cNvPr>
          <p:cNvSpPr txBox="1"/>
          <p:nvPr/>
        </p:nvSpPr>
        <p:spPr>
          <a:xfrm>
            <a:off x="1190894" y="5363174"/>
            <a:ext cx="100219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You can simply impress your audience and add a unique zing and appeal to your Presentations. Easy to change colors, photos and Text. </a:t>
            </a:r>
          </a:p>
        </p:txBody>
      </p:sp>
      <p:sp>
        <p:nvSpPr>
          <p:cNvPr id="16" name="자유형 21">
            <a:extLst>
              <a:ext uri="{FF2B5EF4-FFF2-40B4-BE49-F238E27FC236}">
                <a16:creationId xmlns:a16="http://schemas.microsoft.com/office/drawing/2014/main" id="{3FE3637A-3517-4C9F-8ABC-DCC5D31036A8}"/>
              </a:ext>
            </a:extLst>
          </p:cNvPr>
          <p:cNvSpPr/>
          <p:nvPr/>
        </p:nvSpPr>
        <p:spPr>
          <a:xfrm flipV="1">
            <a:off x="927723" y="5188262"/>
            <a:ext cx="10368000" cy="45719"/>
          </a:xfrm>
          <a:custGeom>
            <a:avLst/>
            <a:gdLst>
              <a:gd name="connsiteX0" fmla="*/ 0 w 7226300"/>
              <a:gd name="connsiteY0" fmla="*/ 0 h 0"/>
              <a:gd name="connsiteX1" fmla="*/ 7226300 w 72263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226300">
                <a:moveTo>
                  <a:pt x="0" y="0"/>
                </a:moveTo>
                <a:lnTo>
                  <a:pt x="7226300" y="0"/>
                </a:lnTo>
              </a:path>
            </a:pathLst>
          </a:custGeom>
          <a:ln w="19050">
            <a:solidFill>
              <a:schemeClr val="bg1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1400" dirty="0"/>
          </a:p>
        </p:txBody>
      </p:sp>
      <p:sp>
        <p:nvSpPr>
          <p:cNvPr id="17" name="자유형 24">
            <a:extLst>
              <a:ext uri="{FF2B5EF4-FFF2-40B4-BE49-F238E27FC236}">
                <a16:creationId xmlns:a16="http://schemas.microsoft.com/office/drawing/2014/main" id="{EF2E67AF-69A8-4866-BAF9-BABF3340B720}"/>
              </a:ext>
            </a:extLst>
          </p:cNvPr>
          <p:cNvSpPr/>
          <p:nvPr/>
        </p:nvSpPr>
        <p:spPr>
          <a:xfrm>
            <a:off x="927723" y="6138698"/>
            <a:ext cx="10368000" cy="45719"/>
          </a:xfrm>
          <a:custGeom>
            <a:avLst/>
            <a:gdLst>
              <a:gd name="connsiteX0" fmla="*/ 0 w 7226300"/>
              <a:gd name="connsiteY0" fmla="*/ 0 h 0"/>
              <a:gd name="connsiteX1" fmla="*/ 7226300 w 72263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226300">
                <a:moveTo>
                  <a:pt x="0" y="0"/>
                </a:moveTo>
                <a:lnTo>
                  <a:pt x="7226300" y="0"/>
                </a:lnTo>
              </a:path>
            </a:pathLst>
          </a:custGeom>
          <a:ln w="19050">
            <a:solidFill>
              <a:schemeClr val="bg1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9543313-57E0-44F1-BC9A-7D7574CE49BF}"/>
              </a:ext>
            </a:extLst>
          </p:cNvPr>
          <p:cNvSpPr txBox="1"/>
          <p:nvPr/>
        </p:nvSpPr>
        <p:spPr>
          <a:xfrm>
            <a:off x="916280" y="4326004"/>
            <a:ext cx="216000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Get a modern PowerPoint  Presentation that is beautifully designed.</a:t>
            </a:r>
            <a:endParaRPr lang="ko-KR" altLang="en-US" sz="11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E9931A8-3FFC-4209-AC47-CBE86C0D8F69}"/>
              </a:ext>
            </a:extLst>
          </p:cNvPr>
          <p:cNvSpPr txBox="1"/>
          <p:nvPr/>
        </p:nvSpPr>
        <p:spPr>
          <a:xfrm>
            <a:off x="3652182" y="4326004"/>
            <a:ext cx="216000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Get a modern PowerPoint  Presentation that is beautifully designed.</a:t>
            </a:r>
            <a:endParaRPr lang="ko-KR" altLang="en-US" sz="11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438F7A5-E4FE-42C7-82B5-4080B3C501C8}"/>
              </a:ext>
            </a:extLst>
          </p:cNvPr>
          <p:cNvSpPr txBox="1"/>
          <p:nvPr/>
        </p:nvSpPr>
        <p:spPr>
          <a:xfrm>
            <a:off x="6388084" y="4326004"/>
            <a:ext cx="216000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Get a modern PowerPoint  Presentation that is beautifully designed.</a:t>
            </a:r>
            <a:endParaRPr lang="ko-KR" altLang="en-US" sz="11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CAEBAA1-1B8A-4022-B6F8-16F4D6E27285}"/>
              </a:ext>
            </a:extLst>
          </p:cNvPr>
          <p:cNvSpPr txBox="1"/>
          <p:nvPr/>
        </p:nvSpPr>
        <p:spPr>
          <a:xfrm>
            <a:off x="9123985" y="4326004"/>
            <a:ext cx="216000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Get a modern PowerPoint  Presentation that is beautifully designed.</a:t>
            </a:r>
            <a:endParaRPr lang="ko-KR" altLang="en-US" sz="11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83836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84DCF365-A6E5-4A21-9063-9211FDD55CE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F378574-C82F-4300-A087-B1D71E2FBD8E}"/>
              </a:ext>
            </a:extLst>
          </p:cNvPr>
          <p:cNvSpPr txBox="1"/>
          <p:nvPr/>
        </p:nvSpPr>
        <p:spPr>
          <a:xfrm>
            <a:off x="7948247" y="1554729"/>
            <a:ext cx="3701560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400" dirty="0">
                <a:cs typeface="Arial" pitchFamily="34" charset="0"/>
              </a:rPr>
              <a:t>L</a:t>
            </a:r>
            <a:r>
              <a:rPr lang="en-US" altLang="ko-KR" sz="1400" dirty="0">
                <a:cs typeface="Arial" pitchFamily="34" charset="0"/>
              </a:rPr>
              <a:t>OREM IPSUM DOLOR SIT AMET,</a:t>
            </a:r>
          </a:p>
          <a:p>
            <a:r>
              <a:rPr lang="en-US" altLang="ko-KR" sz="1400" dirty="0">
                <a:cs typeface="Arial" pitchFamily="34" charset="0"/>
              </a:rPr>
              <a:t>CU USU AGAM INTEGRE IMPEDIT.</a:t>
            </a:r>
            <a:endParaRPr lang="ko-KR" altLang="en-US" sz="1400" dirty="0"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55EE76F-C6AE-4F3A-9C17-57A12AE8D53D}"/>
              </a:ext>
            </a:extLst>
          </p:cNvPr>
          <p:cNvSpPr txBox="1"/>
          <p:nvPr/>
        </p:nvSpPr>
        <p:spPr>
          <a:xfrm>
            <a:off x="7948247" y="505897"/>
            <a:ext cx="370156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3200" dirty="0">
                <a:solidFill>
                  <a:schemeClr val="accent1"/>
                </a:solidFill>
                <a:cs typeface="Arial" pitchFamily="34" charset="0"/>
              </a:rPr>
              <a:t>L</a:t>
            </a:r>
            <a:r>
              <a:rPr lang="en-US" altLang="ko-KR" sz="3200" dirty="0">
                <a:solidFill>
                  <a:schemeClr val="accent1"/>
                </a:solidFill>
                <a:cs typeface="Arial" pitchFamily="34" charset="0"/>
              </a:rPr>
              <a:t>OREM IPSUM</a:t>
            </a:r>
          </a:p>
          <a:p>
            <a:r>
              <a:rPr lang="en-US" altLang="ko-KR" sz="3200" dirty="0">
                <a:solidFill>
                  <a:schemeClr val="accent1"/>
                </a:solidFill>
                <a:cs typeface="Arial" pitchFamily="34" charset="0"/>
              </a:rPr>
              <a:t>DOLOR SIT AMET, </a:t>
            </a:r>
            <a:endParaRPr lang="ko-KR" altLang="en-US" sz="3200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C3AC786-E4F2-4986-90DC-974485C91ED0}"/>
              </a:ext>
            </a:extLst>
          </p:cNvPr>
          <p:cNvSpPr txBox="1"/>
          <p:nvPr/>
        </p:nvSpPr>
        <p:spPr>
          <a:xfrm>
            <a:off x="9927704" y="3403275"/>
            <a:ext cx="1080671" cy="923330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accent1"/>
                </a:solidFill>
                <a:cs typeface="Arial" pitchFamily="34" charset="0"/>
              </a:rPr>
              <a:t>01</a:t>
            </a:r>
            <a:endParaRPr lang="ko-KR" altLang="en-US" sz="5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58CE401-3E4D-4EF4-9C98-CFF549DF5BA8}"/>
              </a:ext>
            </a:extLst>
          </p:cNvPr>
          <p:cNvSpPr txBox="1"/>
          <p:nvPr/>
        </p:nvSpPr>
        <p:spPr>
          <a:xfrm>
            <a:off x="9927704" y="4465044"/>
            <a:ext cx="1080671" cy="923330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accent1"/>
                </a:solidFill>
                <a:cs typeface="Arial" pitchFamily="34" charset="0"/>
              </a:rPr>
              <a:t>02</a:t>
            </a:r>
            <a:endParaRPr lang="ko-KR" altLang="en-US" sz="5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CA2236A-E9D0-4D0F-A9B4-0A0A2FC5FD46}"/>
              </a:ext>
            </a:extLst>
          </p:cNvPr>
          <p:cNvSpPr txBox="1"/>
          <p:nvPr/>
        </p:nvSpPr>
        <p:spPr>
          <a:xfrm>
            <a:off x="9927704" y="5526813"/>
            <a:ext cx="1080671" cy="923330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accent1"/>
                </a:solidFill>
                <a:cs typeface="Arial" pitchFamily="34" charset="0"/>
              </a:rPr>
              <a:t>03</a:t>
            </a:r>
            <a:endParaRPr lang="ko-KR" altLang="en-US" sz="5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9" name="Group 33">
            <a:extLst>
              <a:ext uri="{FF2B5EF4-FFF2-40B4-BE49-F238E27FC236}">
                <a16:creationId xmlns:a16="http://schemas.microsoft.com/office/drawing/2014/main" id="{0331E72B-CE29-4317-8B7D-EE901902B0B4}"/>
              </a:ext>
            </a:extLst>
          </p:cNvPr>
          <p:cNvGrpSpPr/>
          <p:nvPr/>
        </p:nvGrpSpPr>
        <p:grpSpPr>
          <a:xfrm>
            <a:off x="6583682" y="3429000"/>
            <a:ext cx="3191622" cy="871880"/>
            <a:chOff x="-475010" y="1114177"/>
            <a:chExt cx="4928532" cy="871880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A91A69F9-1E48-40EF-98A3-D1DA6BE34685}"/>
                </a:ext>
              </a:extLst>
            </p:cNvPr>
            <p:cNvSpPr txBox="1"/>
            <p:nvPr/>
          </p:nvSpPr>
          <p:spPr>
            <a:xfrm>
              <a:off x="-475010" y="1114177"/>
              <a:ext cx="492853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cs typeface="Arial" pitchFamily="34" charset="0"/>
                </a:rPr>
                <a:t>Content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51E0D57B-53C7-460D-B440-466DE55E0BB5}"/>
                </a:ext>
              </a:extLst>
            </p:cNvPr>
            <p:cNvSpPr txBox="1"/>
            <p:nvPr/>
          </p:nvSpPr>
          <p:spPr>
            <a:xfrm>
              <a:off x="-460976" y="1339726"/>
              <a:ext cx="491061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12" name="Group 33">
            <a:extLst>
              <a:ext uri="{FF2B5EF4-FFF2-40B4-BE49-F238E27FC236}">
                <a16:creationId xmlns:a16="http://schemas.microsoft.com/office/drawing/2014/main" id="{4ECD8D8D-5E0E-49C7-844C-345561363A9F}"/>
              </a:ext>
            </a:extLst>
          </p:cNvPr>
          <p:cNvGrpSpPr/>
          <p:nvPr/>
        </p:nvGrpSpPr>
        <p:grpSpPr>
          <a:xfrm>
            <a:off x="6583682" y="4493282"/>
            <a:ext cx="3191622" cy="871880"/>
            <a:chOff x="-475010" y="1114177"/>
            <a:chExt cx="4928532" cy="871880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54C500AA-B30E-445E-8D6F-429B4CB99F76}"/>
                </a:ext>
              </a:extLst>
            </p:cNvPr>
            <p:cNvSpPr txBox="1"/>
            <p:nvPr/>
          </p:nvSpPr>
          <p:spPr>
            <a:xfrm>
              <a:off x="-475010" y="1114177"/>
              <a:ext cx="492853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cs typeface="Arial" pitchFamily="34" charset="0"/>
                </a:rPr>
                <a:t>Content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C85D394C-A363-4F4D-831D-4B30B47CA8E6}"/>
                </a:ext>
              </a:extLst>
            </p:cNvPr>
            <p:cNvSpPr txBox="1"/>
            <p:nvPr/>
          </p:nvSpPr>
          <p:spPr>
            <a:xfrm>
              <a:off x="-460976" y="1339726"/>
              <a:ext cx="491061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15" name="Group 33">
            <a:extLst>
              <a:ext uri="{FF2B5EF4-FFF2-40B4-BE49-F238E27FC236}">
                <a16:creationId xmlns:a16="http://schemas.microsoft.com/office/drawing/2014/main" id="{142ED704-B429-4F96-A78C-CE7DC09AFF66}"/>
              </a:ext>
            </a:extLst>
          </p:cNvPr>
          <p:cNvGrpSpPr/>
          <p:nvPr/>
        </p:nvGrpSpPr>
        <p:grpSpPr>
          <a:xfrm>
            <a:off x="6583682" y="5552538"/>
            <a:ext cx="3191622" cy="871880"/>
            <a:chOff x="-475010" y="1114177"/>
            <a:chExt cx="4928532" cy="871880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1DB8D09B-83DE-4A23-A289-C5FC65EB9ED3}"/>
                </a:ext>
              </a:extLst>
            </p:cNvPr>
            <p:cNvSpPr txBox="1"/>
            <p:nvPr/>
          </p:nvSpPr>
          <p:spPr>
            <a:xfrm>
              <a:off x="-475010" y="1114177"/>
              <a:ext cx="492853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cs typeface="Arial" pitchFamily="34" charset="0"/>
                </a:rPr>
                <a:t>Content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2616A109-679F-4472-83D9-DEB5F657A511}"/>
                </a:ext>
              </a:extLst>
            </p:cNvPr>
            <p:cNvSpPr txBox="1"/>
            <p:nvPr/>
          </p:nvSpPr>
          <p:spPr>
            <a:xfrm>
              <a:off x="-460976" y="1339726"/>
              <a:ext cx="491061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92187E71-F354-4022-A1A8-34A7FE507D25}"/>
              </a:ext>
            </a:extLst>
          </p:cNvPr>
          <p:cNvGrpSpPr/>
          <p:nvPr/>
        </p:nvGrpSpPr>
        <p:grpSpPr>
          <a:xfrm>
            <a:off x="0" y="545888"/>
            <a:ext cx="7601830" cy="1005840"/>
            <a:chOff x="0" y="545888"/>
            <a:chExt cx="7601830" cy="1005840"/>
          </a:xfrm>
        </p:grpSpPr>
        <p:sp>
          <p:nvSpPr>
            <p:cNvPr id="18" name="Arrow: Chevron 17">
              <a:extLst>
                <a:ext uri="{FF2B5EF4-FFF2-40B4-BE49-F238E27FC236}">
                  <a16:creationId xmlns:a16="http://schemas.microsoft.com/office/drawing/2014/main" id="{5B558A55-DC5D-49F0-A4D0-F49F33EB583B}"/>
                </a:ext>
              </a:extLst>
            </p:cNvPr>
            <p:cNvSpPr/>
            <p:nvPr/>
          </p:nvSpPr>
          <p:spPr>
            <a:xfrm>
              <a:off x="6663477" y="545888"/>
              <a:ext cx="731520" cy="1005840"/>
            </a:xfrm>
            <a:prstGeom prst="chevron">
              <a:avLst>
                <a:gd name="adj" fmla="val 56731"/>
              </a:avLst>
            </a:prstGeom>
            <a:solidFill>
              <a:schemeClr val="accent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" name="Arrow: Pentagon 1">
              <a:extLst>
                <a:ext uri="{FF2B5EF4-FFF2-40B4-BE49-F238E27FC236}">
                  <a16:creationId xmlns:a16="http://schemas.microsoft.com/office/drawing/2014/main" id="{2B393331-5D4A-4961-AB58-3DE7220FAF94}"/>
                </a:ext>
              </a:extLst>
            </p:cNvPr>
            <p:cNvSpPr/>
            <p:nvPr/>
          </p:nvSpPr>
          <p:spPr>
            <a:xfrm>
              <a:off x="0" y="545888"/>
              <a:ext cx="6427177" cy="1005840"/>
            </a:xfrm>
            <a:prstGeom prst="homePlate">
              <a:avLst>
                <a:gd name="adj" fmla="val 40909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Arrow: Chevron 18">
              <a:extLst>
                <a:ext uri="{FF2B5EF4-FFF2-40B4-BE49-F238E27FC236}">
                  <a16:creationId xmlns:a16="http://schemas.microsoft.com/office/drawing/2014/main" id="{B251CA05-7D56-47E6-9756-C119C1558F2E}"/>
                </a:ext>
              </a:extLst>
            </p:cNvPr>
            <p:cNvSpPr/>
            <p:nvPr/>
          </p:nvSpPr>
          <p:spPr>
            <a:xfrm>
              <a:off x="7053190" y="545888"/>
              <a:ext cx="548640" cy="1005840"/>
            </a:xfrm>
            <a:prstGeom prst="chevron">
              <a:avLst>
                <a:gd name="adj" fmla="val 74706"/>
              </a:avLst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0" name="Arrow: Chevron 19">
              <a:extLst>
                <a:ext uri="{FF2B5EF4-FFF2-40B4-BE49-F238E27FC236}">
                  <a16:creationId xmlns:a16="http://schemas.microsoft.com/office/drawing/2014/main" id="{7D930977-3753-49D3-962C-D68A88D8CA65}"/>
                </a:ext>
              </a:extLst>
            </p:cNvPr>
            <p:cNvSpPr/>
            <p:nvPr/>
          </p:nvSpPr>
          <p:spPr>
            <a:xfrm>
              <a:off x="6083373" y="545888"/>
              <a:ext cx="914400" cy="1005840"/>
            </a:xfrm>
            <a:prstGeom prst="chevron">
              <a:avLst>
                <a:gd name="adj" fmla="val 45057"/>
              </a:avLst>
            </a:prstGeom>
            <a:solidFill>
              <a:schemeClr val="accent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22" name="Text Placeholder 13">
            <a:extLst>
              <a:ext uri="{FF2B5EF4-FFF2-40B4-BE49-F238E27FC236}">
                <a16:creationId xmlns:a16="http://schemas.microsoft.com/office/drawing/2014/main" id="{2EBEB7C2-D7C3-497B-80DB-D6B9144C801F}"/>
              </a:ext>
            </a:extLst>
          </p:cNvPr>
          <p:cNvSpPr txBox="1">
            <a:spLocks/>
          </p:cNvSpPr>
          <p:nvPr/>
        </p:nvSpPr>
        <p:spPr>
          <a:xfrm>
            <a:off x="478971" y="381845"/>
            <a:ext cx="5129348" cy="1325322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10000"/>
              </a:lnSpc>
              <a:buNone/>
            </a:pPr>
            <a:r>
              <a:rPr lang="en-US" altLang="ko-KR" sz="36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Portfolio Presentation</a:t>
            </a:r>
          </a:p>
        </p:txBody>
      </p:sp>
    </p:spTree>
    <p:extLst>
      <p:ext uri="{BB962C8B-B14F-4D97-AF65-F5344CB8AC3E}">
        <p14:creationId xmlns:p14="http://schemas.microsoft.com/office/powerpoint/2010/main" val="326541626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7">
            <a:extLst>
              <a:ext uri="{FF2B5EF4-FFF2-40B4-BE49-F238E27FC236}">
                <a16:creationId xmlns:a16="http://schemas.microsoft.com/office/drawing/2014/main" id="{C691D38B-70A3-41B9-ACC1-AB9AD1F584F8}"/>
              </a:ext>
            </a:extLst>
          </p:cNvPr>
          <p:cNvGrpSpPr/>
          <p:nvPr/>
        </p:nvGrpSpPr>
        <p:grpSpPr>
          <a:xfrm>
            <a:off x="7678359" y="3454466"/>
            <a:ext cx="3632851" cy="2974487"/>
            <a:chOff x="2217738" y="944563"/>
            <a:chExt cx="8032750" cy="6577013"/>
          </a:xfrm>
          <a:solidFill>
            <a:schemeClr val="accent2"/>
          </a:solidFill>
        </p:grpSpPr>
        <p:sp>
          <p:nvSpPr>
            <p:cNvPr id="4" name="Freeform 9">
              <a:extLst>
                <a:ext uri="{FF2B5EF4-FFF2-40B4-BE49-F238E27FC236}">
                  <a16:creationId xmlns:a16="http://schemas.microsoft.com/office/drawing/2014/main" id="{9E0BDC51-B0C5-49B5-9086-908EB8D3BF9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217738" y="2614613"/>
              <a:ext cx="8032750" cy="4906963"/>
            </a:xfrm>
            <a:custGeom>
              <a:avLst/>
              <a:gdLst>
                <a:gd name="T0" fmla="*/ 4549 w 5060"/>
                <a:gd name="T1" fmla="*/ 1931 h 3091"/>
                <a:gd name="T2" fmla="*/ 4280 w 5060"/>
                <a:gd name="T3" fmla="*/ 1728 h 3091"/>
                <a:gd name="T4" fmla="*/ 20 w 5060"/>
                <a:gd name="T5" fmla="*/ 1848 h 3091"/>
                <a:gd name="T6" fmla="*/ 2866 w 5060"/>
                <a:gd name="T7" fmla="*/ 1097 h 3091"/>
                <a:gd name="T8" fmla="*/ 2382 w 5060"/>
                <a:gd name="T9" fmla="*/ 826 h 3091"/>
                <a:gd name="T10" fmla="*/ 2680 w 5060"/>
                <a:gd name="T11" fmla="*/ 917 h 3091"/>
                <a:gd name="T12" fmla="*/ 2533 w 5060"/>
                <a:gd name="T13" fmla="*/ 773 h 3091"/>
                <a:gd name="T14" fmla="*/ 2753 w 5060"/>
                <a:gd name="T15" fmla="*/ 477 h 3091"/>
                <a:gd name="T16" fmla="*/ 1384 w 5060"/>
                <a:gd name="T17" fmla="*/ 98 h 3091"/>
                <a:gd name="T18" fmla="*/ 1933 w 5060"/>
                <a:gd name="T19" fmla="*/ 311 h 3091"/>
                <a:gd name="T20" fmla="*/ 1911 w 5060"/>
                <a:gd name="T21" fmla="*/ 57 h 3091"/>
                <a:gd name="T22" fmla="*/ 2469 w 5060"/>
                <a:gd name="T23" fmla="*/ 24 h 3091"/>
                <a:gd name="T24" fmla="*/ 2140 w 5060"/>
                <a:gd name="T25" fmla="*/ 320 h 3091"/>
                <a:gd name="T26" fmla="*/ 2353 w 5060"/>
                <a:gd name="T27" fmla="*/ 511 h 3091"/>
                <a:gd name="T28" fmla="*/ 2433 w 5060"/>
                <a:gd name="T29" fmla="*/ 368 h 3091"/>
                <a:gd name="T30" fmla="*/ 2549 w 5060"/>
                <a:gd name="T31" fmla="*/ 720 h 3091"/>
                <a:gd name="T32" fmla="*/ 2328 w 5060"/>
                <a:gd name="T33" fmla="*/ 1037 h 3091"/>
                <a:gd name="T34" fmla="*/ 2246 w 5060"/>
                <a:gd name="T35" fmla="*/ 1542 h 3091"/>
                <a:gd name="T36" fmla="*/ 2640 w 5060"/>
                <a:gd name="T37" fmla="*/ 1724 h 3091"/>
                <a:gd name="T38" fmla="*/ 3069 w 5060"/>
                <a:gd name="T39" fmla="*/ 1968 h 3091"/>
                <a:gd name="T40" fmla="*/ 3240 w 5060"/>
                <a:gd name="T41" fmla="*/ 1860 h 3091"/>
                <a:gd name="T42" fmla="*/ 3209 w 5060"/>
                <a:gd name="T43" fmla="*/ 1488 h 3091"/>
                <a:gd name="T44" fmla="*/ 3044 w 5060"/>
                <a:gd name="T45" fmla="*/ 1191 h 3091"/>
                <a:gd name="T46" fmla="*/ 3180 w 5060"/>
                <a:gd name="T47" fmla="*/ 897 h 3091"/>
                <a:gd name="T48" fmla="*/ 3457 w 5060"/>
                <a:gd name="T49" fmla="*/ 1071 h 3091"/>
                <a:gd name="T50" fmla="*/ 3733 w 5060"/>
                <a:gd name="T51" fmla="*/ 900 h 3091"/>
                <a:gd name="T52" fmla="*/ 4131 w 5060"/>
                <a:gd name="T53" fmla="*/ 1093 h 3091"/>
                <a:gd name="T54" fmla="*/ 4488 w 5060"/>
                <a:gd name="T55" fmla="*/ 1140 h 3091"/>
                <a:gd name="T56" fmla="*/ 4633 w 5060"/>
                <a:gd name="T57" fmla="*/ 1360 h 3091"/>
                <a:gd name="T58" fmla="*/ 4920 w 5060"/>
                <a:gd name="T59" fmla="*/ 1393 h 3091"/>
                <a:gd name="T60" fmla="*/ 4948 w 5060"/>
                <a:gd name="T61" fmla="*/ 1464 h 3091"/>
                <a:gd name="T62" fmla="*/ 4793 w 5060"/>
                <a:gd name="T63" fmla="*/ 1608 h 3091"/>
                <a:gd name="T64" fmla="*/ 4546 w 5060"/>
                <a:gd name="T65" fmla="*/ 1380 h 3091"/>
                <a:gd name="T66" fmla="*/ 4260 w 5060"/>
                <a:gd name="T67" fmla="*/ 1668 h 3091"/>
                <a:gd name="T68" fmla="*/ 4069 w 5060"/>
                <a:gd name="T69" fmla="*/ 1920 h 3091"/>
                <a:gd name="T70" fmla="*/ 4149 w 5060"/>
                <a:gd name="T71" fmla="*/ 1868 h 3091"/>
                <a:gd name="T72" fmla="*/ 4489 w 5060"/>
                <a:gd name="T73" fmla="*/ 2029 h 3091"/>
                <a:gd name="T74" fmla="*/ 4709 w 5060"/>
                <a:gd name="T75" fmla="*/ 1844 h 3091"/>
                <a:gd name="T76" fmla="*/ 4553 w 5060"/>
                <a:gd name="T77" fmla="*/ 2340 h 3091"/>
                <a:gd name="T78" fmla="*/ 4417 w 5060"/>
                <a:gd name="T79" fmla="*/ 2204 h 3091"/>
                <a:gd name="T80" fmla="*/ 4089 w 5060"/>
                <a:gd name="T81" fmla="*/ 2268 h 3091"/>
                <a:gd name="T82" fmla="*/ 3920 w 5060"/>
                <a:gd name="T83" fmla="*/ 2540 h 3091"/>
                <a:gd name="T84" fmla="*/ 3589 w 5060"/>
                <a:gd name="T85" fmla="*/ 2868 h 3091"/>
                <a:gd name="T86" fmla="*/ 3395 w 5060"/>
                <a:gd name="T87" fmla="*/ 3049 h 3091"/>
                <a:gd name="T88" fmla="*/ 3462 w 5060"/>
                <a:gd name="T89" fmla="*/ 2684 h 3091"/>
                <a:gd name="T90" fmla="*/ 3053 w 5060"/>
                <a:gd name="T91" fmla="*/ 2540 h 3091"/>
                <a:gd name="T92" fmla="*/ 2573 w 5060"/>
                <a:gd name="T93" fmla="*/ 2628 h 3091"/>
                <a:gd name="T94" fmla="*/ 2046 w 5060"/>
                <a:gd name="T95" fmla="*/ 2624 h 3091"/>
                <a:gd name="T96" fmla="*/ 700 w 5060"/>
                <a:gd name="T97" fmla="*/ 2508 h 3091"/>
                <a:gd name="T98" fmla="*/ 348 w 5060"/>
                <a:gd name="T99" fmla="*/ 2438 h 3091"/>
                <a:gd name="T100" fmla="*/ 244 w 5060"/>
                <a:gd name="T101" fmla="*/ 1964 h 3091"/>
                <a:gd name="T102" fmla="*/ 260 w 5060"/>
                <a:gd name="T103" fmla="*/ 1617 h 3091"/>
                <a:gd name="T104" fmla="*/ 57 w 5060"/>
                <a:gd name="T105" fmla="*/ 1024 h 3091"/>
                <a:gd name="T106" fmla="*/ 173 w 5060"/>
                <a:gd name="T107" fmla="*/ 637 h 3091"/>
                <a:gd name="T108" fmla="*/ 426 w 5060"/>
                <a:gd name="T109" fmla="*/ 260 h 3091"/>
                <a:gd name="T110" fmla="*/ 689 w 5060"/>
                <a:gd name="T111" fmla="*/ 228 h 3091"/>
                <a:gd name="T112" fmla="*/ 1069 w 5060"/>
                <a:gd name="T113" fmla="*/ 317 h 3091"/>
                <a:gd name="T114" fmla="*/ 1349 w 5060"/>
                <a:gd name="T115" fmla="*/ 504 h 3091"/>
                <a:gd name="T116" fmla="*/ 1629 w 5060"/>
                <a:gd name="T117" fmla="*/ 717 h 3091"/>
                <a:gd name="T118" fmla="*/ 1600 w 5060"/>
                <a:gd name="T119" fmla="*/ 580 h 3091"/>
                <a:gd name="T120" fmla="*/ 1986 w 5060"/>
                <a:gd name="T121" fmla="*/ 651 h 3091"/>
                <a:gd name="T122" fmla="*/ 2069 w 5060"/>
                <a:gd name="T123" fmla="*/ 620 h 3091"/>
                <a:gd name="T124" fmla="*/ 2028 w 5060"/>
                <a:gd name="T125" fmla="*/ 298 h 3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5060" h="3091">
                  <a:moveTo>
                    <a:pt x="3317" y="2666"/>
                  </a:moveTo>
                  <a:lnTo>
                    <a:pt x="3333" y="2668"/>
                  </a:lnTo>
                  <a:lnTo>
                    <a:pt x="3337" y="2677"/>
                  </a:lnTo>
                  <a:lnTo>
                    <a:pt x="3346" y="2677"/>
                  </a:lnTo>
                  <a:lnTo>
                    <a:pt x="3346" y="2682"/>
                  </a:lnTo>
                  <a:lnTo>
                    <a:pt x="3348" y="2686"/>
                  </a:lnTo>
                  <a:lnTo>
                    <a:pt x="3348" y="2691"/>
                  </a:lnTo>
                  <a:lnTo>
                    <a:pt x="3349" y="2697"/>
                  </a:lnTo>
                  <a:lnTo>
                    <a:pt x="3349" y="2704"/>
                  </a:lnTo>
                  <a:lnTo>
                    <a:pt x="3346" y="2704"/>
                  </a:lnTo>
                  <a:lnTo>
                    <a:pt x="3346" y="2708"/>
                  </a:lnTo>
                  <a:lnTo>
                    <a:pt x="3304" y="2711"/>
                  </a:lnTo>
                  <a:lnTo>
                    <a:pt x="3257" y="2713"/>
                  </a:lnTo>
                  <a:lnTo>
                    <a:pt x="3257" y="2691"/>
                  </a:lnTo>
                  <a:lnTo>
                    <a:pt x="3268" y="2686"/>
                  </a:lnTo>
                  <a:lnTo>
                    <a:pt x="3282" y="2678"/>
                  </a:lnTo>
                  <a:lnTo>
                    <a:pt x="3298" y="2669"/>
                  </a:lnTo>
                  <a:lnTo>
                    <a:pt x="3317" y="2666"/>
                  </a:lnTo>
                  <a:close/>
                  <a:moveTo>
                    <a:pt x="349" y="2217"/>
                  </a:moveTo>
                  <a:lnTo>
                    <a:pt x="355" y="2237"/>
                  </a:lnTo>
                  <a:lnTo>
                    <a:pt x="358" y="2258"/>
                  </a:lnTo>
                  <a:lnTo>
                    <a:pt x="366" y="2280"/>
                  </a:lnTo>
                  <a:lnTo>
                    <a:pt x="369" y="2280"/>
                  </a:lnTo>
                  <a:lnTo>
                    <a:pt x="369" y="2297"/>
                  </a:lnTo>
                  <a:lnTo>
                    <a:pt x="373" y="2297"/>
                  </a:lnTo>
                  <a:lnTo>
                    <a:pt x="373" y="2233"/>
                  </a:lnTo>
                  <a:lnTo>
                    <a:pt x="349" y="2217"/>
                  </a:lnTo>
                  <a:close/>
                  <a:moveTo>
                    <a:pt x="4029" y="2160"/>
                  </a:moveTo>
                  <a:lnTo>
                    <a:pt x="4029" y="2173"/>
                  </a:lnTo>
                  <a:lnTo>
                    <a:pt x="4033" y="2173"/>
                  </a:lnTo>
                  <a:lnTo>
                    <a:pt x="4033" y="2160"/>
                  </a:lnTo>
                  <a:lnTo>
                    <a:pt x="4029" y="2160"/>
                  </a:lnTo>
                  <a:close/>
                  <a:moveTo>
                    <a:pt x="273" y="2137"/>
                  </a:moveTo>
                  <a:lnTo>
                    <a:pt x="273" y="2140"/>
                  </a:lnTo>
                  <a:lnTo>
                    <a:pt x="277" y="2140"/>
                  </a:lnTo>
                  <a:lnTo>
                    <a:pt x="277" y="2144"/>
                  </a:lnTo>
                  <a:lnTo>
                    <a:pt x="282" y="2148"/>
                  </a:lnTo>
                  <a:lnTo>
                    <a:pt x="286" y="2149"/>
                  </a:lnTo>
                  <a:lnTo>
                    <a:pt x="289" y="2151"/>
                  </a:lnTo>
                  <a:lnTo>
                    <a:pt x="295" y="2155"/>
                  </a:lnTo>
                  <a:lnTo>
                    <a:pt x="300" y="2157"/>
                  </a:lnTo>
                  <a:lnTo>
                    <a:pt x="300" y="2144"/>
                  </a:lnTo>
                  <a:lnTo>
                    <a:pt x="297" y="2144"/>
                  </a:lnTo>
                  <a:lnTo>
                    <a:pt x="293" y="2140"/>
                  </a:lnTo>
                  <a:lnTo>
                    <a:pt x="288" y="2138"/>
                  </a:lnTo>
                  <a:lnTo>
                    <a:pt x="282" y="2137"/>
                  </a:lnTo>
                  <a:lnTo>
                    <a:pt x="273" y="2137"/>
                  </a:lnTo>
                  <a:close/>
                  <a:moveTo>
                    <a:pt x="4549" y="1931"/>
                  </a:moveTo>
                  <a:lnTo>
                    <a:pt x="4573" y="1931"/>
                  </a:lnTo>
                  <a:lnTo>
                    <a:pt x="4577" y="1988"/>
                  </a:lnTo>
                  <a:lnTo>
                    <a:pt x="4542" y="1995"/>
                  </a:lnTo>
                  <a:lnTo>
                    <a:pt x="4509" y="2004"/>
                  </a:lnTo>
                  <a:lnTo>
                    <a:pt x="4489" y="2004"/>
                  </a:lnTo>
                  <a:lnTo>
                    <a:pt x="4478" y="2008"/>
                  </a:lnTo>
                  <a:lnTo>
                    <a:pt x="4464" y="2013"/>
                  </a:lnTo>
                  <a:lnTo>
                    <a:pt x="4449" y="2013"/>
                  </a:lnTo>
                  <a:lnTo>
                    <a:pt x="4449" y="2008"/>
                  </a:lnTo>
                  <a:lnTo>
                    <a:pt x="4429" y="2004"/>
                  </a:lnTo>
                  <a:lnTo>
                    <a:pt x="4426" y="1964"/>
                  </a:lnTo>
                  <a:lnTo>
                    <a:pt x="4449" y="1964"/>
                  </a:lnTo>
                  <a:lnTo>
                    <a:pt x="4449" y="1971"/>
                  </a:lnTo>
                  <a:lnTo>
                    <a:pt x="4455" y="1975"/>
                  </a:lnTo>
                  <a:lnTo>
                    <a:pt x="4460" y="1978"/>
                  </a:lnTo>
                  <a:lnTo>
                    <a:pt x="4466" y="1982"/>
                  </a:lnTo>
                  <a:lnTo>
                    <a:pt x="4469" y="1988"/>
                  </a:lnTo>
                  <a:lnTo>
                    <a:pt x="4480" y="1980"/>
                  </a:lnTo>
                  <a:lnTo>
                    <a:pt x="4480" y="1977"/>
                  </a:lnTo>
                  <a:lnTo>
                    <a:pt x="4497" y="1971"/>
                  </a:lnTo>
                  <a:lnTo>
                    <a:pt x="4500" y="1964"/>
                  </a:lnTo>
                  <a:lnTo>
                    <a:pt x="4513" y="1964"/>
                  </a:lnTo>
                  <a:lnTo>
                    <a:pt x="4513" y="1960"/>
                  </a:lnTo>
                  <a:lnTo>
                    <a:pt x="4520" y="1960"/>
                  </a:lnTo>
                  <a:lnTo>
                    <a:pt x="4526" y="1953"/>
                  </a:lnTo>
                  <a:lnTo>
                    <a:pt x="4531" y="1949"/>
                  </a:lnTo>
                  <a:lnTo>
                    <a:pt x="4535" y="1948"/>
                  </a:lnTo>
                  <a:lnTo>
                    <a:pt x="4538" y="1948"/>
                  </a:lnTo>
                  <a:lnTo>
                    <a:pt x="4542" y="1946"/>
                  </a:lnTo>
                  <a:lnTo>
                    <a:pt x="4544" y="1944"/>
                  </a:lnTo>
                  <a:lnTo>
                    <a:pt x="4548" y="1938"/>
                  </a:lnTo>
                  <a:lnTo>
                    <a:pt x="4549" y="1931"/>
                  </a:lnTo>
                  <a:close/>
                  <a:moveTo>
                    <a:pt x="4420" y="1668"/>
                  </a:moveTo>
                  <a:lnTo>
                    <a:pt x="4420" y="1688"/>
                  </a:lnTo>
                  <a:lnTo>
                    <a:pt x="4417" y="1700"/>
                  </a:lnTo>
                  <a:lnTo>
                    <a:pt x="4409" y="1708"/>
                  </a:lnTo>
                  <a:lnTo>
                    <a:pt x="4398" y="1715"/>
                  </a:lnTo>
                  <a:lnTo>
                    <a:pt x="4386" y="1720"/>
                  </a:lnTo>
                  <a:lnTo>
                    <a:pt x="4373" y="1720"/>
                  </a:lnTo>
                  <a:lnTo>
                    <a:pt x="4373" y="1724"/>
                  </a:lnTo>
                  <a:lnTo>
                    <a:pt x="4360" y="1724"/>
                  </a:lnTo>
                  <a:lnTo>
                    <a:pt x="4360" y="1728"/>
                  </a:lnTo>
                  <a:lnTo>
                    <a:pt x="4349" y="1728"/>
                  </a:lnTo>
                  <a:lnTo>
                    <a:pt x="4349" y="1733"/>
                  </a:lnTo>
                  <a:lnTo>
                    <a:pt x="4340" y="1733"/>
                  </a:lnTo>
                  <a:lnTo>
                    <a:pt x="4340" y="1737"/>
                  </a:lnTo>
                  <a:lnTo>
                    <a:pt x="4280" y="1733"/>
                  </a:lnTo>
                  <a:lnTo>
                    <a:pt x="4280" y="1728"/>
                  </a:lnTo>
                  <a:lnTo>
                    <a:pt x="4240" y="1733"/>
                  </a:lnTo>
                  <a:lnTo>
                    <a:pt x="4240" y="1708"/>
                  </a:lnTo>
                  <a:lnTo>
                    <a:pt x="4253" y="1700"/>
                  </a:lnTo>
                  <a:lnTo>
                    <a:pt x="4253" y="1697"/>
                  </a:lnTo>
                  <a:lnTo>
                    <a:pt x="4289" y="1688"/>
                  </a:lnTo>
                  <a:lnTo>
                    <a:pt x="4289" y="1684"/>
                  </a:lnTo>
                  <a:lnTo>
                    <a:pt x="4297" y="1684"/>
                  </a:lnTo>
                  <a:lnTo>
                    <a:pt x="4300" y="1677"/>
                  </a:lnTo>
                  <a:lnTo>
                    <a:pt x="4317" y="1677"/>
                  </a:lnTo>
                  <a:lnTo>
                    <a:pt x="4348" y="1669"/>
                  </a:lnTo>
                  <a:lnTo>
                    <a:pt x="4384" y="1668"/>
                  </a:lnTo>
                  <a:lnTo>
                    <a:pt x="4420" y="1668"/>
                  </a:lnTo>
                  <a:close/>
                  <a:moveTo>
                    <a:pt x="37" y="1631"/>
                  </a:moveTo>
                  <a:lnTo>
                    <a:pt x="66" y="1631"/>
                  </a:lnTo>
                  <a:lnTo>
                    <a:pt x="69" y="1640"/>
                  </a:lnTo>
                  <a:lnTo>
                    <a:pt x="80" y="1640"/>
                  </a:lnTo>
                  <a:lnTo>
                    <a:pt x="80" y="1648"/>
                  </a:lnTo>
                  <a:lnTo>
                    <a:pt x="89" y="1648"/>
                  </a:lnTo>
                  <a:lnTo>
                    <a:pt x="91" y="1655"/>
                  </a:lnTo>
                  <a:lnTo>
                    <a:pt x="95" y="1660"/>
                  </a:lnTo>
                  <a:lnTo>
                    <a:pt x="98" y="1666"/>
                  </a:lnTo>
                  <a:lnTo>
                    <a:pt x="100" y="1673"/>
                  </a:lnTo>
                  <a:lnTo>
                    <a:pt x="129" y="1673"/>
                  </a:lnTo>
                  <a:lnTo>
                    <a:pt x="129" y="1677"/>
                  </a:lnTo>
                  <a:lnTo>
                    <a:pt x="133" y="1677"/>
                  </a:lnTo>
                  <a:lnTo>
                    <a:pt x="133" y="1708"/>
                  </a:lnTo>
                  <a:lnTo>
                    <a:pt x="129" y="1708"/>
                  </a:lnTo>
                  <a:lnTo>
                    <a:pt x="129" y="1717"/>
                  </a:lnTo>
                  <a:lnTo>
                    <a:pt x="120" y="1720"/>
                  </a:lnTo>
                  <a:lnTo>
                    <a:pt x="120" y="1728"/>
                  </a:lnTo>
                  <a:lnTo>
                    <a:pt x="117" y="1728"/>
                  </a:lnTo>
                  <a:lnTo>
                    <a:pt x="117" y="1737"/>
                  </a:lnTo>
                  <a:lnTo>
                    <a:pt x="93" y="1757"/>
                  </a:lnTo>
                  <a:lnTo>
                    <a:pt x="93" y="1764"/>
                  </a:lnTo>
                  <a:lnTo>
                    <a:pt x="89" y="1764"/>
                  </a:lnTo>
                  <a:lnTo>
                    <a:pt x="89" y="1804"/>
                  </a:lnTo>
                  <a:lnTo>
                    <a:pt x="86" y="1804"/>
                  </a:lnTo>
                  <a:lnTo>
                    <a:pt x="86" y="1813"/>
                  </a:lnTo>
                  <a:lnTo>
                    <a:pt x="69" y="1824"/>
                  </a:lnTo>
                  <a:lnTo>
                    <a:pt x="73" y="1897"/>
                  </a:lnTo>
                  <a:lnTo>
                    <a:pt x="37" y="1897"/>
                  </a:lnTo>
                  <a:lnTo>
                    <a:pt x="33" y="1884"/>
                  </a:lnTo>
                  <a:lnTo>
                    <a:pt x="29" y="1884"/>
                  </a:lnTo>
                  <a:lnTo>
                    <a:pt x="29" y="1877"/>
                  </a:lnTo>
                  <a:lnTo>
                    <a:pt x="26" y="1877"/>
                  </a:lnTo>
                  <a:lnTo>
                    <a:pt x="26" y="1860"/>
                  </a:lnTo>
                  <a:lnTo>
                    <a:pt x="20" y="1860"/>
                  </a:lnTo>
                  <a:lnTo>
                    <a:pt x="20" y="1848"/>
                  </a:lnTo>
                  <a:lnTo>
                    <a:pt x="17" y="1848"/>
                  </a:lnTo>
                  <a:lnTo>
                    <a:pt x="17" y="1828"/>
                  </a:lnTo>
                  <a:lnTo>
                    <a:pt x="13" y="1828"/>
                  </a:lnTo>
                  <a:lnTo>
                    <a:pt x="13" y="1777"/>
                  </a:lnTo>
                  <a:lnTo>
                    <a:pt x="17" y="1777"/>
                  </a:lnTo>
                  <a:lnTo>
                    <a:pt x="20" y="1708"/>
                  </a:lnTo>
                  <a:lnTo>
                    <a:pt x="17" y="1708"/>
                  </a:lnTo>
                  <a:lnTo>
                    <a:pt x="17" y="1688"/>
                  </a:lnTo>
                  <a:lnTo>
                    <a:pt x="20" y="1669"/>
                  </a:lnTo>
                  <a:lnTo>
                    <a:pt x="26" y="1657"/>
                  </a:lnTo>
                  <a:lnTo>
                    <a:pt x="26" y="1640"/>
                  </a:lnTo>
                  <a:lnTo>
                    <a:pt x="37" y="1637"/>
                  </a:lnTo>
                  <a:lnTo>
                    <a:pt x="37" y="1631"/>
                  </a:lnTo>
                  <a:close/>
                  <a:moveTo>
                    <a:pt x="4260" y="1148"/>
                  </a:moveTo>
                  <a:lnTo>
                    <a:pt x="4260" y="1151"/>
                  </a:lnTo>
                  <a:lnTo>
                    <a:pt x="4253" y="1164"/>
                  </a:lnTo>
                  <a:lnTo>
                    <a:pt x="4246" y="1177"/>
                  </a:lnTo>
                  <a:lnTo>
                    <a:pt x="4240" y="1193"/>
                  </a:lnTo>
                  <a:lnTo>
                    <a:pt x="4237" y="1193"/>
                  </a:lnTo>
                  <a:lnTo>
                    <a:pt x="4237" y="1220"/>
                  </a:lnTo>
                  <a:lnTo>
                    <a:pt x="4229" y="1224"/>
                  </a:lnTo>
                  <a:lnTo>
                    <a:pt x="4226" y="1260"/>
                  </a:lnTo>
                  <a:lnTo>
                    <a:pt x="4237" y="1257"/>
                  </a:lnTo>
                  <a:lnTo>
                    <a:pt x="4266" y="1148"/>
                  </a:lnTo>
                  <a:lnTo>
                    <a:pt x="4260" y="1148"/>
                  </a:lnTo>
                  <a:close/>
                  <a:moveTo>
                    <a:pt x="2229" y="1028"/>
                  </a:moveTo>
                  <a:lnTo>
                    <a:pt x="2231" y="1029"/>
                  </a:lnTo>
                  <a:lnTo>
                    <a:pt x="2231" y="1031"/>
                  </a:lnTo>
                  <a:lnTo>
                    <a:pt x="2231" y="1031"/>
                  </a:lnTo>
                  <a:lnTo>
                    <a:pt x="2233" y="1031"/>
                  </a:lnTo>
                  <a:lnTo>
                    <a:pt x="2235" y="1031"/>
                  </a:lnTo>
                  <a:lnTo>
                    <a:pt x="2237" y="1033"/>
                  </a:lnTo>
                  <a:lnTo>
                    <a:pt x="2235" y="1031"/>
                  </a:lnTo>
                  <a:lnTo>
                    <a:pt x="2235" y="1029"/>
                  </a:lnTo>
                  <a:lnTo>
                    <a:pt x="2235" y="1029"/>
                  </a:lnTo>
                  <a:lnTo>
                    <a:pt x="2233" y="1029"/>
                  </a:lnTo>
                  <a:lnTo>
                    <a:pt x="2231" y="1029"/>
                  </a:lnTo>
                  <a:lnTo>
                    <a:pt x="2229" y="1028"/>
                  </a:lnTo>
                  <a:close/>
                  <a:moveTo>
                    <a:pt x="2886" y="1017"/>
                  </a:moveTo>
                  <a:lnTo>
                    <a:pt x="2886" y="1020"/>
                  </a:lnTo>
                  <a:lnTo>
                    <a:pt x="2889" y="1020"/>
                  </a:lnTo>
                  <a:lnTo>
                    <a:pt x="2891" y="1058"/>
                  </a:lnTo>
                  <a:lnTo>
                    <a:pt x="2893" y="1100"/>
                  </a:lnTo>
                  <a:lnTo>
                    <a:pt x="2886" y="1100"/>
                  </a:lnTo>
                  <a:lnTo>
                    <a:pt x="2880" y="1098"/>
                  </a:lnTo>
                  <a:lnTo>
                    <a:pt x="2875" y="1098"/>
                  </a:lnTo>
                  <a:lnTo>
                    <a:pt x="2871" y="1097"/>
                  </a:lnTo>
                  <a:lnTo>
                    <a:pt x="2866" y="1097"/>
                  </a:lnTo>
                  <a:lnTo>
                    <a:pt x="2858" y="1073"/>
                  </a:lnTo>
                  <a:lnTo>
                    <a:pt x="2855" y="1049"/>
                  </a:lnTo>
                  <a:lnTo>
                    <a:pt x="2853" y="1020"/>
                  </a:lnTo>
                  <a:lnTo>
                    <a:pt x="2868" y="1017"/>
                  </a:lnTo>
                  <a:lnTo>
                    <a:pt x="2886" y="1017"/>
                  </a:lnTo>
                  <a:close/>
                  <a:moveTo>
                    <a:pt x="2720" y="1004"/>
                  </a:moveTo>
                  <a:lnTo>
                    <a:pt x="2749" y="1004"/>
                  </a:lnTo>
                  <a:lnTo>
                    <a:pt x="2753" y="1037"/>
                  </a:lnTo>
                  <a:lnTo>
                    <a:pt x="2749" y="1037"/>
                  </a:lnTo>
                  <a:lnTo>
                    <a:pt x="2749" y="1044"/>
                  </a:lnTo>
                  <a:lnTo>
                    <a:pt x="2746" y="1044"/>
                  </a:lnTo>
                  <a:lnTo>
                    <a:pt x="2746" y="1057"/>
                  </a:lnTo>
                  <a:lnTo>
                    <a:pt x="2740" y="1057"/>
                  </a:lnTo>
                  <a:lnTo>
                    <a:pt x="2740" y="1064"/>
                  </a:lnTo>
                  <a:lnTo>
                    <a:pt x="2737" y="1064"/>
                  </a:lnTo>
                  <a:lnTo>
                    <a:pt x="2737" y="1080"/>
                  </a:lnTo>
                  <a:lnTo>
                    <a:pt x="2726" y="1088"/>
                  </a:lnTo>
                  <a:lnTo>
                    <a:pt x="2726" y="1097"/>
                  </a:lnTo>
                  <a:lnTo>
                    <a:pt x="2720" y="1097"/>
                  </a:lnTo>
                  <a:lnTo>
                    <a:pt x="2717" y="1104"/>
                  </a:lnTo>
                  <a:lnTo>
                    <a:pt x="2697" y="1104"/>
                  </a:lnTo>
                  <a:lnTo>
                    <a:pt x="2697" y="1033"/>
                  </a:lnTo>
                  <a:lnTo>
                    <a:pt x="2700" y="1033"/>
                  </a:lnTo>
                  <a:lnTo>
                    <a:pt x="2706" y="1026"/>
                  </a:lnTo>
                  <a:lnTo>
                    <a:pt x="2709" y="1020"/>
                  </a:lnTo>
                  <a:lnTo>
                    <a:pt x="2715" y="1017"/>
                  </a:lnTo>
                  <a:lnTo>
                    <a:pt x="2718" y="1011"/>
                  </a:lnTo>
                  <a:lnTo>
                    <a:pt x="2720" y="1004"/>
                  </a:lnTo>
                  <a:close/>
                  <a:moveTo>
                    <a:pt x="2889" y="884"/>
                  </a:moveTo>
                  <a:lnTo>
                    <a:pt x="2920" y="884"/>
                  </a:lnTo>
                  <a:lnTo>
                    <a:pt x="2924" y="898"/>
                  </a:lnTo>
                  <a:lnTo>
                    <a:pt x="2926" y="917"/>
                  </a:lnTo>
                  <a:lnTo>
                    <a:pt x="2906" y="915"/>
                  </a:lnTo>
                  <a:lnTo>
                    <a:pt x="2889" y="913"/>
                  </a:lnTo>
                  <a:lnTo>
                    <a:pt x="2889" y="884"/>
                  </a:lnTo>
                  <a:close/>
                  <a:moveTo>
                    <a:pt x="2349" y="813"/>
                  </a:moveTo>
                  <a:lnTo>
                    <a:pt x="2349" y="820"/>
                  </a:lnTo>
                  <a:lnTo>
                    <a:pt x="2360" y="826"/>
                  </a:lnTo>
                  <a:lnTo>
                    <a:pt x="2371" y="835"/>
                  </a:lnTo>
                  <a:lnTo>
                    <a:pt x="2380" y="842"/>
                  </a:lnTo>
                  <a:lnTo>
                    <a:pt x="2393" y="848"/>
                  </a:lnTo>
                  <a:lnTo>
                    <a:pt x="2393" y="844"/>
                  </a:lnTo>
                  <a:lnTo>
                    <a:pt x="2413" y="844"/>
                  </a:lnTo>
                  <a:lnTo>
                    <a:pt x="2413" y="840"/>
                  </a:lnTo>
                  <a:lnTo>
                    <a:pt x="2417" y="840"/>
                  </a:lnTo>
                  <a:lnTo>
                    <a:pt x="2417" y="837"/>
                  </a:lnTo>
                  <a:lnTo>
                    <a:pt x="2398" y="833"/>
                  </a:lnTo>
                  <a:lnTo>
                    <a:pt x="2382" y="826"/>
                  </a:lnTo>
                  <a:lnTo>
                    <a:pt x="2366" y="818"/>
                  </a:lnTo>
                  <a:lnTo>
                    <a:pt x="2349" y="813"/>
                  </a:lnTo>
                  <a:close/>
                  <a:moveTo>
                    <a:pt x="2533" y="773"/>
                  </a:moveTo>
                  <a:lnTo>
                    <a:pt x="2553" y="800"/>
                  </a:lnTo>
                  <a:lnTo>
                    <a:pt x="2557" y="800"/>
                  </a:lnTo>
                  <a:lnTo>
                    <a:pt x="2557" y="797"/>
                  </a:lnTo>
                  <a:lnTo>
                    <a:pt x="2580" y="797"/>
                  </a:lnTo>
                  <a:lnTo>
                    <a:pt x="2580" y="800"/>
                  </a:lnTo>
                  <a:lnTo>
                    <a:pt x="2589" y="800"/>
                  </a:lnTo>
                  <a:lnTo>
                    <a:pt x="2597" y="813"/>
                  </a:lnTo>
                  <a:lnTo>
                    <a:pt x="2626" y="813"/>
                  </a:lnTo>
                  <a:lnTo>
                    <a:pt x="2626" y="817"/>
                  </a:lnTo>
                  <a:lnTo>
                    <a:pt x="2633" y="817"/>
                  </a:lnTo>
                  <a:lnTo>
                    <a:pt x="2633" y="820"/>
                  </a:lnTo>
                  <a:lnTo>
                    <a:pt x="2646" y="820"/>
                  </a:lnTo>
                  <a:lnTo>
                    <a:pt x="2646" y="824"/>
                  </a:lnTo>
                  <a:lnTo>
                    <a:pt x="2693" y="833"/>
                  </a:lnTo>
                  <a:lnTo>
                    <a:pt x="2713" y="857"/>
                  </a:lnTo>
                  <a:lnTo>
                    <a:pt x="2717" y="857"/>
                  </a:lnTo>
                  <a:lnTo>
                    <a:pt x="2718" y="860"/>
                  </a:lnTo>
                  <a:lnTo>
                    <a:pt x="2720" y="866"/>
                  </a:lnTo>
                  <a:lnTo>
                    <a:pt x="2720" y="869"/>
                  </a:lnTo>
                  <a:lnTo>
                    <a:pt x="2718" y="871"/>
                  </a:lnTo>
                  <a:lnTo>
                    <a:pt x="2718" y="873"/>
                  </a:lnTo>
                  <a:lnTo>
                    <a:pt x="2720" y="877"/>
                  </a:lnTo>
                  <a:lnTo>
                    <a:pt x="2724" y="877"/>
                  </a:lnTo>
                  <a:lnTo>
                    <a:pt x="2729" y="878"/>
                  </a:lnTo>
                  <a:lnTo>
                    <a:pt x="2737" y="880"/>
                  </a:lnTo>
                  <a:lnTo>
                    <a:pt x="2746" y="873"/>
                  </a:lnTo>
                  <a:lnTo>
                    <a:pt x="2757" y="871"/>
                  </a:lnTo>
                  <a:lnTo>
                    <a:pt x="2769" y="873"/>
                  </a:lnTo>
                  <a:lnTo>
                    <a:pt x="2780" y="877"/>
                  </a:lnTo>
                  <a:lnTo>
                    <a:pt x="2786" y="888"/>
                  </a:lnTo>
                  <a:lnTo>
                    <a:pt x="2789" y="888"/>
                  </a:lnTo>
                  <a:lnTo>
                    <a:pt x="2789" y="917"/>
                  </a:lnTo>
                  <a:lnTo>
                    <a:pt x="2786" y="917"/>
                  </a:lnTo>
                  <a:lnTo>
                    <a:pt x="2782" y="924"/>
                  </a:lnTo>
                  <a:lnTo>
                    <a:pt x="2780" y="929"/>
                  </a:lnTo>
                  <a:lnTo>
                    <a:pt x="2777" y="935"/>
                  </a:lnTo>
                  <a:lnTo>
                    <a:pt x="2773" y="940"/>
                  </a:lnTo>
                  <a:lnTo>
                    <a:pt x="2706" y="940"/>
                  </a:lnTo>
                  <a:lnTo>
                    <a:pt x="2704" y="933"/>
                  </a:lnTo>
                  <a:lnTo>
                    <a:pt x="2702" y="928"/>
                  </a:lnTo>
                  <a:lnTo>
                    <a:pt x="2698" y="924"/>
                  </a:lnTo>
                  <a:lnTo>
                    <a:pt x="2695" y="922"/>
                  </a:lnTo>
                  <a:lnTo>
                    <a:pt x="2689" y="920"/>
                  </a:lnTo>
                  <a:lnTo>
                    <a:pt x="2680" y="920"/>
                  </a:lnTo>
                  <a:lnTo>
                    <a:pt x="2680" y="917"/>
                  </a:lnTo>
                  <a:lnTo>
                    <a:pt x="2666" y="917"/>
                  </a:lnTo>
                  <a:lnTo>
                    <a:pt x="2666" y="908"/>
                  </a:lnTo>
                  <a:lnTo>
                    <a:pt x="2657" y="913"/>
                  </a:lnTo>
                  <a:lnTo>
                    <a:pt x="2655" y="924"/>
                  </a:lnTo>
                  <a:lnTo>
                    <a:pt x="2655" y="938"/>
                  </a:lnTo>
                  <a:lnTo>
                    <a:pt x="2653" y="951"/>
                  </a:lnTo>
                  <a:lnTo>
                    <a:pt x="2649" y="951"/>
                  </a:lnTo>
                  <a:lnTo>
                    <a:pt x="2649" y="960"/>
                  </a:lnTo>
                  <a:lnTo>
                    <a:pt x="2646" y="960"/>
                  </a:lnTo>
                  <a:lnTo>
                    <a:pt x="2646" y="973"/>
                  </a:lnTo>
                  <a:lnTo>
                    <a:pt x="2637" y="977"/>
                  </a:lnTo>
                  <a:lnTo>
                    <a:pt x="2637" y="988"/>
                  </a:lnTo>
                  <a:lnTo>
                    <a:pt x="2633" y="988"/>
                  </a:lnTo>
                  <a:lnTo>
                    <a:pt x="2629" y="1004"/>
                  </a:lnTo>
                  <a:lnTo>
                    <a:pt x="2626" y="1004"/>
                  </a:lnTo>
                  <a:lnTo>
                    <a:pt x="2626" y="1017"/>
                  </a:lnTo>
                  <a:lnTo>
                    <a:pt x="2613" y="1020"/>
                  </a:lnTo>
                  <a:lnTo>
                    <a:pt x="2609" y="1028"/>
                  </a:lnTo>
                  <a:lnTo>
                    <a:pt x="2586" y="1028"/>
                  </a:lnTo>
                  <a:lnTo>
                    <a:pt x="2580" y="1017"/>
                  </a:lnTo>
                  <a:lnTo>
                    <a:pt x="2577" y="1008"/>
                  </a:lnTo>
                  <a:lnTo>
                    <a:pt x="2571" y="995"/>
                  </a:lnTo>
                  <a:lnTo>
                    <a:pt x="2569" y="984"/>
                  </a:lnTo>
                  <a:lnTo>
                    <a:pt x="2557" y="989"/>
                  </a:lnTo>
                  <a:lnTo>
                    <a:pt x="2546" y="995"/>
                  </a:lnTo>
                  <a:lnTo>
                    <a:pt x="2537" y="1000"/>
                  </a:lnTo>
                  <a:lnTo>
                    <a:pt x="2524" y="1006"/>
                  </a:lnTo>
                  <a:lnTo>
                    <a:pt x="2506" y="1008"/>
                  </a:lnTo>
                  <a:lnTo>
                    <a:pt x="2509" y="964"/>
                  </a:lnTo>
                  <a:lnTo>
                    <a:pt x="2520" y="957"/>
                  </a:lnTo>
                  <a:lnTo>
                    <a:pt x="2520" y="948"/>
                  </a:lnTo>
                  <a:lnTo>
                    <a:pt x="2526" y="948"/>
                  </a:lnTo>
                  <a:lnTo>
                    <a:pt x="2520" y="928"/>
                  </a:lnTo>
                  <a:lnTo>
                    <a:pt x="2517" y="928"/>
                  </a:lnTo>
                  <a:lnTo>
                    <a:pt x="2517" y="900"/>
                  </a:lnTo>
                  <a:lnTo>
                    <a:pt x="2513" y="900"/>
                  </a:lnTo>
                  <a:lnTo>
                    <a:pt x="2513" y="880"/>
                  </a:lnTo>
                  <a:lnTo>
                    <a:pt x="2509" y="880"/>
                  </a:lnTo>
                  <a:lnTo>
                    <a:pt x="2509" y="860"/>
                  </a:lnTo>
                  <a:lnTo>
                    <a:pt x="2506" y="860"/>
                  </a:lnTo>
                  <a:lnTo>
                    <a:pt x="2506" y="837"/>
                  </a:lnTo>
                  <a:lnTo>
                    <a:pt x="2500" y="837"/>
                  </a:lnTo>
                  <a:lnTo>
                    <a:pt x="2506" y="777"/>
                  </a:lnTo>
                  <a:lnTo>
                    <a:pt x="2511" y="775"/>
                  </a:lnTo>
                  <a:lnTo>
                    <a:pt x="2515" y="775"/>
                  </a:lnTo>
                  <a:lnTo>
                    <a:pt x="2520" y="773"/>
                  </a:lnTo>
                  <a:lnTo>
                    <a:pt x="2526" y="773"/>
                  </a:lnTo>
                  <a:lnTo>
                    <a:pt x="2533" y="773"/>
                  </a:lnTo>
                  <a:close/>
                  <a:moveTo>
                    <a:pt x="3533" y="748"/>
                  </a:moveTo>
                  <a:lnTo>
                    <a:pt x="3535" y="762"/>
                  </a:lnTo>
                  <a:lnTo>
                    <a:pt x="3537" y="780"/>
                  </a:lnTo>
                  <a:lnTo>
                    <a:pt x="3529" y="782"/>
                  </a:lnTo>
                  <a:lnTo>
                    <a:pt x="3520" y="784"/>
                  </a:lnTo>
                  <a:lnTo>
                    <a:pt x="3509" y="784"/>
                  </a:lnTo>
                  <a:lnTo>
                    <a:pt x="3506" y="769"/>
                  </a:lnTo>
                  <a:lnTo>
                    <a:pt x="3506" y="753"/>
                  </a:lnTo>
                  <a:lnTo>
                    <a:pt x="3511" y="751"/>
                  </a:lnTo>
                  <a:lnTo>
                    <a:pt x="3515" y="749"/>
                  </a:lnTo>
                  <a:lnTo>
                    <a:pt x="3520" y="749"/>
                  </a:lnTo>
                  <a:lnTo>
                    <a:pt x="3526" y="749"/>
                  </a:lnTo>
                  <a:lnTo>
                    <a:pt x="3533" y="748"/>
                  </a:lnTo>
                  <a:close/>
                  <a:moveTo>
                    <a:pt x="1997" y="657"/>
                  </a:moveTo>
                  <a:lnTo>
                    <a:pt x="1998" y="660"/>
                  </a:lnTo>
                  <a:lnTo>
                    <a:pt x="1998" y="664"/>
                  </a:lnTo>
                  <a:lnTo>
                    <a:pt x="2000" y="666"/>
                  </a:lnTo>
                  <a:lnTo>
                    <a:pt x="2002" y="666"/>
                  </a:lnTo>
                  <a:lnTo>
                    <a:pt x="2004" y="668"/>
                  </a:lnTo>
                  <a:lnTo>
                    <a:pt x="2009" y="668"/>
                  </a:lnTo>
                  <a:lnTo>
                    <a:pt x="2009" y="671"/>
                  </a:lnTo>
                  <a:lnTo>
                    <a:pt x="2020" y="671"/>
                  </a:lnTo>
                  <a:lnTo>
                    <a:pt x="2026" y="660"/>
                  </a:lnTo>
                  <a:lnTo>
                    <a:pt x="2020" y="660"/>
                  </a:lnTo>
                  <a:lnTo>
                    <a:pt x="2020" y="657"/>
                  </a:lnTo>
                  <a:lnTo>
                    <a:pt x="1997" y="657"/>
                  </a:lnTo>
                  <a:close/>
                  <a:moveTo>
                    <a:pt x="2773" y="404"/>
                  </a:moveTo>
                  <a:lnTo>
                    <a:pt x="2817" y="404"/>
                  </a:lnTo>
                  <a:lnTo>
                    <a:pt x="2824" y="415"/>
                  </a:lnTo>
                  <a:lnTo>
                    <a:pt x="2831" y="429"/>
                  </a:lnTo>
                  <a:lnTo>
                    <a:pt x="2840" y="444"/>
                  </a:lnTo>
                  <a:lnTo>
                    <a:pt x="2846" y="460"/>
                  </a:lnTo>
                  <a:lnTo>
                    <a:pt x="2846" y="477"/>
                  </a:lnTo>
                  <a:lnTo>
                    <a:pt x="2840" y="477"/>
                  </a:lnTo>
                  <a:lnTo>
                    <a:pt x="2837" y="497"/>
                  </a:lnTo>
                  <a:lnTo>
                    <a:pt x="2828" y="502"/>
                  </a:lnTo>
                  <a:lnTo>
                    <a:pt x="2820" y="509"/>
                  </a:lnTo>
                  <a:lnTo>
                    <a:pt x="2811" y="515"/>
                  </a:lnTo>
                  <a:lnTo>
                    <a:pt x="2800" y="518"/>
                  </a:lnTo>
                  <a:lnTo>
                    <a:pt x="2786" y="520"/>
                  </a:lnTo>
                  <a:lnTo>
                    <a:pt x="2782" y="517"/>
                  </a:lnTo>
                  <a:lnTo>
                    <a:pt x="2780" y="513"/>
                  </a:lnTo>
                  <a:lnTo>
                    <a:pt x="2778" y="511"/>
                  </a:lnTo>
                  <a:lnTo>
                    <a:pt x="2775" y="509"/>
                  </a:lnTo>
                  <a:lnTo>
                    <a:pt x="2769" y="508"/>
                  </a:lnTo>
                  <a:lnTo>
                    <a:pt x="2764" y="497"/>
                  </a:lnTo>
                  <a:lnTo>
                    <a:pt x="2758" y="486"/>
                  </a:lnTo>
                  <a:lnTo>
                    <a:pt x="2753" y="477"/>
                  </a:lnTo>
                  <a:lnTo>
                    <a:pt x="2753" y="420"/>
                  </a:lnTo>
                  <a:lnTo>
                    <a:pt x="2758" y="417"/>
                  </a:lnTo>
                  <a:lnTo>
                    <a:pt x="2764" y="413"/>
                  </a:lnTo>
                  <a:lnTo>
                    <a:pt x="2769" y="408"/>
                  </a:lnTo>
                  <a:lnTo>
                    <a:pt x="2773" y="404"/>
                  </a:lnTo>
                  <a:close/>
                  <a:moveTo>
                    <a:pt x="2866" y="393"/>
                  </a:moveTo>
                  <a:lnTo>
                    <a:pt x="2866" y="397"/>
                  </a:lnTo>
                  <a:lnTo>
                    <a:pt x="2880" y="400"/>
                  </a:lnTo>
                  <a:lnTo>
                    <a:pt x="2880" y="424"/>
                  </a:lnTo>
                  <a:lnTo>
                    <a:pt x="2860" y="428"/>
                  </a:lnTo>
                  <a:lnTo>
                    <a:pt x="2837" y="428"/>
                  </a:lnTo>
                  <a:lnTo>
                    <a:pt x="2837" y="397"/>
                  </a:lnTo>
                  <a:lnTo>
                    <a:pt x="2866" y="393"/>
                  </a:lnTo>
                  <a:close/>
                  <a:moveTo>
                    <a:pt x="813" y="273"/>
                  </a:moveTo>
                  <a:lnTo>
                    <a:pt x="809" y="275"/>
                  </a:lnTo>
                  <a:lnTo>
                    <a:pt x="806" y="277"/>
                  </a:lnTo>
                  <a:lnTo>
                    <a:pt x="802" y="278"/>
                  </a:lnTo>
                  <a:lnTo>
                    <a:pt x="798" y="278"/>
                  </a:lnTo>
                  <a:lnTo>
                    <a:pt x="797" y="278"/>
                  </a:lnTo>
                  <a:lnTo>
                    <a:pt x="793" y="280"/>
                  </a:lnTo>
                  <a:lnTo>
                    <a:pt x="793" y="284"/>
                  </a:lnTo>
                  <a:lnTo>
                    <a:pt x="829" y="284"/>
                  </a:lnTo>
                  <a:lnTo>
                    <a:pt x="829" y="288"/>
                  </a:lnTo>
                  <a:lnTo>
                    <a:pt x="833" y="288"/>
                  </a:lnTo>
                  <a:lnTo>
                    <a:pt x="833" y="284"/>
                  </a:lnTo>
                  <a:lnTo>
                    <a:pt x="853" y="280"/>
                  </a:lnTo>
                  <a:lnTo>
                    <a:pt x="853" y="277"/>
                  </a:lnTo>
                  <a:lnTo>
                    <a:pt x="813" y="273"/>
                  </a:lnTo>
                  <a:close/>
                  <a:moveTo>
                    <a:pt x="2353" y="200"/>
                  </a:moveTo>
                  <a:lnTo>
                    <a:pt x="2360" y="208"/>
                  </a:lnTo>
                  <a:lnTo>
                    <a:pt x="2366" y="213"/>
                  </a:lnTo>
                  <a:lnTo>
                    <a:pt x="2371" y="218"/>
                  </a:lnTo>
                  <a:lnTo>
                    <a:pt x="2377" y="226"/>
                  </a:lnTo>
                  <a:lnTo>
                    <a:pt x="2377" y="235"/>
                  </a:lnTo>
                  <a:lnTo>
                    <a:pt x="2373" y="248"/>
                  </a:lnTo>
                  <a:lnTo>
                    <a:pt x="2378" y="249"/>
                  </a:lnTo>
                  <a:lnTo>
                    <a:pt x="2382" y="249"/>
                  </a:lnTo>
                  <a:lnTo>
                    <a:pt x="2386" y="251"/>
                  </a:lnTo>
                  <a:lnTo>
                    <a:pt x="2389" y="253"/>
                  </a:lnTo>
                  <a:lnTo>
                    <a:pt x="2389" y="231"/>
                  </a:lnTo>
                  <a:lnTo>
                    <a:pt x="2386" y="231"/>
                  </a:lnTo>
                  <a:lnTo>
                    <a:pt x="2386" y="213"/>
                  </a:lnTo>
                  <a:lnTo>
                    <a:pt x="2369" y="206"/>
                  </a:lnTo>
                  <a:lnTo>
                    <a:pt x="2353" y="200"/>
                  </a:lnTo>
                  <a:close/>
                  <a:moveTo>
                    <a:pt x="1386" y="91"/>
                  </a:moveTo>
                  <a:lnTo>
                    <a:pt x="1380" y="100"/>
                  </a:lnTo>
                  <a:lnTo>
                    <a:pt x="1382" y="100"/>
                  </a:lnTo>
                  <a:lnTo>
                    <a:pt x="1384" y="98"/>
                  </a:lnTo>
                  <a:lnTo>
                    <a:pt x="1386" y="97"/>
                  </a:lnTo>
                  <a:lnTo>
                    <a:pt x="1389" y="95"/>
                  </a:lnTo>
                  <a:lnTo>
                    <a:pt x="1389" y="93"/>
                  </a:lnTo>
                  <a:lnTo>
                    <a:pt x="1389" y="91"/>
                  </a:lnTo>
                  <a:lnTo>
                    <a:pt x="1386" y="91"/>
                  </a:lnTo>
                  <a:close/>
                  <a:moveTo>
                    <a:pt x="1949" y="31"/>
                  </a:moveTo>
                  <a:lnTo>
                    <a:pt x="1949" y="53"/>
                  </a:lnTo>
                  <a:lnTo>
                    <a:pt x="1977" y="53"/>
                  </a:lnTo>
                  <a:lnTo>
                    <a:pt x="1973" y="113"/>
                  </a:lnTo>
                  <a:lnTo>
                    <a:pt x="1966" y="117"/>
                  </a:lnTo>
                  <a:lnTo>
                    <a:pt x="1966" y="124"/>
                  </a:lnTo>
                  <a:lnTo>
                    <a:pt x="1960" y="124"/>
                  </a:lnTo>
                  <a:lnTo>
                    <a:pt x="1960" y="128"/>
                  </a:lnTo>
                  <a:lnTo>
                    <a:pt x="1960" y="129"/>
                  </a:lnTo>
                  <a:lnTo>
                    <a:pt x="1962" y="129"/>
                  </a:lnTo>
                  <a:lnTo>
                    <a:pt x="1962" y="131"/>
                  </a:lnTo>
                  <a:lnTo>
                    <a:pt x="1964" y="131"/>
                  </a:lnTo>
                  <a:lnTo>
                    <a:pt x="1966" y="133"/>
                  </a:lnTo>
                  <a:lnTo>
                    <a:pt x="1969" y="135"/>
                  </a:lnTo>
                  <a:lnTo>
                    <a:pt x="1971" y="138"/>
                  </a:lnTo>
                  <a:lnTo>
                    <a:pt x="1975" y="140"/>
                  </a:lnTo>
                  <a:lnTo>
                    <a:pt x="1977" y="142"/>
                  </a:lnTo>
                  <a:lnTo>
                    <a:pt x="1978" y="146"/>
                  </a:lnTo>
                  <a:lnTo>
                    <a:pt x="1980" y="151"/>
                  </a:lnTo>
                  <a:lnTo>
                    <a:pt x="1997" y="158"/>
                  </a:lnTo>
                  <a:lnTo>
                    <a:pt x="2006" y="169"/>
                  </a:lnTo>
                  <a:lnTo>
                    <a:pt x="2009" y="184"/>
                  </a:lnTo>
                  <a:lnTo>
                    <a:pt x="2009" y="202"/>
                  </a:lnTo>
                  <a:lnTo>
                    <a:pt x="2009" y="224"/>
                  </a:lnTo>
                  <a:lnTo>
                    <a:pt x="2013" y="235"/>
                  </a:lnTo>
                  <a:lnTo>
                    <a:pt x="2013" y="249"/>
                  </a:lnTo>
                  <a:lnTo>
                    <a:pt x="2009" y="262"/>
                  </a:lnTo>
                  <a:lnTo>
                    <a:pt x="2006" y="273"/>
                  </a:lnTo>
                  <a:lnTo>
                    <a:pt x="2002" y="275"/>
                  </a:lnTo>
                  <a:lnTo>
                    <a:pt x="2000" y="277"/>
                  </a:lnTo>
                  <a:lnTo>
                    <a:pt x="1998" y="278"/>
                  </a:lnTo>
                  <a:lnTo>
                    <a:pt x="1997" y="280"/>
                  </a:lnTo>
                  <a:lnTo>
                    <a:pt x="1989" y="280"/>
                  </a:lnTo>
                  <a:lnTo>
                    <a:pt x="1989" y="284"/>
                  </a:lnTo>
                  <a:lnTo>
                    <a:pt x="1977" y="284"/>
                  </a:lnTo>
                  <a:lnTo>
                    <a:pt x="1977" y="288"/>
                  </a:lnTo>
                  <a:lnTo>
                    <a:pt x="1973" y="291"/>
                  </a:lnTo>
                  <a:lnTo>
                    <a:pt x="1971" y="295"/>
                  </a:lnTo>
                  <a:lnTo>
                    <a:pt x="1969" y="297"/>
                  </a:lnTo>
                  <a:lnTo>
                    <a:pt x="1969" y="300"/>
                  </a:lnTo>
                  <a:lnTo>
                    <a:pt x="1969" y="306"/>
                  </a:lnTo>
                  <a:lnTo>
                    <a:pt x="1969" y="311"/>
                  </a:lnTo>
                  <a:lnTo>
                    <a:pt x="1933" y="311"/>
                  </a:lnTo>
                  <a:lnTo>
                    <a:pt x="1929" y="300"/>
                  </a:lnTo>
                  <a:lnTo>
                    <a:pt x="1926" y="300"/>
                  </a:lnTo>
                  <a:lnTo>
                    <a:pt x="1926" y="291"/>
                  </a:lnTo>
                  <a:lnTo>
                    <a:pt x="1920" y="291"/>
                  </a:lnTo>
                  <a:lnTo>
                    <a:pt x="1920" y="284"/>
                  </a:lnTo>
                  <a:lnTo>
                    <a:pt x="1897" y="264"/>
                  </a:lnTo>
                  <a:lnTo>
                    <a:pt x="1893" y="253"/>
                  </a:lnTo>
                  <a:lnTo>
                    <a:pt x="1886" y="253"/>
                  </a:lnTo>
                  <a:lnTo>
                    <a:pt x="1886" y="244"/>
                  </a:lnTo>
                  <a:lnTo>
                    <a:pt x="1878" y="240"/>
                  </a:lnTo>
                  <a:lnTo>
                    <a:pt x="1873" y="235"/>
                  </a:lnTo>
                  <a:lnTo>
                    <a:pt x="1866" y="233"/>
                  </a:lnTo>
                  <a:lnTo>
                    <a:pt x="1853" y="231"/>
                  </a:lnTo>
                  <a:lnTo>
                    <a:pt x="1853" y="224"/>
                  </a:lnTo>
                  <a:lnTo>
                    <a:pt x="1837" y="211"/>
                  </a:lnTo>
                  <a:lnTo>
                    <a:pt x="1828" y="197"/>
                  </a:lnTo>
                  <a:lnTo>
                    <a:pt x="1826" y="177"/>
                  </a:lnTo>
                  <a:lnTo>
                    <a:pt x="1826" y="148"/>
                  </a:lnTo>
                  <a:lnTo>
                    <a:pt x="1849" y="148"/>
                  </a:lnTo>
                  <a:lnTo>
                    <a:pt x="1849" y="157"/>
                  </a:lnTo>
                  <a:lnTo>
                    <a:pt x="1855" y="160"/>
                  </a:lnTo>
                  <a:lnTo>
                    <a:pt x="1858" y="164"/>
                  </a:lnTo>
                  <a:lnTo>
                    <a:pt x="1862" y="166"/>
                  </a:lnTo>
                  <a:lnTo>
                    <a:pt x="1866" y="169"/>
                  </a:lnTo>
                  <a:lnTo>
                    <a:pt x="1873" y="171"/>
                  </a:lnTo>
                  <a:lnTo>
                    <a:pt x="1873" y="177"/>
                  </a:lnTo>
                  <a:lnTo>
                    <a:pt x="1877" y="177"/>
                  </a:lnTo>
                  <a:lnTo>
                    <a:pt x="1877" y="171"/>
                  </a:lnTo>
                  <a:lnTo>
                    <a:pt x="1886" y="168"/>
                  </a:lnTo>
                  <a:lnTo>
                    <a:pt x="1886" y="124"/>
                  </a:lnTo>
                  <a:lnTo>
                    <a:pt x="1869" y="124"/>
                  </a:lnTo>
                  <a:lnTo>
                    <a:pt x="1868" y="118"/>
                  </a:lnTo>
                  <a:lnTo>
                    <a:pt x="1866" y="115"/>
                  </a:lnTo>
                  <a:lnTo>
                    <a:pt x="1866" y="109"/>
                  </a:lnTo>
                  <a:lnTo>
                    <a:pt x="1864" y="104"/>
                  </a:lnTo>
                  <a:lnTo>
                    <a:pt x="1866" y="97"/>
                  </a:lnTo>
                  <a:lnTo>
                    <a:pt x="1866" y="95"/>
                  </a:lnTo>
                  <a:lnTo>
                    <a:pt x="1866" y="93"/>
                  </a:lnTo>
                  <a:lnTo>
                    <a:pt x="1868" y="95"/>
                  </a:lnTo>
                  <a:lnTo>
                    <a:pt x="1868" y="95"/>
                  </a:lnTo>
                  <a:lnTo>
                    <a:pt x="1869" y="95"/>
                  </a:lnTo>
                  <a:lnTo>
                    <a:pt x="1869" y="91"/>
                  </a:lnTo>
                  <a:lnTo>
                    <a:pt x="1866" y="91"/>
                  </a:lnTo>
                  <a:lnTo>
                    <a:pt x="1866" y="68"/>
                  </a:lnTo>
                  <a:lnTo>
                    <a:pt x="1880" y="64"/>
                  </a:lnTo>
                  <a:lnTo>
                    <a:pt x="1886" y="57"/>
                  </a:lnTo>
                  <a:lnTo>
                    <a:pt x="1898" y="55"/>
                  </a:lnTo>
                  <a:lnTo>
                    <a:pt x="1911" y="57"/>
                  </a:lnTo>
                  <a:lnTo>
                    <a:pt x="1920" y="60"/>
                  </a:lnTo>
                  <a:lnTo>
                    <a:pt x="1920" y="64"/>
                  </a:lnTo>
                  <a:lnTo>
                    <a:pt x="1933" y="60"/>
                  </a:lnTo>
                  <a:lnTo>
                    <a:pt x="1933" y="57"/>
                  </a:lnTo>
                  <a:lnTo>
                    <a:pt x="1920" y="57"/>
                  </a:lnTo>
                  <a:lnTo>
                    <a:pt x="1920" y="37"/>
                  </a:lnTo>
                  <a:lnTo>
                    <a:pt x="1929" y="33"/>
                  </a:lnTo>
                  <a:lnTo>
                    <a:pt x="1938" y="33"/>
                  </a:lnTo>
                  <a:lnTo>
                    <a:pt x="1949" y="31"/>
                  </a:lnTo>
                  <a:close/>
                  <a:moveTo>
                    <a:pt x="2453" y="8"/>
                  </a:moveTo>
                  <a:lnTo>
                    <a:pt x="2453" y="11"/>
                  </a:lnTo>
                  <a:lnTo>
                    <a:pt x="2457" y="15"/>
                  </a:lnTo>
                  <a:lnTo>
                    <a:pt x="2458" y="18"/>
                  </a:lnTo>
                  <a:lnTo>
                    <a:pt x="2458" y="20"/>
                  </a:lnTo>
                  <a:lnTo>
                    <a:pt x="2458" y="24"/>
                  </a:lnTo>
                  <a:lnTo>
                    <a:pt x="2458" y="26"/>
                  </a:lnTo>
                  <a:lnTo>
                    <a:pt x="2460" y="29"/>
                  </a:lnTo>
                  <a:lnTo>
                    <a:pt x="2460" y="31"/>
                  </a:lnTo>
                  <a:lnTo>
                    <a:pt x="2473" y="40"/>
                  </a:lnTo>
                  <a:lnTo>
                    <a:pt x="2473" y="48"/>
                  </a:lnTo>
                  <a:lnTo>
                    <a:pt x="2477" y="48"/>
                  </a:lnTo>
                  <a:lnTo>
                    <a:pt x="2480" y="64"/>
                  </a:lnTo>
                  <a:lnTo>
                    <a:pt x="2486" y="64"/>
                  </a:lnTo>
                  <a:lnTo>
                    <a:pt x="2488" y="77"/>
                  </a:lnTo>
                  <a:lnTo>
                    <a:pt x="2486" y="88"/>
                  </a:lnTo>
                  <a:lnTo>
                    <a:pt x="2486" y="98"/>
                  </a:lnTo>
                  <a:lnTo>
                    <a:pt x="2489" y="108"/>
                  </a:lnTo>
                  <a:lnTo>
                    <a:pt x="2497" y="73"/>
                  </a:lnTo>
                  <a:lnTo>
                    <a:pt x="2526" y="73"/>
                  </a:lnTo>
                  <a:lnTo>
                    <a:pt x="2526" y="69"/>
                  </a:lnTo>
                  <a:lnTo>
                    <a:pt x="2529" y="68"/>
                  </a:lnTo>
                  <a:lnTo>
                    <a:pt x="2531" y="66"/>
                  </a:lnTo>
                  <a:lnTo>
                    <a:pt x="2533" y="64"/>
                  </a:lnTo>
                  <a:lnTo>
                    <a:pt x="2533" y="64"/>
                  </a:lnTo>
                  <a:lnTo>
                    <a:pt x="2533" y="28"/>
                  </a:lnTo>
                  <a:lnTo>
                    <a:pt x="2537" y="28"/>
                  </a:lnTo>
                  <a:lnTo>
                    <a:pt x="2553" y="8"/>
                  </a:lnTo>
                  <a:lnTo>
                    <a:pt x="2549" y="8"/>
                  </a:lnTo>
                  <a:lnTo>
                    <a:pt x="2549" y="11"/>
                  </a:lnTo>
                  <a:lnTo>
                    <a:pt x="2529" y="17"/>
                  </a:lnTo>
                  <a:lnTo>
                    <a:pt x="2526" y="24"/>
                  </a:lnTo>
                  <a:lnTo>
                    <a:pt x="2515" y="33"/>
                  </a:lnTo>
                  <a:lnTo>
                    <a:pt x="2502" y="38"/>
                  </a:lnTo>
                  <a:lnTo>
                    <a:pt x="2486" y="40"/>
                  </a:lnTo>
                  <a:lnTo>
                    <a:pt x="2480" y="37"/>
                  </a:lnTo>
                  <a:lnTo>
                    <a:pt x="2477" y="33"/>
                  </a:lnTo>
                  <a:lnTo>
                    <a:pt x="2473" y="29"/>
                  </a:lnTo>
                  <a:lnTo>
                    <a:pt x="2469" y="24"/>
                  </a:lnTo>
                  <a:lnTo>
                    <a:pt x="2466" y="24"/>
                  </a:lnTo>
                  <a:lnTo>
                    <a:pt x="2466" y="11"/>
                  </a:lnTo>
                  <a:lnTo>
                    <a:pt x="2460" y="11"/>
                  </a:lnTo>
                  <a:lnTo>
                    <a:pt x="2460" y="8"/>
                  </a:lnTo>
                  <a:lnTo>
                    <a:pt x="2453" y="8"/>
                  </a:lnTo>
                  <a:close/>
                  <a:moveTo>
                    <a:pt x="2071" y="0"/>
                  </a:moveTo>
                  <a:lnTo>
                    <a:pt x="2084" y="2"/>
                  </a:lnTo>
                  <a:lnTo>
                    <a:pt x="2097" y="6"/>
                  </a:lnTo>
                  <a:lnTo>
                    <a:pt x="2106" y="8"/>
                  </a:lnTo>
                  <a:lnTo>
                    <a:pt x="2126" y="8"/>
                  </a:lnTo>
                  <a:lnTo>
                    <a:pt x="2126" y="4"/>
                  </a:lnTo>
                  <a:lnTo>
                    <a:pt x="2157" y="8"/>
                  </a:lnTo>
                  <a:lnTo>
                    <a:pt x="2160" y="38"/>
                  </a:lnTo>
                  <a:lnTo>
                    <a:pt x="2157" y="66"/>
                  </a:lnTo>
                  <a:lnTo>
                    <a:pt x="2151" y="91"/>
                  </a:lnTo>
                  <a:lnTo>
                    <a:pt x="2146" y="117"/>
                  </a:lnTo>
                  <a:lnTo>
                    <a:pt x="2140" y="144"/>
                  </a:lnTo>
                  <a:lnTo>
                    <a:pt x="2135" y="146"/>
                  </a:lnTo>
                  <a:lnTo>
                    <a:pt x="2133" y="148"/>
                  </a:lnTo>
                  <a:lnTo>
                    <a:pt x="2131" y="149"/>
                  </a:lnTo>
                  <a:lnTo>
                    <a:pt x="2129" y="151"/>
                  </a:lnTo>
                  <a:lnTo>
                    <a:pt x="2129" y="151"/>
                  </a:lnTo>
                  <a:lnTo>
                    <a:pt x="2118" y="155"/>
                  </a:lnTo>
                  <a:lnTo>
                    <a:pt x="2108" y="153"/>
                  </a:lnTo>
                  <a:lnTo>
                    <a:pt x="2100" y="151"/>
                  </a:lnTo>
                  <a:lnTo>
                    <a:pt x="2093" y="151"/>
                  </a:lnTo>
                  <a:lnTo>
                    <a:pt x="2089" y="151"/>
                  </a:lnTo>
                  <a:lnTo>
                    <a:pt x="2093" y="168"/>
                  </a:lnTo>
                  <a:lnTo>
                    <a:pt x="2097" y="168"/>
                  </a:lnTo>
                  <a:lnTo>
                    <a:pt x="2097" y="182"/>
                  </a:lnTo>
                  <a:lnTo>
                    <a:pt x="2093" y="198"/>
                  </a:lnTo>
                  <a:lnTo>
                    <a:pt x="2089" y="215"/>
                  </a:lnTo>
                  <a:lnTo>
                    <a:pt x="2086" y="228"/>
                  </a:lnTo>
                  <a:lnTo>
                    <a:pt x="2077" y="228"/>
                  </a:lnTo>
                  <a:lnTo>
                    <a:pt x="2077" y="244"/>
                  </a:lnTo>
                  <a:lnTo>
                    <a:pt x="2078" y="246"/>
                  </a:lnTo>
                  <a:lnTo>
                    <a:pt x="2078" y="246"/>
                  </a:lnTo>
                  <a:lnTo>
                    <a:pt x="2078" y="246"/>
                  </a:lnTo>
                  <a:lnTo>
                    <a:pt x="2078" y="248"/>
                  </a:lnTo>
                  <a:lnTo>
                    <a:pt x="2080" y="248"/>
                  </a:lnTo>
                  <a:lnTo>
                    <a:pt x="2100" y="248"/>
                  </a:lnTo>
                  <a:lnTo>
                    <a:pt x="2120" y="273"/>
                  </a:lnTo>
                  <a:lnTo>
                    <a:pt x="2126" y="273"/>
                  </a:lnTo>
                  <a:lnTo>
                    <a:pt x="2126" y="280"/>
                  </a:lnTo>
                  <a:lnTo>
                    <a:pt x="2133" y="284"/>
                  </a:lnTo>
                  <a:lnTo>
                    <a:pt x="2133" y="304"/>
                  </a:lnTo>
                  <a:lnTo>
                    <a:pt x="2137" y="304"/>
                  </a:lnTo>
                  <a:lnTo>
                    <a:pt x="2140" y="320"/>
                  </a:lnTo>
                  <a:lnTo>
                    <a:pt x="2146" y="320"/>
                  </a:lnTo>
                  <a:lnTo>
                    <a:pt x="2146" y="333"/>
                  </a:lnTo>
                  <a:lnTo>
                    <a:pt x="2153" y="337"/>
                  </a:lnTo>
                  <a:lnTo>
                    <a:pt x="2162" y="346"/>
                  </a:lnTo>
                  <a:lnTo>
                    <a:pt x="2168" y="355"/>
                  </a:lnTo>
                  <a:lnTo>
                    <a:pt x="2173" y="368"/>
                  </a:lnTo>
                  <a:lnTo>
                    <a:pt x="2186" y="375"/>
                  </a:lnTo>
                  <a:lnTo>
                    <a:pt x="2191" y="386"/>
                  </a:lnTo>
                  <a:lnTo>
                    <a:pt x="2193" y="404"/>
                  </a:lnTo>
                  <a:lnTo>
                    <a:pt x="2177" y="404"/>
                  </a:lnTo>
                  <a:lnTo>
                    <a:pt x="2177" y="408"/>
                  </a:lnTo>
                  <a:lnTo>
                    <a:pt x="2186" y="417"/>
                  </a:lnTo>
                  <a:lnTo>
                    <a:pt x="2186" y="424"/>
                  </a:lnTo>
                  <a:lnTo>
                    <a:pt x="2182" y="431"/>
                  </a:lnTo>
                  <a:lnTo>
                    <a:pt x="2178" y="438"/>
                  </a:lnTo>
                  <a:lnTo>
                    <a:pt x="2177" y="444"/>
                  </a:lnTo>
                  <a:lnTo>
                    <a:pt x="2180" y="444"/>
                  </a:lnTo>
                  <a:lnTo>
                    <a:pt x="2184" y="449"/>
                  </a:lnTo>
                  <a:lnTo>
                    <a:pt x="2188" y="453"/>
                  </a:lnTo>
                  <a:lnTo>
                    <a:pt x="2191" y="455"/>
                  </a:lnTo>
                  <a:lnTo>
                    <a:pt x="2197" y="455"/>
                  </a:lnTo>
                  <a:lnTo>
                    <a:pt x="2206" y="457"/>
                  </a:lnTo>
                  <a:lnTo>
                    <a:pt x="2206" y="451"/>
                  </a:lnTo>
                  <a:lnTo>
                    <a:pt x="2233" y="457"/>
                  </a:lnTo>
                  <a:lnTo>
                    <a:pt x="2233" y="468"/>
                  </a:lnTo>
                  <a:lnTo>
                    <a:pt x="2233" y="480"/>
                  </a:lnTo>
                  <a:lnTo>
                    <a:pt x="2237" y="488"/>
                  </a:lnTo>
                  <a:lnTo>
                    <a:pt x="2246" y="488"/>
                  </a:lnTo>
                  <a:lnTo>
                    <a:pt x="2249" y="497"/>
                  </a:lnTo>
                  <a:lnTo>
                    <a:pt x="2257" y="500"/>
                  </a:lnTo>
                  <a:lnTo>
                    <a:pt x="2257" y="511"/>
                  </a:lnTo>
                  <a:lnTo>
                    <a:pt x="2266" y="531"/>
                  </a:lnTo>
                  <a:lnTo>
                    <a:pt x="2273" y="553"/>
                  </a:lnTo>
                  <a:lnTo>
                    <a:pt x="2280" y="553"/>
                  </a:lnTo>
                  <a:lnTo>
                    <a:pt x="2280" y="488"/>
                  </a:lnTo>
                  <a:lnTo>
                    <a:pt x="2286" y="488"/>
                  </a:lnTo>
                  <a:lnTo>
                    <a:pt x="2289" y="468"/>
                  </a:lnTo>
                  <a:lnTo>
                    <a:pt x="2309" y="468"/>
                  </a:lnTo>
                  <a:lnTo>
                    <a:pt x="2311" y="471"/>
                  </a:lnTo>
                  <a:lnTo>
                    <a:pt x="2313" y="473"/>
                  </a:lnTo>
                  <a:lnTo>
                    <a:pt x="2313" y="473"/>
                  </a:lnTo>
                  <a:lnTo>
                    <a:pt x="2315" y="473"/>
                  </a:lnTo>
                  <a:lnTo>
                    <a:pt x="2317" y="473"/>
                  </a:lnTo>
                  <a:lnTo>
                    <a:pt x="2318" y="475"/>
                  </a:lnTo>
                  <a:lnTo>
                    <a:pt x="2320" y="477"/>
                  </a:lnTo>
                  <a:lnTo>
                    <a:pt x="2320" y="480"/>
                  </a:lnTo>
                  <a:lnTo>
                    <a:pt x="2329" y="480"/>
                  </a:lnTo>
                  <a:lnTo>
                    <a:pt x="2353" y="511"/>
                  </a:lnTo>
                  <a:lnTo>
                    <a:pt x="2353" y="520"/>
                  </a:lnTo>
                  <a:lnTo>
                    <a:pt x="2357" y="528"/>
                  </a:lnTo>
                  <a:lnTo>
                    <a:pt x="2362" y="538"/>
                  </a:lnTo>
                  <a:lnTo>
                    <a:pt x="2360" y="553"/>
                  </a:lnTo>
                  <a:lnTo>
                    <a:pt x="2357" y="553"/>
                  </a:lnTo>
                  <a:lnTo>
                    <a:pt x="2355" y="557"/>
                  </a:lnTo>
                  <a:lnTo>
                    <a:pt x="2355" y="560"/>
                  </a:lnTo>
                  <a:lnTo>
                    <a:pt x="2353" y="566"/>
                  </a:lnTo>
                  <a:lnTo>
                    <a:pt x="2353" y="571"/>
                  </a:lnTo>
                  <a:lnTo>
                    <a:pt x="2364" y="582"/>
                  </a:lnTo>
                  <a:lnTo>
                    <a:pt x="2371" y="593"/>
                  </a:lnTo>
                  <a:lnTo>
                    <a:pt x="2377" y="608"/>
                  </a:lnTo>
                  <a:lnTo>
                    <a:pt x="2386" y="620"/>
                  </a:lnTo>
                  <a:lnTo>
                    <a:pt x="2389" y="620"/>
                  </a:lnTo>
                  <a:lnTo>
                    <a:pt x="2406" y="640"/>
                  </a:lnTo>
                  <a:lnTo>
                    <a:pt x="2406" y="638"/>
                  </a:lnTo>
                  <a:lnTo>
                    <a:pt x="2408" y="638"/>
                  </a:lnTo>
                  <a:lnTo>
                    <a:pt x="2408" y="638"/>
                  </a:lnTo>
                  <a:lnTo>
                    <a:pt x="2408" y="638"/>
                  </a:lnTo>
                  <a:lnTo>
                    <a:pt x="2408" y="638"/>
                  </a:lnTo>
                  <a:lnTo>
                    <a:pt x="2409" y="637"/>
                  </a:lnTo>
                  <a:lnTo>
                    <a:pt x="2424" y="626"/>
                  </a:lnTo>
                  <a:lnTo>
                    <a:pt x="2429" y="611"/>
                  </a:lnTo>
                  <a:lnTo>
                    <a:pt x="2429" y="593"/>
                  </a:lnTo>
                  <a:lnTo>
                    <a:pt x="2429" y="568"/>
                  </a:lnTo>
                  <a:lnTo>
                    <a:pt x="2433" y="558"/>
                  </a:lnTo>
                  <a:lnTo>
                    <a:pt x="2435" y="546"/>
                  </a:lnTo>
                  <a:lnTo>
                    <a:pt x="2433" y="529"/>
                  </a:lnTo>
                  <a:lnTo>
                    <a:pt x="2431" y="515"/>
                  </a:lnTo>
                  <a:lnTo>
                    <a:pt x="2431" y="500"/>
                  </a:lnTo>
                  <a:lnTo>
                    <a:pt x="2433" y="488"/>
                  </a:lnTo>
                  <a:lnTo>
                    <a:pt x="2440" y="484"/>
                  </a:lnTo>
                  <a:lnTo>
                    <a:pt x="2446" y="475"/>
                  </a:lnTo>
                  <a:lnTo>
                    <a:pt x="2449" y="466"/>
                  </a:lnTo>
                  <a:lnTo>
                    <a:pt x="2449" y="451"/>
                  </a:lnTo>
                  <a:lnTo>
                    <a:pt x="2442" y="451"/>
                  </a:lnTo>
                  <a:lnTo>
                    <a:pt x="2437" y="448"/>
                  </a:lnTo>
                  <a:lnTo>
                    <a:pt x="2433" y="446"/>
                  </a:lnTo>
                  <a:lnTo>
                    <a:pt x="2431" y="442"/>
                  </a:lnTo>
                  <a:lnTo>
                    <a:pt x="2429" y="438"/>
                  </a:lnTo>
                  <a:lnTo>
                    <a:pt x="2428" y="435"/>
                  </a:lnTo>
                  <a:lnTo>
                    <a:pt x="2426" y="428"/>
                  </a:lnTo>
                  <a:lnTo>
                    <a:pt x="2420" y="428"/>
                  </a:lnTo>
                  <a:lnTo>
                    <a:pt x="2420" y="417"/>
                  </a:lnTo>
                  <a:lnTo>
                    <a:pt x="2413" y="413"/>
                  </a:lnTo>
                  <a:lnTo>
                    <a:pt x="2417" y="377"/>
                  </a:lnTo>
                  <a:lnTo>
                    <a:pt x="2433" y="371"/>
                  </a:lnTo>
                  <a:lnTo>
                    <a:pt x="2433" y="368"/>
                  </a:lnTo>
                  <a:lnTo>
                    <a:pt x="2517" y="368"/>
                  </a:lnTo>
                  <a:lnTo>
                    <a:pt x="2518" y="375"/>
                  </a:lnTo>
                  <a:lnTo>
                    <a:pt x="2520" y="378"/>
                  </a:lnTo>
                  <a:lnTo>
                    <a:pt x="2524" y="380"/>
                  </a:lnTo>
                  <a:lnTo>
                    <a:pt x="2528" y="382"/>
                  </a:lnTo>
                  <a:lnTo>
                    <a:pt x="2533" y="384"/>
                  </a:lnTo>
                  <a:lnTo>
                    <a:pt x="2533" y="393"/>
                  </a:lnTo>
                  <a:lnTo>
                    <a:pt x="2546" y="393"/>
                  </a:lnTo>
                  <a:lnTo>
                    <a:pt x="2557" y="395"/>
                  </a:lnTo>
                  <a:lnTo>
                    <a:pt x="2566" y="400"/>
                  </a:lnTo>
                  <a:lnTo>
                    <a:pt x="2569" y="400"/>
                  </a:lnTo>
                  <a:lnTo>
                    <a:pt x="2569" y="420"/>
                  </a:lnTo>
                  <a:lnTo>
                    <a:pt x="2566" y="420"/>
                  </a:lnTo>
                  <a:lnTo>
                    <a:pt x="2566" y="424"/>
                  </a:lnTo>
                  <a:lnTo>
                    <a:pt x="2580" y="431"/>
                  </a:lnTo>
                  <a:lnTo>
                    <a:pt x="2586" y="446"/>
                  </a:lnTo>
                  <a:lnTo>
                    <a:pt x="2584" y="462"/>
                  </a:lnTo>
                  <a:lnTo>
                    <a:pt x="2580" y="477"/>
                  </a:lnTo>
                  <a:lnTo>
                    <a:pt x="2560" y="477"/>
                  </a:lnTo>
                  <a:lnTo>
                    <a:pt x="2560" y="484"/>
                  </a:lnTo>
                  <a:lnTo>
                    <a:pt x="2568" y="486"/>
                  </a:lnTo>
                  <a:lnTo>
                    <a:pt x="2573" y="489"/>
                  </a:lnTo>
                  <a:lnTo>
                    <a:pt x="2577" y="493"/>
                  </a:lnTo>
                  <a:lnTo>
                    <a:pt x="2578" y="497"/>
                  </a:lnTo>
                  <a:lnTo>
                    <a:pt x="2580" y="504"/>
                  </a:lnTo>
                  <a:lnTo>
                    <a:pt x="2580" y="517"/>
                  </a:lnTo>
                  <a:lnTo>
                    <a:pt x="2593" y="520"/>
                  </a:lnTo>
                  <a:lnTo>
                    <a:pt x="2597" y="528"/>
                  </a:lnTo>
                  <a:lnTo>
                    <a:pt x="2606" y="528"/>
                  </a:lnTo>
                  <a:lnTo>
                    <a:pt x="2609" y="537"/>
                  </a:lnTo>
                  <a:lnTo>
                    <a:pt x="2626" y="548"/>
                  </a:lnTo>
                  <a:lnTo>
                    <a:pt x="2626" y="560"/>
                  </a:lnTo>
                  <a:lnTo>
                    <a:pt x="2633" y="564"/>
                  </a:lnTo>
                  <a:lnTo>
                    <a:pt x="2633" y="608"/>
                  </a:lnTo>
                  <a:lnTo>
                    <a:pt x="2629" y="608"/>
                  </a:lnTo>
                  <a:lnTo>
                    <a:pt x="2626" y="637"/>
                  </a:lnTo>
                  <a:lnTo>
                    <a:pt x="2620" y="637"/>
                  </a:lnTo>
                  <a:lnTo>
                    <a:pt x="2620" y="644"/>
                  </a:lnTo>
                  <a:lnTo>
                    <a:pt x="2617" y="644"/>
                  </a:lnTo>
                  <a:lnTo>
                    <a:pt x="2617" y="651"/>
                  </a:lnTo>
                  <a:lnTo>
                    <a:pt x="2606" y="660"/>
                  </a:lnTo>
                  <a:lnTo>
                    <a:pt x="2606" y="671"/>
                  </a:lnTo>
                  <a:lnTo>
                    <a:pt x="2597" y="677"/>
                  </a:lnTo>
                  <a:lnTo>
                    <a:pt x="2593" y="688"/>
                  </a:lnTo>
                  <a:lnTo>
                    <a:pt x="2566" y="688"/>
                  </a:lnTo>
                  <a:lnTo>
                    <a:pt x="2569" y="711"/>
                  </a:lnTo>
                  <a:lnTo>
                    <a:pt x="2549" y="711"/>
                  </a:lnTo>
                  <a:lnTo>
                    <a:pt x="2549" y="720"/>
                  </a:lnTo>
                  <a:lnTo>
                    <a:pt x="2509" y="717"/>
                  </a:lnTo>
                  <a:lnTo>
                    <a:pt x="2506" y="704"/>
                  </a:lnTo>
                  <a:lnTo>
                    <a:pt x="2460" y="720"/>
                  </a:lnTo>
                  <a:lnTo>
                    <a:pt x="2460" y="724"/>
                  </a:lnTo>
                  <a:lnTo>
                    <a:pt x="2466" y="724"/>
                  </a:lnTo>
                  <a:lnTo>
                    <a:pt x="2466" y="728"/>
                  </a:lnTo>
                  <a:lnTo>
                    <a:pt x="2486" y="728"/>
                  </a:lnTo>
                  <a:lnTo>
                    <a:pt x="2488" y="755"/>
                  </a:lnTo>
                  <a:lnTo>
                    <a:pt x="2484" y="780"/>
                  </a:lnTo>
                  <a:lnTo>
                    <a:pt x="2478" y="804"/>
                  </a:lnTo>
                  <a:lnTo>
                    <a:pt x="2468" y="824"/>
                  </a:lnTo>
                  <a:lnTo>
                    <a:pt x="2457" y="844"/>
                  </a:lnTo>
                  <a:lnTo>
                    <a:pt x="2466" y="844"/>
                  </a:lnTo>
                  <a:lnTo>
                    <a:pt x="2471" y="844"/>
                  </a:lnTo>
                  <a:lnTo>
                    <a:pt x="2477" y="846"/>
                  </a:lnTo>
                  <a:lnTo>
                    <a:pt x="2478" y="849"/>
                  </a:lnTo>
                  <a:lnTo>
                    <a:pt x="2480" y="853"/>
                  </a:lnTo>
                  <a:lnTo>
                    <a:pt x="2480" y="860"/>
                  </a:lnTo>
                  <a:lnTo>
                    <a:pt x="2480" y="868"/>
                  </a:lnTo>
                  <a:lnTo>
                    <a:pt x="2477" y="868"/>
                  </a:lnTo>
                  <a:lnTo>
                    <a:pt x="2477" y="900"/>
                  </a:lnTo>
                  <a:lnTo>
                    <a:pt x="2473" y="900"/>
                  </a:lnTo>
                  <a:lnTo>
                    <a:pt x="2473" y="924"/>
                  </a:lnTo>
                  <a:lnTo>
                    <a:pt x="2469" y="924"/>
                  </a:lnTo>
                  <a:lnTo>
                    <a:pt x="2469" y="940"/>
                  </a:lnTo>
                  <a:lnTo>
                    <a:pt x="2466" y="940"/>
                  </a:lnTo>
                  <a:lnTo>
                    <a:pt x="2466" y="951"/>
                  </a:lnTo>
                  <a:lnTo>
                    <a:pt x="2460" y="951"/>
                  </a:lnTo>
                  <a:lnTo>
                    <a:pt x="2460" y="964"/>
                  </a:lnTo>
                  <a:lnTo>
                    <a:pt x="2437" y="984"/>
                  </a:lnTo>
                  <a:lnTo>
                    <a:pt x="2420" y="984"/>
                  </a:lnTo>
                  <a:lnTo>
                    <a:pt x="2420" y="988"/>
                  </a:lnTo>
                  <a:lnTo>
                    <a:pt x="2413" y="989"/>
                  </a:lnTo>
                  <a:lnTo>
                    <a:pt x="2406" y="988"/>
                  </a:lnTo>
                  <a:lnTo>
                    <a:pt x="2398" y="986"/>
                  </a:lnTo>
                  <a:lnTo>
                    <a:pt x="2393" y="984"/>
                  </a:lnTo>
                  <a:lnTo>
                    <a:pt x="2393" y="988"/>
                  </a:lnTo>
                  <a:lnTo>
                    <a:pt x="2388" y="998"/>
                  </a:lnTo>
                  <a:lnTo>
                    <a:pt x="2386" y="1013"/>
                  </a:lnTo>
                  <a:lnTo>
                    <a:pt x="2384" y="1028"/>
                  </a:lnTo>
                  <a:lnTo>
                    <a:pt x="2380" y="1040"/>
                  </a:lnTo>
                  <a:lnTo>
                    <a:pt x="2377" y="1042"/>
                  </a:lnTo>
                  <a:lnTo>
                    <a:pt x="2373" y="1044"/>
                  </a:lnTo>
                  <a:lnTo>
                    <a:pt x="2369" y="1048"/>
                  </a:lnTo>
                  <a:lnTo>
                    <a:pt x="2346" y="1048"/>
                  </a:lnTo>
                  <a:lnTo>
                    <a:pt x="2346" y="1044"/>
                  </a:lnTo>
                  <a:lnTo>
                    <a:pt x="2338" y="1042"/>
                  </a:lnTo>
                  <a:lnTo>
                    <a:pt x="2328" y="1037"/>
                  </a:lnTo>
                  <a:lnTo>
                    <a:pt x="2318" y="1033"/>
                  </a:lnTo>
                  <a:lnTo>
                    <a:pt x="2313" y="1033"/>
                  </a:lnTo>
                  <a:lnTo>
                    <a:pt x="2313" y="1037"/>
                  </a:lnTo>
                  <a:lnTo>
                    <a:pt x="2306" y="1037"/>
                  </a:lnTo>
                  <a:lnTo>
                    <a:pt x="2306" y="1040"/>
                  </a:lnTo>
                  <a:lnTo>
                    <a:pt x="2328" y="1042"/>
                  </a:lnTo>
                  <a:lnTo>
                    <a:pt x="2344" y="1049"/>
                  </a:lnTo>
                  <a:lnTo>
                    <a:pt x="2357" y="1060"/>
                  </a:lnTo>
                  <a:lnTo>
                    <a:pt x="2364" y="1077"/>
                  </a:lnTo>
                  <a:lnTo>
                    <a:pt x="2368" y="1097"/>
                  </a:lnTo>
                  <a:lnTo>
                    <a:pt x="2369" y="1120"/>
                  </a:lnTo>
                  <a:lnTo>
                    <a:pt x="2349" y="1129"/>
                  </a:lnTo>
                  <a:lnTo>
                    <a:pt x="2329" y="1137"/>
                  </a:lnTo>
                  <a:lnTo>
                    <a:pt x="2306" y="1144"/>
                  </a:lnTo>
                  <a:lnTo>
                    <a:pt x="2304" y="1151"/>
                  </a:lnTo>
                  <a:lnTo>
                    <a:pt x="2304" y="1157"/>
                  </a:lnTo>
                  <a:lnTo>
                    <a:pt x="2304" y="1160"/>
                  </a:lnTo>
                  <a:lnTo>
                    <a:pt x="2302" y="1164"/>
                  </a:lnTo>
                  <a:lnTo>
                    <a:pt x="2300" y="1168"/>
                  </a:lnTo>
                  <a:lnTo>
                    <a:pt x="2297" y="1173"/>
                  </a:lnTo>
                  <a:lnTo>
                    <a:pt x="2293" y="1173"/>
                  </a:lnTo>
                  <a:lnTo>
                    <a:pt x="2293" y="1178"/>
                  </a:lnTo>
                  <a:lnTo>
                    <a:pt x="2297" y="1186"/>
                  </a:lnTo>
                  <a:lnTo>
                    <a:pt x="2298" y="1195"/>
                  </a:lnTo>
                  <a:lnTo>
                    <a:pt x="2297" y="1204"/>
                  </a:lnTo>
                  <a:lnTo>
                    <a:pt x="2286" y="1208"/>
                  </a:lnTo>
                  <a:lnTo>
                    <a:pt x="2277" y="1233"/>
                  </a:lnTo>
                  <a:lnTo>
                    <a:pt x="2266" y="1240"/>
                  </a:lnTo>
                  <a:lnTo>
                    <a:pt x="2266" y="1268"/>
                  </a:lnTo>
                  <a:lnTo>
                    <a:pt x="2249" y="1280"/>
                  </a:lnTo>
                  <a:lnTo>
                    <a:pt x="2249" y="1284"/>
                  </a:lnTo>
                  <a:lnTo>
                    <a:pt x="2240" y="1284"/>
                  </a:lnTo>
                  <a:lnTo>
                    <a:pt x="2238" y="1288"/>
                  </a:lnTo>
                  <a:lnTo>
                    <a:pt x="2235" y="1291"/>
                  </a:lnTo>
                  <a:lnTo>
                    <a:pt x="2233" y="1297"/>
                  </a:lnTo>
                  <a:lnTo>
                    <a:pt x="2229" y="1300"/>
                  </a:lnTo>
                  <a:lnTo>
                    <a:pt x="2235" y="1320"/>
                  </a:lnTo>
                  <a:lnTo>
                    <a:pt x="2235" y="1338"/>
                  </a:lnTo>
                  <a:lnTo>
                    <a:pt x="2231" y="1357"/>
                  </a:lnTo>
                  <a:lnTo>
                    <a:pt x="2228" y="1375"/>
                  </a:lnTo>
                  <a:lnTo>
                    <a:pt x="2226" y="1397"/>
                  </a:lnTo>
                  <a:lnTo>
                    <a:pt x="2226" y="1431"/>
                  </a:lnTo>
                  <a:lnTo>
                    <a:pt x="2231" y="1462"/>
                  </a:lnTo>
                  <a:lnTo>
                    <a:pt x="2235" y="1497"/>
                  </a:lnTo>
                  <a:lnTo>
                    <a:pt x="2237" y="1533"/>
                  </a:lnTo>
                  <a:lnTo>
                    <a:pt x="2242" y="1535"/>
                  </a:lnTo>
                  <a:lnTo>
                    <a:pt x="2244" y="1538"/>
                  </a:lnTo>
                  <a:lnTo>
                    <a:pt x="2246" y="1542"/>
                  </a:lnTo>
                  <a:lnTo>
                    <a:pt x="2246" y="1546"/>
                  </a:lnTo>
                  <a:lnTo>
                    <a:pt x="2249" y="1548"/>
                  </a:lnTo>
                  <a:lnTo>
                    <a:pt x="2257" y="1548"/>
                  </a:lnTo>
                  <a:lnTo>
                    <a:pt x="2266" y="1560"/>
                  </a:lnTo>
                  <a:lnTo>
                    <a:pt x="2277" y="1557"/>
                  </a:lnTo>
                  <a:lnTo>
                    <a:pt x="2280" y="1548"/>
                  </a:lnTo>
                  <a:lnTo>
                    <a:pt x="2326" y="1548"/>
                  </a:lnTo>
                  <a:lnTo>
                    <a:pt x="2329" y="1560"/>
                  </a:lnTo>
                  <a:lnTo>
                    <a:pt x="2337" y="1564"/>
                  </a:lnTo>
                  <a:lnTo>
                    <a:pt x="2337" y="1571"/>
                  </a:lnTo>
                  <a:lnTo>
                    <a:pt x="2346" y="1577"/>
                  </a:lnTo>
                  <a:lnTo>
                    <a:pt x="2349" y="1597"/>
                  </a:lnTo>
                  <a:lnTo>
                    <a:pt x="2353" y="1597"/>
                  </a:lnTo>
                  <a:lnTo>
                    <a:pt x="2353" y="1608"/>
                  </a:lnTo>
                  <a:lnTo>
                    <a:pt x="2357" y="1608"/>
                  </a:lnTo>
                  <a:lnTo>
                    <a:pt x="2366" y="1631"/>
                  </a:lnTo>
                  <a:lnTo>
                    <a:pt x="2369" y="1631"/>
                  </a:lnTo>
                  <a:lnTo>
                    <a:pt x="2369" y="1640"/>
                  </a:lnTo>
                  <a:lnTo>
                    <a:pt x="2373" y="1640"/>
                  </a:lnTo>
                  <a:lnTo>
                    <a:pt x="2373" y="1651"/>
                  </a:lnTo>
                  <a:lnTo>
                    <a:pt x="2380" y="1657"/>
                  </a:lnTo>
                  <a:lnTo>
                    <a:pt x="2380" y="1668"/>
                  </a:lnTo>
                  <a:lnTo>
                    <a:pt x="2389" y="1673"/>
                  </a:lnTo>
                  <a:lnTo>
                    <a:pt x="2391" y="1682"/>
                  </a:lnTo>
                  <a:lnTo>
                    <a:pt x="2393" y="1693"/>
                  </a:lnTo>
                  <a:lnTo>
                    <a:pt x="2393" y="1704"/>
                  </a:lnTo>
                  <a:lnTo>
                    <a:pt x="2397" y="1711"/>
                  </a:lnTo>
                  <a:lnTo>
                    <a:pt x="2397" y="1708"/>
                  </a:lnTo>
                  <a:lnTo>
                    <a:pt x="2417" y="1704"/>
                  </a:lnTo>
                  <a:lnTo>
                    <a:pt x="2433" y="1684"/>
                  </a:lnTo>
                  <a:lnTo>
                    <a:pt x="2440" y="1684"/>
                  </a:lnTo>
                  <a:lnTo>
                    <a:pt x="2440" y="1680"/>
                  </a:lnTo>
                  <a:lnTo>
                    <a:pt x="2460" y="1673"/>
                  </a:lnTo>
                  <a:lnTo>
                    <a:pt x="2486" y="1673"/>
                  </a:lnTo>
                  <a:lnTo>
                    <a:pt x="2486" y="1680"/>
                  </a:lnTo>
                  <a:lnTo>
                    <a:pt x="2526" y="1688"/>
                  </a:lnTo>
                  <a:lnTo>
                    <a:pt x="2526" y="1691"/>
                  </a:lnTo>
                  <a:lnTo>
                    <a:pt x="2533" y="1691"/>
                  </a:lnTo>
                  <a:lnTo>
                    <a:pt x="2533" y="1697"/>
                  </a:lnTo>
                  <a:lnTo>
                    <a:pt x="2546" y="1697"/>
                  </a:lnTo>
                  <a:lnTo>
                    <a:pt x="2546" y="1700"/>
                  </a:lnTo>
                  <a:lnTo>
                    <a:pt x="2580" y="1700"/>
                  </a:lnTo>
                  <a:lnTo>
                    <a:pt x="2580" y="1704"/>
                  </a:lnTo>
                  <a:lnTo>
                    <a:pt x="2593" y="1704"/>
                  </a:lnTo>
                  <a:lnTo>
                    <a:pt x="2593" y="1708"/>
                  </a:lnTo>
                  <a:lnTo>
                    <a:pt x="2609" y="1708"/>
                  </a:lnTo>
                  <a:lnTo>
                    <a:pt x="2617" y="1724"/>
                  </a:lnTo>
                  <a:lnTo>
                    <a:pt x="2640" y="1724"/>
                  </a:lnTo>
                  <a:lnTo>
                    <a:pt x="2677" y="1764"/>
                  </a:lnTo>
                  <a:lnTo>
                    <a:pt x="2757" y="1768"/>
                  </a:lnTo>
                  <a:lnTo>
                    <a:pt x="2757" y="1771"/>
                  </a:lnTo>
                  <a:lnTo>
                    <a:pt x="2797" y="1777"/>
                  </a:lnTo>
                  <a:lnTo>
                    <a:pt x="2800" y="1784"/>
                  </a:lnTo>
                  <a:lnTo>
                    <a:pt x="2813" y="1784"/>
                  </a:lnTo>
                  <a:lnTo>
                    <a:pt x="2820" y="1797"/>
                  </a:lnTo>
                  <a:lnTo>
                    <a:pt x="2877" y="1784"/>
                  </a:lnTo>
                  <a:lnTo>
                    <a:pt x="2877" y="1780"/>
                  </a:lnTo>
                  <a:lnTo>
                    <a:pt x="2886" y="1780"/>
                  </a:lnTo>
                  <a:lnTo>
                    <a:pt x="2886" y="1777"/>
                  </a:lnTo>
                  <a:lnTo>
                    <a:pt x="2900" y="1777"/>
                  </a:lnTo>
                  <a:lnTo>
                    <a:pt x="2900" y="1771"/>
                  </a:lnTo>
                  <a:lnTo>
                    <a:pt x="2917" y="1771"/>
                  </a:lnTo>
                  <a:lnTo>
                    <a:pt x="2917" y="1768"/>
                  </a:lnTo>
                  <a:lnTo>
                    <a:pt x="2926" y="1768"/>
                  </a:lnTo>
                  <a:lnTo>
                    <a:pt x="2926" y="1764"/>
                  </a:lnTo>
                  <a:lnTo>
                    <a:pt x="2997" y="1768"/>
                  </a:lnTo>
                  <a:lnTo>
                    <a:pt x="3000" y="1771"/>
                  </a:lnTo>
                  <a:lnTo>
                    <a:pt x="3002" y="1775"/>
                  </a:lnTo>
                  <a:lnTo>
                    <a:pt x="3006" y="1777"/>
                  </a:lnTo>
                  <a:lnTo>
                    <a:pt x="3006" y="1784"/>
                  </a:lnTo>
                  <a:lnTo>
                    <a:pt x="3009" y="1784"/>
                  </a:lnTo>
                  <a:lnTo>
                    <a:pt x="3017" y="1844"/>
                  </a:lnTo>
                  <a:lnTo>
                    <a:pt x="3020" y="1844"/>
                  </a:lnTo>
                  <a:lnTo>
                    <a:pt x="3026" y="1860"/>
                  </a:lnTo>
                  <a:lnTo>
                    <a:pt x="3029" y="1860"/>
                  </a:lnTo>
                  <a:lnTo>
                    <a:pt x="3029" y="1868"/>
                  </a:lnTo>
                  <a:lnTo>
                    <a:pt x="3033" y="1868"/>
                  </a:lnTo>
                  <a:lnTo>
                    <a:pt x="3033" y="1877"/>
                  </a:lnTo>
                  <a:lnTo>
                    <a:pt x="3037" y="1877"/>
                  </a:lnTo>
                  <a:lnTo>
                    <a:pt x="3037" y="1884"/>
                  </a:lnTo>
                  <a:lnTo>
                    <a:pt x="3040" y="1884"/>
                  </a:lnTo>
                  <a:lnTo>
                    <a:pt x="3040" y="1893"/>
                  </a:lnTo>
                  <a:lnTo>
                    <a:pt x="3046" y="1893"/>
                  </a:lnTo>
                  <a:lnTo>
                    <a:pt x="3046" y="1900"/>
                  </a:lnTo>
                  <a:lnTo>
                    <a:pt x="3049" y="1900"/>
                  </a:lnTo>
                  <a:lnTo>
                    <a:pt x="3049" y="1908"/>
                  </a:lnTo>
                  <a:lnTo>
                    <a:pt x="3053" y="1908"/>
                  </a:lnTo>
                  <a:lnTo>
                    <a:pt x="3053" y="1917"/>
                  </a:lnTo>
                  <a:lnTo>
                    <a:pt x="3057" y="1917"/>
                  </a:lnTo>
                  <a:lnTo>
                    <a:pt x="3057" y="1940"/>
                  </a:lnTo>
                  <a:lnTo>
                    <a:pt x="3060" y="1940"/>
                  </a:lnTo>
                  <a:lnTo>
                    <a:pt x="3060" y="1953"/>
                  </a:lnTo>
                  <a:lnTo>
                    <a:pt x="3066" y="1953"/>
                  </a:lnTo>
                  <a:lnTo>
                    <a:pt x="3066" y="1960"/>
                  </a:lnTo>
                  <a:lnTo>
                    <a:pt x="3069" y="1960"/>
                  </a:lnTo>
                  <a:lnTo>
                    <a:pt x="3069" y="1968"/>
                  </a:lnTo>
                  <a:lnTo>
                    <a:pt x="3129" y="2013"/>
                  </a:lnTo>
                  <a:lnTo>
                    <a:pt x="3129" y="2040"/>
                  </a:lnTo>
                  <a:lnTo>
                    <a:pt x="3133" y="2040"/>
                  </a:lnTo>
                  <a:lnTo>
                    <a:pt x="3133" y="2037"/>
                  </a:lnTo>
                  <a:lnTo>
                    <a:pt x="3166" y="2037"/>
                  </a:lnTo>
                  <a:lnTo>
                    <a:pt x="3169" y="2044"/>
                  </a:lnTo>
                  <a:lnTo>
                    <a:pt x="3177" y="2044"/>
                  </a:lnTo>
                  <a:lnTo>
                    <a:pt x="3177" y="2048"/>
                  </a:lnTo>
                  <a:lnTo>
                    <a:pt x="3186" y="2048"/>
                  </a:lnTo>
                  <a:lnTo>
                    <a:pt x="3186" y="2051"/>
                  </a:lnTo>
                  <a:lnTo>
                    <a:pt x="3200" y="2057"/>
                  </a:lnTo>
                  <a:lnTo>
                    <a:pt x="3206" y="2060"/>
                  </a:lnTo>
                  <a:lnTo>
                    <a:pt x="3208" y="2064"/>
                  </a:lnTo>
                  <a:lnTo>
                    <a:pt x="3211" y="2069"/>
                  </a:lnTo>
                  <a:lnTo>
                    <a:pt x="3215" y="2075"/>
                  </a:lnTo>
                  <a:lnTo>
                    <a:pt x="3217" y="2080"/>
                  </a:lnTo>
                  <a:lnTo>
                    <a:pt x="3220" y="2080"/>
                  </a:lnTo>
                  <a:lnTo>
                    <a:pt x="3220" y="2100"/>
                  </a:lnTo>
                  <a:lnTo>
                    <a:pt x="3273" y="2100"/>
                  </a:lnTo>
                  <a:lnTo>
                    <a:pt x="3269" y="2057"/>
                  </a:lnTo>
                  <a:lnTo>
                    <a:pt x="3277" y="2051"/>
                  </a:lnTo>
                  <a:lnTo>
                    <a:pt x="3284" y="2048"/>
                  </a:lnTo>
                  <a:lnTo>
                    <a:pt x="3293" y="2046"/>
                  </a:lnTo>
                  <a:lnTo>
                    <a:pt x="3306" y="2044"/>
                  </a:lnTo>
                  <a:lnTo>
                    <a:pt x="3313" y="2060"/>
                  </a:lnTo>
                  <a:lnTo>
                    <a:pt x="3317" y="2060"/>
                  </a:lnTo>
                  <a:lnTo>
                    <a:pt x="3317" y="2057"/>
                  </a:lnTo>
                  <a:lnTo>
                    <a:pt x="3320" y="2057"/>
                  </a:lnTo>
                  <a:lnTo>
                    <a:pt x="3320" y="2044"/>
                  </a:lnTo>
                  <a:lnTo>
                    <a:pt x="3308" y="2033"/>
                  </a:lnTo>
                  <a:lnTo>
                    <a:pt x="3302" y="2017"/>
                  </a:lnTo>
                  <a:lnTo>
                    <a:pt x="3300" y="1991"/>
                  </a:lnTo>
                  <a:lnTo>
                    <a:pt x="3306" y="1991"/>
                  </a:lnTo>
                  <a:lnTo>
                    <a:pt x="3309" y="1964"/>
                  </a:lnTo>
                  <a:lnTo>
                    <a:pt x="3309" y="1964"/>
                  </a:lnTo>
                  <a:lnTo>
                    <a:pt x="3311" y="1962"/>
                  </a:lnTo>
                  <a:lnTo>
                    <a:pt x="3313" y="1960"/>
                  </a:lnTo>
                  <a:lnTo>
                    <a:pt x="3315" y="1958"/>
                  </a:lnTo>
                  <a:lnTo>
                    <a:pt x="3317" y="1957"/>
                  </a:lnTo>
                  <a:lnTo>
                    <a:pt x="3300" y="1957"/>
                  </a:lnTo>
                  <a:lnTo>
                    <a:pt x="3260" y="1911"/>
                  </a:lnTo>
                  <a:lnTo>
                    <a:pt x="3260" y="1897"/>
                  </a:lnTo>
                  <a:lnTo>
                    <a:pt x="3253" y="1893"/>
                  </a:lnTo>
                  <a:lnTo>
                    <a:pt x="3253" y="1884"/>
                  </a:lnTo>
                  <a:lnTo>
                    <a:pt x="3246" y="1880"/>
                  </a:lnTo>
                  <a:lnTo>
                    <a:pt x="3246" y="1873"/>
                  </a:lnTo>
                  <a:lnTo>
                    <a:pt x="3240" y="1873"/>
                  </a:lnTo>
                  <a:lnTo>
                    <a:pt x="3240" y="1860"/>
                  </a:lnTo>
                  <a:lnTo>
                    <a:pt x="3237" y="1860"/>
                  </a:lnTo>
                  <a:lnTo>
                    <a:pt x="3237" y="1851"/>
                  </a:lnTo>
                  <a:lnTo>
                    <a:pt x="3233" y="1851"/>
                  </a:lnTo>
                  <a:lnTo>
                    <a:pt x="3233" y="1844"/>
                  </a:lnTo>
                  <a:lnTo>
                    <a:pt x="3226" y="1840"/>
                  </a:lnTo>
                  <a:lnTo>
                    <a:pt x="3217" y="1817"/>
                  </a:lnTo>
                  <a:lnTo>
                    <a:pt x="3213" y="1817"/>
                  </a:lnTo>
                  <a:lnTo>
                    <a:pt x="3209" y="1813"/>
                  </a:lnTo>
                  <a:lnTo>
                    <a:pt x="3208" y="1809"/>
                  </a:lnTo>
                  <a:lnTo>
                    <a:pt x="3206" y="1806"/>
                  </a:lnTo>
                  <a:lnTo>
                    <a:pt x="3206" y="1800"/>
                  </a:lnTo>
                  <a:lnTo>
                    <a:pt x="3198" y="1798"/>
                  </a:lnTo>
                  <a:lnTo>
                    <a:pt x="3193" y="1795"/>
                  </a:lnTo>
                  <a:lnTo>
                    <a:pt x="3189" y="1791"/>
                  </a:lnTo>
                  <a:lnTo>
                    <a:pt x="3186" y="1788"/>
                  </a:lnTo>
                  <a:lnTo>
                    <a:pt x="3186" y="1784"/>
                  </a:lnTo>
                  <a:lnTo>
                    <a:pt x="3177" y="1784"/>
                  </a:lnTo>
                  <a:lnTo>
                    <a:pt x="3171" y="1775"/>
                  </a:lnTo>
                  <a:lnTo>
                    <a:pt x="3169" y="1760"/>
                  </a:lnTo>
                  <a:lnTo>
                    <a:pt x="3169" y="1744"/>
                  </a:lnTo>
                  <a:lnTo>
                    <a:pt x="3178" y="1735"/>
                  </a:lnTo>
                  <a:lnTo>
                    <a:pt x="3184" y="1722"/>
                  </a:lnTo>
                  <a:lnTo>
                    <a:pt x="3189" y="1708"/>
                  </a:lnTo>
                  <a:lnTo>
                    <a:pt x="3193" y="1708"/>
                  </a:lnTo>
                  <a:lnTo>
                    <a:pt x="3193" y="1700"/>
                  </a:lnTo>
                  <a:lnTo>
                    <a:pt x="3209" y="1688"/>
                  </a:lnTo>
                  <a:lnTo>
                    <a:pt x="3213" y="1668"/>
                  </a:lnTo>
                  <a:lnTo>
                    <a:pt x="3220" y="1664"/>
                  </a:lnTo>
                  <a:lnTo>
                    <a:pt x="3226" y="1648"/>
                  </a:lnTo>
                  <a:lnTo>
                    <a:pt x="3233" y="1644"/>
                  </a:lnTo>
                  <a:lnTo>
                    <a:pt x="3233" y="1637"/>
                  </a:lnTo>
                  <a:lnTo>
                    <a:pt x="3237" y="1637"/>
                  </a:lnTo>
                  <a:lnTo>
                    <a:pt x="3249" y="1540"/>
                  </a:lnTo>
                  <a:lnTo>
                    <a:pt x="3269" y="1537"/>
                  </a:lnTo>
                  <a:lnTo>
                    <a:pt x="3269" y="1533"/>
                  </a:lnTo>
                  <a:lnTo>
                    <a:pt x="3266" y="1529"/>
                  </a:lnTo>
                  <a:lnTo>
                    <a:pt x="3264" y="1529"/>
                  </a:lnTo>
                  <a:lnTo>
                    <a:pt x="3262" y="1528"/>
                  </a:lnTo>
                  <a:lnTo>
                    <a:pt x="3260" y="1524"/>
                  </a:lnTo>
                  <a:lnTo>
                    <a:pt x="3255" y="1526"/>
                  </a:lnTo>
                  <a:lnTo>
                    <a:pt x="3251" y="1526"/>
                  </a:lnTo>
                  <a:lnTo>
                    <a:pt x="3246" y="1528"/>
                  </a:lnTo>
                  <a:lnTo>
                    <a:pt x="3240" y="1528"/>
                  </a:lnTo>
                  <a:lnTo>
                    <a:pt x="3233" y="1528"/>
                  </a:lnTo>
                  <a:lnTo>
                    <a:pt x="3233" y="1520"/>
                  </a:lnTo>
                  <a:lnTo>
                    <a:pt x="3222" y="1511"/>
                  </a:lnTo>
                  <a:lnTo>
                    <a:pt x="3217" y="1500"/>
                  </a:lnTo>
                  <a:lnTo>
                    <a:pt x="3209" y="1488"/>
                  </a:lnTo>
                  <a:lnTo>
                    <a:pt x="3200" y="1484"/>
                  </a:lnTo>
                  <a:lnTo>
                    <a:pt x="3197" y="1468"/>
                  </a:lnTo>
                  <a:lnTo>
                    <a:pt x="3180" y="1457"/>
                  </a:lnTo>
                  <a:lnTo>
                    <a:pt x="3180" y="1448"/>
                  </a:lnTo>
                  <a:lnTo>
                    <a:pt x="3173" y="1444"/>
                  </a:lnTo>
                  <a:lnTo>
                    <a:pt x="3173" y="1437"/>
                  </a:lnTo>
                  <a:lnTo>
                    <a:pt x="3160" y="1428"/>
                  </a:lnTo>
                  <a:lnTo>
                    <a:pt x="3160" y="1420"/>
                  </a:lnTo>
                  <a:lnTo>
                    <a:pt x="3153" y="1417"/>
                  </a:lnTo>
                  <a:lnTo>
                    <a:pt x="3153" y="1408"/>
                  </a:lnTo>
                  <a:lnTo>
                    <a:pt x="3146" y="1404"/>
                  </a:lnTo>
                  <a:lnTo>
                    <a:pt x="3146" y="1397"/>
                  </a:lnTo>
                  <a:lnTo>
                    <a:pt x="3140" y="1397"/>
                  </a:lnTo>
                  <a:lnTo>
                    <a:pt x="3140" y="1388"/>
                  </a:lnTo>
                  <a:lnTo>
                    <a:pt x="3126" y="1380"/>
                  </a:lnTo>
                  <a:lnTo>
                    <a:pt x="3120" y="1373"/>
                  </a:lnTo>
                  <a:lnTo>
                    <a:pt x="3086" y="1373"/>
                  </a:lnTo>
                  <a:lnTo>
                    <a:pt x="3086" y="1368"/>
                  </a:lnTo>
                  <a:lnTo>
                    <a:pt x="3077" y="1368"/>
                  </a:lnTo>
                  <a:lnTo>
                    <a:pt x="3077" y="1364"/>
                  </a:lnTo>
                  <a:lnTo>
                    <a:pt x="3064" y="1360"/>
                  </a:lnTo>
                  <a:lnTo>
                    <a:pt x="3055" y="1358"/>
                  </a:lnTo>
                  <a:lnTo>
                    <a:pt x="3046" y="1353"/>
                  </a:lnTo>
                  <a:lnTo>
                    <a:pt x="3040" y="1340"/>
                  </a:lnTo>
                  <a:lnTo>
                    <a:pt x="3037" y="1331"/>
                  </a:lnTo>
                  <a:lnTo>
                    <a:pt x="3033" y="1322"/>
                  </a:lnTo>
                  <a:lnTo>
                    <a:pt x="3033" y="1308"/>
                  </a:lnTo>
                  <a:lnTo>
                    <a:pt x="3048" y="1298"/>
                  </a:lnTo>
                  <a:lnTo>
                    <a:pt x="3058" y="1282"/>
                  </a:lnTo>
                  <a:lnTo>
                    <a:pt x="3066" y="1264"/>
                  </a:lnTo>
                  <a:lnTo>
                    <a:pt x="3060" y="1264"/>
                  </a:lnTo>
                  <a:lnTo>
                    <a:pt x="3060" y="1240"/>
                  </a:lnTo>
                  <a:lnTo>
                    <a:pt x="3066" y="1240"/>
                  </a:lnTo>
                  <a:lnTo>
                    <a:pt x="3066" y="1238"/>
                  </a:lnTo>
                  <a:lnTo>
                    <a:pt x="3068" y="1238"/>
                  </a:lnTo>
                  <a:lnTo>
                    <a:pt x="3068" y="1237"/>
                  </a:lnTo>
                  <a:lnTo>
                    <a:pt x="3068" y="1237"/>
                  </a:lnTo>
                  <a:lnTo>
                    <a:pt x="3069" y="1237"/>
                  </a:lnTo>
                  <a:lnTo>
                    <a:pt x="3073" y="1237"/>
                  </a:lnTo>
                  <a:lnTo>
                    <a:pt x="3069" y="1217"/>
                  </a:lnTo>
                  <a:lnTo>
                    <a:pt x="3064" y="1213"/>
                  </a:lnTo>
                  <a:lnTo>
                    <a:pt x="3060" y="1211"/>
                  </a:lnTo>
                  <a:lnTo>
                    <a:pt x="3055" y="1209"/>
                  </a:lnTo>
                  <a:lnTo>
                    <a:pt x="3049" y="1208"/>
                  </a:lnTo>
                  <a:lnTo>
                    <a:pt x="3048" y="1202"/>
                  </a:lnTo>
                  <a:lnTo>
                    <a:pt x="3048" y="1198"/>
                  </a:lnTo>
                  <a:lnTo>
                    <a:pt x="3046" y="1195"/>
                  </a:lnTo>
                  <a:lnTo>
                    <a:pt x="3044" y="1191"/>
                  </a:lnTo>
                  <a:lnTo>
                    <a:pt x="3040" y="1188"/>
                  </a:lnTo>
                  <a:lnTo>
                    <a:pt x="3037" y="1188"/>
                  </a:lnTo>
                  <a:lnTo>
                    <a:pt x="3037" y="1180"/>
                  </a:lnTo>
                  <a:lnTo>
                    <a:pt x="3037" y="1178"/>
                  </a:lnTo>
                  <a:lnTo>
                    <a:pt x="3035" y="1177"/>
                  </a:lnTo>
                  <a:lnTo>
                    <a:pt x="3033" y="1175"/>
                  </a:lnTo>
                  <a:lnTo>
                    <a:pt x="3029" y="1173"/>
                  </a:lnTo>
                  <a:lnTo>
                    <a:pt x="3029" y="1173"/>
                  </a:lnTo>
                  <a:lnTo>
                    <a:pt x="3020" y="1168"/>
                  </a:lnTo>
                  <a:lnTo>
                    <a:pt x="3020" y="1144"/>
                  </a:lnTo>
                  <a:lnTo>
                    <a:pt x="2997" y="1144"/>
                  </a:lnTo>
                  <a:lnTo>
                    <a:pt x="2997" y="1140"/>
                  </a:lnTo>
                  <a:lnTo>
                    <a:pt x="2993" y="1140"/>
                  </a:lnTo>
                  <a:lnTo>
                    <a:pt x="2989" y="1097"/>
                  </a:lnTo>
                  <a:lnTo>
                    <a:pt x="2993" y="1097"/>
                  </a:lnTo>
                  <a:lnTo>
                    <a:pt x="2993" y="1048"/>
                  </a:lnTo>
                  <a:lnTo>
                    <a:pt x="2989" y="1048"/>
                  </a:lnTo>
                  <a:lnTo>
                    <a:pt x="2989" y="1053"/>
                  </a:lnTo>
                  <a:lnTo>
                    <a:pt x="2966" y="1053"/>
                  </a:lnTo>
                  <a:lnTo>
                    <a:pt x="2962" y="1049"/>
                  </a:lnTo>
                  <a:lnTo>
                    <a:pt x="2960" y="1046"/>
                  </a:lnTo>
                  <a:lnTo>
                    <a:pt x="2960" y="1046"/>
                  </a:lnTo>
                  <a:lnTo>
                    <a:pt x="2958" y="1046"/>
                  </a:lnTo>
                  <a:lnTo>
                    <a:pt x="2957" y="1046"/>
                  </a:lnTo>
                  <a:lnTo>
                    <a:pt x="2957" y="1046"/>
                  </a:lnTo>
                  <a:lnTo>
                    <a:pt x="2955" y="1046"/>
                  </a:lnTo>
                  <a:lnTo>
                    <a:pt x="2953" y="1044"/>
                  </a:lnTo>
                  <a:lnTo>
                    <a:pt x="2949" y="1033"/>
                  </a:lnTo>
                  <a:lnTo>
                    <a:pt x="2937" y="1024"/>
                  </a:lnTo>
                  <a:lnTo>
                    <a:pt x="2937" y="988"/>
                  </a:lnTo>
                  <a:lnTo>
                    <a:pt x="2940" y="984"/>
                  </a:lnTo>
                  <a:lnTo>
                    <a:pt x="2942" y="978"/>
                  </a:lnTo>
                  <a:lnTo>
                    <a:pt x="2946" y="971"/>
                  </a:lnTo>
                  <a:lnTo>
                    <a:pt x="2948" y="966"/>
                  </a:lnTo>
                  <a:lnTo>
                    <a:pt x="2949" y="960"/>
                  </a:lnTo>
                  <a:lnTo>
                    <a:pt x="2953" y="960"/>
                  </a:lnTo>
                  <a:lnTo>
                    <a:pt x="2953" y="957"/>
                  </a:lnTo>
                  <a:lnTo>
                    <a:pt x="2973" y="957"/>
                  </a:lnTo>
                  <a:lnTo>
                    <a:pt x="2973" y="951"/>
                  </a:lnTo>
                  <a:lnTo>
                    <a:pt x="3006" y="951"/>
                  </a:lnTo>
                  <a:lnTo>
                    <a:pt x="3026" y="946"/>
                  </a:lnTo>
                  <a:lnTo>
                    <a:pt x="3049" y="942"/>
                  </a:lnTo>
                  <a:lnTo>
                    <a:pt x="3077" y="940"/>
                  </a:lnTo>
                  <a:lnTo>
                    <a:pt x="3113" y="893"/>
                  </a:lnTo>
                  <a:lnTo>
                    <a:pt x="3140" y="893"/>
                  </a:lnTo>
                  <a:lnTo>
                    <a:pt x="3151" y="897"/>
                  </a:lnTo>
                  <a:lnTo>
                    <a:pt x="3166" y="897"/>
                  </a:lnTo>
                  <a:lnTo>
                    <a:pt x="3180" y="897"/>
                  </a:lnTo>
                  <a:lnTo>
                    <a:pt x="3186" y="908"/>
                  </a:lnTo>
                  <a:lnTo>
                    <a:pt x="3188" y="909"/>
                  </a:lnTo>
                  <a:lnTo>
                    <a:pt x="3188" y="911"/>
                  </a:lnTo>
                  <a:lnTo>
                    <a:pt x="3188" y="911"/>
                  </a:lnTo>
                  <a:lnTo>
                    <a:pt x="3188" y="911"/>
                  </a:lnTo>
                  <a:lnTo>
                    <a:pt x="3188" y="913"/>
                  </a:lnTo>
                  <a:lnTo>
                    <a:pt x="3189" y="917"/>
                  </a:lnTo>
                  <a:lnTo>
                    <a:pt x="3213" y="913"/>
                  </a:lnTo>
                  <a:lnTo>
                    <a:pt x="3218" y="922"/>
                  </a:lnTo>
                  <a:lnTo>
                    <a:pt x="3224" y="928"/>
                  </a:lnTo>
                  <a:lnTo>
                    <a:pt x="3233" y="929"/>
                  </a:lnTo>
                  <a:lnTo>
                    <a:pt x="3249" y="928"/>
                  </a:lnTo>
                  <a:lnTo>
                    <a:pt x="3249" y="944"/>
                  </a:lnTo>
                  <a:lnTo>
                    <a:pt x="3253" y="946"/>
                  </a:lnTo>
                  <a:lnTo>
                    <a:pt x="3258" y="949"/>
                  </a:lnTo>
                  <a:lnTo>
                    <a:pt x="3262" y="951"/>
                  </a:lnTo>
                  <a:lnTo>
                    <a:pt x="3266" y="953"/>
                  </a:lnTo>
                  <a:lnTo>
                    <a:pt x="3271" y="955"/>
                  </a:lnTo>
                  <a:lnTo>
                    <a:pt x="3277" y="957"/>
                  </a:lnTo>
                  <a:lnTo>
                    <a:pt x="3277" y="951"/>
                  </a:lnTo>
                  <a:lnTo>
                    <a:pt x="3309" y="951"/>
                  </a:lnTo>
                  <a:lnTo>
                    <a:pt x="3313" y="944"/>
                  </a:lnTo>
                  <a:lnTo>
                    <a:pt x="3326" y="944"/>
                  </a:lnTo>
                  <a:lnTo>
                    <a:pt x="3326" y="940"/>
                  </a:lnTo>
                  <a:lnTo>
                    <a:pt x="3349" y="940"/>
                  </a:lnTo>
                  <a:lnTo>
                    <a:pt x="3349" y="937"/>
                  </a:lnTo>
                  <a:lnTo>
                    <a:pt x="3351" y="935"/>
                  </a:lnTo>
                  <a:lnTo>
                    <a:pt x="3351" y="933"/>
                  </a:lnTo>
                  <a:lnTo>
                    <a:pt x="3351" y="933"/>
                  </a:lnTo>
                  <a:lnTo>
                    <a:pt x="3351" y="933"/>
                  </a:lnTo>
                  <a:lnTo>
                    <a:pt x="3353" y="931"/>
                  </a:lnTo>
                  <a:lnTo>
                    <a:pt x="3353" y="928"/>
                  </a:lnTo>
                  <a:lnTo>
                    <a:pt x="3377" y="928"/>
                  </a:lnTo>
                  <a:lnTo>
                    <a:pt x="3386" y="973"/>
                  </a:lnTo>
                  <a:lnTo>
                    <a:pt x="3397" y="977"/>
                  </a:lnTo>
                  <a:lnTo>
                    <a:pt x="3400" y="984"/>
                  </a:lnTo>
                  <a:lnTo>
                    <a:pt x="3413" y="991"/>
                  </a:lnTo>
                  <a:lnTo>
                    <a:pt x="3413" y="1024"/>
                  </a:lnTo>
                  <a:lnTo>
                    <a:pt x="3409" y="1024"/>
                  </a:lnTo>
                  <a:lnTo>
                    <a:pt x="3409" y="1028"/>
                  </a:lnTo>
                  <a:lnTo>
                    <a:pt x="3426" y="1031"/>
                  </a:lnTo>
                  <a:lnTo>
                    <a:pt x="3437" y="1037"/>
                  </a:lnTo>
                  <a:lnTo>
                    <a:pt x="3446" y="1048"/>
                  </a:lnTo>
                  <a:lnTo>
                    <a:pt x="3446" y="1064"/>
                  </a:lnTo>
                  <a:lnTo>
                    <a:pt x="3449" y="1064"/>
                  </a:lnTo>
                  <a:lnTo>
                    <a:pt x="3449" y="1068"/>
                  </a:lnTo>
                  <a:lnTo>
                    <a:pt x="3453" y="1069"/>
                  </a:lnTo>
                  <a:lnTo>
                    <a:pt x="3457" y="1071"/>
                  </a:lnTo>
                  <a:lnTo>
                    <a:pt x="3458" y="1069"/>
                  </a:lnTo>
                  <a:lnTo>
                    <a:pt x="3460" y="1069"/>
                  </a:lnTo>
                  <a:lnTo>
                    <a:pt x="3462" y="1069"/>
                  </a:lnTo>
                  <a:lnTo>
                    <a:pt x="3464" y="1069"/>
                  </a:lnTo>
                  <a:lnTo>
                    <a:pt x="3466" y="1071"/>
                  </a:lnTo>
                  <a:lnTo>
                    <a:pt x="3468" y="1075"/>
                  </a:lnTo>
                  <a:lnTo>
                    <a:pt x="3469" y="1080"/>
                  </a:lnTo>
                  <a:lnTo>
                    <a:pt x="3477" y="1080"/>
                  </a:lnTo>
                  <a:lnTo>
                    <a:pt x="3477" y="1117"/>
                  </a:lnTo>
                  <a:lnTo>
                    <a:pt x="3457" y="1120"/>
                  </a:lnTo>
                  <a:lnTo>
                    <a:pt x="3457" y="1137"/>
                  </a:lnTo>
                  <a:lnTo>
                    <a:pt x="3469" y="1137"/>
                  </a:lnTo>
                  <a:lnTo>
                    <a:pt x="3480" y="1118"/>
                  </a:lnTo>
                  <a:lnTo>
                    <a:pt x="3493" y="1102"/>
                  </a:lnTo>
                  <a:lnTo>
                    <a:pt x="3509" y="1088"/>
                  </a:lnTo>
                  <a:lnTo>
                    <a:pt x="3509" y="1084"/>
                  </a:lnTo>
                  <a:lnTo>
                    <a:pt x="3533" y="1084"/>
                  </a:lnTo>
                  <a:lnTo>
                    <a:pt x="3542" y="1097"/>
                  </a:lnTo>
                  <a:lnTo>
                    <a:pt x="3557" y="1104"/>
                  </a:lnTo>
                  <a:lnTo>
                    <a:pt x="3573" y="1108"/>
                  </a:lnTo>
                  <a:lnTo>
                    <a:pt x="3593" y="1108"/>
                  </a:lnTo>
                  <a:lnTo>
                    <a:pt x="3602" y="1089"/>
                  </a:lnTo>
                  <a:lnTo>
                    <a:pt x="3611" y="1073"/>
                  </a:lnTo>
                  <a:lnTo>
                    <a:pt x="3618" y="1053"/>
                  </a:lnTo>
                  <a:lnTo>
                    <a:pt x="3620" y="1028"/>
                  </a:lnTo>
                  <a:lnTo>
                    <a:pt x="3637" y="1028"/>
                  </a:lnTo>
                  <a:lnTo>
                    <a:pt x="3633" y="1002"/>
                  </a:lnTo>
                  <a:lnTo>
                    <a:pt x="3631" y="973"/>
                  </a:lnTo>
                  <a:lnTo>
                    <a:pt x="3633" y="948"/>
                  </a:lnTo>
                  <a:lnTo>
                    <a:pt x="3620" y="944"/>
                  </a:lnTo>
                  <a:lnTo>
                    <a:pt x="3617" y="937"/>
                  </a:lnTo>
                  <a:lnTo>
                    <a:pt x="3609" y="937"/>
                  </a:lnTo>
                  <a:lnTo>
                    <a:pt x="3608" y="933"/>
                  </a:lnTo>
                  <a:lnTo>
                    <a:pt x="3606" y="931"/>
                  </a:lnTo>
                  <a:lnTo>
                    <a:pt x="3604" y="928"/>
                  </a:lnTo>
                  <a:lnTo>
                    <a:pt x="3600" y="924"/>
                  </a:lnTo>
                  <a:lnTo>
                    <a:pt x="3600" y="860"/>
                  </a:lnTo>
                  <a:lnTo>
                    <a:pt x="3620" y="860"/>
                  </a:lnTo>
                  <a:lnTo>
                    <a:pt x="3626" y="871"/>
                  </a:lnTo>
                  <a:lnTo>
                    <a:pt x="3657" y="871"/>
                  </a:lnTo>
                  <a:lnTo>
                    <a:pt x="3660" y="880"/>
                  </a:lnTo>
                  <a:lnTo>
                    <a:pt x="3673" y="880"/>
                  </a:lnTo>
                  <a:lnTo>
                    <a:pt x="3673" y="884"/>
                  </a:lnTo>
                  <a:lnTo>
                    <a:pt x="3700" y="888"/>
                  </a:lnTo>
                  <a:lnTo>
                    <a:pt x="3700" y="893"/>
                  </a:lnTo>
                  <a:lnTo>
                    <a:pt x="3711" y="897"/>
                  </a:lnTo>
                  <a:lnTo>
                    <a:pt x="3720" y="898"/>
                  </a:lnTo>
                  <a:lnTo>
                    <a:pt x="3733" y="900"/>
                  </a:lnTo>
                  <a:lnTo>
                    <a:pt x="3733" y="917"/>
                  </a:lnTo>
                  <a:lnTo>
                    <a:pt x="3746" y="918"/>
                  </a:lnTo>
                  <a:lnTo>
                    <a:pt x="3755" y="920"/>
                  </a:lnTo>
                  <a:lnTo>
                    <a:pt x="3760" y="924"/>
                  </a:lnTo>
                  <a:lnTo>
                    <a:pt x="3771" y="928"/>
                  </a:lnTo>
                  <a:lnTo>
                    <a:pt x="3786" y="928"/>
                  </a:lnTo>
                  <a:lnTo>
                    <a:pt x="3786" y="944"/>
                  </a:lnTo>
                  <a:lnTo>
                    <a:pt x="3813" y="944"/>
                  </a:lnTo>
                  <a:lnTo>
                    <a:pt x="3815" y="948"/>
                  </a:lnTo>
                  <a:lnTo>
                    <a:pt x="3817" y="953"/>
                  </a:lnTo>
                  <a:lnTo>
                    <a:pt x="3817" y="957"/>
                  </a:lnTo>
                  <a:lnTo>
                    <a:pt x="3817" y="964"/>
                  </a:lnTo>
                  <a:lnTo>
                    <a:pt x="3835" y="966"/>
                  </a:lnTo>
                  <a:lnTo>
                    <a:pt x="3848" y="968"/>
                  </a:lnTo>
                  <a:lnTo>
                    <a:pt x="3860" y="971"/>
                  </a:lnTo>
                  <a:lnTo>
                    <a:pt x="3877" y="973"/>
                  </a:lnTo>
                  <a:lnTo>
                    <a:pt x="3878" y="975"/>
                  </a:lnTo>
                  <a:lnTo>
                    <a:pt x="3880" y="978"/>
                  </a:lnTo>
                  <a:lnTo>
                    <a:pt x="3882" y="980"/>
                  </a:lnTo>
                  <a:lnTo>
                    <a:pt x="3884" y="984"/>
                  </a:lnTo>
                  <a:lnTo>
                    <a:pt x="3886" y="988"/>
                  </a:lnTo>
                  <a:lnTo>
                    <a:pt x="3889" y="988"/>
                  </a:lnTo>
                  <a:lnTo>
                    <a:pt x="3889" y="1004"/>
                  </a:lnTo>
                  <a:lnTo>
                    <a:pt x="3949" y="1008"/>
                  </a:lnTo>
                  <a:lnTo>
                    <a:pt x="3949" y="1068"/>
                  </a:lnTo>
                  <a:lnTo>
                    <a:pt x="3966" y="1068"/>
                  </a:lnTo>
                  <a:lnTo>
                    <a:pt x="3969" y="1080"/>
                  </a:lnTo>
                  <a:lnTo>
                    <a:pt x="3973" y="1082"/>
                  </a:lnTo>
                  <a:lnTo>
                    <a:pt x="3977" y="1082"/>
                  </a:lnTo>
                  <a:lnTo>
                    <a:pt x="3977" y="1084"/>
                  </a:lnTo>
                  <a:lnTo>
                    <a:pt x="3977" y="1084"/>
                  </a:lnTo>
                  <a:lnTo>
                    <a:pt x="4013" y="1084"/>
                  </a:lnTo>
                  <a:lnTo>
                    <a:pt x="4013" y="1088"/>
                  </a:lnTo>
                  <a:lnTo>
                    <a:pt x="4020" y="1088"/>
                  </a:lnTo>
                  <a:lnTo>
                    <a:pt x="4022" y="1089"/>
                  </a:lnTo>
                  <a:lnTo>
                    <a:pt x="4022" y="1091"/>
                  </a:lnTo>
                  <a:lnTo>
                    <a:pt x="4024" y="1093"/>
                  </a:lnTo>
                  <a:lnTo>
                    <a:pt x="4026" y="1095"/>
                  </a:lnTo>
                  <a:lnTo>
                    <a:pt x="4026" y="1097"/>
                  </a:lnTo>
                  <a:lnTo>
                    <a:pt x="4029" y="1097"/>
                  </a:lnTo>
                  <a:lnTo>
                    <a:pt x="4029" y="1093"/>
                  </a:lnTo>
                  <a:lnTo>
                    <a:pt x="4040" y="1088"/>
                  </a:lnTo>
                  <a:lnTo>
                    <a:pt x="4040" y="1084"/>
                  </a:lnTo>
                  <a:lnTo>
                    <a:pt x="4089" y="1084"/>
                  </a:lnTo>
                  <a:lnTo>
                    <a:pt x="4100" y="1104"/>
                  </a:lnTo>
                  <a:lnTo>
                    <a:pt x="4113" y="1100"/>
                  </a:lnTo>
                  <a:lnTo>
                    <a:pt x="4122" y="1097"/>
                  </a:lnTo>
                  <a:lnTo>
                    <a:pt x="4131" y="1093"/>
                  </a:lnTo>
                  <a:lnTo>
                    <a:pt x="4142" y="1093"/>
                  </a:lnTo>
                  <a:lnTo>
                    <a:pt x="4157" y="1097"/>
                  </a:lnTo>
                  <a:lnTo>
                    <a:pt x="4157" y="1084"/>
                  </a:lnTo>
                  <a:lnTo>
                    <a:pt x="4177" y="1082"/>
                  </a:lnTo>
                  <a:lnTo>
                    <a:pt x="4193" y="1082"/>
                  </a:lnTo>
                  <a:lnTo>
                    <a:pt x="4213" y="1084"/>
                  </a:lnTo>
                  <a:lnTo>
                    <a:pt x="4217" y="1078"/>
                  </a:lnTo>
                  <a:lnTo>
                    <a:pt x="4218" y="1075"/>
                  </a:lnTo>
                  <a:lnTo>
                    <a:pt x="4220" y="1071"/>
                  </a:lnTo>
                  <a:lnTo>
                    <a:pt x="4224" y="1066"/>
                  </a:lnTo>
                  <a:lnTo>
                    <a:pt x="4226" y="1060"/>
                  </a:lnTo>
                  <a:lnTo>
                    <a:pt x="4289" y="1060"/>
                  </a:lnTo>
                  <a:lnTo>
                    <a:pt x="4286" y="1104"/>
                  </a:lnTo>
                  <a:lnTo>
                    <a:pt x="4289" y="1104"/>
                  </a:lnTo>
                  <a:lnTo>
                    <a:pt x="4298" y="1095"/>
                  </a:lnTo>
                  <a:lnTo>
                    <a:pt x="4313" y="1091"/>
                  </a:lnTo>
                  <a:lnTo>
                    <a:pt x="4333" y="1093"/>
                  </a:lnTo>
                  <a:lnTo>
                    <a:pt x="4337" y="1097"/>
                  </a:lnTo>
                  <a:lnTo>
                    <a:pt x="4340" y="1100"/>
                  </a:lnTo>
                  <a:lnTo>
                    <a:pt x="4344" y="1106"/>
                  </a:lnTo>
                  <a:lnTo>
                    <a:pt x="4348" y="1109"/>
                  </a:lnTo>
                  <a:lnTo>
                    <a:pt x="4351" y="1113"/>
                  </a:lnTo>
                  <a:lnTo>
                    <a:pt x="4353" y="1120"/>
                  </a:lnTo>
                  <a:lnTo>
                    <a:pt x="4357" y="1120"/>
                  </a:lnTo>
                  <a:lnTo>
                    <a:pt x="4357" y="1113"/>
                  </a:lnTo>
                  <a:lnTo>
                    <a:pt x="4358" y="1106"/>
                  </a:lnTo>
                  <a:lnTo>
                    <a:pt x="4360" y="1100"/>
                  </a:lnTo>
                  <a:lnTo>
                    <a:pt x="4362" y="1097"/>
                  </a:lnTo>
                  <a:lnTo>
                    <a:pt x="4368" y="1095"/>
                  </a:lnTo>
                  <a:lnTo>
                    <a:pt x="4373" y="1093"/>
                  </a:lnTo>
                  <a:lnTo>
                    <a:pt x="4373" y="1088"/>
                  </a:lnTo>
                  <a:lnTo>
                    <a:pt x="4380" y="1086"/>
                  </a:lnTo>
                  <a:lnTo>
                    <a:pt x="4393" y="1082"/>
                  </a:lnTo>
                  <a:lnTo>
                    <a:pt x="4408" y="1080"/>
                  </a:lnTo>
                  <a:lnTo>
                    <a:pt x="4422" y="1078"/>
                  </a:lnTo>
                  <a:lnTo>
                    <a:pt x="4433" y="1080"/>
                  </a:lnTo>
                  <a:lnTo>
                    <a:pt x="4437" y="1088"/>
                  </a:lnTo>
                  <a:lnTo>
                    <a:pt x="4457" y="1093"/>
                  </a:lnTo>
                  <a:lnTo>
                    <a:pt x="4457" y="1124"/>
                  </a:lnTo>
                  <a:lnTo>
                    <a:pt x="4464" y="1124"/>
                  </a:lnTo>
                  <a:lnTo>
                    <a:pt x="4469" y="1126"/>
                  </a:lnTo>
                  <a:lnTo>
                    <a:pt x="4471" y="1126"/>
                  </a:lnTo>
                  <a:lnTo>
                    <a:pt x="4475" y="1128"/>
                  </a:lnTo>
                  <a:lnTo>
                    <a:pt x="4477" y="1129"/>
                  </a:lnTo>
                  <a:lnTo>
                    <a:pt x="4480" y="1131"/>
                  </a:lnTo>
                  <a:lnTo>
                    <a:pt x="4486" y="1131"/>
                  </a:lnTo>
                  <a:lnTo>
                    <a:pt x="4486" y="1137"/>
                  </a:lnTo>
                  <a:lnTo>
                    <a:pt x="4488" y="1140"/>
                  </a:lnTo>
                  <a:lnTo>
                    <a:pt x="4488" y="1140"/>
                  </a:lnTo>
                  <a:lnTo>
                    <a:pt x="4489" y="1142"/>
                  </a:lnTo>
                  <a:lnTo>
                    <a:pt x="4489" y="1142"/>
                  </a:lnTo>
                  <a:lnTo>
                    <a:pt x="4491" y="1142"/>
                  </a:lnTo>
                  <a:lnTo>
                    <a:pt x="4493" y="1142"/>
                  </a:lnTo>
                  <a:lnTo>
                    <a:pt x="4497" y="1144"/>
                  </a:lnTo>
                  <a:lnTo>
                    <a:pt x="4497" y="1148"/>
                  </a:lnTo>
                  <a:lnTo>
                    <a:pt x="4500" y="1151"/>
                  </a:lnTo>
                  <a:lnTo>
                    <a:pt x="4506" y="1151"/>
                  </a:lnTo>
                  <a:lnTo>
                    <a:pt x="4511" y="1151"/>
                  </a:lnTo>
                  <a:lnTo>
                    <a:pt x="4517" y="1151"/>
                  </a:lnTo>
                  <a:lnTo>
                    <a:pt x="4517" y="1168"/>
                  </a:lnTo>
                  <a:lnTo>
                    <a:pt x="4518" y="1169"/>
                  </a:lnTo>
                  <a:lnTo>
                    <a:pt x="4518" y="1169"/>
                  </a:lnTo>
                  <a:lnTo>
                    <a:pt x="4520" y="1169"/>
                  </a:lnTo>
                  <a:lnTo>
                    <a:pt x="4520" y="1169"/>
                  </a:lnTo>
                  <a:lnTo>
                    <a:pt x="4520" y="1171"/>
                  </a:lnTo>
                  <a:lnTo>
                    <a:pt x="4520" y="1173"/>
                  </a:lnTo>
                  <a:lnTo>
                    <a:pt x="4533" y="1173"/>
                  </a:lnTo>
                  <a:lnTo>
                    <a:pt x="4533" y="1184"/>
                  </a:lnTo>
                  <a:lnTo>
                    <a:pt x="4537" y="1202"/>
                  </a:lnTo>
                  <a:lnTo>
                    <a:pt x="4538" y="1222"/>
                  </a:lnTo>
                  <a:lnTo>
                    <a:pt x="4542" y="1240"/>
                  </a:lnTo>
                  <a:lnTo>
                    <a:pt x="4546" y="1248"/>
                  </a:lnTo>
                  <a:lnTo>
                    <a:pt x="4546" y="1242"/>
                  </a:lnTo>
                  <a:lnTo>
                    <a:pt x="4548" y="1238"/>
                  </a:lnTo>
                  <a:lnTo>
                    <a:pt x="4548" y="1235"/>
                  </a:lnTo>
                  <a:lnTo>
                    <a:pt x="4549" y="1233"/>
                  </a:lnTo>
                  <a:lnTo>
                    <a:pt x="4551" y="1229"/>
                  </a:lnTo>
                  <a:lnTo>
                    <a:pt x="4553" y="1224"/>
                  </a:lnTo>
                  <a:lnTo>
                    <a:pt x="4586" y="1224"/>
                  </a:lnTo>
                  <a:lnTo>
                    <a:pt x="4588" y="1238"/>
                  </a:lnTo>
                  <a:lnTo>
                    <a:pt x="4589" y="1257"/>
                  </a:lnTo>
                  <a:lnTo>
                    <a:pt x="4600" y="1260"/>
                  </a:lnTo>
                  <a:lnTo>
                    <a:pt x="4606" y="1271"/>
                  </a:lnTo>
                  <a:lnTo>
                    <a:pt x="4609" y="1271"/>
                  </a:lnTo>
                  <a:lnTo>
                    <a:pt x="4609" y="1280"/>
                  </a:lnTo>
                  <a:lnTo>
                    <a:pt x="4613" y="1280"/>
                  </a:lnTo>
                  <a:lnTo>
                    <a:pt x="4613" y="1313"/>
                  </a:lnTo>
                  <a:lnTo>
                    <a:pt x="4617" y="1313"/>
                  </a:lnTo>
                  <a:lnTo>
                    <a:pt x="4617" y="1324"/>
                  </a:lnTo>
                  <a:lnTo>
                    <a:pt x="4620" y="1324"/>
                  </a:lnTo>
                  <a:lnTo>
                    <a:pt x="4620" y="1337"/>
                  </a:lnTo>
                  <a:lnTo>
                    <a:pt x="4626" y="1337"/>
                  </a:lnTo>
                  <a:lnTo>
                    <a:pt x="4626" y="1348"/>
                  </a:lnTo>
                  <a:lnTo>
                    <a:pt x="4629" y="1348"/>
                  </a:lnTo>
                  <a:lnTo>
                    <a:pt x="4629" y="1360"/>
                  </a:lnTo>
                  <a:lnTo>
                    <a:pt x="4633" y="1360"/>
                  </a:lnTo>
                  <a:lnTo>
                    <a:pt x="4633" y="1373"/>
                  </a:lnTo>
                  <a:lnTo>
                    <a:pt x="4637" y="1373"/>
                  </a:lnTo>
                  <a:lnTo>
                    <a:pt x="4637" y="1380"/>
                  </a:lnTo>
                  <a:lnTo>
                    <a:pt x="4640" y="1380"/>
                  </a:lnTo>
                  <a:lnTo>
                    <a:pt x="4640" y="1400"/>
                  </a:lnTo>
                  <a:lnTo>
                    <a:pt x="4646" y="1400"/>
                  </a:lnTo>
                  <a:lnTo>
                    <a:pt x="4646" y="1377"/>
                  </a:lnTo>
                  <a:lnTo>
                    <a:pt x="4649" y="1357"/>
                  </a:lnTo>
                  <a:lnTo>
                    <a:pt x="4697" y="1351"/>
                  </a:lnTo>
                  <a:lnTo>
                    <a:pt x="4697" y="1373"/>
                  </a:lnTo>
                  <a:lnTo>
                    <a:pt x="4700" y="1375"/>
                  </a:lnTo>
                  <a:lnTo>
                    <a:pt x="4702" y="1377"/>
                  </a:lnTo>
                  <a:lnTo>
                    <a:pt x="4706" y="1377"/>
                  </a:lnTo>
                  <a:lnTo>
                    <a:pt x="4708" y="1378"/>
                  </a:lnTo>
                  <a:lnTo>
                    <a:pt x="4713" y="1380"/>
                  </a:lnTo>
                  <a:lnTo>
                    <a:pt x="4726" y="1364"/>
                  </a:lnTo>
                  <a:lnTo>
                    <a:pt x="4753" y="1364"/>
                  </a:lnTo>
                  <a:lnTo>
                    <a:pt x="4753" y="1360"/>
                  </a:lnTo>
                  <a:lnTo>
                    <a:pt x="4757" y="1360"/>
                  </a:lnTo>
                  <a:lnTo>
                    <a:pt x="4757" y="1351"/>
                  </a:lnTo>
                  <a:lnTo>
                    <a:pt x="4766" y="1348"/>
                  </a:lnTo>
                  <a:lnTo>
                    <a:pt x="4769" y="1342"/>
                  </a:lnTo>
                  <a:lnTo>
                    <a:pt x="4773" y="1335"/>
                  </a:lnTo>
                  <a:lnTo>
                    <a:pt x="4775" y="1328"/>
                  </a:lnTo>
                  <a:lnTo>
                    <a:pt x="4777" y="1320"/>
                  </a:lnTo>
                  <a:lnTo>
                    <a:pt x="4782" y="1318"/>
                  </a:lnTo>
                  <a:lnTo>
                    <a:pt x="4786" y="1317"/>
                  </a:lnTo>
                  <a:lnTo>
                    <a:pt x="4789" y="1315"/>
                  </a:lnTo>
                  <a:lnTo>
                    <a:pt x="4793" y="1313"/>
                  </a:lnTo>
                  <a:lnTo>
                    <a:pt x="4793" y="1308"/>
                  </a:lnTo>
                  <a:lnTo>
                    <a:pt x="4809" y="1304"/>
                  </a:lnTo>
                  <a:lnTo>
                    <a:pt x="4813" y="1297"/>
                  </a:lnTo>
                  <a:lnTo>
                    <a:pt x="4849" y="1297"/>
                  </a:lnTo>
                  <a:lnTo>
                    <a:pt x="4853" y="1308"/>
                  </a:lnTo>
                  <a:lnTo>
                    <a:pt x="4857" y="1308"/>
                  </a:lnTo>
                  <a:lnTo>
                    <a:pt x="4857" y="1333"/>
                  </a:lnTo>
                  <a:lnTo>
                    <a:pt x="4860" y="1333"/>
                  </a:lnTo>
                  <a:lnTo>
                    <a:pt x="4880" y="1357"/>
                  </a:lnTo>
                  <a:lnTo>
                    <a:pt x="4882" y="1355"/>
                  </a:lnTo>
                  <a:lnTo>
                    <a:pt x="4884" y="1355"/>
                  </a:lnTo>
                  <a:lnTo>
                    <a:pt x="4884" y="1355"/>
                  </a:lnTo>
                  <a:lnTo>
                    <a:pt x="4884" y="1355"/>
                  </a:lnTo>
                  <a:lnTo>
                    <a:pt x="4884" y="1353"/>
                  </a:lnTo>
                  <a:lnTo>
                    <a:pt x="4886" y="1351"/>
                  </a:lnTo>
                  <a:lnTo>
                    <a:pt x="4889" y="1351"/>
                  </a:lnTo>
                  <a:lnTo>
                    <a:pt x="4893" y="1340"/>
                  </a:lnTo>
                  <a:lnTo>
                    <a:pt x="4926" y="1340"/>
                  </a:lnTo>
                  <a:lnTo>
                    <a:pt x="4920" y="1393"/>
                  </a:lnTo>
                  <a:lnTo>
                    <a:pt x="4929" y="1393"/>
                  </a:lnTo>
                  <a:lnTo>
                    <a:pt x="4933" y="1395"/>
                  </a:lnTo>
                  <a:lnTo>
                    <a:pt x="4937" y="1397"/>
                  </a:lnTo>
                  <a:lnTo>
                    <a:pt x="4938" y="1400"/>
                  </a:lnTo>
                  <a:lnTo>
                    <a:pt x="4938" y="1402"/>
                  </a:lnTo>
                  <a:lnTo>
                    <a:pt x="4940" y="1404"/>
                  </a:lnTo>
                  <a:lnTo>
                    <a:pt x="4940" y="1408"/>
                  </a:lnTo>
                  <a:lnTo>
                    <a:pt x="4942" y="1409"/>
                  </a:lnTo>
                  <a:lnTo>
                    <a:pt x="4946" y="1411"/>
                  </a:lnTo>
                  <a:lnTo>
                    <a:pt x="4953" y="1411"/>
                  </a:lnTo>
                  <a:lnTo>
                    <a:pt x="4949" y="1368"/>
                  </a:lnTo>
                  <a:lnTo>
                    <a:pt x="4980" y="1368"/>
                  </a:lnTo>
                  <a:lnTo>
                    <a:pt x="4986" y="1388"/>
                  </a:lnTo>
                  <a:lnTo>
                    <a:pt x="4989" y="1388"/>
                  </a:lnTo>
                  <a:lnTo>
                    <a:pt x="4989" y="1380"/>
                  </a:lnTo>
                  <a:lnTo>
                    <a:pt x="5020" y="1380"/>
                  </a:lnTo>
                  <a:lnTo>
                    <a:pt x="5024" y="1384"/>
                  </a:lnTo>
                  <a:lnTo>
                    <a:pt x="5028" y="1386"/>
                  </a:lnTo>
                  <a:lnTo>
                    <a:pt x="5029" y="1388"/>
                  </a:lnTo>
                  <a:lnTo>
                    <a:pt x="5029" y="1397"/>
                  </a:lnTo>
                  <a:lnTo>
                    <a:pt x="5037" y="1400"/>
                  </a:lnTo>
                  <a:lnTo>
                    <a:pt x="5037" y="1408"/>
                  </a:lnTo>
                  <a:lnTo>
                    <a:pt x="5040" y="1408"/>
                  </a:lnTo>
                  <a:lnTo>
                    <a:pt x="5040" y="1417"/>
                  </a:lnTo>
                  <a:lnTo>
                    <a:pt x="5046" y="1417"/>
                  </a:lnTo>
                  <a:lnTo>
                    <a:pt x="5046" y="1424"/>
                  </a:lnTo>
                  <a:lnTo>
                    <a:pt x="5049" y="1424"/>
                  </a:lnTo>
                  <a:lnTo>
                    <a:pt x="5049" y="1431"/>
                  </a:lnTo>
                  <a:lnTo>
                    <a:pt x="5053" y="1431"/>
                  </a:lnTo>
                  <a:lnTo>
                    <a:pt x="5053" y="1440"/>
                  </a:lnTo>
                  <a:lnTo>
                    <a:pt x="5060" y="1444"/>
                  </a:lnTo>
                  <a:lnTo>
                    <a:pt x="5060" y="1488"/>
                  </a:lnTo>
                  <a:lnTo>
                    <a:pt x="5053" y="1491"/>
                  </a:lnTo>
                  <a:lnTo>
                    <a:pt x="5053" y="1500"/>
                  </a:lnTo>
                  <a:lnTo>
                    <a:pt x="5037" y="1502"/>
                  </a:lnTo>
                  <a:lnTo>
                    <a:pt x="5028" y="1502"/>
                  </a:lnTo>
                  <a:lnTo>
                    <a:pt x="5022" y="1500"/>
                  </a:lnTo>
                  <a:lnTo>
                    <a:pt x="5015" y="1495"/>
                  </a:lnTo>
                  <a:lnTo>
                    <a:pt x="5006" y="1488"/>
                  </a:lnTo>
                  <a:lnTo>
                    <a:pt x="5006" y="1513"/>
                  </a:lnTo>
                  <a:lnTo>
                    <a:pt x="4977" y="1513"/>
                  </a:lnTo>
                  <a:lnTo>
                    <a:pt x="4973" y="1500"/>
                  </a:lnTo>
                  <a:lnTo>
                    <a:pt x="4969" y="1500"/>
                  </a:lnTo>
                  <a:lnTo>
                    <a:pt x="4969" y="1491"/>
                  </a:lnTo>
                  <a:lnTo>
                    <a:pt x="4957" y="1484"/>
                  </a:lnTo>
                  <a:lnTo>
                    <a:pt x="4953" y="1468"/>
                  </a:lnTo>
                  <a:lnTo>
                    <a:pt x="4951" y="1466"/>
                  </a:lnTo>
                  <a:lnTo>
                    <a:pt x="4948" y="1464"/>
                  </a:lnTo>
                  <a:lnTo>
                    <a:pt x="4944" y="1462"/>
                  </a:lnTo>
                  <a:lnTo>
                    <a:pt x="4940" y="1460"/>
                  </a:lnTo>
                  <a:lnTo>
                    <a:pt x="4937" y="1457"/>
                  </a:lnTo>
                  <a:lnTo>
                    <a:pt x="4933" y="1457"/>
                  </a:lnTo>
                  <a:lnTo>
                    <a:pt x="4933" y="1468"/>
                  </a:lnTo>
                  <a:lnTo>
                    <a:pt x="4937" y="1477"/>
                  </a:lnTo>
                  <a:lnTo>
                    <a:pt x="4938" y="1491"/>
                  </a:lnTo>
                  <a:lnTo>
                    <a:pt x="4937" y="1504"/>
                  </a:lnTo>
                  <a:lnTo>
                    <a:pt x="4933" y="1504"/>
                  </a:lnTo>
                  <a:lnTo>
                    <a:pt x="4933" y="1513"/>
                  </a:lnTo>
                  <a:lnTo>
                    <a:pt x="4929" y="1513"/>
                  </a:lnTo>
                  <a:lnTo>
                    <a:pt x="4929" y="1580"/>
                  </a:lnTo>
                  <a:lnTo>
                    <a:pt x="4926" y="1584"/>
                  </a:lnTo>
                  <a:lnTo>
                    <a:pt x="4922" y="1586"/>
                  </a:lnTo>
                  <a:lnTo>
                    <a:pt x="4922" y="1588"/>
                  </a:lnTo>
                  <a:lnTo>
                    <a:pt x="4920" y="1591"/>
                  </a:lnTo>
                  <a:lnTo>
                    <a:pt x="4918" y="1593"/>
                  </a:lnTo>
                  <a:lnTo>
                    <a:pt x="4915" y="1595"/>
                  </a:lnTo>
                  <a:lnTo>
                    <a:pt x="4909" y="1597"/>
                  </a:lnTo>
                  <a:lnTo>
                    <a:pt x="4909" y="1600"/>
                  </a:lnTo>
                  <a:lnTo>
                    <a:pt x="4886" y="1600"/>
                  </a:lnTo>
                  <a:lnTo>
                    <a:pt x="4889" y="1517"/>
                  </a:lnTo>
                  <a:lnTo>
                    <a:pt x="4886" y="1517"/>
                  </a:lnTo>
                  <a:lnTo>
                    <a:pt x="4884" y="1518"/>
                  </a:lnTo>
                  <a:lnTo>
                    <a:pt x="4884" y="1518"/>
                  </a:lnTo>
                  <a:lnTo>
                    <a:pt x="4884" y="1518"/>
                  </a:lnTo>
                  <a:lnTo>
                    <a:pt x="4884" y="1518"/>
                  </a:lnTo>
                  <a:lnTo>
                    <a:pt x="4882" y="1518"/>
                  </a:lnTo>
                  <a:lnTo>
                    <a:pt x="4880" y="1520"/>
                  </a:lnTo>
                  <a:lnTo>
                    <a:pt x="4878" y="1535"/>
                  </a:lnTo>
                  <a:lnTo>
                    <a:pt x="4875" y="1546"/>
                  </a:lnTo>
                  <a:lnTo>
                    <a:pt x="4869" y="1555"/>
                  </a:lnTo>
                  <a:lnTo>
                    <a:pt x="4857" y="1560"/>
                  </a:lnTo>
                  <a:lnTo>
                    <a:pt x="4857" y="1564"/>
                  </a:lnTo>
                  <a:lnTo>
                    <a:pt x="4833" y="1564"/>
                  </a:lnTo>
                  <a:lnTo>
                    <a:pt x="4833" y="1560"/>
                  </a:lnTo>
                  <a:lnTo>
                    <a:pt x="4826" y="1564"/>
                  </a:lnTo>
                  <a:lnTo>
                    <a:pt x="4822" y="1569"/>
                  </a:lnTo>
                  <a:lnTo>
                    <a:pt x="4820" y="1573"/>
                  </a:lnTo>
                  <a:lnTo>
                    <a:pt x="4818" y="1577"/>
                  </a:lnTo>
                  <a:lnTo>
                    <a:pt x="4818" y="1582"/>
                  </a:lnTo>
                  <a:lnTo>
                    <a:pt x="4817" y="1588"/>
                  </a:lnTo>
                  <a:lnTo>
                    <a:pt x="4809" y="1588"/>
                  </a:lnTo>
                  <a:lnTo>
                    <a:pt x="4806" y="1591"/>
                  </a:lnTo>
                  <a:lnTo>
                    <a:pt x="4802" y="1593"/>
                  </a:lnTo>
                  <a:lnTo>
                    <a:pt x="4800" y="1595"/>
                  </a:lnTo>
                  <a:lnTo>
                    <a:pt x="4797" y="1597"/>
                  </a:lnTo>
                  <a:lnTo>
                    <a:pt x="4793" y="1608"/>
                  </a:lnTo>
                  <a:lnTo>
                    <a:pt x="4786" y="1608"/>
                  </a:lnTo>
                  <a:lnTo>
                    <a:pt x="4777" y="1620"/>
                  </a:lnTo>
                  <a:lnTo>
                    <a:pt x="4769" y="1620"/>
                  </a:lnTo>
                  <a:lnTo>
                    <a:pt x="4757" y="1637"/>
                  </a:lnTo>
                  <a:lnTo>
                    <a:pt x="4740" y="1640"/>
                  </a:lnTo>
                  <a:lnTo>
                    <a:pt x="4729" y="1657"/>
                  </a:lnTo>
                  <a:lnTo>
                    <a:pt x="4717" y="1660"/>
                  </a:lnTo>
                  <a:lnTo>
                    <a:pt x="4717" y="1668"/>
                  </a:lnTo>
                  <a:lnTo>
                    <a:pt x="4713" y="1668"/>
                  </a:lnTo>
                  <a:lnTo>
                    <a:pt x="4711" y="1671"/>
                  </a:lnTo>
                  <a:lnTo>
                    <a:pt x="4709" y="1673"/>
                  </a:lnTo>
                  <a:lnTo>
                    <a:pt x="4709" y="1673"/>
                  </a:lnTo>
                  <a:lnTo>
                    <a:pt x="4708" y="1675"/>
                  </a:lnTo>
                  <a:lnTo>
                    <a:pt x="4706" y="1675"/>
                  </a:lnTo>
                  <a:lnTo>
                    <a:pt x="4700" y="1677"/>
                  </a:lnTo>
                  <a:lnTo>
                    <a:pt x="4700" y="1684"/>
                  </a:lnTo>
                  <a:lnTo>
                    <a:pt x="4677" y="1704"/>
                  </a:lnTo>
                  <a:lnTo>
                    <a:pt x="4677" y="1708"/>
                  </a:lnTo>
                  <a:lnTo>
                    <a:pt x="4649" y="1708"/>
                  </a:lnTo>
                  <a:lnTo>
                    <a:pt x="4646" y="1704"/>
                  </a:lnTo>
                  <a:lnTo>
                    <a:pt x="4642" y="1698"/>
                  </a:lnTo>
                  <a:lnTo>
                    <a:pt x="4638" y="1693"/>
                  </a:lnTo>
                  <a:lnTo>
                    <a:pt x="4635" y="1688"/>
                  </a:lnTo>
                  <a:lnTo>
                    <a:pt x="4633" y="1684"/>
                  </a:lnTo>
                  <a:lnTo>
                    <a:pt x="4631" y="1668"/>
                  </a:lnTo>
                  <a:lnTo>
                    <a:pt x="4631" y="1646"/>
                  </a:lnTo>
                  <a:lnTo>
                    <a:pt x="4635" y="1628"/>
                  </a:lnTo>
                  <a:lnTo>
                    <a:pt x="4637" y="1613"/>
                  </a:lnTo>
                  <a:lnTo>
                    <a:pt x="4613" y="1613"/>
                  </a:lnTo>
                  <a:lnTo>
                    <a:pt x="4609" y="1540"/>
                  </a:lnTo>
                  <a:lnTo>
                    <a:pt x="4613" y="1540"/>
                  </a:lnTo>
                  <a:lnTo>
                    <a:pt x="4613" y="1528"/>
                  </a:lnTo>
                  <a:lnTo>
                    <a:pt x="4600" y="1528"/>
                  </a:lnTo>
                  <a:lnTo>
                    <a:pt x="4597" y="1520"/>
                  </a:lnTo>
                  <a:lnTo>
                    <a:pt x="4591" y="1509"/>
                  </a:lnTo>
                  <a:lnTo>
                    <a:pt x="4591" y="1500"/>
                  </a:lnTo>
                  <a:lnTo>
                    <a:pt x="4589" y="1488"/>
                  </a:lnTo>
                  <a:lnTo>
                    <a:pt x="4586" y="1488"/>
                  </a:lnTo>
                  <a:lnTo>
                    <a:pt x="4586" y="1480"/>
                  </a:lnTo>
                  <a:lnTo>
                    <a:pt x="4580" y="1480"/>
                  </a:lnTo>
                  <a:lnTo>
                    <a:pt x="4580" y="1464"/>
                  </a:lnTo>
                  <a:lnTo>
                    <a:pt x="4577" y="1464"/>
                  </a:lnTo>
                  <a:lnTo>
                    <a:pt x="4577" y="1457"/>
                  </a:lnTo>
                  <a:lnTo>
                    <a:pt x="4573" y="1457"/>
                  </a:lnTo>
                  <a:lnTo>
                    <a:pt x="4573" y="1417"/>
                  </a:lnTo>
                  <a:lnTo>
                    <a:pt x="4560" y="1408"/>
                  </a:lnTo>
                  <a:lnTo>
                    <a:pt x="4557" y="1388"/>
                  </a:lnTo>
                  <a:lnTo>
                    <a:pt x="4546" y="1380"/>
                  </a:lnTo>
                  <a:lnTo>
                    <a:pt x="4546" y="1324"/>
                  </a:lnTo>
                  <a:lnTo>
                    <a:pt x="4540" y="1324"/>
                  </a:lnTo>
                  <a:lnTo>
                    <a:pt x="4540" y="1308"/>
                  </a:lnTo>
                  <a:lnTo>
                    <a:pt x="4537" y="1308"/>
                  </a:lnTo>
                  <a:lnTo>
                    <a:pt x="4537" y="1284"/>
                  </a:lnTo>
                  <a:lnTo>
                    <a:pt x="4533" y="1284"/>
                  </a:lnTo>
                  <a:lnTo>
                    <a:pt x="4533" y="1288"/>
                  </a:lnTo>
                  <a:lnTo>
                    <a:pt x="4520" y="1288"/>
                  </a:lnTo>
                  <a:lnTo>
                    <a:pt x="4520" y="1293"/>
                  </a:lnTo>
                  <a:lnTo>
                    <a:pt x="4518" y="1297"/>
                  </a:lnTo>
                  <a:lnTo>
                    <a:pt x="4517" y="1300"/>
                  </a:lnTo>
                  <a:lnTo>
                    <a:pt x="4513" y="1304"/>
                  </a:lnTo>
                  <a:lnTo>
                    <a:pt x="4509" y="1304"/>
                  </a:lnTo>
                  <a:lnTo>
                    <a:pt x="4509" y="1313"/>
                  </a:lnTo>
                  <a:lnTo>
                    <a:pt x="4500" y="1317"/>
                  </a:lnTo>
                  <a:lnTo>
                    <a:pt x="4500" y="1324"/>
                  </a:lnTo>
                  <a:lnTo>
                    <a:pt x="4489" y="1333"/>
                  </a:lnTo>
                  <a:lnTo>
                    <a:pt x="4489" y="1340"/>
                  </a:lnTo>
                  <a:lnTo>
                    <a:pt x="4480" y="1344"/>
                  </a:lnTo>
                  <a:lnTo>
                    <a:pt x="4477" y="1364"/>
                  </a:lnTo>
                  <a:lnTo>
                    <a:pt x="4466" y="1373"/>
                  </a:lnTo>
                  <a:lnTo>
                    <a:pt x="4460" y="1388"/>
                  </a:lnTo>
                  <a:lnTo>
                    <a:pt x="4457" y="1388"/>
                  </a:lnTo>
                  <a:lnTo>
                    <a:pt x="4457" y="1444"/>
                  </a:lnTo>
                  <a:lnTo>
                    <a:pt x="4453" y="1444"/>
                  </a:lnTo>
                  <a:lnTo>
                    <a:pt x="4453" y="1457"/>
                  </a:lnTo>
                  <a:lnTo>
                    <a:pt x="4449" y="1457"/>
                  </a:lnTo>
                  <a:lnTo>
                    <a:pt x="4449" y="1473"/>
                  </a:lnTo>
                  <a:lnTo>
                    <a:pt x="4453" y="1473"/>
                  </a:lnTo>
                  <a:lnTo>
                    <a:pt x="4455" y="1491"/>
                  </a:lnTo>
                  <a:lnTo>
                    <a:pt x="4451" y="1509"/>
                  </a:lnTo>
                  <a:lnTo>
                    <a:pt x="4449" y="1524"/>
                  </a:lnTo>
                  <a:lnTo>
                    <a:pt x="4429" y="1524"/>
                  </a:lnTo>
                  <a:lnTo>
                    <a:pt x="4377" y="1600"/>
                  </a:lnTo>
                  <a:lnTo>
                    <a:pt x="4368" y="1602"/>
                  </a:lnTo>
                  <a:lnTo>
                    <a:pt x="4357" y="1602"/>
                  </a:lnTo>
                  <a:lnTo>
                    <a:pt x="4346" y="1604"/>
                  </a:lnTo>
                  <a:lnTo>
                    <a:pt x="4337" y="1617"/>
                  </a:lnTo>
                  <a:lnTo>
                    <a:pt x="4329" y="1617"/>
                  </a:lnTo>
                  <a:lnTo>
                    <a:pt x="4329" y="1620"/>
                  </a:lnTo>
                  <a:lnTo>
                    <a:pt x="4317" y="1624"/>
                  </a:lnTo>
                  <a:lnTo>
                    <a:pt x="4313" y="1631"/>
                  </a:lnTo>
                  <a:lnTo>
                    <a:pt x="4306" y="1631"/>
                  </a:lnTo>
                  <a:lnTo>
                    <a:pt x="4297" y="1644"/>
                  </a:lnTo>
                  <a:lnTo>
                    <a:pt x="4286" y="1648"/>
                  </a:lnTo>
                  <a:lnTo>
                    <a:pt x="4280" y="1657"/>
                  </a:lnTo>
                  <a:lnTo>
                    <a:pt x="4266" y="1660"/>
                  </a:lnTo>
                  <a:lnTo>
                    <a:pt x="4260" y="1668"/>
                  </a:lnTo>
                  <a:lnTo>
                    <a:pt x="4253" y="1668"/>
                  </a:lnTo>
                  <a:lnTo>
                    <a:pt x="4249" y="1677"/>
                  </a:lnTo>
                  <a:lnTo>
                    <a:pt x="4240" y="1677"/>
                  </a:lnTo>
                  <a:lnTo>
                    <a:pt x="4237" y="1684"/>
                  </a:lnTo>
                  <a:lnTo>
                    <a:pt x="4229" y="1684"/>
                  </a:lnTo>
                  <a:lnTo>
                    <a:pt x="4229" y="1688"/>
                  </a:lnTo>
                  <a:lnTo>
                    <a:pt x="4217" y="1691"/>
                  </a:lnTo>
                  <a:lnTo>
                    <a:pt x="4213" y="1700"/>
                  </a:lnTo>
                  <a:lnTo>
                    <a:pt x="4206" y="1700"/>
                  </a:lnTo>
                  <a:lnTo>
                    <a:pt x="4197" y="1711"/>
                  </a:lnTo>
                  <a:lnTo>
                    <a:pt x="4189" y="1711"/>
                  </a:lnTo>
                  <a:lnTo>
                    <a:pt x="4186" y="1720"/>
                  </a:lnTo>
                  <a:lnTo>
                    <a:pt x="4177" y="1720"/>
                  </a:lnTo>
                  <a:lnTo>
                    <a:pt x="4169" y="1733"/>
                  </a:lnTo>
                  <a:lnTo>
                    <a:pt x="4160" y="1733"/>
                  </a:lnTo>
                  <a:lnTo>
                    <a:pt x="4157" y="1740"/>
                  </a:lnTo>
                  <a:lnTo>
                    <a:pt x="4146" y="1748"/>
                  </a:lnTo>
                  <a:lnTo>
                    <a:pt x="4146" y="1753"/>
                  </a:lnTo>
                  <a:lnTo>
                    <a:pt x="4137" y="1753"/>
                  </a:lnTo>
                  <a:lnTo>
                    <a:pt x="4126" y="1768"/>
                  </a:lnTo>
                  <a:lnTo>
                    <a:pt x="4117" y="1768"/>
                  </a:lnTo>
                  <a:lnTo>
                    <a:pt x="4113" y="1777"/>
                  </a:lnTo>
                  <a:lnTo>
                    <a:pt x="4109" y="1777"/>
                  </a:lnTo>
                  <a:lnTo>
                    <a:pt x="4109" y="1788"/>
                  </a:lnTo>
                  <a:lnTo>
                    <a:pt x="4106" y="1788"/>
                  </a:lnTo>
                  <a:lnTo>
                    <a:pt x="4106" y="1797"/>
                  </a:lnTo>
                  <a:lnTo>
                    <a:pt x="4100" y="1797"/>
                  </a:lnTo>
                  <a:lnTo>
                    <a:pt x="4100" y="1808"/>
                  </a:lnTo>
                  <a:lnTo>
                    <a:pt x="4097" y="1808"/>
                  </a:lnTo>
                  <a:lnTo>
                    <a:pt x="4097" y="1817"/>
                  </a:lnTo>
                  <a:lnTo>
                    <a:pt x="4093" y="1817"/>
                  </a:lnTo>
                  <a:lnTo>
                    <a:pt x="4093" y="1820"/>
                  </a:lnTo>
                  <a:lnTo>
                    <a:pt x="4097" y="1820"/>
                  </a:lnTo>
                  <a:lnTo>
                    <a:pt x="4097" y="1844"/>
                  </a:lnTo>
                  <a:lnTo>
                    <a:pt x="4100" y="1851"/>
                  </a:lnTo>
                  <a:lnTo>
                    <a:pt x="4104" y="1866"/>
                  </a:lnTo>
                  <a:lnTo>
                    <a:pt x="4106" y="1878"/>
                  </a:lnTo>
                  <a:lnTo>
                    <a:pt x="4106" y="1888"/>
                  </a:lnTo>
                  <a:lnTo>
                    <a:pt x="4100" y="1888"/>
                  </a:lnTo>
                  <a:lnTo>
                    <a:pt x="4098" y="1891"/>
                  </a:lnTo>
                  <a:lnTo>
                    <a:pt x="4097" y="1893"/>
                  </a:lnTo>
                  <a:lnTo>
                    <a:pt x="4095" y="1893"/>
                  </a:lnTo>
                  <a:lnTo>
                    <a:pt x="4093" y="1895"/>
                  </a:lnTo>
                  <a:lnTo>
                    <a:pt x="4091" y="1897"/>
                  </a:lnTo>
                  <a:lnTo>
                    <a:pt x="4091" y="1898"/>
                  </a:lnTo>
                  <a:lnTo>
                    <a:pt x="4089" y="1904"/>
                  </a:lnTo>
                  <a:lnTo>
                    <a:pt x="4080" y="1904"/>
                  </a:lnTo>
                  <a:lnTo>
                    <a:pt x="4069" y="1920"/>
                  </a:lnTo>
                  <a:lnTo>
                    <a:pt x="4066" y="1920"/>
                  </a:lnTo>
                  <a:lnTo>
                    <a:pt x="4060" y="1948"/>
                  </a:lnTo>
                  <a:lnTo>
                    <a:pt x="4057" y="1948"/>
                  </a:lnTo>
                  <a:lnTo>
                    <a:pt x="4057" y="1960"/>
                  </a:lnTo>
                  <a:lnTo>
                    <a:pt x="4053" y="1960"/>
                  </a:lnTo>
                  <a:lnTo>
                    <a:pt x="4053" y="1968"/>
                  </a:lnTo>
                  <a:lnTo>
                    <a:pt x="4049" y="1968"/>
                  </a:lnTo>
                  <a:lnTo>
                    <a:pt x="4049" y="1984"/>
                  </a:lnTo>
                  <a:lnTo>
                    <a:pt x="4046" y="1984"/>
                  </a:lnTo>
                  <a:lnTo>
                    <a:pt x="4040" y="2013"/>
                  </a:lnTo>
                  <a:lnTo>
                    <a:pt x="4037" y="2013"/>
                  </a:lnTo>
                  <a:lnTo>
                    <a:pt x="4033" y="2077"/>
                  </a:lnTo>
                  <a:lnTo>
                    <a:pt x="4029" y="2077"/>
                  </a:lnTo>
                  <a:lnTo>
                    <a:pt x="4026" y="2100"/>
                  </a:lnTo>
                  <a:lnTo>
                    <a:pt x="4029" y="2100"/>
                  </a:lnTo>
                  <a:lnTo>
                    <a:pt x="4029" y="2117"/>
                  </a:lnTo>
                  <a:lnTo>
                    <a:pt x="4033" y="2117"/>
                  </a:lnTo>
                  <a:lnTo>
                    <a:pt x="4035" y="2129"/>
                  </a:lnTo>
                  <a:lnTo>
                    <a:pt x="4033" y="2142"/>
                  </a:lnTo>
                  <a:lnTo>
                    <a:pt x="4037" y="2153"/>
                  </a:lnTo>
                  <a:lnTo>
                    <a:pt x="4038" y="2124"/>
                  </a:lnTo>
                  <a:lnTo>
                    <a:pt x="4042" y="2098"/>
                  </a:lnTo>
                  <a:lnTo>
                    <a:pt x="4049" y="2077"/>
                  </a:lnTo>
                  <a:lnTo>
                    <a:pt x="4049" y="2051"/>
                  </a:lnTo>
                  <a:lnTo>
                    <a:pt x="4053" y="2051"/>
                  </a:lnTo>
                  <a:lnTo>
                    <a:pt x="4053" y="2044"/>
                  </a:lnTo>
                  <a:lnTo>
                    <a:pt x="4057" y="2044"/>
                  </a:lnTo>
                  <a:lnTo>
                    <a:pt x="4057" y="2033"/>
                  </a:lnTo>
                  <a:lnTo>
                    <a:pt x="4066" y="2028"/>
                  </a:lnTo>
                  <a:lnTo>
                    <a:pt x="4069" y="2004"/>
                  </a:lnTo>
                  <a:lnTo>
                    <a:pt x="4077" y="2000"/>
                  </a:lnTo>
                  <a:lnTo>
                    <a:pt x="4077" y="1988"/>
                  </a:lnTo>
                  <a:lnTo>
                    <a:pt x="4080" y="1988"/>
                  </a:lnTo>
                  <a:lnTo>
                    <a:pt x="4086" y="1971"/>
                  </a:lnTo>
                  <a:lnTo>
                    <a:pt x="4089" y="1971"/>
                  </a:lnTo>
                  <a:lnTo>
                    <a:pt x="4089" y="1960"/>
                  </a:lnTo>
                  <a:lnTo>
                    <a:pt x="4093" y="1960"/>
                  </a:lnTo>
                  <a:lnTo>
                    <a:pt x="4097" y="1944"/>
                  </a:lnTo>
                  <a:lnTo>
                    <a:pt x="4100" y="1944"/>
                  </a:lnTo>
                  <a:lnTo>
                    <a:pt x="4106" y="1928"/>
                  </a:lnTo>
                  <a:lnTo>
                    <a:pt x="4113" y="1924"/>
                  </a:lnTo>
                  <a:lnTo>
                    <a:pt x="4113" y="1917"/>
                  </a:lnTo>
                  <a:lnTo>
                    <a:pt x="4126" y="1908"/>
                  </a:lnTo>
                  <a:lnTo>
                    <a:pt x="4126" y="1900"/>
                  </a:lnTo>
                  <a:lnTo>
                    <a:pt x="4137" y="1893"/>
                  </a:lnTo>
                  <a:lnTo>
                    <a:pt x="4137" y="1884"/>
                  </a:lnTo>
                  <a:lnTo>
                    <a:pt x="4149" y="1877"/>
                  </a:lnTo>
                  <a:lnTo>
                    <a:pt x="4149" y="1868"/>
                  </a:lnTo>
                  <a:lnTo>
                    <a:pt x="4157" y="1864"/>
                  </a:lnTo>
                  <a:lnTo>
                    <a:pt x="4164" y="1857"/>
                  </a:lnTo>
                  <a:lnTo>
                    <a:pt x="4169" y="1846"/>
                  </a:lnTo>
                  <a:lnTo>
                    <a:pt x="4173" y="1837"/>
                  </a:lnTo>
                  <a:lnTo>
                    <a:pt x="4178" y="1835"/>
                  </a:lnTo>
                  <a:lnTo>
                    <a:pt x="4182" y="1833"/>
                  </a:lnTo>
                  <a:lnTo>
                    <a:pt x="4186" y="1831"/>
                  </a:lnTo>
                  <a:lnTo>
                    <a:pt x="4189" y="1828"/>
                  </a:lnTo>
                  <a:lnTo>
                    <a:pt x="4189" y="1824"/>
                  </a:lnTo>
                  <a:lnTo>
                    <a:pt x="4197" y="1824"/>
                  </a:lnTo>
                  <a:lnTo>
                    <a:pt x="4200" y="1817"/>
                  </a:lnTo>
                  <a:lnTo>
                    <a:pt x="4209" y="1817"/>
                  </a:lnTo>
                  <a:lnTo>
                    <a:pt x="4217" y="1804"/>
                  </a:lnTo>
                  <a:lnTo>
                    <a:pt x="4233" y="1798"/>
                  </a:lnTo>
                  <a:lnTo>
                    <a:pt x="4255" y="1797"/>
                  </a:lnTo>
                  <a:lnTo>
                    <a:pt x="4280" y="1797"/>
                  </a:lnTo>
                  <a:lnTo>
                    <a:pt x="4300" y="1797"/>
                  </a:lnTo>
                  <a:lnTo>
                    <a:pt x="4308" y="1808"/>
                  </a:lnTo>
                  <a:lnTo>
                    <a:pt x="4317" y="1822"/>
                  </a:lnTo>
                  <a:lnTo>
                    <a:pt x="4326" y="1831"/>
                  </a:lnTo>
                  <a:lnTo>
                    <a:pt x="4324" y="1848"/>
                  </a:lnTo>
                  <a:lnTo>
                    <a:pt x="4322" y="1860"/>
                  </a:lnTo>
                  <a:lnTo>
                    <a:pt x="4318" y="1869"/>
                  </a:lnTo>
                  <a:lnTo>
                    <a:pt x="4313" y="1880"/>
                  </a:lnTo>
                  <a:lnTo>
                    <a:pt x="4313" y="1893"/>
                  </a:lnTo>
                  <a:lnTo>
                    <a:pt x="4311" y="1898"/>
                  </a:lnTo>
                  <a:lnTo>
                    <a:pt x="4308" y="1906"/>
                  </a:lnTo>
                  <a:lnTo>
                    <a:pt x="4304" y="1913"/>
                  </a:lnTo>
                  <a:lnTo>
                    <a:pt x="4300" y="1920"/>
                  </a:lnTo>
                  <a:lnTo>
                    <a:pt x="4246" y="1948"/>
                  </a:lnTo>
                  <a:lnTo>
                    <a:pt x="4246" y="1953"/>
                  </a:lnTo>
                  <a:lnTo>
                    <a:pt x="4266" y="1953"/>
                  </a:lnTo>
                  <a:lnTo>
                    <a:pt x="4266" y="1948"/>
                  </a:lnTo>
                  <a:lnTo>
                    <a:pt x="4293" y="1953"/>
                  </a:lnTo>
                  <a:lnTo>
                    <a:pt x="4300" y="1942"/>
                  </a:lnTo>
                  <a:lnTo>
                    <a:pt x="4308" y="1931"/>
                  </a:lnTo>
                  <a:lnTo>
                    <a:pt x="4313" y="1920"/>
                  </a:lnTo>
                  <a:lnTo>
                    <a:pt x="4340" y="1920"/>
                  </a:lnTo>
                  <a:lnTo>
                    <a:pt x="4349" y="1940"/>
                  </a:lnTo>
                  <a:lnTo>
                    <a:pt x="4358" y="1962"/>
                  </a:lnTo>
                  <a:lnTo>
                    <a:pt x="4366" y="1984"/>
                  </a:lnTo>
                  <a:lnTo>
                    <a:pt x="4386" y="1984"/>
                  </a:lnTo>
                  <a:lnTo>
                    <a:pt x="4426" y="2028"/>
                  </a:lnTo>
                  <a:lnTo>
                    <a:pt x="4440" y="2028"/>
                  </a:lnTo>
                  <a:lnTo>
                    <a:pt x="4448" y="2029"/>
                  </a:lnTo>
                  <a:lnTo>
                    <a:pt x="4460" y="2029"/>
                  </a:lnTo>
                  <a:lnTo>
                    <a:pt x="4473" y="2029"/>
                  </a:lnTo>
                  <a:lnTo>
                    <a:pt x="4489" y="2029"/>
                  </a:lnTo>
                  <a:lnTo>
                    <a:pt x="4500" y="2028"/>
                  </a:lnTo>
                  <a:lnTo>
                    <a:pt x="4500" y="2040"/>
                  </a:lnTo>
                  <a:lnTo>
                    <a:pt x="4506" y="2040"/>
                  </a:lnTo>
                  <a:lnTo>
                    <a:pt x="4506" y="2037"/>
                  </a:lnTo>
                  <a:lnTo>
                    <a:pt x="4533" y="2033"/>
                  </a:lnTo>
                  <a:lnTo>
                    <a:pt x="4533" y="2028"/>
                  </a:lnTo>
                  <a:lnTo>
                    <a:pt x="4546" y="2028"/>
                  </a:lnTo>
                  <a:lnTo>
                    <a:pt x="4546" y="2024"/>
                  </a:lnTo>
                  <a:lnTo>
                    <a:pt x="4560" y="2020"/>
                  </a:lnTo>
                  <a:lnTo>
                    <a:pt x="4560" y="2017"/>
                  </a:lnTo>
                  <a:lnTo>
                    <a:pt x="4586" y="2013"/>
                  </a:lnTo>
                  <a:lnTo>
                    <a:pt x="4600" y="1991"/>
                  </a:lnTo>
                  <a:lnTo>
                    <a:pt x="4606" y="1991"/>
                  </a:lnTo>
                  <a:lnTo>
                    <a:pt x="4606" y="1980"/>
                  </a:lnTo>
                  <a:lnTo>
                    <a:pt x="4609" y="1980"/>
                  </a:lnTo>
                  <a:lnTo>
                    <a:pt x="4611" y="1977"/>
                  </a:lnTo>
                  <a:lnTo>
                    <a:pt x="4613" y="1975"/>
                  </a:lnTo>
                  <a:lnTo>
                    <a:pt x="4615" y="1971"/>
                  </a:lnTo>
                  <a:lnTo>
                    <a:pt x="4615" y="1969"/>
                  </a:lnTo>
                  <a:lnTo>
                    <a:pt x="4617" y="1964"/>
                  </a:lnTo>
                  <a:lnTo>
                    <a:pt x="4620" y="1964"/>
                  </a:lnTo>
                  <a:lnTo>
                    <a:pt x="4626" y="1966"/>
                  </a:lnTo>
                  <a:lnTo>
                    <a:pt x="4631" y="1966"/>
                  </a:lnTo>
                  <a:lnTo>
                    <a:pt x="4637" y="1966"/>
                  </a:lnTo>
                  <a:lnTo>
                    <a:pt x="4640" y="1968"/>
                  </a:lnTo>
                  <a:lnTo>
                    <a:pt x="4644" y="1968"/>
                  </a:lnTo>
                  <a:lnTo>
                    <a:pt x="4646" y="1968"/>
                  </a:lnTo>
                  <a:lnTo>
                    <a:pt x="4649" y="1960"/>
                  </a:lnTo>
                  <a:lnTo>
                    <a:pt x="4657" y="1960"/>
                  </a:lnTo>
                  <a:lnTo>
                    <a:pt x="4648" y="1933"/>
                  </a:lnTo>
                  <a:lnTo>
                    <a:pt x="4637" y="1908"/>
                  </a:lnTo>
                  <a:lnTo>
                    <a:pt x="4633" y="1808"/>
                  </a:lnTo>
                  <a:lnTo>
                    <a:pt x="4660" y="1813"/>
                  </a:lnTo>
                  <a:lnTo>
                    <a:pt x="4660" y="1817"/>
                  </a:lnTo>
                  <a:lnTo>
                    <a:pt x="4671" y="1831"/>
                  </a:lnTo>
                  <a:lnTo>
                    <a:pt x="4678" y="1849"/>
                  </a:lnTo>
                  <a:lnTo>
                    <a:pt x="4686" y="1868"/>
                  </a:lnTo>
                  <a:lnTo>
                    <a:pt x="4686" y="1868"/>
                  </a:lnTo>
                  <a:lnTo>
                    <a:pt x="4688" y="1866"/>
                  </a:lnTo>
                  <a:lnTo>
                    <a:pt x="4688" y="1866"/>
                  </a:lnTo>
                  <a:lnTo>
                    <a:pt x="4688" y="1866"/>
                  </a:lnTo>
                  <a:lnTo>
                    <a:pt x="4688" y="1866"/>
                  </a:lnTo>
                  <a:lnTo>
                    <a:pt x="4689" y="1864"/>
                  </a:lnTo>
                  <a:lnTo>
                    <a:pt x="4695" y="1862"/>
                  </a:lnTo>
                  <a:lnTo>
                    <a:pt x="4700" y="1858"/>
                  </a:lnTo>
                  <a:lnTo>
                    <a:pt x="4704" y="1855"/>
                  </a:lnTo>
                  <a:lnTo>
                    <a:pt x="4708" y="1851"/>
                  </a:lnTo>
                  <a:lnTo>
                    <a:pt x="4709" y="1844"/>
                  </a:lnTo>
                  <a:lnTo>
                    <a:pt x="4733" y="1844"/>
                  </a:lnTo>
                  <a:lnTo>
                    <a:pt x="4737" y="1860"/>
                  </a:lnTo>
                  <a:lnTo>
                    <a:pt x="4737" y="1875"/>
                  </a:lnTo>
                  <a:lnTo>
                    <a:pt x="4733" y="1893"/>
                  </a:lnTo>
                  <a:lnTo>
                    <a:pt x="4733" y="1911"/>
                  </a:lnTo>
                  <a:lnTo>
                    <a:pt x="4729" y="1911"/>
                  </a:lnTo>
                  <a:lnTo>
                    <a:pt x="4726" y="1928"/>
                  </a:lnTo>
                  <a:lnTo>
                    <a:pt x="4713" y="1937"/>
                  </a:lnTo>
                  <a:lnTo>
                    <a:pt x="4700" y="1946"/>
                  </a:lnTo>
                  <a:lnTo>
                    <a:pt x="4686" y="1953"/>
                  </a:lnTo>
                  <a:lnTo>
                    <a:pt x="4689" y="1968"/>
                  </a:lnTo>
                  <a:lnTo>
                    <a:pt x="4706" y="1971"/>
                  </a:lnTo>
                  <a:lnTo>
                    <a:pt x="4700" y="2004"/>
                  </a:lnTo>
                  <a:lnTo>
                    <a:pt x="4693" y="2008"/>
                  </a:lnTo>
                  <a:lnTo>
                    <a:pt x="4693" y="2020"/>
                  </a:lnTo>
                  <a:lnTo>
                    <a:pt x="4686" y="2024"/>
                  </a:lnTo>
                  <a:lnTo>
                    <a:pt x="4686" y="2037"/>
                  </a:lnTo>
                  <a:lnTo>
                    <a:pt x="4680" y="2037"/>
                  </a:lnTo>
                  <a:lnTo>
                    <a:pt x="4680" y="2044"/>
                  </a:lnTo>
                  <a:lnTo>
                    <a:pt x="4677" y="2044"/>
                  </a:lnTo>
                  <a:lnTo>
                    <a:pt x="4677" y="2051"/>
                  </a:lnTo>
                  <a:lnTo>
                    <a:pt x="4669" y="2057"/>
                  </a:lnTo>
                  <a:lnTo>
                    <a:pt x="4666" y="2077"/>
                  </a:lnTo>
                  <a:lnTo>
                    <a:pt x="4657" y="2080"/>
                  </a:lnTo>
                  <a:lnTo>
                    <a:pt x="4657" y="2088"/>
                  </a:lnTo>
                  <a:lnTo>
                    <a:pt x="4646" y="2097"/>
                  </a:lnTo>
                  <a:lnTo>
                    <a:pt x="4646" y="2104"/>
                  </a:lnTo>
                  <a:lnTo>
                    <a:pt x="4633" y="2111"/>
                  </a:lnTo>
                  <a:lnTo>
                    <a:pt x="4633" y="2120"/>
                  </a:lnTo>
                  <a:lnTo>
                    <a:pt x="4617" y="2131"/>
                  </a:lnTo>
                  <a:lnTo>
                    <a:pt x="4613" y="2144"/>
                  </a:lnTo>
                  <a:lnTo>
                    <a:pt x="4606" y="2148"/>
                  </a:lnTo>
                  <a:lnTo>
                    <a:pt x="4606" y="2173"/>
                  </a:lnTo>
                  <a:lnTo>
                    <a:pt x="4600" y="2173"/>
                  </a:lnTo>
                  <a:lnTo>
                    <a:pt x="4593" y="2184"/>
                  </a:lnTo>
                  <a:lnTo>
                    <a:pt x="4580" y="2188"/>
                  </a:lnTo>
                  <a:lnTo>
                    <a:pt x="4580" y="2257"/>
                  </a:lnTo>
                  <a:lnTo>
                    <a:pt x="4577" y="2257"/>
                  </a:lnTo>
                  <a:lnTo>
                    <a:pt x="4577" y="2268"/>
                  </a:lnTo>
                  <a:lnTo>
                    <a:pt x="4573" y="2268"/>
                  </a:lnTo>
                  <a:lnTo>
                    <a:pt x="4573" y="2304"/>
                  </a:lnTo>
                  <a:lnTo>
                    <a:pt x="4569" y="2304"/>
                  </a:lnTo>
                  <a:lnTo>
                    <a:pt x="4569" y="2313"/>
                  </a:lnTo>
                  <a:lnTo>
                    <a:pt x="4560" y="2317"/>
                  </a:lnTo>
                  <a:lnTo>
                    <a:pt x="4560" y="2324"/>
                  </a:lnTo>
                  <a:lnTo>
                    <a:pt x="4557" y="2324"/>
                  </a:lnTo>
                  <a:lnTo>
                    <a:pt x="4557" y="2340"/>
                  </a:lnTo>
                  <a:lnTo>
                    <a:pt x="4553" y="2340"/>
                  </a:lnTo>
                  <a:lnTo>
                    <a:pt x="4553" y="2344"/>
                  </a:lnTo>
                  <a:lnTo>
                    <a:pt x="4526" y="2344"/>
                  </a:lnTo>
                  <a:lnTo>
                    <a:pt x="4513" y="2335"/>
                  </a:lnTo>
                  <a:lnTo>
                    <a:pt x="4497" y="2328"/>
                  </a:lnTo>
                  <a:lnTo>
                    <a:pt x="4480" y="2324"/>
                  </a:lnTo>
                  <a:lnTo>
                    <a:pt x="4478" y="2317"/>
                  </a:lnTo>
                  <a:lnTo>
                    <a:pt x="4477" y="2313"/>
                  </a:lnTo>
                  <a:lnTo>
                    <a:pt x="4473" y="2309"/>
                  </a:lnTo>
                  <a:lnTo>
                    <a:pt x="4469" y="2304"/>
                  </a:lnTo>
                  <a:lnTo>
                    <a:pt x="4466" y="2304"/>
                  </a:lnTo>
                  <a:lnTo>
                    <a:pt x="4462" y="2295"/>
                  </a:lnTo>
                  <a:lnTo>
                    <a:pt x="4460" y="2282"/>
                  </a:lnTo>
                  <a:lnTo>
                    <a:pt x="4460" y="2268"/>
                  </a:lnTo>
                  <a:lnTo>
                    <a:pt x="4453" y="2268"/>
                  </a:lnTo>
                  <a:lnTo>
                    <a:pt x="4455" y="2246"/>
                  </a:lnTo>
                  <a:lnTo>
                    <a:pt x="4460" y="2228"/>
                  </a:lnTo>
                  <a:lnTo>
                    <a:pt x="4473" y="2220"/>
                  </a:lnTo>
                  <a:lnTo>
                    <a:pt x="4473" y="2211"/>
                  </a:lnTo>
                  <a:lnTo>
                    <a:pt x="4477" y="2211"/>
                  </a:lnTo>
                  <a:lnTo>
                    <a:pt x="4477" y="2197"/>
                  </a:lnTo>
                  <a:lnTo>
                    <a:pt x="4486" y="2191"/>
                  </a:lnTo>
                  <a:lnTo>
                    <a:pt x="4486" y="2173"/>
                  </a:lnTo>
                  <a:lnTo>
                    <a:pt x="4489" y="2173"/>
                  </a:lnTo>
                  <a:lnTo>
                    <a:pt x="4489" y="2160"/>
                  </a:lnTo>
                  <a:lnTo>
                    <a:pt x="4493" y="2160"/>
                  </a:lnTo>
                  <a:lnTo>
                    <a:pt x="4493" y="2153"/>
                  </a:lnTo>
                  <a:lnTo>
                    <a:pt x="4497" y="2153"/>
                  </a:lnTo>
                  <a:lnTo>
                    <a:pt x="4497" y="2137"/>
                  </a:lnTo>
                  <a:lnTo>
                    <a:pt x="4513" y="2124"/>
                  </a:lnTo>
                  <a:lnTo>
                    <a:pt x="4517" y="2117"/>
                  </a:lnTo>
                  <a:lnTo>
                    <a:pt x="4529" y="2117"/>
                  </a:lnTo>
                  <a:lnTo>
                    <a:pt x="4529" y="2111"/>
                  </a:lnTo>
                  <a:lnTo>
                    <a:pt x="4533" y="2111"/>
                  </a:lnTo>
                  <a:lnTo>
                    <a:pt x="4533" y="2108"/>
                  </a:lnTo>
                  <a:lnTo>
                    <a:pt x="4520" y="2108"/>
                  </a:lnTo>
                  <a:lnTo>
                    <a:pt x="4513" y="2115"/>
                  </a:lnTo>
                  <a:lnTo>
                    <a:pt x="4504" y="2118"/>
                  </a:lnTo>
                  <a:lnTo>
                    <a:pt x="4489" y="2120"/>
                  </a:lnTo>
                  <a:lnTo>
                    <a:pt x="4486" y="2088"/>
                  </a:lnTo>
                  <a:lnTo>
                    <a:pt x="4473" y="2093"/>
                  </a:lnTo>
                  <a:lnTo>
                    <a:pt x="4473" y="2117"/>
                  </a:lnTo>
                  <a:lnTo>
                    <a:pt x="4466" y="2120"/>
                  </a:lnTo>
                  <a:lnTo>
                    <a:pt x="4458" y="2135"/>
                  </a:lnTo>
                  <a:lnTo>
                    <a:pt x="4453" y="2153"/>
                  </a:lnTo>
                  <a:lnTo>
                    <a:pt x="4448" y="2169"/>
                  </a:lnTo>
                  <a:lnTo>
                    <a:pt x="4440" y="2186"/>
                  </a:lnTo>
                  <a:lnTo>
                    <a:pt x="4431" y="2197"/>
                  </a:lnTo>
                  <a:lnTo>
                    <a:pt x="4417" y="2204"/>
                  </a:lnTo>
                  <a:lnTo>
                    <a:pt x="4413" y="2213"/>
                  </a:lnTo>
                  <a:lnTo>
                    <a:pt x="4406" y="2226"/>
                  </a:lnTo>
                  <a:lnTo>
                    <a:pt x="4398" y="2237"/>
                  </a:lnTo>
                  <a:lnTo>
                    <a:pt x="4393" y="2244"/>
                  </a:lnTo>
                  <a:lnTo>
                    <a:pt x="4386" y="2244"/>
                  </a:lnTo>
                  <a:lnTo>
                    <a:pt x="4380" y="2251"/>
                  </a:lnTo>
                  <a:lnTo>
                    <a:pt x="4369" y="2251"/>
                  </a:lnTo>
                  <a:lnTo>
                    <a:pt x="4364" y="2255"/>
                  </a:lnTo>
                  <a:lnTo>
                    <a:pt x="4362" y="2257"/>
                  </a:lnTo>
                  <a:lnTo>
                    <a:pt x="4362" y="2260"/>
                  </a:lnTo>
                  <a:lnTo>
                    <a:pt x="4362" y="2266"/>
                  </a:lnTo>
                  <a:lnTo>
                    <a:pt x="4360" y="2271"/>
                  </a:lnTo>
                  <a:lnTo>
                    <a:pt x="4349" y="2275"/>
                  </a:lnTo>
                  <a:lnTo>
                    <a:pt x="4337" y="2278"/>
                  </a:lnTo>
                  <a:lnTo>
                    <a:pt x="4320" y="2280"/>
                  </a:lnTo>
                  <a:lnTo>
                    <a:pt x="4311" y="2266"/>
                  </a:lnTo>
                  <a:lnTo>
                    <a:pt x="4298" y="2257"/>
                  </a:lnTo>
                  <a:lnTo>
                    <a:pt x="4282" y="2251"/>
                  </a:lnTo>
                  <a:lnTo>
                    <a:pt x="4260" y="2248"/>
                  </a:lnTo>
                  <a:lnTo>
                    <a:pt x="4260" y="2242"/>
                  </a:lnTo>
                  <a:lnTo>
                    <a:pt x="4260" y="2238"/>
                  </a:lnTo>
                  <a:lnTo>
                    <a:pt x="4258" y="2235"/>
                  </a:lnTo>
                  <a:lnTo>
                    <a:pt x="4257" y="2233"/>
                  </a:lnTo>
                  <a:lnTo>
                    <a:pt x="4253" y="2233"/>
                  </a:lnTo>
                  <a:lnTo>
                    <a:pt x="4253" y="2224"/>
                  </a:lnTo>
                  <a:lnTo>
                    <a:pt x="4246" y="2220"/>
                  </a:lnTo>
                  <a:lnTo>
                    <a:pt x="4246" y="2211"/>
                  </a:lnTo>
                  <a:lnTo>
                    <a:pt x="4237" y="2208"/>
                  </a:lnTo>
                  <a:lnTo>
                    <a:pt x="4237" y="2200"/>
                  </a:lnTo>
                  <a:lnTo>
                    <a:pt x="4229" y="2197"/>
                  </a:lnTo>
                  <a:lnTo>
                    <a:pt x="4229" y="2188"/>
                  </a:lnTo>
                  <a:lnTo>
                    <a:pt x="4217" y="2180"/>
                  </a:lnTo>
                  <a:lnTo>
                    <a:pt x="4217" y="2173"/>
                  </a:lnTo>
                  <a:lnTo>
                    <a:pt x="4206" y="2164"/>
                  </a:lnTo>
                  <a:lnTo>
                    <a:pt x="4206" y="2153"/>
                  </a:lnTo>
                  <a:lnTo>
                    <a:pt x="4197" y="2148"/>
                  </a:lnTo>
                  <a:lnTo>
                    <a:pt x="4197" y="2140"/>
                  </a:lnTo>
                  <a:lnTo>
                    <a:pt x="4189" y="2137"/>
                  </a:lnTo>
                  <a:lnTo>
                    <a:pt x="4189" y="2131"/>
                  </a:lnTo>
                  <a:lnTo>
                    <a:pt x="4180" y="2131"/>
                  </a:lnTo>
                  <a:lnTo>
                    <a:pt x="4180" y="2128"/>
                  </a:lnTo>
                  <a:lnTo>
                    <a:pt x="4140" y="2137"/>
                  </a:lnTo>
                  <a:lnTo>
                    <a:pt x="4137" y="2148"/>
                  </a:lnTo>
                  <a:lnTo>
                    <a:pt x="4089" y="2157"/>
                  </a:lnTo>
                  <a:lnTo>
                    <a:pt x="4086" y="2184"/>
                  </a:lnTo>
                  <a:lnTo>
                    <a:pt x="4080" y="2184"/>
                  </a:lnTo>
                  <a:lnTo>
                    <a:pt x="4086" y="2268"/>
                  </a:lnTo>
                  <a:lnTo>
                    <a:pt x="4089" y="2268"/>
                  </a:lnTo>
                  <a:lnTo>
                    <a:pt x="4089" y="2280"/>
                  </a:lnTo>
                  <a:lnTo>
                    <a:pt x="4093" y="2280"/>
                  </a:lnTo>
                  <a:lnTo>
                    <a:pt x="4093" y="2293"/>
                  </a:lnTo>
                  <a:lnTo>
                    <a:pt x="4097" y="2293"/>
                  </a:lnTo>
                  <a:lnTo>
                    <a:pt x="4097" y="2313"/>
                  </a:lnTo>
                  <a:lnTo>
                    <a:pt x="4100" y="2313"/>
                  </a:lnTo>
                  <a:lnTo>
                    <a:pt x="4100" y="2324"/>
                  </a:lnTo>
                  <a:lnTo>
                    <a:pt x="4106" y="2324"/>
                  </a:lnTo>
                  <a:lnTo>
                    <a:pt x="4106" y="2337"/>
                  </a:lnTo>
                  <a:lnTo>
                    <a:pt x="4109" y="2337"/>
                  </a:lnTo>
                  <a:lnTo>
                    <a:pt x="4109" y="2357"/>
                  </a:lnTo>
                  <a:lnTo>
                    <a:pt x="4109" y="2357"/>
                  </a:lnTo>
                  <a:lnTo>
                    <a:pt x="4111" y="2358"/>
                  </a:lnTo>
                  <a:lnTo>
                    <a:pt x="4113" y="2360"/>
                  </a:lnTo>
                  <a:lnTo>
                    <a:pt x="4113" y="2364"/>
                  </a:lnTo>
                  <a:lnTo>
                    <a:pt x="4113" y="2368"/>
                  </a:lnTo>
                  <a:lnTo>
                    <a:pt x="4109" y="2368"/>
                  </a:lnTo>
                  <a:lnTo>
                    <a:pt x="4106" y="2397"/>
                  </a:lnTo>
                  <a:lnTo>
                    <a:pt x="4100" y="2397"/>
                  </a:lnTo>
                  <a:lnTo>
                    <a:pt x="4100" y="2411"/>
                  </a:lnTo>
                  <a:lnTo>
                    <a:pt x="4077" y="2433"/>
                  </a:lnTo>
                  <a:lnTo>
                    <a:pt x="4075" y="2442"/>
                  </a:lnTo>
                  <a:lnTo>
                    <a:pt x="4073" y="2455"/>
                  </a:lnTo>
                  <a:lnTo>
                    <a:pt x="4069" y="2464"/>
                  </a:lnTo>
                  <a:lnTo>
                    <a:pt x="4066" y="2468"/>
                  </a:lnTo>
                  <a:lnTo>
                    <a:pt x="4064" y="2469"/>
                  </a:lnTo>
                  <a:lnTo>
                    <a:pt x="4060" y="2469"/>
                  </a:lnTo>
                  <a:lnTo>
                    <a:pt x="4058" y="2469"/>
                  </a:lnTo>
                  <a:lnTo>
                    <a:pt x="4057" y="2471"/>
                  </a:lnTo>
                  <a:lnTo>
                    <a:pt x="4053" y="2471"/>
                  </a:lnTo>
                  <a:lnTo>
                    <a:pt x="4049" y="2480"/>
                  </a:lnTo>
                  <a:lnTo>
                    <a:pt x="4037" y="2480"/>
                  </a:lnTo>
                  <a:lnTo>
                    <a:pt x="4033" y="2488"/>
                  </a:lnTo>
                  <a:lnTo>
                    <a:pt x="4026" y="2488"/>
                  </a:lnTo>
                  <a:lnTo>
                    <a:pt x="4026" y="2493"/>
                  </a:lnTo>
                  <a:lnTo>
                    <a:pt x="4013" y="2493"/>
                  </a:lnTo>
                  <a:lnTo>
                    <a:pt x="4009" y="2500"/>
                  </a:lnTo>
                  <a:lnTo>
                    <a:pt x="3989" y="2504"/>
                  </a:lnTo>
                  <a:lnTo>
                    <a:pt x="3986" y="2513"/>
                  </a:lnTo>
                  <a:lnTo>
                    <a:pt x="3977" y="2513"/>
                  </a:lnTo>
                  <a:lnTo>
                    <a:pt x="3977" y="2517"/>
                  </a:lnTo>
                  <a:lnTo>
                    <a:pt x="3966" y="2517"/>
                  </a:lnTo>
                  <a:lnTo>
                    <a:pt x="3960" y="2524"/>
                  </a:lnTo>
                  <a:lnTo>
                    <a:pt x="3946" y="2528"/>
                  </a:lnTo>
                  <a:lnTo>
                    <a:pt x="3946" y="2531"/>
                  </a:lnTo>
                  <a:lnTo>
                    <a:pt x="3937" y="2531"/>
                  </a:lnTo>
                  <a:lnTo>
                    <a:pt x="3933" y="2540"/>
                  </a:lnTo>
                  <a:lnTo>
                    <a:pt x="3920" y="2540"/>
                  </a:lnTo>
                  <a:lnTo>
                    <a:pt x="3917" y="2548"/>
                  </a:lnTo>
                  <a:lnTo>
                    <a:pt x="3880" y="2548"/>
                  </a:lnTo>
                  <a:lnTo>
                    <a:pt x="3880" y="2564"/>
                  </a:lnTo>
                  <a:lnTo>
                    <a:pt x="3875" y="2568"/>
                  </a:lnTo>
                  <a:lnTo>
                    <a:pt x="3871" y="2571"/>
                  </a:lnTo>
                  <a:lnTo>
                    <a:pt x="3866" y="2575"/>
                  </a:lnTo>
                  <a:lnTo>
                    <a:pt x="3860" y="2578"/>
                  </a:lnTo>
                  <a:lnTo>
                    <a:pt x="3853" y="2580"/>
                  </a:lnTo>
                  <a:lnTo>
                    <a:pt x="3846" y="2602"/>
                  </a:lnTo>
                  <a:lnTo>
                    <a:pt x="3833" y="2618"/>
                  </a:lnTo>
                  <a:lnTo>
                    <a:pt x="3820" y="2637"/>
                  </a:lnTo>
                  <a:lnTo>
                    <a:pt x="3820" y="2644"/>
                  </a:lnTo>
                  <a:lnTo>
                    <a:pt x="3793" y="2668"/>
                  </a:lnTo>
                  <a:lnTo>
                    <a:pt x="3793" y="2677"/>
                  </a:lnTo>
                  <a:lnTo>
                    <a:pt x="3777" y="2684"/>
                  </a:lnTo>
                  <a:lnTo>
                    <a:pt x="3777" y="2691"/>
                  </a:lnTo>
                  <a:lnTo>
                    <a:pt x="3769" y="2697"/>
                  </a:lnTo>
                  <a:lnTo>
                    <a:pt x="3769" y="2700"/>
                  </a:lnTo>
                  <a:lnTo>
                    <a:pt x="3764" y="2704"/>
                  </a:lnTo>
                  <a:lnTo>
                    <a:pt x="3760" y="2704"/>
                  </a:lnTo>
                  <a:lnTo>
                    <a:pt x="3757" y="2706"/>
                  </a:lnTo>
                  <a:lnTo>
                    <a:pt x="3753" y="2706"/>
                  </a:lnTo>
                  <a:lnTo>
                    <a:pt x="3749" y="2708"/>
                  </a:lnTo>
                  <a:lnTo>
                    <a:pt x="3746" y="2711"/>
                  </a:lnTo>
                  <a:lnTo>
                    <a:pt x="3740" y="2717"/>
                  </a:lnTo>
                  <a:lnTo>
                    <a:pt x="3737" y="2717"/>
                  </a:lnTo>
                  <a:lnTo>
                    <a:pt x="3738" y="2718"/>
                  </a:lnTo>
                  <a:lnTo>
                    <a:pt x="3738" y="2724"/>
                  </a:lnTo>
                  <a:lnTo>
                    <a:pt x="3740" y="2728"/>
                  </a:lnTo>
                  <a:lnTo>
                    <a:pt x="3742" y="2733"/>
                  </a:lnTo>
                  <a:lnTo>
                    <a:pt x="3742" y="2738"/>
                  </a:lnTo>
                  <a:lnTo>
                    <a:pt x="3740" y="2744"/>
                  </a:lnTo>
                  <a:lnTo>
                    <a:pt x="3700" y="2751"/>
                  </a:lnTo>
                  <a:lnTo>
                    <a:pt x="3682" y="2762"/>
                  </a:lnTo>
                  <a:lnTo>
                    <a:pt x="3664" y="2775"/>
                  </a:lnTo>
                  <a:lnTo>
                    <a:pt x="3646" y="2788"/>
                  </a:lnTo>
                  <a:lnTo>
                    <a:pt x="3626" y="2797"/>
                  </a:lnTo>
                  <a:lnTo>
                    <a:pt x="3624" y="2802"/>
                  </a:lnTo>
                  <a:lnTo>
                    <a:pt x="3622" y="2806"/>
                  </a:lnTo>
                  <a:lnTo>
                    <a:pt x="3620" y="2808"/>
                  </a:lnTo>
                  <a:lnTo>
                    <a:pt x="3617" y="2811"/>
                  </a:lnTo>
                  <a:lnTo>
                    <a:pt x="3613" y="2811"/>
                  </a:lnTo>
                  <a:lnTo>
                    <a:pt x="3613" y="2820"/>
                  </a:lnTo>
                  <a:lnTo>
                    <a:pt x="3606" y="2824"/>
                  </a:lnTo>
                  <a:lnTo>
                    <a:pt x="3606" y="2831"/>
                  </a:lnTo>
                  <a:lnTo>
                    <a:pt x="3597" y="2837"/>
                  </a:lnTo>
                  <a:lnTo>
                    <a:pt x="3591" y="2849"/>
                  </a:lnTo>
                  <a:lnTo>
                    <a:pt x="3589" y="2868"/>
                  </a:lnTo>
                  <a:lnTo>
                    <a:pt x="3593" y="2868"/>
                  </a:lnTo>
                  <a:lnTo>
                    <a:pt x="3593" y="2873"/>
                  </a:lnTo>
                  <a:lnTo>
                    <a:pt x="3604" y="2869"/>
                  </a:lnTo>
                  <a:lnTo>
                    <a:pt x="3615" y="2868"/>
                  </a:lnTo>
                  <a:lnTo>
                    <a:pt x="3624" y="2869"/>
                  </a:lnTo>
                  <a:lnTo>
                    <a:pt x="3629" y="2880"/>
                  </a:lnTo>
                  <a:lnTo>
                    <a:pt x="3633" y="2886"/>
                  </a:lnTo>
                  <a:lnTo>
                    <a:pt x="3637" y="2891"/>
                  </a:lnTo>
                  <a:lnTo>
                    <a:pt x="3637" y="2898"/>
                  </a:lnTo>
                  <a:lnTo>
                    <a:pt x="3637" y="2908"/>
                  </a:lnTo>
                  <a:lnTo>
                    <a:pt x="3633" y="2911"/>
                  </a:lnTo>
                  <a:lnTo>
                    <a:pt x="3631" y="2915"/>
                  </a:lnTo>
                  <a:lnTo>
                    <a:pt x="3629" y="2917"/>
                  </a:lnTo>
                  <a:lnTo>
                    <a:pt x="3620" y="2917"/>
                  </a:lnTo>
                  <a:lnTo>
                    <a:pt x="3620" y="2920"/>
                  </a:lnTo>
                  <a:lnTo>
                    <a:pt x="3600" y="2924"/>
                  </a:lnTo>
                  <a:lnTo>
                    <a:pt x="3600" y="2928"/>
                  </a:lnTo>
                  <a:lnTo>
                    <a:pt x="3589" y="2928"/>
                  </a:lnTo>
                  <a:lnTo>
                    <a:pt x="3589" y="2933"/>
                  </a:lnTo>
                  <a:lnTo>
                    <a:pt x="3577" y="2940"/>
                  </a:lnTo>
                  <a:lnTo>
                    <a:pt x="3577" y="2948"/>
                  </a:lnTo>
                  <a:lnTo>
                    <a:pt x="3557" y="2964"/>
                  </a:lnTo>
                  <a:lnTo>
                    <a:pt x="3553" y="2971"/>
                  </a:lnTo>
                  <a:lnTo>
                    <a:pt x="3529" y="2971"/>
                  </a:lnTo>
                  <a:lnTo>
                    <a:pt x="3529" y="2977"/>
                  </a:lnTo>
                  <a:lnTo>
                    <a:pt x="3520" y="2977"/>
                  </a:lnTo>
                  <a:lnTo>
                    <a:pt x="3520" y="2980"/>
                  </a:lnTo>
                  <a:lnTo>
                    <a:pt x="3509" y="2980"/>
                  </a:lnTo>
                  <a:lnTo>
                    <a:pt x="3500" y="2993"/>
                  </a:lnTo>
                  <a:lnTo>
                    <a:pt x="3493" y="2993"/>
                  </a:lnTo>
                  <a:lnTo>
                    <a:pt x="3489" y="3000"/>
                  </a:lnTo>
                  <a:lnTo>
                    <a:pt x="3480" y="3000"/>
                  </a:lnTo>
                  <a:lnTo>
                    <a:pt x="3475" y="3009"/>
                  </a:lnTo>
                  <a:lnTo>
                    <a:pt x="3473" y="3022"/>
                  </a:lnTo>
                  <a:lnTo>
                    <a:pt x="3469" y="3031"/>
                  </a:lnTo>
                  <a:lnTo>
                    <a:pt x="3460" y="3037"/>
                  </a:lnTo>
                  <a:lnTo>
                    <a:pt x="3460" y="3044"/>
                  </a:lnTo>
                  <a:lnTo>
                    <a:pt x="3440" y="3060"/>
                  </a:lnTo>
                  <a:lnTo>
                    <a:pt x="3431" y="3071"/>
                  </a:lnTo>
                  <a:lnTo>
                    <a:pt x="3422" y="3080"/>
                  </a:lnTo>
                  <a:lnTo>
                    <a:pt x="3413" y="3088"/>
                  </a:lnTo>
                  <a:lnTo>
                    <a:pt x="3398" y="3091"/>
                  </a:lnTo>
                  <a:lnTo>
                    <a:pt x="3377" y="3091"/>
                  </a:lnTo>
                  <a:lnTo>
                    <a:pt x="3377" y="3060"/>
                  </a:lnTo>
                  <a:lnTo>
                    <a:pt x="3382" y="3057"/>
                  </a:lnTo>
                  <a:lnTo>
                    <a:pt x="3386" y="3055"/>
                  </a:lnTo>
                  <a:lnTo>
                    <a:pt x="3389" y="3053"/>
                  </a:lnTo>
                  <a:lnTo>
                    <a:pt x="3395" y="3049"/>
                  </a:lnTo>
                  <a:lnTo>
                    <a:pt x="3400" y="3048"/>
                  </a:lnTo>
                  <a:lnTo>
                    <a:pt x="3397" y="3024"/>
                  </a:lnTo>
                  <a:lnTo>
                    <a:pt x="3391" y="3004"/>
                  </a:lnTo>
                  <a:lnTo>
                    <a:pt x="3384" y="2982"/>
                  </a:lnTo>
                  <a:lnTo>
                    <a:pt x="3380" y="2957"/>
                  </a:lnTo>
                  <a:lnTo>
                    <a:pt x="3393" y="2951"/>
                  </a:lnTo>
                  <a:lnTo>
                    <a:pt x="3393" y="2948"/>
                  </a:lnTo>
                  <a:lnTo>
                    <a:pt x="3400" y="2948"/>
                  </a:lnTo>
                  <a:lnTo>
                    <a:pt x="3400" y="2944"/>
                  </a:lnTo>
                  <a:lnTo>
                    <a:pt x="3413" y="2937"/>
                  </a:lnTo>
                  <a:lnTo>
                    <a:pt x="3413" y="2928"/>
                  </a:lnTo>
                  <a:lnTo>
                    <a:pt x="3417" y="2928"/>
                  </a:lnTo>
                  <a:lnTo>
                    <a:pt x="3409" y="2884"/>
                  </a:lnTo>
                  <a:lnTo>
                    <a:pt x="3406" y="2884"/>
                  </a:lnTo>
                  <a:lnTo>
                    <a:pt x="3406" y="2873"/>
                  </a:lnTo>
                  <a:lnTo>
                    <a:pt x="3400" y="2873"/>
                  </a:lnTo>
                  <a:lnTo>
                    <a:pt x="3400" y="2777"/>
                  </a:lnTo>
                  <a:lnTo>
                    <a:pt x="3393" y="2773"/>
                  </a:lnTo>
                  <a:lnTo>
                    <a:pt x="3393" y="2768"/>
                  </a:lnTo>
                  <a:lnTo>
                    <a:pt x="3386" y="2764"/>
                  </a:lnTo>
                  <a:lnTo>
                    <a:pt x="3386" y="2757"/>
                  </a:lnTo>
                  <a:lnTo>
                    <a:pt x="3377" y="2751"/>
                  </a:lnTo>
                  <a:lnTo>
                    <a:pt x="3377" y="2728"/>
                  </a:lnTo>
                  <a:lnTo>
                    <a:pt x="3391" y="2729"/>
                  </a:lnTo>
                  <a:lnTo>
                    <a:pt x="3404" y="2733"/>
                  </a:lnTo>
                  <a:lnTo>
                    <a:pt x="3413" y="2737"/>
                  </a:lnTo>
                  <a:lnTo>
                    <a:pt x="3426" y="2740"/>
                  </a:lnTo>
                  <a:lnTo>
                    <a:pt x="3426" y="2744"/>
                  </a:lnTo>
                  <a:lnTo>
                    <a:pt x="3428" y="2746"/>
                  </a:lnTo>
                  <a:lnTo>
                    <a:pt x="3428" y="2748"/>
                  </a:lnTo>
                  <a:lnTo>
                    <a:pt x="3429" y="2749"/>
                  </a:lnTo>
                  <a:lnTo>
                    <a:pt x="3429" y="2751"/>
                  </a:lnTo>
                  <a:lnTo>
                    <a:pt x="3433" y="2751"/>
                  </a:lnTo>
                  <a:lnTo>
                    <a:pt x="3440" y="2757"/>
                  </a:lnTo>
                  <a:lnTo>
                    <a:pt x="3453" y="2760"/>
                  </a:lnTo>
                  <a:lnTo>
                    <a:pt x="3466" y="2760"/>
                  </a:lnTo>
                  <a:lnTo>
                    <a:pt x="3466" y="2757"/>
                  </a:lnTo>
                  <a:lnTo>
                    <a:pt x="3473" y="2757"/>
                  </a:lnTo>
                  <a:lnTo>
                    <a:pt x="3473" y="2751"/>
                  </a:lnTo>
                  <a:lnTo>
                    <a:pt x="3500" y="2751"/>
                  </a:lnTo>
                  <a:lnTo>
                    <a:pt x="3506" y="2717"/>
                  </a:lnTo>
                  <a:lnTo>
                    <a:pt x="3500" y="2713"/>
                  </a:lnTo>
                  <a:lnTo>
                    <a:pt x="3497" y="2711"/>
                  </a:lnTo>
                  <a:lnTo>
                    <a:pt x="3491" y="2709"/>
                  </a:lnTo>
                  <a:lnTo>
                    <a:pt x="3486" y="2708"/>
                  </a:lnTo>
                  <a:lnTo>
                    <a:pt x="3480" y="2691"/>
                  </a:lnTo>
                  <a:lnTo>
                    <a:pt x="3471" y="2688"/>
                  </a:lnTo>
                  <a:lnTo>
                    <a:pt x="3462" y="2684"/>
                  </a:lnTo>
                  <a:lnTo>
                    <a:pt x="3453" y="2680"/>
                  </a:lnTo>
                  <a:lnTo>
                    <a:pt x="3453" y="2677"/>
                  </a:lnTo>
                  <a:lnTo>
                    <a:pt x="3437" y="2677"/>
                  </a:lnTo>
                  <a:lnTo>
                    <a:pt x="3420" y="2657"/>
                  </a:lnTo>
                  <a:lnTo>
                    <a:pt x="3413" y="2657"/>
                  </a:lnTo>
                  <a:lnTo>
                    <a:pt x="3413" y="2653"/>
                  </a:lnTo>
                  <a:lnTo>
                    <a:pt x="3406" y="2651"/>
                  </a:lnTo>
                  <a:lnTo>
                    <a:pt x="3400" y="2651"/>
                  </a:lnTo>
                  <a:lnTo>
                    <a:pt x="3395" y="2653"/>
                  </a:lnTo>
                  <a:lnTo>
                    <a:pt x="3389" y="2655"/>
                  </a:lnTo>
                  <a:lnTo>
                    <a:pt x="3386" y="2657"/>
                  </a:lnTo>
                  <a:lnTo>
                    <a:pt x="3333" y="2657"/>
                  </a:lnTo>
                  <a:lnTo>
                    <a:pt x="3333" y="2660"/>
                  </a:lnTo>
                  <a:lnTo>
                    <a:pt x="3309" y="2660"/>
                  </a:lnTo>
                  <a:lnTo>
                    <a:pt x="3309" y="2664"/>
                  </a:lnTo>
                  <a:lnTo>
                    <a:pt x="3293" y="2664"/>
                  </a:lnTo>
                  <a:lnTo>
                    <a:pt x="3293" y="2668"/>
                  </a:lnTo>
                  <a:lnTo>
                    <a:pt x="3277" y="2668"/>
                  </a:lnTo>
                  <a:lnTo>
                    <a:pt x="3277" y="2671"/>
                  </a:lnTo>
                  <a:lnTo>
                    <a:pt x="3253" y="2671"/>
                  </a:lnTo>
                  <a:lnTo>
                    <a:pt x="3244" y="2675"/>
                  </a:lnTo>
                  <a:lnTo>
                    <a:pt x="3226" y="2677"/>
                  </a:lnTo>
                  <a:lnTo>
                    <a:pt x="3206" y="2680"/>
                  </a:lnTo>
                  <a:lnTo>
                    <a:pt x="3184" y="2682"/>
                  </a:lnTo>
                  <a:lnTo>
                    <a:pt x="3166" y="2682"/>
                  </a:lnTo>
                  <a:lnTo>
                    <a:pt x="3153" y="2680"/>
                  </a:lnTo>
                  <a:lnTo>
                    <a:pt x="3149" y="2671"/>
                  </a:lnTo>
                  <a:lnTo>
                    <a:pt x="3140" y="2671"/>
                  </a:lnTo>
                  <a:lnTo>
                    <a:pt x="3140" y="2668"/>
                  </a:lnTo>
                  <a:lnTo>
                    <a:pt x="3129" y="2664"/>
                  </a:lnTo>
                  <a:lnTo>
                    <a:pt x="3129" y="2653"/>
                  </a:lnTo>
                  <a:lnTo>
                    <a:pt x="3124" y="2649"/>
                  </a:lnTo>
                  <a:lnTo>
                    <a:pt x="3122" y="2646"/>
                  </a:lnTo>
                  <a:lnTo>
                    <a:pt x="3120" y="2642"/>
                  </a:lnTo>
                  <a:lnTo>
                    <a:pt x="3118" y="2638"/>
                  </a:lnTo>
                  <a:lnTo>
                    <a:pt x="3117" y="2637"/>
                  </a:lnTo>
                  <a:lnTo>
                    <a:pt x="3113" y="2635"/>
                  </a:lnTo>
                  <a:lnTo>
                    <a:pt x="3109" y="2635"/>
                  </a:lnTo>
                  <a:lnTo>
                    <a:pt x="3106" y="2635"/>
                  </a:lnTo>
                  <a:lnTo>
                    <a:pt x="3104" y="2635"/>
                  </a:lnTo>
                  <a:lnTo>
                    <a:pt x="3100" y="2633"/>
                  </a:lnTo>
                  <a:lnTo>
                    <a:pt x="3100" y="2620"/>
                  </a:lnTo>
                  <a:lnTo>
                    <a:pt x="3097" y="2620"/>
                  </a:lnTo>
                  <a:lnTo>
                    <a:pt x="3097" y="2608"/>
                  </a:lnTo>
                  <a:lnTo>
                    <a:pt x="3089" y="2604"/>
                  </a:lnTo>
                  <a:lnTo>
                    <a:pt x="3089" y="2597"/>
                  </a:lnTo>
                  <a:lnTo>
                    <a:pt x="3069" y="2584"/>
                  </a:lnTo>
                  <a:lnTo>
                    <a:pt x="3053" y="2540"/>
                  </a:lnTo>
                  <a:lnTo>
                    <a:pt x="3040" y="2544"/>
                  </a:lnTo>
                  <a:lnTo>
                    <a:pt x="3040" y="2548"/>
                  </a:lnTo>
                  <a:lnTo>
                    <a:pt x="3033" y="2548"/>
                  </a:lnTo>
                  <a:lnTo>
                    <a:pt x="3033" y="2551"/>
                  </a:lnTo>
                  <a:lnTo>
                    <a:pt x="2989" y="2551"/>
                  </a:lnTo>
                  <a:lnTo>
                    <a:pt x="2978" y="2537"/>
                  </a:lnTo>
                  <a:lnTo>
                    <a:pt x="2964" y="2522"/>
                  </a:lnTo>
                  <a:lnTo>
                    <a:pt x="2951" y="2509"/>
                  </a:lnTo>
                  <a:lnTo>
                    <a:pt x="2940" y="2493"/>
                  </a:lnTo>
                  <a:lnTo>
                    <a:pt x="2929" y="2493"/>
                  </a:lnTo>
                  <a:lnTo>
                    <a:pt x="2929" y="2488"/>
                  </a:lnTo>
                  <a:lnTo>
                    <a:pt x="2926" y="2488"/>
                  </a:lnTo>
                  <a:lnTo>
                    <a:pt x="2926" y="2493"/>
                  </a:lnTo>
                  <a:lnTo>
                    <a:pt x="2900" y="2493"/>
                  </a:lnTo>
                  <a:lnTo>
                    <a:pt x="2900" y="2513"/>
                  </a:lnTo>
                  <a:lnTo>
                    <a:pt x="2877" y="2513"/>
                  </a:lnTo>
                  <a:lnTo>
                    <a:pt x="2877" y="2508"/>
                  </a:lnTo>
                  <a:lnTo>
                    <a:pt x="2875" y="2506"/>
                  </a:lnTo>
                  <a:lnTo>
                    <a:pt x="2875" y="2504"/>
                  </a:lnTo>
                  <a:lnTo>
                    <a:pt x="2873" y="2504"/>
                  </a:lnTo>
                  <a:lnTo>
                    <a:pt x="2871" y="2502"/>
                  </a:lnTo>
                  <a:lnTo>
                    <a:pt x="2869" y="2500"/>
                  </a:lnTo>
                  <a:lnTo>
                    <a:pt x="2858" y="2495"/>
                  </a:lnTo>
                  <a:lnTo>
                    <a:pt x="2842" y="2491"/>
                  </a:lnTo>
                  <a:lnTo>
                    <a:pt x="2826" y="2493"/>
                  </a:lnTo>
                  <a:lnTo>
                    <a:pt x="2817" y="2537"/>
                  </a:lnTo>
                  <a:lnTo>
                    <a:pt x="2806" y="2537"/>
                  </a:lnTo>
                  <a:lnTo>
                    <a:pt x="2806" y="2540"/>
                  </a:lnTo>
                  <a:lnTo>
                    <a:pt x="2802" y="2544"/>
                  </a:lnTo>
                  <a:lnTo>
                    <a:pt x="2800" y="2546"/>
                  </a:lnTo>
                  <a:lnTo>
                    <a:pt x="2798" y="2551"/>
                  </a:lnTo>
                  <a:lnTo>
                    <a:pt x="2797" y="2557"/>
                  </a:lnTo>
                  <a:lnTo>
                    <a:pt x="2777" y="2557"/>
                  </a:lnTo>
                  <a:lnTo>
                    <a:pt x="2771" y="2580"/>
                  </a:lnTo>
                  <a:lnTo>
                    <a:pt x="2762" y="2597"/>
                  </a:lnTo>
                  <a:lnTo>
                    <a:pt x="2749" y="2611"/>
                  </a:lnTo>
                  <a:lnTo>
                    <a:pt x="2746" y="2620"/>
                  </a:lnTo>
                  <a:lnTo>
                    <a:pt x="2733" y="2620"/>
                  </a:lnTo>
                  <a:lnTo>
                    <a:pt x="2729" y="2628"/>
                  </a:lnTo>
                  <a:lnTo>
                    <a:pt x="2660" y="2633"/>
                  </a:lnTo>
                  <a:lnTo>
                    <a:pt x="2657" y="2640"/>
                  </a:lnTo>
                  <a:lnTo>
                    <a:pt x="2609" y="2644"/>
                  </a:lnTo>
                  <a:lnTo>
                    <a:pt x="2609" y="2640"/>
                  </a:lnTo>
                  <a:lnTo>
                    <a:pt x="2600" y="2640"/>
                  </a:lnTo>
                  <a:lnTo>
                    <a:pt x="2600" y="2637"/>
                  </a:lnTo>
                  <a:lnTo>
                    <a:pt x="2589" y="2637"/>
                  </a:lnTo>
                  <a:lnTo>
                    <a:pt x="2586" y="2628"/>
                  </a:lnTo>
                  <a:lnTo>
                    <a:pt x="2573" y="2628"/>
                  </a:lnTo>
                  <a:lnTo>
                    <a:pt x="2573" y="2624"/>
                  </a:lnTo>
                  <a:lnTo>
                    <a:pt x="2566" y="2624"/>
                  </a:lnTo>
                  <a:lnTo>
                    <a:pt x="2566" y="2620"/>
                  </a:lnTo>
                  <a:lnTo>
                    <a:pt x="2549" y="2620"/>
                  </a:lnTo>
                  <a:lnTo>
                    <a:pt x="2549" y="2617"/>
                  </a:lnTo>
                  <a:lnTo>
                    <a:pt x="2537" y="2617"/>
                  </a:lnTo>
                  <a:lnTo>
                    <a:pt x="2537" y="2611"/>
                  </a:lnTo>
                  <a:lnTo>
                    <a:pt x="2520" y="2611"/>
                  </a:lnTo>
                  <a:lnTo>
                    <a:pt x="2520" y="2608"/>
                  </a:lnTo>
                  <a:lnTo>
                    <a:pt x="2508" y="2608"/>
                  </a:lnTo>
                  <a:lnTo>
                    <a:pt x="2495" y="2611"/>
                  </a:lnTo>
                  <a:lnTo>
                    <a:pt x="2486" y="2617"/>
                  </a:lnTo>
                  <a:lnTo>
                    <a:pt x="2477" y="2620"/>
                  </a:lnTo>
                  <a:lnTo>
                    <a:pt x="2464" y="2620"/>
                  </a:lnTo>
                  <a:lnTo>
                    <a:pt x="2446" y="2618"/>
                  </a:lnTo>
                  <a:lnTo>
                    <a:pt x="2428" y="2615"/>
                  </a:lnTo>
                  <a:lnTo>
                    <a:pt x="2409" y="2611"/>
                  </a:lnTo>
                  <a:lnTo>
                    <a:pt x="2397" y="2608"/>
                  </a:lnTo>
                  <a:lnTo>
                    <a:pt x="2397" y="2600"/>
                  </a:lnTo>
                  <a:lnTo>
                    <a:pt x="2393" y="2598"/>
                  </a:lnTo>
                  <a:lnTo>
                    <a:pt x="2389" y="2597"/>
                  </a:lnTo>
                  <a:lnTo>
                    <a:pt x="2388" y="2597"/>
                  </a:lnTo>
                  <a:lnTo>
                    <a:pt x="2386" y="2595"/>
                  </a:lnTo>
                  <a:lnTo>
                    <a:pt x="2386" y="2593"/>
                  </a:lnTo>
                  <a:lnTo>
                    <a:pt x="2384" y="2591"/>
                  </a:lnTo>
                  <a:lnTo>
                    <a:pt x="2380" y="2588"/>
                  </a:lnTo>
                  <a:lnTo>
                    <a:pt x="2380" y="2584"/>
                  </a:lnTo>
                  <a:lnTo>
                    <a:pt x="2373" y="2584"/>
                  </a:lnTo>
                  <a:lnTo>
                    <a:pt x="2369" y="2593"/>
                  </a:lnTo>
                  <a:lnTo>
                    <a:pt x="2362" y="2595"/>
                  </a:lnTo>
                  <a:lnTo>
                    <a:pt x="2349" y="2598"/>
                  </a:lnTo>
                  <a:lnTo>
                    <a:pt x="2333" y="2600"/>
                  </a:lnTo>
                  <a:lnTo>
                    <a:pt x="2315" y="2604"/>
                  </a:lnTo>
                  <a:lnTo>
                    <a:pt x="2300" y="2606"/>
                  </a:lnTo>
                  <a:lnTo>
                    <a:pt x="2289" y="2604"/>
                  </a:lnTo>
                  <a:lnTo>
                    <a:pt x="2289" y="2600"/>
                  </a:lnTo>
                  <a:lnTo>
                    <a:pt x="2266" y="2600"/>
                  </a:lnTo>
                  <a:lnTo>
                    <a:pt x="2266" y="2604"/>
                  </a:lnTo>
                  <a:lnTo>
                    <a:pt x="2249" y="2604"/>
                  </a:lnTo>
                  <a:lnTo>
                    <a:pt x="2249" y="2608"/>
                  </a:lnTo>
                  <a:lnTo>
                    <a:pt x="2200" y="2608"/>
                  </a:lnTo>
                  <a:lnTo>
                    <a:pt x="2200" y="2611"/>
                  </a:lnTo>
                  <a:lnTo>
                    <a:pt x="2146" y="2611"/>
                  </a:lnTo>
                  <a:lnTo>
                    <a:pt x="2146" y="2617"/>
                  </a:lnTo>
                  <a:lnTo>
                    <a:pt x="2100" y="2617"/>
                  </a:lnTo>
                  <a:lnTo>
                    <a:pt x="2100" y="2620"/>
                  </a:lnTo>
                  <a:lnTo>
                    <a:pt x="2046" y="2620"/>
                  </a:lnTo>
                  <a:lnTo>
                    <a:pt x="2046" y="2624"/>
                  </a:lnTo>
                  <a:lnTo>
                    <a:pt x="2009" y="2624"/>
                  </a:lnTo>
                  <a:lnTo>
                    <a:pt x="2009" y="2628"/>
                  </a:lnTo>
                  <a:lnTo>
                    <a:pt x="1960" y="2628"/>
                  </a:lnTo>
                  <a:lnTo>
                    <a:pt x="1935" y="2633"/>
                  </a:lnTo>
                  <a:lnTo>
                    <a:pt x="1906" y="2635"/>
                  </a:lnTo>
                  <a:lnTo>
                    <a:pt x="1873" y="2637"/>
                  </a:lnTo>
                  <a:lnTo>
                    <a:pt x="1793" y="2633"/>
                  </a:lnTo>
                  <a:lnTo>
                    <a:pt x="1793" y="2637"/>
                  </a:lnTo>
                  <a:lnTo>
                    <a:pt x="1733" y="2637"/>
                  </a:lnTo>
                  <a:lnTo>
                    <a:pt x="1733" y="2633"/>
                  </a:lnTo>
                  <a:lnTo>
                    <a:pt x="1637" y="2633"/>
                  </a:lnTo>
                  <a:lnTo>
                    <a:pt x="1588" y="2633"/>
                  </a:lnTo>
                  <a:lnTo>
                    <a:pt x="1537" y="2631"/>
                  </a:lnTo>
                  <a:lnTo>
                    <a:pt x="1491" y="2628"/>
                  </a:lnTo>
                  <a:lnTo>
                    <a:pt x="1449" y="2620"/>
                  </a:lnTo>
                  <a:lnTo>
                    <a:pt x="1353" y="2620"/>
                  </a:lnTo>
                  <a:lnTo>
                    <a:pt x="1353" y="2617"/>
                  </a:lnTo>
                  <a:lnTo>
                    <a:pt x="1346" y="2617"/>
                  </a:lnTo>
                  <a:lnTo>
                    <a:pt x="1337" y="2604"/>
                  </a:lnTo>
                  <a:lnTo>
                    <a:pt x="1300" y="2604"/>
                  </a:lnTo>
                  <a:lnTo>
                    <a:pt x="1300" y="2600"/>
                  </a:lnTo>
                  <a:lnTo>
                    <a:pt x="1273" y="2600"/>
                  </a:lnTo>
                  <a:lnTo>
                    <a:pt x="1273" y="2597"/>
                  </a:lnTo>
                  <a:lnTo>
                    <a:pt x="1253" y="2597"/>
                  </a:lnTo>
                  <a:lnTo>
                    <a:pt x="1253" y="2593"/>
                  </a:lnTo>
                  <a:lnTo>
                    <a:pt x="1126" y="2584"/>
                  </a:lnTo>
                  <a:lnTo>
                    <a:pt x="1126" y="2580"/>
                  </a:lnTo>
                  <a:lnTo>
                    <a:pt x="1097" y="2580"/>
                  </a:lnTo>
                  <a:lnTo>
                    <a:pt x="1097" y="2577"/>
                  </a:lnTo>
                  <a:lnTo>
                    <a:pt x="1077" y="2577"/>
                  </a:lnTo>
                  <a:lnTo>
                    <a:pt x="1077" y="2573"/>
                  </a:lnTo>
                  <a:lnTo>
                    <a:pt x="1020" y="2573"/>
                  </a:lnTo>
                  <a:lnTo>
                    <a:pt x="1020" y="2568"/>
                  </a:lnTo>
                  <a:lnTo>
                    <a:pt x="989" y="2568"/>
                  </a:lnTo>
                  <a:lnTo>
                    <a:pt x="989" y="2564"/>
                  </a:lnTo>
                  <a:lnTo>
                    <a:pt x="980" y="2564"/>
                  </a:lnTo>
                  <a:lnTo>
                    <a:pt x="980" y="2560"/>
                  </a:lnTo>
                  <a:lnTo>
                    <a:pt x="953" y="2560"/>
                  </a:lnTo>
                  <a:lnTo>
                    <a:pt x="915" y="2551"/>
                  </a:lnTo>
                  <a:lnTo>
                    <a:pt x="875" y="2542"/>
                  </a:lnTo>
                  <a:lnTo>
                    <a:pt x="837" y="2531"/>
                  </a:lnTo>
                  <a:lnTo>
                    <a:pt x="786" y="2528"/>
                  </a:lnTo>
                  <a:lnTo>
                    <a:pt x="786" y="2524"/>
                  </a:lnTo>
                  <a:lnTo>
                    <a:pt x="773" y="2524"/>
                  </a:lnTo>
                  <a:lnTo>
                    <a:pt x="773" y="2520"/>
                  </a:lnTo>
                  <a:lnTo>
                    <a:pt x="717" y="2513"/>
                  </a:lnTo>
                  <a:lnTo>
                    <a:pt x="717" y="2508"/>
                  </a:lnTo>
                  <a:lnTo>
                    <a:pt x="700" y="2508"/>
                  </a:lnTo>
                  <a:lnTo>
                    <a:pt x="700" y="2504"/>
                  </a:lnTo>
                  <a:lnTo>
                    <a:pt x="689" y="2504"/>
                  </a:lnTo>
                  <a:lnTo>
                    <a:pt x="689" y="2500"/>
                  </a:lnTo>
                  <a:lnTo>
                    <a:pt x="669" y="2500"/>
                  </a:lnTo>
                  <a:lnTo>
                    <a:pt x="669" y="2497"/>
                  </a:lnTo>
                  <a:lnTo>
                    <a:pt x="660" y="2497"/>
                  </a:lnTo>
                  <a:lnTo>
                    <a:pt x="660" y="2493"/>
                  </a:lnTo>
                  <a:lnTo>
                    <a:pt x="649" y="2493"/>
                  </a:lnTo>
                  <a:lnTo>
                    <a:pt x="649" y="2488"/>
                  </a:lnTo>
                  <a:lnTo>
                    <a:pt x="626" y="2488"/>
                  </a:lnTo>
                  <a:lnTo>
                    <a:pt x="626" y="2484"/>
                  </a:lnTo>
                  <a:lnTo>
                    <a:pt x="597" y="2480"/>
                  </a:lnTo>
                  <a:lnTo>
                    <a:pt x="597" y="2477"/>
                  </a:lnTo>
                  <a:lnTo>
                    <a:pt x="586" y="2477"/>
                  </a:lnTo>
                  <a:lnTo>
                    <a:pt x="586" y="2471"/>
                  </a:lnTo>
                  <a:lnTo>
                    <a:pt x="569" y="2471"/>
                  </a:lnTo>
                  <a:lnTo>
                    <a:pt x="569" y="2468"/>
                  </a:lnTo>
                  <a:lnTo>
                    <a:pt x="533" y="2464"/>
                  </a:lnTo>
                  <a:lnTo>
                    <a:pt x="533" y="2460"/>
                  </a:lnTo>
                  <a:lnTo>
                    <a:pt x="517" y="2460"/>
                  </a:lnTo>
                  <a:lnTo>
                    <a:pt x="517" y="2457"/>
                  </a:lnTo>
                  <a:lnTo>
                    <a:pt x="509" y="2457"/>
                  </a:lnTo>
                  <a:lnTo>
                    <a:pt x="509" y="2453"/>
                  </a:lnTo>
                  <a:lnTo>
                    <a:pt x="493" y="2453"/>
                  </a:lnTo>
                  <a:lnTo>
                    <a:pt x="493" y="2448"/>
                  </a:lnTo>
                  <a:lnTo>
                    <a:pt x="477" y="2448"/>
                  </a:lnTo>
                  <a:lnTo>
                    <a:pt x="466" y="2433"/>
                  </a:lnTo>
                  <a:lnTo>
                    <a:pt x="457" y="2428"/>
                  </a:lnTo>
                  <a:lnTo>
                    <a:pt x="457" y="2391"/>
                  </a:lnTo>
                  <a:lnTo>
                    <a:pt x="449" y="2391"/>
                  </a:lnTo>
                  <a:lnTo>
                    <a:pt x="449" y="2353"/>
                  </a:lnTo>
                  <a:lnTo>
                    <a:pt x="420" y="2353"/>
                  </a:lnTo>
                  <a:lnTo>
                    <a:pt x="420" y="2308"/>
                  </a:lnTo>
                  <a:lnTo>
                    <a:pt x="373" y="2300"/>
                  </a:lnTo>
                  <a:lnTo>
                    <a:pt x="373" y="2304"/>
                  </a:lnTo>
                  <a:lnTo>
                    <a:pt x="393" y="2328"/>
                  </a:lnTo>
                  <a:lnTo>
                    <a:pt x="400" y="2331"/>
                  </a:lnTo>
                  <a:lnTo>
                    <a:pt x="400" y="2340"/>
                  </a:lnTo>
                  <a:lnTo>
                    <a:pt x="417" y="2353"/>
                  </a:lnTo>
                  <a:lnTo>
                    <a:pt x="417" y="2380"/>
                  </a:lnTo>
                  <a:lnTo>
                    <a:pt x="424" y="2406"/>
                  </a:lnTo>
                  <a:lnTo>
                    <a:pt x="428" y="2433"/>
                  </a:lnTo>
                  <a:lnTo>
                    <a:pt x="429" y="2464"/>
                  </a:lnTo>
                  <a:lnTo>
                    <a:pt x="377" y="2464"/>
                  </a:lnTo>
                  <a:lnTo>
                    <a:pt x="373" y="2457"/>
                  </a:lnTo>
                  <a:lnTo>
                    <a:pt x="366" y="2457"/>
                  </a:lnTo>
                  <a:lnTo>
                    <a:pt x="366" y="2448"/>
                  </a:lnTo>
                  <a:lnTo>
                    <a:pt x="348" y="2438"/>
                  </a:lnTo>
                  <a:lnTo>
                    <a:pt x="335" y="2426"/>
                  </a:lnTo>
                  <a:lnTo>
                    <a:pt x="320" y="2411"/>
                  </a:lnTo>
                  <a:lnTo>
                    <a:pt x="313" y="2408"/>
                  </a:lnTo>
                  <a:lnTo>
                    <a:pt x="306" y="2368"/>
                  </a:lnTo>
                  <a:lnTo>
                    <a:pt x="280" y="2364"/>
                  </a:lnTo>
                  <a:lnTo>
                    <a:pt x="280" y="2337"/>
                  </a:lnTo>
                  <a:lnTo>
                    <a:pt x="277" y="2337"/>
                  </a:lnTo>
                  <a:lnTo>
                    <a:pt x="269" y="2322"/>
                  </a:lnTo>
                  <a:lnTo>
                    <a:pt x="260" y="2311"/>
                  </a:lnTo>
                  <a:lnTo>
                    <a:pt x="249" y="2300"/>
                  </a:lnTo>
                  <a:lnTo>
                    <a:pt x="240" y="2297"/>
                  </a:lnTo>
                  <a:lnTo>
                    <a:pt x="240" y="2248"/>
                  </a:lnTo>
                  <a:lnTo>
                    <a:pt x="237" y="2246"/>
                  </a:lnTo>
                  <a:lnTo>
                    <a:pt x="233" y="2242"/>
                  </a:lnTo>
                  <a:lnTo>
                    <a:pt x="231" y="2240"/>
                  </a:lnTo>
                  <a:lnTo>
                    <a:pt x="228" y="2237"/>
                  </a:lnTo>
                  <a:lnTo>
                    <a:pt x="224" y="2235"/>
                  </a:lnTo>
                  <a:lnTo>
                    <a:pt x="218" y="2233"/>
                  </a:lnTo>
                  <a:lnTo>
                    <a:pt x="213" y="2233"/>
                  </a:lnTo>
                  <a:lnTo>
                    <a:pt x="213" y="2226"/>
                  </a:lnTo>
                  <a:lnTo>
                    <a:pt x="213" y="2218"/>
                  </a:lnTo>
                  <a:lnTo>
                    <a:pt x="211" y="2215"/>
                  </a:lnTo>
                  <a:lnTo>
                    <a:pt x="209" y="2209"/>
                  </a:lnTo>
                  <a:lnTo>
                    <a:pt x="209" y="2204"/>
                  </a:lnTo>
                  <a:lnTo>
                    <a:pt x="202" y="2202"/>
                  </a:lnTo>
                  <a:lnTo>
                    <a:pt x="197" y="2200"/>
                  </a:lnTo>
                  <a:lnTo>
                    <a:pt x="193" y="2197"/>
                  </a:lnTo>
                  <a:lnTo>
                    <a:pt x="188" y="2195"/>
                  </a:lnTo>
                  <a:lnTo>
                    <a:pt x="180" y="2191"/>
                  </a:lnTo>
                  <a:lnTo>
                    <a:pt x="180" y="2140"/>
                  </a:lnTo>
                  <a:lnTo>
                    <a:pt x="200" y="2137"/>
                  </a:lnTo>
                  <a:lnTo>
                    <a:pt x="200" y="2108"/>
                  </a:lnTo>
                  <a:lnTo>
                    <a:pt x="226" y="2108"/>
                  </a:lnTo>
                  <a:lnTo>
                    <a:pt x="226" y="2060"/>
                  </a:lnTo>
                  <a:lnTo>
                    <a:pt x="233" y="2060"/>
                  </a:lnTo>
                  <a:lnTo>
                    <a:pt x="235" y="2057"/>
                  </a:lnTo>
                  <a:lnTo>
                    <a:pt x="237" y="2055"/>
                  </a:lnTo>
                  <a:lnTo>
                    <a:pt x="238" y="2051"/>
                  </a:lnTo>
                  <a:lnTo>
                    <a:pt x="240" y="2049"/>
                  </a:lnTo>
                  <a:lnTo>
                    <a:pt x="240" y="2044"/>
                  </a:lnTo>
                  <a:lnTo>
                    <a:pt x="237" y="2033"/>
                  </a:lnTo>
                  <a:lnTo>
                    <a:pt x="235" y="2020"/>
                  </a:lnTo>
                  <a:lnTo>
                    <a:pt x="238" y="2004"/>
                  </a:lnTo>
                  <a:lnTo>
                    <a:pt x="242" y="1989"/>
                  </a:lnTo>
                  <a:lnTo>
                    <a:pt x="246" y="1977"/>
                  </a:lnTo>
                  <a:lnTo>
                    <a:pt x="249" y="1968"/>
                  </a:lnTo>
                  <a:lnTo>
                    <a:pt x="246" y="1966"/>
                  </a:lnTo>
                  <a:lnTo>
                    <a:pt x="244" y="1964"/>
                  </a:lnTo>
                  <a:lnTo>
                    <a:pt x="242" y="1962"/>
                  </a:lnTo>
                  <a:lnTo>
                    <a:pt x="242" y="1960"/>
                  </a:lnTo>
                  <a:lnTo>
                    <a:pt x="244" y="1960"/>
                  </a:lnTo>
                  <a:lnTo>
                    <a:pt x="244" y="1958"/>
                  </a:lnTo>
                  <a:lnTo>
                    <a:pt x="242" y="1955"/>
                  </a:lnTo>
                  <a:lnTo>
                    <a:pt x="240" y="1953"/>
                  </a:lnTo>
                  <a:lnTo>
                    <a:pt x="237" y="1953"/>
                  </a:lnTo>
                  <a:lnTo>
                    <a:pt x="229" y="1940"/>
                  </a:lnTo>
                  <a:lnTo>
                    <a:pt x="217" y="1937"/>
                  </a:lnTo>
                  <a:lnTo>
                    <a:pt x="213" y="1926"/>
                  </a:lnTo>
                  <a:lnTo>
                    <a:pt x="211" y="1906"/>
                  </a:lnTo>
                  <a:lnTo>
                    <a:pt x="209" y="1882"/>
                  </a:lnTo>
                  <a:lnTo>
                    <a:pt x="208" y="1860"/>
                  </a:lnTo>
                  <a:lnTo>
                    <a:pt x="209" y="1844"/>
                  </a:lnTo>
                  <a:lnTo>
                    <a:pt x="211" y="1840"/>
                  </a:lnTo>
                  <a:lnTo>
                    <a:pt x="213" y="1837"/>
                  </a:lnTo>
                  <a:lnTo>
                    <a:pt x="215" y="1833"/>
                  </a:lnTo>
                  <a:lnTo>
                    <a:pt x="217" y="1829"/>
                  </a:lnTo>
                  <a:lnTo>
                    <a:pt x="218" y="1826"/>
                  </a:lnTo>
                  <a:lnTo>
                    <a:pt x="217" y="1820"/>
                  </a:lnTo>
                  <a:lnTo>
                    <a:pt x="209" y="1817"/>
                  </a:lnTo>
                  <a:lnTo>
                    <a:pt x="209" y="1800"/>
                  </a:lnTo>
                  <a:lnTo>
                    <a:pt x="206" y="1800"/>
                  </a:lnTo>
                  <a:lnTo>
                    <a:pt x="200" y="1771"/>
                  </a:lnTo>
                  <a:lnTo>
                    <a:pt x="197" y="1771"/>
                  </a:lnTo>
                  <a:lnTo>
                    <a:pt x="197" y="1744"/>
                  </a:lnTo>
                  <a:lnTo>
                    <a:pt x="200" y="1744"/>
                  </a:lnTo>
                  <a:lnTo>
                    <a:pt x="200" y="1740"/>
                  </a:lnTo>
                  <a:lnTo>
                    <a:pt x="198" y="1724"/>
                  </a:lnTo>
                  <a:lnTo>
                    <a:pt x="195" y="1704"/>
                  </a:lnTo>
                  <a:lnTo>
                    <a:pt x="197" y="1684"/>
                  </a:lnTo>
                  <a:lnTo>
                    <a:pt x="200" y="1684"/>
                  </a:lnTo>
                  <a:lnTo>
                    <a:pt x="206" y="1664"/>
                  </a:lnTo>
                  <a:lnTo>
                    <a:pt x="220" y="1664"/>
                  </a:lnTo>
                  <a:lnTo>
                    <a:pt x="222" y="1662"/>
                  </a:lnTo>
                  <a:lnTo>
                    <a:pt x="224" y="1660"/>
                  </a:lnTo>
                  <a:lnTo>
                    <a:pt x="226" y="1657"/>
                  </a:lnTo>
                  <a:lnTo>
                    <a:pt x="229" y="1651"/>
                  </a:lnTo>
                  <a:lnTo>
                    <a:pt x="231" y="1648"/>
                  </a:lnTo>
                  <a:lnTo>
                    <a:pt x="235" y="1644"/>
                  </a:lnTo>
                  <a:lnTo>
                    <a:pt x="237" y="1642"/>
                  </a:lnTo>
                  <a:lnTo>
                    <a:pt x="237" y="1640"/>
                  </a:lnTo>
                  <a:lnTo>
                    <a:pt x="249" y="1640"/>
                  </a:lnTo>
                  <a:lnTo>
                    <a:pt x="253" y="1631"/>
                  </a:lnTo>
                  <a:lnTo>
                    <a:pt x="257" y="1631"/>
                  </a:lnTo>
                  <a:lnTo>
                    <a:pt x="257" y="1624"/>
                  </a:lnTo>
                  <a:lnTo>
                    <a:pt x="260" y="1624"/>
                  </a:lnTo>
                  <a:lnTo>
                    <a:pt x="260" y="1617"/>
                  </a:lnTo>
                  <a:lnTo>
                    <a:pt x="266" y="1617"/>
                  </a:lnTo>
                  <a:lnTo>
                    <a:pt x="266" y="1604"/>
                  </a:lnTo>
                  <a:lnTo>
                    <a:pt x="269" y="1604"/>
                  </a:lnTo>
                  <a:lnTo>
                    <a:pt x="269" y="1593"/>
                  </a:lnTo>
                  <a:lnTo>
                    <a:pt x="277" y="1588"/>
                  </a:lnTo>
                  <a:lnTo>
                    <a:pt x="280" y="1564"/>
                  </a:lnTo>
                  <a:lnTo>
                    <a:pt x="277" y="1560"/>
                  </a:lnTo>
                  <a:lnTo>
                    <a:pt x="273" y="1558"/>
                  </a:lnTo>
                  <a:lnTo>
                    <a:pt x="271" y="1555"/>
                  </a:lnTo>
                  <a:lnTo>
                    <a:pt x="271" y="1551"/>
                  </a:lnTo>
                  <a:lnTo>
                    <a:pt x="269" y="1549"/>
                  </a:lnTo>
                  <a:lnTo>
                    <a:pt x="268" y="1544"/>
                  </a:lnTo>
                  <a:lnTo>
                    <a:pt x="266" y="1540"/>
                  </a:lnTo>
                  <a:lnTo>
                    <a:pt x="249" y="1528"/>
                  </a:lnTo>
                  <a:lnTo>
                    <a:pt x="249" y="1520"/>
                  </a:lnTo>
                  <a:lnTo>
                    <a:pt x="233" y="1508"/>
                  </a:lnTo>
                  <a:lnTo>
                    <a:pt x="233" y="1500"/>
                  </a:lnTo>
                  <a:lnTo>
                    <a:pt x="220" y="1491"/>
                  </a:lnTo>
                  <a:lnTo>
                    <a:pt x="220" y="1388"/>
                  </a:lnTo>
                  <a:lnTo>
                    <a:pt x="224" y="1378"/>
                  </a:lnTo>
                  <a:lnTo>
                    <a:pt x="224" y="1362"/>
                  </a:lnTo>
                  <a:lnTo>
                    <a:pt x="222" y="1344"/>
                  </a:lnTo>
                  <a:lnTo>
                    <a:pt x="222" y="1324"/>
                  </a:lnTo>
                  <a:lnTo>
                    <a:pt x="220" y="1308"/>
                  </a:lnTo>
                  <a:lnTo>
                    <a:pt x="217" y="1233"/>
                  </a:lnTo>
                  <a:lnTo>
                    <a:pt x="213" y="1233"/>
                  </a:lnTo>
                  <a:lnTo>
                    <a:pt x="213" y="1224"/>
                  </a:lnTo>
                  <a:lnTo>
                    <a:pt x="206" y="1220"/>
                  </a:lnTo>
                  <a:lnTo>
                    <a:pt x="206" y="1200"/>
                  </a:lnTo>
                  <a:lnTo>
                    <a:pt x="200" y="1200"/>
                  </a:lnTo>
                  <a:lnTo>
                    <a:pt x="200" y="1173"/>
                  </a:lnTo>
                  <a:lnTo>
                    <a:pt x="206" y="1173"/>
                  </a:lnTo>
                  <a:lnTo>
                    <a:pt x="208" y="1148"/>
                  </a:lnTo>
                  <a:lnTo>
                    <a:pt x="202" y="1126"/>
                  </a:lnTo>
                  <a:lnTo>
                    <a:pt x="197" y="1108"/>
                  </a:lnTo>
                  <a:lnTo>
                    <a:pt x="182" y="1104"/>
                  </a:lnTo>
                  <a:lnTo>
                    <a:pt x="166" y="1104"/>
                  </a:lnTo>
                  <a:lnTo>
                    <a:pt x="155" y="1115"/>
                  </a:lnTo>
                  <a:lnTo>
                    <a:pt x="140" y="1120"/>
                  </a:lnTo>
                  <a:lnTo>
                    <a:pt x="122" y="1124"/>
                  </a:lnTo>
                  <a:lnTo>
                    <a:pt x="104" y="1122"/>
                  </a:lnTo>
                  <a:lnTo>
                    <a:pt x="84" y="1122"/>
                  </a:lnTo>
                  <a:lnTo>
                    <a:pt x="66" y="1120"/>
                  </a:lnTo>
                  <a:lnTo>
                    <a:pt x="66" y="1044"/>
                  </a:lnTo>
                  <a:lnTo>
                    <a:pt x="60" y="1044"/>
                  </a:lnTo>
                  <a:lnTo>
                    <a:pt x="60" y="1033"/>
                  </a:lnTo>
                  <a:lnTo>
                    <a:pt x="57" y="1033"/>
                  </a:lnTo>
                  <a:lnTo>
                    <a:pt x="57" y="1024"/>
                  </a:lnTo>
                  <a:lnTo>
                    <a:pt x="53" y="1024"/>
                  </a:lnTo>
                  <a:lnTo>
                    <a:pt x="53" y="980"/>
                  </a:lnTo>
                  <a:lnTo>
                    <a:pt x="66" y="980"/>
                  </a:lnTo>
                  <a:lnTo>
                    <a:pt x="66" y="951"/>
                  </a:lnTo>
                  <a:lnTo>
                    <a:pt x="53" y="948"/>
                  </a:lnTo>
                  <a:lnTo>
                    <a:pt x="53" y="944"/>
                  </a:lnTo>
                  <a:lnTo>
                    <a:pt x="46" y="944"/>
                  </a:lnTo>
                  <a:lnTo>
                    <a:pt x="46" y="940"/>
                  </a:lnTo>
                  <a:lnTo>
                    <a:pt x="37" y="940"/>
                  </a:lnTo>
                  <a:lnTo>
                    <a:pt x="29" y="928"/>
                  </a:lnTo>
                  <a:lnTo>
                    <a:pt x="20" y="928"/>
                  </a:lnTo>
                  <a:lnTo>
                    <a:pt x="20" y="924"/>
                  </a:lnTo>
                  <a:lnTo>
                    <a:pt x="17" y="922"/>
                  </a:lnTo>
                  <a:lnTo>
                    <a:pt x="13" y="922"/>
                  </a:lnTo>
                  <a:lnTo>
                    <a:pt x="8" y="920"/>
                  </a:lnTo>
                  <a:lnTo>
                    <a:pt x="4" y="918"/>
                  </a:lnTo>
                  <a:lnTo>
                    <a:pt x="0" y="917"/>
                  </a:lnTo>
                  <a:lnTo>
                    <a:pt x="0" y="888"/>
                  </a:lnTo>
                  <a:lnTo>
                    <a:pt x="6" y="888"/>
                  </a:lnTo>
                  <a:lnTo>
                    <a:pt x="6" y="877"/>
                  </a:lnTo>
                  <a:lnTo>
                    <a:pt x="13" y="871"/>
                  </a:lnTo>
                  <a:lnTo>
                    <a:pt x="13" y="864"/>
                  </a:lnTo>
                  <a:lnTo>
                    <a:pt x="26" y="857"/>
                  </a:lnTo>
                  <a:lnTo>
                    <a:pt x="26" y="844"/>
                  </a:lnTo>
                  <a:lnTo>
                    <a:pt x="33" y="840"/>
                  </a:lnTo>
                  <a:lnTo>
                    <a:pt x="37" y="828"/>
                  </a:lnTo>
                  <a:lnTo>
                    <a:pt x="49" y="820"/>
                  </a:lnTo>
                  <a:lnTo>
                    <a:pt x="53" y="804"/>
                  </a:lnTo>
                  <a:lnTo>
                    <a:pt x="69" y="791"/>
                  </a:lnTo>
                  <a:lnTo>
                    <a:pt x="69" y="784"/>
                  </a:lnTo>
                  <a:lnTo>
                    <a:pt x="77" y="780"/>
                  </a:lnTo>
                  <a:lnTo>
                    <a:pt x="80" y="764"/>
                  </a:lnTo>
                  <a:lnTo>
                    <a:pt x="89" y="760"/>
                  </a:lnTo>
                  <a:lnTo>
                    <a:pt x="93" y="748"/>
                  </a:lnTo>
                  <a:lnTo>
                    <a:pt x="106" y="740"/>
                  </a:lnTo>
                  <a:lnTo>
                    <a:pt x="106" y="731"/>
                  </a:lnTo>
                  <a:lnTo>
                    <a:pt x="113" y="728"/>
                  </a:lnTo>
                  <a:lnTo>
                    <a:pt x="117" y="711"/>
                  </a:lnTo>
                  <a:lnTo>
                    <a:pt x="129" y="704"/>
                  </a:lnTo>
                  <a:lnTo>
                    <a:pt x="129" y="697"/>
                  </a:lnTo>
                  <a:lnTo>
                    <a:pt x="140" y="688"/>
                  </a:lnTo>
                  <a:lnTo>
                    <a:pt x="140" y="680"/>
                  </a:lnTo>
                  <a:lnTo>
                    <a:pt x="146" y="680"/>
                  </a:lnTo>
                  <a:lnTo>
                    <a:pt x="149" y="668"/>
                  </a:lnTo>
                  <a:lnTo>
                    <a:pt x="157" y="664"/>
                  </a:lnTo>
                  <a:lnTo>
                    <a:pt x="157" y="657"/>
                  </a:lnTo>
                  <a:lnTo>
                    <a:pt x="169" y="648"/>
                  </a:lnTo>
                  <a:lnTo>
                    <a:pt x="173" y="637"/>
                  </a:lnTo>
                  <a:lnTo>
                    <a:pt x="180" y="633"/>
                  </a:lnTo>
                  <a:lnTo>
                    <a:pt x="180" y="624"/>
                  </a:lnTo>
                  <a:lnTo>
                    <a:pt x="186" y="624"/>
                  </a:lnTo>
                  <a:lnTo>
                    <a:pt x="186" y="617"/>
                  </a:lnTo>
                  <a:lnTo>
                    <a:pt x="193" y="613"/>
                  </a:lnTo>
                  <a:lnTo>
                    <a:pt x="197" y="597"/>
                  </a:lnTo>
                  <a:lnTo>
                    <a:pt x="206" y="591"/>
                  </a:lnTo>
                  <a:lnTo>
                    <a:pt x="206" y="584"/>
                  </a:lnTo>
                  <a:lnTo>
                    <a:pt x="217" y="577"/>
                  </a:lnTo>
                  <a:lnTo>
                    <a:pt x="220" y="560"/>
                  </a:lnTo>
                  <a:lnTo>
                    <a:pt x="229" y="557"/>
                  </a:lnTo>
                  <a:lnTo>
                    <a:pt x="229" y="548"/>
                  </a:lnTo>
                  <a:lnTo>
                    <a:pt x="240" y="540"/>
                  </a:lnTo>
                  <a:lnTo>
                    <a:pt x="240" y="531"/>
                  </a:lnTo>
                  <a:lnTo>
                    <a:pt x="253" y="524"/>
                  </a:lnTo>
                  <a:lnTo>
                    <a:pt x="260" y="500"/>
                  </a:lnTo>
                  <a:lnTo>
                    <a:pt x="266" y="500"/>
                  </a:lnTo>
                  <a:lnTo>
                    <a:pt x="269" y="488"/>
                  </a:lnTo>
                  <a:lnTo>
                    <a:pt x="277" y="484"/>
                  </a:lnTo>
                  <a:lnTo>
                    <a:pt x="277" y="477"/>
                  </a:lnTo>
                  <a:lnTo>
                    <a:pt x="286" y="473"/>
                  </a:lnTo>
                  <a:lnTo>
                    <a:pt x="286" y="464"/>
                  </a:lnTo>
                  <a:lnTo>
                    <a:pt x="297" y="457"/>
                  </a:lnTo>
                  <a:lnTo>
                    <a:pt x="300" y="440"/>
                  </a:lnTo>
                  <a:lnTo>
                    <a:pt x="313" y="431"/>
                  </a:lnTo>
                  <a:lnTo>
                    <a:pt x="317" y="417"/>
                  </a:lnTo>
                  <a:lnTo>
                    <a:pt x="329" y="408"/>
                  </a:lnTo>
                  <a:lnTo>
                    <a:pt x="329" y="400"/>
                  </a:lnTo>
                  <a:lnTo>
                    <a:pt x="337" y="397"/>
                  </a:lnTo>
                  <a:lnTo>
                    <a:pt x="340" y="380"/>
                  </a:lnTo>
                  <a:lnTo>
                    <a:pt x="349" y="377"/>
                  </a:lnTo>
                  <a:lnTo>
                    <a:pt x="349" y="368"/>
                  </a:lnTo>
                  <a:lnTo>
                    <a:pt x="360" y="360"/>
                  </a:lnTo>
                  <a:lnTo>
                    <a:pt x="360" y="353"/>
                  </a:lnTo>
                  <a:lnTo>
                    <a:pt x="366" y="353"/>
                  </a:lnTo>
                  <a:lnTo>
                    <a:pt x="369" y="340"/>
                  </a:lnTo>
                  <a:lnTo>
                    <a:pt x="377" y="337"/>
                  </a:lnTo>
                  <a:lnTo>
                    <a:pt x="377" y="328"/>
                  </a:lnTo>
                  <a:lnTo>
                    <a:pt x="389" y="320"/>
                  </a:lnTo>
                  <a:lnTo>
                    <a:pt x="389" y="311"/>
                  </a:lnTo>
                  <a:lnTo>
                    <a:pt x="397" y="308"/>
                  </a:lnTo>
                  <a:lnTo>
                    <a:pt x="397" y="300"/>
                  </a:lnTo>
                  <a:lnTo>
                    <a:pt x="406" y="297"/>
                  </a:lnTo>
                  <a:lnTo>
                    <a:pt x="406" y="288"/>
                  </a:lnTo>
                  <a:lnTo>
                    <a:pt x="417" y="280"/>
                  </a:lnTo>
                  <a:lnTo>
                    <a:pt x="417" y="273"/>
                  </a:lnTo>
                  <a:lnTo>
                    <a:pt x="426" y="268"/>
                  </a:lnTo>
                  <a:lnTo>
                    <a:pt x="426" y="260"/>
                  </a:lnTo>
                  <a:lnTo>
                    <a:pt x="429" y="260"/>
                  </a:lnTo>
                  <a:lnTo>
                    <a:pt x="429" y="253"/>
                  </a:lnTo>
                  <a:lnTo>
                    <a:pt x="433" y="253"/>
                  </a:lnTo>
                  <a:lnTo>
                    <a:pt x="437" y="240"/>
                  </a:lnTo>
                  <a:lnTo>
                    <a:pt x="446" y="240"/>
                  </a:lnTo>
                  <a:lnTo>
                    <a:pt x="448" y="233"/>
                  </a:lnTo>
                  <a:lnTo>
                    <a:pt x="449" y="228"/>
                  </a:lnTo>
                  <a:lnTo>
                    <a:pt x="453" y="222"/>
                  </a:lnTo>
                  <a:lnTo>
                    <a:pt x="457" y="217"/>
                  </a:lnTo>
                  <a:lnTo>
                    <a:pt x="460" y="213"/>
                  </a:lnTo>
                  <a:lnTo>
                    <a:pt x="466" y="213"/>
                  </a:lnTo>
                  <a:lnTo>
                    <a:pt x="469" y="197"/>
                  </a:lnTo>
                  <a:lnTo>
                    <a:pt x="477" y="193"/>
                  </a:lnTo>
                  <a:lnTo>
                    <a:pt x="477" y="184"/>
                  </a:lnTo>
                  <a:lnTo>
                    <a:pt x="486" y="180"/>
                  </a:lnTo>
                  <a:lnTo>
                    <a:pt x="486" y="171"/>
                  </a:lnTo>
                  <a:lnTo>
                    <a:pt x="497" y="164"/>
                  </a:lnTo>
                  <a:lnTo>
                    <a:pt x="500" y="148"/>
                  </a:lnTo>
                  <a:lnTo>
                    <a:pt x="509" y="144"/>
                  </a:lnTo>
                  <a:lnTo>
                    <a:pt x="509" y="137"/>
                  </a:lnTo>
                  <a:lnTo>
                    <a:pt x="520" y="128"/>
                  </a:lnTo>
                  <a:lnTo>
                    <a:pt x="520" y="120"/>
                  </a:lnTo>
                  <a:lnTo>
                    <a:pt x="533" y="113"/>
                  </a:lnTo>
                  <a:lnTo>
                    <a:pt x="533" y="108"/>
                  </a:lnTo>
                  <a:lnTo>
                    <a:pt x="566" y="108"/>
                  </a:lnTo>
                  <a:lnTo>
                    <a:pt x="589" y="148"/>
                  </a:lnTo>
                  <a:lnTo>
                    <a:pt x="589" y="177"/>
                  </a:lnTo>
                  <a:lnTo>
                    <a:pt x="593" y="177"/>
                  </a:lnTo>
                  <a:lnTo>
                    <a:pt x="593" y="188"/>
                  </a:lnTo>
                  <a:lnTo>
                    <a:pt x="597" y="188"/>
                  </a:lnTo>
                  <a:lnTo>
                    <a:pt x="597" y="197"/>
                  </a:lnTo>
                  <a:lnTo>
                    <a:pt x="600" y="197"/>
                  </a:lnTo>
                  <a:lnTo>
                    <a:pt x="606" y="217"/>
                  </a:lnTo>
                  <a:lnTo>
                    <a:pt x="649" y="257"/>
                  </a:lnTo>
                  <a:lnTo>
                    <a:pt x="649" y="277"/>
                  </a:lnTo>
                  <a:lnTo>
                    <a:pt x="657" y="277"/>
                  </a:lnTo>
                  <a:lnTo>
                    <a:pt x="657" y="268"/>
                  </a:lnTo>
                  <a:lnTo>
                    <a:pt x="677" y="268"/>
                  </a:lnTo>
                  <a:lnTo>
                    <a:pt x="678" y="271"/>
                  </a:lnTo>
                  <a:lnTo>
                    <a:pt x="682" y="273"/>
                  </a:lnTo>
                  <a:lnTo>
                    <a:pt x="684" y="275"/>
                  </a:lnTo>
                  <a:lnTo>
                    <a:pt x="686" y="277"/>
                  </a:lnTo>
                  <a:lnTo>
                    <a:pt x="689" y="297"/>
                  </a:lnTo>
                  <a:lnTo>
                    <a:pt x="693" y="297"/>
                  </a:lnTo>
                  <a:lnTo>
                    <a:pt x="693" y="277"/>
                  </a:lnTo>
                  <a:lnTo>
                    <a:pt x="697" y="260"/>
                  </a:lnTo>
                  <a:lnTo>
                    <a:pt x="689" y="260"/>
                  </a:lnTo>
                  <a:lnTo>
                    <a:pt x="689" y="228"/>
                  </a:lnTo>
                  <a:lnTo>
                    <a:pt x="706" y="224"/>
                  </a:lnTo>
                  <a:lnTo>
                    <a:pt x="722" y="222"/>
                  </a:lnTo>
                  <a:lnTo>
                    <a:pt x="740" y="220"/>
                  </a:lnTo>
                  <a:lnTo>
                    <a:pt x="740" y="244"/>
                  </a:lnTo>
                  <a:lnTo>
                    <a:pt x="726" y="253"/>
                  </a:lnTo>
                  <a:lnTo>
                    <a:pt x="726" y="257"/>
                  </a:lnTo>
                  <a:lnTo>
                    <a:pt x="733" y="257"/>
                  </a:lnTo>
                  <a:lnTo>
                    <a:pt x="742" y="251"/>
                  </a:lnTo>
                  <a:lnTo>
                    <a:pt x="755" y="251"/>
                  </a:lnTo>
                  <a:lnTo>
                    <a:pt x="766" y="248"/>
                  </a:lnTo>
                  <a:lnTo>
                    <a:pt x="769" y="240"/>
                  </a:lnTo>
                  <a:lnTo>
                    <a:pt x="777" y="240"/>
                  </a:lnTo>
                  <a:lnTo>
                    <a:pt x="777" y="237"/>
                  </a:lnTo>
                  <a:lnTo>
                    <a:pt x="826" y="240"/>
                  </a:lnTo>
                  <a:lnTo>
                    <a:pt x="826" y="237"/>
                  </a:lnTo>
                  <a:lnTo>
                    <a:pt x="837" y="237"/>
                  </a:lnTo>
                  <a:lnTo>
                    <a:pt x="837" y="231"/>
                  </a:lnTo>
                  <a:lnTo>
                    <a:pt x="853" y="231"/>
                  </a:lnTo>
                  <a:lnTo>
                    <a:pt x="853" y="228"/>
                  </a:lnTo>
                  <a:lnTo>
                    <a:pt x="868" y="228"/>
                  </a:lnTo>
                  <a:lnTo>
                    <a:pt x="882" y="229"/>
                  </a:lnTo>
                  <a:lnTo>
                    <a:pt x="895" y="233"/>
                  </a:lnTo>
                  <a:lnTo>
                    <a:pt x="909" y="237"/>
                  </a:lnTo>
                  <a:lnTo>
                    <a:pt x="909" y="260"/>
                  </a:lnTo>
                  <a:lnTo>
                    <a:pt x="886" y="268"/>
                  </a:lnTo>
                  <a:lnTo>
                    <a:pt x="886" y="273"/>
                  </a:lnTo>
                  <a:lnTo>
                    <a:pt x="913" y="273"/>
                  </a:lnTo>
                  <a:lnTo>
                    <a:pt x="913" y="280"/>
                  </a:lnTo>
                  <a:lnTo>
                    <a:pt x="929" y="277"/>
                  </a:lnTo>
                  <a:lnTo>
                    <a:pt x="933" y="268"/>
                  </a:lnTo>
                  <a:lnTo>
                    <a:pt x="960" y="260"/>
                  </a:lnTo>
                  <a:lnTo>
                    <a:pt x="960" y="240"/>
                  </a:lnTo>
                  <a:lnTo>
                    <a:pt x="966" y="238"/>
                  </a:lnTo>
                  <a:lnTo>
                    <a:pt x="971" y="237"/>
                  </a:lnTo>
                  <a:lnTo>
                    <a:pt x="977" y="237"/>
                  </a:lnTo>
                  <a:lnTo>
                    <a:pt x="986" y="237"/>
                  </a:lnTo>
                  <a:lnTo>
                    <a:pt x="986" y="248"/>
                  </a:lnTo>
                  <a:lnTo>
                    <a:pt x="989" y="248"/>
                  </a:lnTo>
                  <a:lnTo>
                    <a:pt x="989" y="333"/>
                  </a:lnTo>
                  <a:lnTo>
                    <a:pt x="993" y="333"/>
                  </a:lnTo>
                  <a:lnTo>
                    <a:pt x="997" y="353"/>
                  </a:lnTo>
                  <a:lnTo>
                    <a:pt x="1000" y="353"/>
                  </a:lnTo>
                  <a:lnTo>
                    <a:pt x="1000" y="357"/>
                  </a:lnTo>
                  <a:lnTo>
                    <a:pt x="1013" y="357"/>
                  </a:lnTo>
                  <a:lnTo>
                    <a:pt x="1037" y="328"/>
                  </a:lnTo>
                  <a:lnTo>
                    <a:pt x="1040" y="328"/>
                  </a:lnTo>
                  <a:lnTo>
                    <a:pt x="1046" y="317"/>
                  </a:lnTo>
                  <a:lnTo>
                    <a:pt x="1069" y="317"/>
                  </a:lnTo>
                  <a:lnTo>
                    <a:pt x="1069" y="368"/>
                  </a:lnTo>
                  <a:lnTo>
                    <a:pt x="1066" y="368"/>
                  </a:lnTo>
                  <a:lnTo>
                    <a:pt x="1060" y="384"/>
                  </a:lnTo>
                  <a:lnTo>
                    <a:pt x="1077" y="388"/>
                  </a:lnTo>
                  <a:lnTo>
                    <a:pt x="1100" y="360"/>
                  </a:lnTo>
                  <a:lnTo>
                    <a:pt x="1133" y="357"/>
                  </a:lnTo>
                  <a:lnTo>
                    <a:pt x="1137" y="360"/>
                  </a:lnTo>
                  <a:lnTo>
                    <a:pt x="1140" y="364"/>
                  </a:lnTo>
                  <a:lnTo>
                    <a:pt x="1142" y="364"/>
                  </a:lnTo>
                  <a:lnTo>
                    <a:pt x="1146" y="366"/>
                  </a:lnTo>
                  <a:lnTo>
                    <a:pt x="1149" y="366"/>
                  </a:lnTo>
                  <a:lnTo>
                    <a:pt x="1153" y="366"/>
                  </a:lnTo>
                  <a:lnTo>
                    <a:pt x="1157" y="366"/>
                  </a:lnTo>
                  <a:lnTo>
                    <a:pt x="1160" y="368"/>
                  </a:lnTo>
                  <a:lnTo>
                    <a:pt x="1166" y="377"/>
                  </a:lnTo>
                  <a:lnTo>
                    <a:pt x="1173" y="380"/>
                  </a:lnTo>
                  <a:lnTo>
                    <a:pt x="1173" y="388"/>
                  </a:lnTo>
                  <a:lnTo>
                    <a:pt x="1180" y="393"/>
                  </a:lnTo>
                  <a:lnTo>
                    <a:pt x="1180" y="404"/>
                  </a:lnTo>
                  <a:lnTo>
                    <a:pt x="1186" y="404"/>
                  </a:lnTo>
                  <a:lnTo>
                    <a:pt x="1186" y="413"/>
                  </a:lnTo>
                  <a:lnTo>
                    <a:pt x="1189" y="413"/>
                  </a:lnTo>
                  <a:lnTo>
                    <a:pt x="1191" y="415"/>
                  </a:lnTo>
                  <a:lnTo>
                    <a:pt x="1193" y="417"/>
                  </a:lnTo>
                  <a:lnTo>
                    <a:pt x="1193" y="417"/>
                  </a:lnTo>
                  <a:lnTo>
                    <a:pt x="1195" y="418"/>
                  </a:lnTo>
                  <a:lnTo>
                    <a:pt x="1197" y="418"/>
                  </a:lnTo>
                  <a:lnTo>
                    <a:pt x="1200" y="420"/>
                  </a:lnTo>
                  <a:lnTo>
                    <a:pt x="1200" y="431"/>
                  </a:lnTo>
                  <a:lnTo>
                    <a:pt x="1215" y="433"/>
                  </a:lnTo>
                  <a:lnTo>
                    <a:pt x="1224" y="437"/>
                  </a:lnTo>
                  <a:lnTo>
                    <a:pt x="1233" y="440"/>
                  </a:lnTo>
                  <a:lnTo>
                    <a:pt x="1233" y="448"/>
                  </a:lnTo>
                  <a:lnTo>
                    <a:pt x="1260" y="473"/>
                  </a:lnTo>
                  <a:lnTo>
                    <a:pt x="1266" y="480"/>
                  </a:lnTo>
                  <a:lnTo>
                    <a:pt x="1273" y="480"/>
                  </a:lnTo>
                  <a:lnTo>
                    <a:pt x="1273" y="484"/>
                  </a:lnTo>
                  <a:lnTo>
                    <a:pt x="1280" y="484"/>
                  </a:lnTo>
                  <a:lnTo>
                    <a:pt x="1280" y="488"/>
                  </a:lnTo>
                  <a:lnTo>
                    <a:pt x="1289" y="488"/>
                  </a:lnTo>
                  <a:lnTo>
                    <a:pt x="1289" y="493"/>
                  </a:lnTo>
                  <a:lnTo>
                    <a:pt x="1297" y="493"/>
                  </a:lnTo>
                  <a:lnTo>
                    <a:pt x="1297" y="497"/>
                  </a:lnTo>
                  <a:lnTo>
                    <a:pt x="1306" y="497"/>
                  </a:lnTo>
                  <a:lnTo>
                    <a:pt x="1306" y="500"/>
                  </a:lnTo>
                  <a:lnTo>
                    <a:pt x="1313" y="500"/>
                  </a:lnTo>
                  <a:lnTo>
                    <a:pt x="1317" y="508"/>
                  </a:lnTo>
                  <a:lnTo>
                    <a:pt x="1349" y="504"/>
                  </a:lnTo>
                  <a:lnTo>
                    <a:pt x="1349" y="508"/>
                  </a:lnTo>
                  <a:lnTo>
                    <a:pt x="1364" y="515"/>
                  </a:lnTo>
                  <a:lnTo>
                    <a:pt x="1375" y="522"/>
                  </a:lnTo>
                  <a:lnTo>
                    <a:pt x="1380" y="537"/>
                  </a:lnTo>
                  <a:lnTo>
                    <a:pt x="1388" y="546"/>
                  </a:lnTo>
                  <a:lnTo>
                    <a:pt x="1389" y="560"/>
                  </a:lnTo>
                  <a:lnTo>
                    <a:pt x="1389" y="577"/>
                  </a:lnTo>
                  <a:lnTo>
                    <a:pt x="1389" y="591"/>
                  </a:lnTo>
                  <a:lnTo>
                    <a:pt x="1373" y="593"/>
                  </a:lnTo>
                  <a:lnTo>
                    <a:pt x="1358" y="597"/>
                  </a:lnTo>
                  <a:lnTo>
                    <a:pt x="1346" y="600"/>
                  </a:lnTo>
                  <a:lnTo>
                    <a:pt x="1344" y="606"/>
                  </a:lnTo>
                  <a:lnTo>
                    <a:pt x="1344" y="609"/>
                  </a:lnTo>
                  <a:lnTo>
                    <a:pt x="1342" y="613"/>
                  </a:lnTo>
                  <a:lnTo>
                    <a:pt x="1340" y="617"/>
                  </a:lnTo>
                  <a:lnTo>
                    <a:pt x="1346" y="617"/>
                  </a:lnTo>
                  <a:lnTo>
                    <a:pt x="1353" y="626"/>
                  </a:lnTo>
                  <a:lnTo>
                    <a:pt x="1364" y="631"/>
                  </a:lnTo>
                  <a:lnTo>
                    <a:pt x="1377" y="637"/>
                  </a:lnTo>
                  <a:lnTo>
                    <a:pt x="1400" y="637"/>
                  </a:lnTo>
                  <a:lnTo>
                    <a:pt x="1400" y="640"/>
                  </a:lnTo>
                  <a:lnTo>
                    <a:pt x="1477" y="651"/>
                  </a:lnTo>
                  <a:lnTo>
                    <a:pt x="1477" y="648"/>
                  </a:lnTo>
                  <a:lnTo>
                    <a:pt x="1500" y="648"/>
                  </a:lnTo>
                  <a:lnTo>
                    <a:pt x="1500" y="644"/>
                  </a:lnTo>
                  <a:lnTo>
                    <a:pt x="1509" y="644"/>
                  </a:lnTo>
                  <a:lnTo>
                    <a:pt x="1513" y="637"/>
                  </a:lnTo>
                  <a:lnTo>
                    <a:pt x="1537" y="637"/>
                  </a:lnTo>
                  <a:lnTo>
                    <a:pt x="1537" y="640"/>
                  </a:lnTo>
                  <a:lnTo>
                    <a:pt x="1549" y="646"/>
                  </a:lnTo>
                  <a:lnTo>
                    <a:pt x="1558" y="655"/>
                  </a:lnTo>
                  <a:lnTo>
                    <a:pt x="1568" y="662"/>
                  </a:lnTo>
                  <a:lnTo>
                    <a:pt x="1580" y="668"/>
                  </a:lnTo>
                  <a:lnTo>
                    <a:pt x="1586" y="693"/>
                  </a:lnTo>
                  <a:lnTo>
                    <a:pt x="1606" y="693"/>
                  </a:lnTo>
                  <a:lnTo>
                    <a:pt x="1609" y="704"/>
                  </a:lnTo>
                  <a:lnTo>
                    <a:pt x="1615" y="715"/>
                  </a:lnTo>
                  <a:lnTo>
                    <a:pt x="1617" y="728"/>
                  </a:lnTo>
                  <a:lnTo>
                    <a:pt x="1615" y="742"/>
                  </a:lnTo>
                  <a:lnTo>
                    <a:pt x="1617" y="757"/>
                  </a:lnTo>
                  <a:lnTo>
                    <a:pt x="1626" y="757"/>
                  </a:lnTo>
                  <a:lnTo>
                    <a:pt x="1628" y="753"/>
                  </a:lnTo>
                  <a:lnTo>
                    <a:pt x="1629" y="749"/>
                  </a:lnTo>
                  <a:lnTo>
                    <a:pt x="1629" y="748"/>
                  </a:lnTo>
                  <a:lnTo>
                    <a:pt x="1631" y="744"/>
                  </a:lnTo>
                  <a:lnTo>
                    <a:pt x="1633" y="740"/>
                  </a:lnTo>
                  <a:lnTo>
                    <a:pt x="1629" y="740"/>
                  </a:lnTo>
                  <a:lnTo>
                    <a:pt x="1629" y="717"/>
                  </a:lnTo>
                  <a:lnTo>
                    <a:pt x="1626" y="717"/>
                  </a:lnTo>
                  <a:lnTo>
                    <a:pt x="1626" y="697"/>
                  </a:lnTo>
                  <a:lnTo>
                    <a:pt x="1620" y="697"/>
                  </a:lnTo>
                  <a:lnTo>
                    <a:pt x="1618" y="684"/>
                  </a:lnTo>
                  <a:lnTo>
                    <a:pt x="1617" y="671"/>
                  </a:lnTo>
                  <a:lnTo>
                    <a:pt x="1620" y="660"/>
                  </a:lnTo>
                  <a:lnTo>
                    <a:pt x="1624" y="651"/>
                  </a:lnTo>
                  <a:lnTo>
                    <a:pt x="1629" y="644"/>
                  </a:lnTo>
                  <a:lnTo>
                    <a:pt x="1635" y="637"/>
                  </a:lnTo>
                  <a:lnTo>
                    <a:pt x="1640" y="633"/>
                  </a:lnTo>
                  <a:lnTo>
                    <a:pt x="1649" y="633"/>
                  </a:lnTo>
                  <a:lnTo>
                    <a:pt x="1649" y="628"/>
                  </a:lnTo>
                  <a:lnTo>
                    <a:pt x="1669" y="624"/>
                  </a:lnTo>
                  <a:lnTo>
                    <a:pt x="1669" y="620"/>
                  </a:lnTo>
                  <a:lnTo>
                    <a:pt x="1677" y="617"/>
                  </a:lnTo>
                  <a:lnTo>
                    <a:pt x="1677" y="608"/>
                  </a:lnTo>
                  <a:lnTo>
                    <a:pt x="1680" y="608"/>
                  </a:lnTo>
                  <a:lnTo>
                    <a:pt x="1684" y="604"/>
                  </a:lnTo>
                  <a:lnTo>
                    <a:pt x="1686" y="602"/>
                  </a:lnTo>
                  <a:lnTo>
                    <a:pt x="1688" y="597"/>
                  </a:lnTo>
                  <a:lnTo>
                    <a:pt x="1689" y="591"/>
                  </a:lnTo>
                  <a:lnTo>
                    <a:pt x="1691" y="591"/>
                  </a:lnTo>
                  <a:lnTo>
                    <a:pt x="1691" y="591"/>
                  </a:lnTo>
                  <a:lnTo>
                    <a:pt x="1691" y="591"/>
                  </a:lnTo>
                  <a:lnTo>
                    <a:pt x="1691" y="591"/>
                  </a:lnTo>
                  <a:lnTo>
                    <a:pt x="1691" y="589"/>
                  </a:lnTo>
                  <a:lnTo>
                    <a:pt x="1693" y="588"/>
                  </a:lnTo>
                  <a:lnTo>
                    <a:pt x="1689" y="588"/>
                  </a:lnTo>
                  <a:lnTo>
                    <a:pt x="1673" y="613"/>
                  </a:lnTo>
                  <a:lnTo>
                    <a:pt x="1637" y="613"/>
                  </a:lnTo>
                  <a:lnTo>
                    <a:pt x="1637" y="613"/>
                  </a:lnTo>
                  <a:lnTo>
                    <a:pt x="1635" y="615"/>
                  </a:lnTo>
                  <a:lnTo>
                    <a:pt x="1633" y="617"/>
                  </a:lnTo>
                  <a:lnTo>
                    <a:pt x="1631" y="618"/>
                  </a:lnTo>
                  <a:lnTo>
                    <a:pt x="1629" y="620"/>
                  </a:lnTo>
                  <a:lnTo>
                    <a:pt x="1629" y="633"/>
                  </a:lnTo>
                  <a:lnTo>
                    <a:pt x="1622" y="631"/>
                  </a:lnTo>
                  <a:lnTo>
                    <a:pt x="1617" y="631"/>
                  </a:lnTo>
                  <a:lnTo>
                    <a:pt x="1611" y="631"/>
                  </a:lnTo>
                  <a:lnTo>
                    <a:pt x="1606" y="629"/>
                  </a:lnTo>
                  <a:lnTo>
                    <a:pt x="1600" y="628"/>
                  </a:lnTo>
                  <a:lnTo>
                    <a:pt x="1597" y="618"/>
                  </a:lnTo>
                  <a:lnTo>
                    <a:pt x="1595" y="609"/>
                  </a:lnTo>
                  <a:lnTo>
                    <a:pt x="1593" y="597"/>
                  </a:lnTo>
                  <a:lnTo>
                    <a:pt x="1597" y="593"/>
                  </a:lnTo>
                  <a:lnTo>
                    <a:pt x="1598" y="589"/>
                  </a:lnTo>
                  <a:lnTo>
                    <a:pt x="1600" y="586"/>
                  </a:lnTo>
                  <a:lnTo>
                    <a:pt x="1600" y="580"/>
                  </a:lnTo>
                  <a:lnTo>
                    <a:pt x="1622" y="575"/>
                  </a:lnTo>
                  <a:lnTo>
                    <a:pt x="1642" y="569"/>
                  </a:lnTo>
                  <a:lnTo>
                    <a:pt x="1662" y="562"/>
                  </a:lnTo>
                  <a:lnTo>
                    <a:pt x="1684" y="558"/>
                  </a:lnTo>
                  <a:lnTo>
                    <a:pt x="1709" y="557"/>
                  </a:lnTo>
                  <a:lnTo>
                    <a:pt x="1713" y="568"/>
                  </a:lnTo>
                  <a:lnTo>
                    <a:pt x="1726" y="568"/>
                  </a:lnTo>
                  <a:lnTo>
                    <a:pt x="1724" y="577"/>
                  </a:lnTo>
                  <a:lnTo>
                    <a:pt x="1722" y="589"/>
                  </a:lnTo>
                  <a:lnTo>
                    <a:pt x="1722" y="600"/>
                  </a:lnTo>
                  <a:lnTo>
                    <a:pt x="1720" y="604"/>
                  </a:lnTo>
                  <a:lnTo>
                    <a:pt x="1726" y="604"/>
                  </a:lnTo>
                  <a:lnTo>
                    <a:pt x="1729" y="609"/>
                  </a:lnTo>
                  <a:lnTo>
                    <a:pt x="1733" y="613"/>
                  </a:lnTo>
                  <a:lnTo>
                    <a:pt x="1735" y="617"/>
                  </a:lnTo>
                  <a:lnTo>
                    <a:pt x="1738" y="622"/>
                  </a:lnTo>
                  <a:lnTo>
                    <a:pt x="1740" y="628"/>
                  </a:lnTo>
                  <a:lnTo>
                    <a:pt x="1749" y="628"/>
                  </a:lnTo>
                  <a:lnTo>
                    <a:pt x="1749" y="633"/>
                  </a:lnTo>
                  <a:lnTo>
                    <a:pt x="1751" y="635"/>
                  </a:lnTo>
                  <a:lnTo>
                    <a:pt x="1751" y="637"/>
                  </a:lnTo>
                  <a:lnTo>
                    <a:pt x="1753" y="638"/>
                  </a:lnTo>
                  <a:lnTo>
                    <a:pt x="1757" y="638"/>
                  </a:lnTo>
                  <a:lnTo>
                    <a:pt x="1760" y="640"/>
                  </a:lnTo>
                  <a:lnTo>
                    <a:pt x="1760" y="644"/>
                  </a:lnTo>
                  <a:lnTo>
                    <a:pt x="1766" y="646"/>
                  </a:lnTo>
                  <a:lnTo>
                    <a:pt x="1769" y="644"/>
                  </a:lnTo>
                  <a:lnTo>
                    <a:pt x="1771" y="644"/>
                  </a:lnTo>
                  <a:lnTo>
                    <a:pt x="1775" y="642"/>
                  </a:lnTo>
                  <a:lnTo>
                    <a:pt x="1777" y="640"/>
                  </a:lnTo>
                  <a:lnTo>
                    <a:pt x="1777" y="637"/>
                  </a:lnTo>
                  <a:lnTo>
                    <a:pt x="1797" y="637"/>
                  </a:lnTo>
                  <a:lnTo>
                    <a:pt x="1809" y="653"/>
                  </a:lnTo>
                  <a:lnTo>
                    <a:pt x="1822" y="666"/>
                  </a:lnTo>
                  <a:lnTo>
                    <a:pt x="1837" y="680"/>
                  </a:lnTo>
                  <a:lnTo>
                    <a:pt x="1842" y="678"/>
                  </a:lnTo>
                  <a:lnTo>
                    <a:pt x="1844" y="678"/>
                  </a:lnTo>
                  <a:lnTo>
                    <a:pt x="1844" y="677"/>
                  </a:lnTo>
                  <a:lnTo>
                    <a:pt x="1846" y="677"/>
                  </a:lnTo>
                  <a:lnTo>
                    <a:pt x="1880" y="677"/>
                  </a:lnTo>
                  <a:lnTo>
                    <a:pt x="1880" y="671"/>
                  </a:lnTo>
                  <a:lnTo>
                    <a:pt x="1897" y="668"/>
                  </a:lnTo>
                  <a:lnTo>
                    <a:pt x="1897" y="664"/>
                  </a:lnTo>
                  <a:lnTo>
                    <a:pt x="1937" y="664"/>
                  </a:lnTo>
                  <a:lnTo>
                    <a:pt x="1937" y="668"/>
                  </a:lnTo>
                  <a:lnTo>
                    <a:pt x="1969" y="664"/>
                  </a:lnTo>
                  <a:lnTo>
                    <a:pt x="1969" y="651"/>
                  </a:lnTo>
                  <a:lnTo>
                    <a:pt x="1986" y="651"/>
                  </a:lnTo>
                  <a:lnTo>
                    <a:pt x="1986" y="648"/>
                  </a:lnTo>
                  <a:lnTo>
                    <a:pt x="1978" y="638"/>
                  </a:lnTo>
                  <a:lnTo>
                    <a:pt x="1975" y="624"/>
                  </a:lnTo>
                  <a:lnTo>
                    <a:pt x="1973" y="608"/>
                  </a:lnTo>
                  <a:lnTo>
                    <a:pt x="2006" y="591"/>
                  </a:lnTo>
                  <a:lnTo>
                    <a:pt x="2006" y="588"/>
                  </a:lnTo>
                  <a:lnTo>
                    <a:pt x="1991" y="584"/>
                  </a:lnTo>
                  <a:lnTo>
                    <a:pt x="1980" y="578"/>
                  </a:lnTo>
                  <a:lnTo>
                    <a:pt x="1969" y="571"/>
                  </a:lnTo>
                  <a:lnTo>
                    <a:pt x="1960" y="571"/>
                  </a:lnTo>
                  <a:lnTo>
                    <a:pt x="1960" y="568"/>
                  </a:lnTo>
                  <a:lnTo>
                    <a:pt x="1933" y="564"/>
                  </a:lnTo>
                  <a:lnTo>
                    <a:pt x="1933" y="537"/>
                  </a:lnTo>
                  <a:lnTo>
                    <a:pt x="1966" y="517"/>
                  </a:lnTo>
                  <a:lnTo>
                    <a:pt x="1966" y="484"/>
                  </a:lnTo>
                  <a:lnTo>
                    <a:pt x="1968" y="477"/>
                  </a:lnTo>
                  <a:lnTo>
                    <a:pt x="1971" y="471"/>
                  </a:lnTo>
                  <a:lnTo>
                    <a:pt x="1975" y="464"/>
                  </a:lnTo>
                  <a:lnTo>
                    <a:pt x="1977" y="457"/>
                  </a:lnTo>
                  <a:lnTo>
                    <a:pt x="2000" y="457"/>
                  </a:lnTo>
                  <a:lnTo>
                    <a:pt x="2040" y="500"/>
                  </a:lnTo>
                  <a:lnTo>
                    <a:pt x="2049" y="504"/>
                  </a:lnTo>
                  <a:lnTo>
                    <a:pt x="2049" y="511"/>
                  </a:lnTo>
                  <a:lnTo>
                    <a:pt x="2060" y="520"/>
                  </a:lnTo>
                  <a:lnTo>
                    <a:pt x="2071" y="533"/>
                  </a:lnTo>
                  <a:lnTo>
                    <a:pt x="2078" y="549"/>
                  </a:lnTo>
                  <a:lnTo>
                    <a:pt x="2080" y="571"/>
                  </a:lnTo>
                  <a:lnTo>
                    <a:pt x="2069" y="580"/>
                  </a:lnTo>
                  <a:lnTo>
                    <a:pt x="2062" y="588"/>
                  </a:lnTo>
                  <a:lnTo>
                    <a:pt x="2057" y="591"/>
                  </a:lnTo>
                  <a:lnTo>
                    <a:pt x="2048" y="595"/>
                  </a:lnTo>
                  <a:lnTo>
                    <a:pt x="2037" y="595"/>
                  </a:lnTo>
                  <a:lnTo>
                    <a:pt x="2017" y="591"/>
                  </a:lnTo>
                  <a:lnTo>
                    <a:pt x="2017" y="597"/>
                  </a:lnTo>
                  <a:lnTo>
                    <a:pt x="2026" y="597"/>
                  </a:lnTo>
                  <a:lnTo>
                    <a:pt x="2028" y="598"/>
                  </a:lnTo>
                  <a:lnTo>
                    <a:pt x="2029" y="600"/>
                  </a:lnTo>
                  <a:lnTo>
                    <a:pt x="2031" y="600"/>
                  </a:lnTo>
                  <a:lnTo>
                    <a:pt x="2033" y="600"/>
                  </a:lnTo>
                  <a:lnTo>
                    <a:pt x="2033" y="598"/>
                  </a:lnTo>
                  <a:lnTo>
                    <a:pt x="2035" y="598"/>
                  </a:lnTo>
                  <a:lnTo>
                    <a:pt x="2037" y="600"/>
                  </a:lnTo>
                  <a:lnTo>
                    <a:pt x="2037" y="604"/>
                  </a:lnTo>
                  <a:lnTo>
                    <a:pt x="2044" y="611"/>
                  </a:lnTo>
                  <a:lnTo>
                    <a:pt x="2046" y="615"/>
                  </a:lnTo>
                  <a:lnTo>
                    <a:pt x="2049" y="618"/>
                  </a:lnTo>
                  <a:lnTo>
                    <a:pt x="2057" y="620"/>
                  </a:lnTo>
                  <a:lnTo>
                    <a:pt x="2069" y="620"/>
                  </a:lnTo>
                  <a:lnTo>
                    <a:pt x="2073" y="684"/>
                  </a:lnTo>
                  <a:lnTo>
                    <a:pt x="2078" y="688"/>
                  </a:lnTo>
                  <a:lnTo>
                    <a:pt x="2082" y="689"/>
                  </a:lnTo>
                  <a:lnTo>
                    <a:pt x="2086" y="691"/>
                  </a:lnTo>
                  <a:lnTo>
                    <a:pt x="2091" y="695"/>
                  </a:lnTo>
                  <a:lnTo>
                    <a:pt x="2097" y="697"/>
                  </a:lnTo>
                  <a:lnTo>
                    <a:pt x="2095" y="684"/>
                  </a:lnTo>
                  <a:lnTo>
                    <a:pt x="2093" y="675"/>
                  </a:lnTo>
                  <a:lnTo>
                    <a:pt x="2089" y="664"/>
                  </a:lnTo>
                  <a:lnTo>
                    <a:pt x="2086" y="664"/>
                  </a:lnTo>
                  <a:lnTo>
                    <a:pt x="2089" y="624"/>
                  </a:lnTo>
                  <a:lnTo>
                    <a:pt x="2106" y="615"/>
                  </a:lnTo>
                  <a:lnTo>
                    <a:pt x="2126" y="608"/>
                  </a:lnTo>
                  <a:lnTo>
                    <a:pt x="2126" y="602"/>
                  </a:lnTo>
                  <a:lnTo>
                    <a:pt x="2128" y="597"/>
                  </a:lnTo>
                  <a:lnTo>
                    <a:pt x="2129" y="593"/>
                  </a:lnTo>
                  <a:lnTo>
                    <a:pt x="2131" y="589"/>
                  </a:lnTo>
                  <a:lnTo>
                    <a:pt x="2135" y="586"/>
                  </a:lnTo>
                  <a:lnTo>
                    <a:pt x="2137" y="580"/>
                  </a:lnTo>
                  <a:lnTo>
                    <a:pt x="2140" y="580"/>
                  </a:lnTo>
                  <a:lnTo>
                    <a:pt x="2137" y="540"/>
                  </a:lnTo>
                  <a:lnTo>
                    <a:pt x="2133" y="540"/>
                  </a:lnTo>
                  <a:lnTo>
                    <a:pt x="2133" y="544"/>
                  </a:lnTo>
                  <a:lnTo>
                    <a:pt x="2113" y="544"/>
                  </a:lnTo>
                  <a:lnTo>
                    <a:pt x="2117" y="493"/>
                  </a:lnTo>
                  <a:lnTo>
                    <a:pt x="2133" y="493"/>
                  </a:lnTo>
                  <a:lnTo>
                    <a:pt x="2133" y="484"/>
                  </a:lnTo>
                  <a:lnTo>
                    <a:pt x="2097" y="484"/>
                  </a:lnTo>
                  <a:lnTo>
                    <a:pt x="2093" y="477"/>
                  </a:lnTo>
                  <a:lnTo>
                    <a:pt x="2086" y="477"/>
                  </a:lnTo>
                  <a:lnTo>
                    <a:pt x="2080" y="468"/>
                  </a:lnTo>
                  <a:lnTo>
                    <a:pt x="2073" y="468"/>
                  </a:lnTo>
                  <a:lnTo>
                    <a:pt x="2073" y="464"/>
                  </a:lnTo>
                  <a:lnTo>
                    <a:pt x="2053" y="464"/>
                  </a:lnTo>
                  <a:lnTo>
                    <a:pt x="2040" y="448"/>
                  </a:lnTo>
                  <a:lnTo>
                    <a:pt x="2029" y="444"/>
                  </a:lnTo>
                  <a:lnTo>
                    <a:pt x="2026" y="393"/>
                  </a:lnTo>
                  <a:lnTo>
                    <a:pt x="2029" y="393"/>
                  </a:lnTo>
                  <a:lnTo>
                    <a:pt x="2033" y="368"/>
                  </a:lnTo>
                  <a:lnTo>
                    <a:pt x="2029" y="368"/>
                  </a:lnTo>
                  <a:lnTo>
                    <a:pt x="2029" y="360"/>
                  </a:lnTo>
                  <a:lnTo>
                    <a:pt x="2026" y="360"/>
                  </a:lnTo>
                  <a:lnTo>
                    <a:pt x="2026" y="300"/>
                  </a:lnTo>
                  <a:lnTo>
                    <a:pt x="2026" y="298"/>
                  </a:lnTo>
                  <a:lnTo>
                    <a:pt x="2028" y="298"/>
                  </a:lnTo>
                  <a:lnTo>
                    <a:pt x="2028" y="298"/>
                  </a:lnTo>
                  <a:lnTo>
                    <a:pt x="2028" y="298"/>
                  </a:lnTo>
                  <a:lnTo>
                    <a:pt x="2028" y="298"/>
                  </a:lnTo>
                  <a:lnTo>
                    <a:pt x="2029" y="297"/>
                  </a:lnTo>
                  <a:lnTo>
                    <a:pt x="2040" y="297"/>
                  </a:lnTo>
                  <a:lnTo>
                    <a:pt x="2037" y="257"/>
                  </a:lnTo>
                  <a:lnTo>
                    <a:pt x="2046" y="253"/>
                  </a:lnTo>
                  <a:lnTo>
                    <a:pt x="2049" y="237"/>
                  </a:lnTo>
                  <a:lnTo>
                    <a:pt x="2057" y="237"/>
                  </a:lnTo>
                  <a:lnTo>
                    <a:pt x="2053" y="217"/>
                  </a:lnTo>
                  <a:lnTo>
                    <a:pt x="2049" y="217"/>
                  </a:lnTo>
                  <a:lnTo>
                    <a:pt x="2049" y="184"/>
                  </a:lnTo>
                  <a:lnTo>
                    <a:pt x="2033" y="171"/>
                  </a:lnTo>
                  <a:lnTo>
                    <a:pt x="2033" y="164"/>
                  </a:lnTo>
                  <a:lnTo>
                    <a:pt x="2029" y="164"/>
                  </a:lnTo>
                  <a:lnTo>
                    <a:pt x="2029" y="140"/>
                  </a:lnTo>
                  <a:lnTo>
                    <a:pt x="2024" y="113"/>
                  </a:lnTo>
                  <a:lnTo>
                    <a:pt x="2022" y="84"/>
                  </a:lnTo>
                  <a:lnTo>
                    <a:pt x="2020" y="53"/>
                  </a:lnTo>
                  <a:lnTo>
                    <a:pt x="2029" y="53"/>
                  </a:lnTo>
                  <a:lnTo>
                    <a:pt x="2026" y="37"/>
                  </a:lnTo>
                  <a:lnTo>
                    <a:pt x="2026" y="17"/>
                  </a:lnTo>
                  <a:lnTo>
                    <a:pt x="2037" y="11"/>
                  </a:lnTo>
                  <a:lnTo>
                    <a:pt x="2037" y="8"/>
                  </a:lnTo>
                  <a:lnTo>
                    <a:pt x="2060" y="4"/>
                  </a:lnTo>
                  <a:lnTo>
                    <a:pt x="2060" y="0"/>
                  </a:lnTo>
                  <a:lnTo>
                    <a:pt x="2071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5" name="Freeform 10">
              <a:extLst>
                <a:ext uri="{FF2B5EF4-FFF2-40B4-BE49-F238E27FC236}">
                  <a16:creationId xmlns:a16="http://schemas.microsoft.com/office/drawing/2014/main" id="{A1CF64E3-AC87-4C87-B5D2-715891E2E8F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963988" y="944563"/>
              <a:ext cx="3746500" cy="2940050"/>
            </a:xfrm>
            <a:custGeom>
              <a:avLst/>
              <a:gdLst>
                <a:gd name="T0" fmla="*/ 1631 w 2360"/>
                <a:gd name="T1" fmla="*/ 1105 h 1852"/>
                <a:gd name="T2" fmla="*/ 1831 w 2360"/>
                <a:gd name="T3" fmla="*/ 1172 h 1852"/>
                <a:gd name="T4" fmla="*/ 1935 w 2360"/>
                <a:gd name="T5" fmla="*/ 1287 h 1852"/>
                <a:gd name="T6" fmla="*/ 2258 w 2360"/>
                <a:gd name="T7" fmla="*/ 1318 h 1852"/>
                <a:gd name="T8" fmla="*/ 2057 w 2360"/>
                <a:gd name="T9" fmla="*/ 1469 h 1852"/>
                <a:gd name="T10" fmla="*/ 2277 w 2360"/>
                <a:gd name="T11" fmla="*/ 1596 h 1852"/>
                <a:gd name="T12" fmla="*/ 2326 w 2360"/>
                <a:gd name="T13" fmla="*/ 1720 h 1852"/>
                <a:gd name="T14" fmla="*/ 2355 w 2360"/>
                <a:gd name="T15" fmla="*/ 1825 h 1852"/>
                <a:gd name="T16" fmla="*/ 2044 w 2360"/>
                <a:gd name="T17" fmla="*/ 1803 h 1852"/>
                <a:gd name="T18" fmla="*/ 1853 w 2360"/>
                <a:gd name="T19" fmla="*/ 1800 h 1852"/>
                <a:gd name="T20" fmla="*/ 1846 w 2360"/>
                <a:gd name="T21" fmla="*/ 1647 h 1852"/>
                <a:gd name="T22" fmla="*/ 1742 w 2360"/>
                <a:gd name="T23" fmla="*/ 1410 h 1852"/>
                <a:gd name="T24" fmla="*/ 1629 w 2360"/>
                <a:gd name="T25" fmla="*/ 1369 h 1852"/>
                <a:gd name="T26" fmla="*/ 1480 w 2360"/>
                <a:gd name="T27" fmla="*/ 1372 h 1852"/>
                <a:gd name="T28" fmla="*/ 1197 w 2360"/>
                <a:gd name="T29" fmla="*/ 1409 h 1852"/>
                <a:gd name="T30" fmla="*/ 1120 w 2360"/>
                <a:gd name="T31" fmla="*/ 1096 h 1852"/>
                <a:gd name="T32" fmla="*/ 1237 w 2360"/>
                <a:gd name="T33" fmla="*/ 1212 h 1852"/>
                <a:gd name="T34" fmla="*/ 1331 w 2360"/>
                <a:gd name="T35" fmla="*/ 1040 h 1852"/>
                <a:gd name="T36" fmla="*/ 671 w 2360"/>
                <a:gd name="T37" fmla="*/ 949 h 1852"/>
                <a:gd name="T38" fmla="*/ 329 w 2360"/>
                <a:gd name="T39" fmla="*/ 1132 h 1852"/>
                <a:gd name="T40" fmla="*/ 549 w 2360"/>
                <a:gd name="T41" fmla="*/ 1312 h 1852"/>
                <a:gd name="T42" fmla="*/ 658 w 2360"/>
                <a:gd name="T43" fmla="*/ 1180 h 1852"/>
                <a:gd name="T44" fmla="*/ 780 w 2360"/>
                <a:gd name="T45" fmla="*/ 1532 h 1852"/>
                <a:gd name="T46" fmla="*/ 637 w 2360"/>
                <a:gd name="T47" fmla="*/ 1616 h 1852"/>
                <a:gd name="T48" fmla="*/ 313 w 2360"/>
                <a:gd name="T49" fmla="*/ 1560 h 1852"/>
                <a:gd name="T50" fmla="*/ 360 w 2360"/>
                <a:gd name="T51" fmla="*/ 1440 h 1852"/>
                <a:gd name="T52" fmla="*/ 217 w 2360"/>
                <a:gd name="T53" fmla="*/ 1283 h 1852"/>
                <a:gd name="T54" fmla="*/ 213 w 2360"/>
                <a:gd name="T55" fmla="*/ 1185 h 1852"/>
                <a:gd name="T56" fmla="*/ 17 w 2360"/>
                <a:gd name="T57" fmla="*/ 1200 h 1852"/>
                <a:gd name="T58" fmla="*/ 949 w 2360"/>
                <a:gd name="T59" fmla="*/ 940 h 1852"/>
                <a:gd name="T60" fmla="*/ 297 w 2360"/>
                <a:gd name="T61" fmla="*/ 889 h 1852"/>
                <a:gd name="T62" fmla="*/ 777 w 2360"/>
                <a:gd name="T63" fmla="*/ 923 h 1852"/>
                <a:gd name="T64" fmla="*/ 595 w 2360"/>
                <a:gd name="T65" fmla="*/ 890 h 1852"/>
                <a:gd name="T66" fmla="*/ 493 w 2360"/>
                <a:gd name="T67" fmla="*/ 1003 h 1852"/>
                <a:gd name="T68" fmla="*/ 413 w 2360"/>
                <a:gd name="T69" fmla="*/ 936 h 1852"/>
                <a:gd name="T70" fmla="*/ 409 w 2360"/>
                <a:gd name="T71" fmla="*/ 805 h 1852"/>
                <a:gd name="T72" fmla="*/ 540 w 2360"/>
                <a:gd name="T73" fmla="*/ 900 h 1852"/>
                <a:gd name="T74" fmla="*/ 1037 w 2360"/>
                <a:gd name="T75" fmla="*/ 845 h 1852"/>
                <a:gd name="T76" fmla="*/ 1286 w 2360"/>
                <a:gd name="T77" fmla="*/ 829 h 1852"/>
                <a:gd name="T78" fmla="*/ 1146 w 2360"/>
                <a:gd name="T79" fmla="*/ 989 h 1852"/>
                <a:gd name="T80" fmla="*/ 960 w 2360"/>
                <a:gd name="T81" fmla="*/ 872 h 1852"/>
                <a:gd name="T82" fmla="*/ 393 w 2360"/>
                <a:gd name="T83" fmla="*/ 752 h 1852"/>
                <a:gd name="T84" fmla="*/ 297 w 2360"/>
                <a:gd name="T85" fmla="*/ 820 h 1852"/>
                <a:gd name="T86" fmla="*/ 373 w 2360"/>
                <a:gd name="T87" fmla="*/ 705 h 1852"/>
                <a:gd name="T88" fmla="*/ 529 w 2360"/>
                <a:gd name="T89" fmla="*/ 692 h 1852"/>
                <a:gd name="T90" fmla="*/ 557 w 2360"/>
                <a:gd name="T91" fmla="*/ 589 h 1852"/>
                <a:gd name="T92" fmla="*/ 729 w 2360"/>
                <a:gd name="T93" fmla="*/ 552 h 1852"/>
                <a:gd name="T94" fmla="*/ 689 w 2360"/>
                <a:gd name="T95" fmla="*/ 616 h 1852"/>
                <a:gd name="T96" fmla="*/ 795 w 2360"/>
                <a:gd name="T97" fmla="*/ 465 h 1852"/>
                <a:gd name="T98" fmla="*/ 1277 w 2360"/>
                <a:gd name="T99" fmla="*/ 60 h 1852"/>
                <a:gd name="T100" fmla="*/ 1209 w 2360"/>
                <a:gd name="T101" fmla="*/ 420 h 1852"/>
                <a:gd name="T102" fmla="*/ 1246 w 2360"/>
                <a:gd name="T103" fmla="*/ 665 h 1852"/>
                <a:gd name="T104" fmla="*/ 1213 w 2360"/>
                <a:gd name="T105" fmla="*/ 756 h 1852"/>
                <a:gd name="T106" fmla="*/ 1060 w 2360"/>
                <a:gd name="T107" fmla="*/ 809 h 1852"/>
                <a:gd name="T108" fmla="*/ 1117 w 2360"/>
                <a:gd name="T109" fmla="*/ 676 h 1852"/>
                <a:gd name="T110" fmla="*/ 957 w 2360"/>
                <a:gd name="T111" fmla="*/ 652 h 1852"/>
                <a:gd name="T112" fmla="*/ 851 w 2360"/>
                <a:gd name="T113" fmla="*/ 496 h 1852"/>
                <a:gd name="T114" fmla="*/ 886 w 2360"/>
                <a:gd name="T115" fmla="*/ 323 h 1852"/>
                <a:gd name="T116" fmla="*/ 1009 w 2360"/>
                <a:gd name="T117" fmla="*/ 390 h 1852"/>
                <a:gd name="T118" fmla="*/ 1089 w 2360"/>
                <a:gd name="T119" fmla="*/ 323 h 1852"/>
                <a:gd name="T120" fmla="*/ 906 w 2360"/>
                <a:gd name="T121" fmla="*/ 289 h 1852"/>
                <a:gd name="T122" fmla="*/ 1033 w 2360"/>
                <a:gd name="T123" fmla="*/ 69 h 18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360" h="1852">
                  <a:moveTo>
                    <a:pt x="1386" y="989"/>
                  </a:moveTo>
                  <a:lnTo>
                    <a:pt x="1440" y="992"/>
                  </a:lnTo>
                  <a:lnTo>
                    <a:pt x="1449" y="1003"/>
                  </a:lnTo>
                  <a:lnTo>
                    <a:pt x="1462" y="1012"/>
                  </a:lnTo>
                  <a:lnTo>
                    <a:pt x="1473" y="1021"/>
                  </a:lnTo>
                  <a:lnTo>
                    <a:pt x="1480" y="1032"/>
                  </a:lnTo>
                  <a:lnTo>
                    <a:pt x="1482" y="1036"/>
                  </a:lnTo>
                  <a:lnTo>
                    <a:pt x="1482" y="1041"/>
                  </a:lnTo>
                  <a:lnTo>
                    <a:pt x="1480" y="1047"/>
                  </a:lnTo>
                  <a:lnTo>
                    <a:pt x="1478" y="1050"/>
                  </a:lnTo>
                  <a:lnTo>
                    <a:pt x="1478" y="1054"/>
                  </a:lnTo>
                  <a:lnTo>
                    <a:pt x="1477" y="1056"/>
                  </a:lnTo>
                  <a:lnTo>
                    <a:pt x="1529" y="1056"/>
                  </a:lnTo>
                  <a:lnTo>
                    <a:pt x="1537" y="1070"/>
                  </a:lnTo>
                  <a:lnTo>
                    <a:pt x="1548" y="1080"/>
                  </a:lnTo>
                  <a:lnTo>
                    <a:pt x="1562" y="1085"/>
                  </a:lnTo>
                  <a:lnTo>
                    <a:pt x="1577" y="1092"/>
                  </a:lnTo>
                  <a:lnTo>
                    <a:pt x="1577" y="1120"/>
                  </a:lnTo>
                  <a:lnTo>
                    <a:pt x="1580" y="1120"/>
                  </a:lnTo>
                  <a:lnTo>
                    <a:pt x="1582" y="1114"/>
                  </a:lnTo>
                  <a:lnTo>
                    <a:pt x="1586" y="1110"/>
                  </a:lnTo>
                  <a:lnTo>
                    <a:pt x="1588" y="1109"/>
                  </a:lnTo>
                  <a:lnTo>
                    <a:pt x="1593" y="1109"/>
                  </a:lnTo>
                  <a:lnTo>
                    <a:pt x="1598" y="1109"/>
                  </a:lnTo>
                  <a:lnTo>
                    <a:pt x="1606" y="1109"/>
                  </a:lnTo>
                  <a:lnTo>
                    <a:pt x="1609" y="1129"/>
                  </a:lnTo>
                  <a:lnTo>
                    <a:pt x="1620" y="1129"/>
                  </a:lnTo>
                  <a:lnTo>
                    <a:pt x="1620" y="1125"/>
                  </a:lnTo>
                  <a:lnTo>
                    <a:pt x="1626" y="1120"/>
                  </a:lnTo>
                  <a:lnTo>
                    <a:pt x="1629" y="1112"/>
                  </a:lnTo>
                  <a:lnTo>
                    <a:pt x="1631" y="1105"/>
                  </a:lnTo>
                  <a:lnTo>
                    <a:pt x="1633" y="1096"/>
                  </a:lnTo>
                  <a:lnTo>
                    <a:pt x="1668" y="1098"/>
                  </a:lnTo>
                  <a:lnTo>
                    <a:pt x="1697" y="1100"/>
                  </a:lnTo>
                  <a:lnTo>
                    <a:pt x="1700" y="1116"/>
                  </a:lnTo>
                  <a:lnTo>
                    <a:pt x="1700" y="1136"/>
                  </a:lnTo>
                  <a:lnTo>
                    <a:pt x="1706" y="1136"/>
                  </a:lnTo>
                  <a:lnTo>
                    <a:pt x="1709" y="1130"/>
                  </a:lnTo>
                  <a:lnTo>
                    <a:pt x="1713" y="1129"/>
                  </a:lnTo>
                  <a:lnTo>
                    <a:pt x="1718" y="1129"/>
                  </a:lnTo>
                  <a:lnTo>
                    <a:pt x="1724" y="1129"/>
                  </a:lnTo>
                  <a:lnTo>
                    <a:pt x="1733" y="1129"/>
                  </a:lnTo>
                  <a:lnTo>
                    <a:pt x="1735" y="1134"/>
                  </a:lnTo>
                  <a:lnTo>
                    <a:pt x="1737" y="1140"/>
                  </a:lnTo>
                  <a:lnTo>
                    <a:pt x="1738" y="1143"/>
                  </a:lnTo>
                  <a:lnTo>
                    <a:pt x="1744" y="1147"/>
                  </a:lnTo>
                  <a:lnTo>
                    <a:pt x="1749" y="1147"/>
                  </a:lnTo>
                  <a:lnTo>
                    <a:pt x="1757" y="1149"/>
                  </a:lnTo>
                  <a:lnTo>
                    <a:pt x="1766" y="1136"/>
                  </a:lnTo>
                  <a:lnTo>
                    <a:pt x="1777" y="1129"/>
                  </a:lnTo>
                  <a:lnTo>
                    <a:pt x="1791" y="1127"/>
                  </a:lnTo>
                  <a:lnTo>
                    <a:pt x="1813" y="1129"/>
                  </a:lnTo>
                  <a:lnTo>
                    <a:pt x="1815" y="1136"/>
                  </a:lnTo>
                  <a:lnTo>
                    <a:pt x="1817" y="1145"/>
                  </a:lnTo>
                  <a:lnTo>
                    <a:pt x="1817" y="1156"/>
                  </a:lnTo>
                  <a:lnTo>
                    <a:pt x="1813" y="1156"/>
                  </a:lnTo>
                  <a:lnTo>
                    <a:pt x="1813" y="1169"/>
                  </a:lnTo>
                  <a:lnTo>
                    <a:pt x="1818" y="1169"/>
                  </a:lnTo>
                  <a:lnTo>
                    <a:pt x="1824" y="1169"/>
                  </a:lnTo>
                  <a:lnTo>
                    <a:pt x="1826" y="1170"/>
                  </a:lnTo>
                  <a:lnTo>
                    <a:pt x="1829" y="1170"/>
                  </a:lnTo>
                  <a:lnTo>
                    <a:pt x="1831" y="1172"/>
                  </a:lnTo>
                  <a:lnTo>
                    <a:pt x="1833" y="1174"/>
                  </a:lnTo>
                  <a:lnTo>
                    <a:pt x="1837" y="1176"/>
                  </a:lnTo>
                  <a:lnTo>
                    <a:pt x="1837" y="1169"/>
                  </a:lnTo>
                  <a:lnTo>
                    <a:pt x="1838" y="1163"/>
                  </a:lnTo>
                  <a:lnTo>
                    <a:pt x="1838" y="1158"/>
                  </a:lnTo>
                  <a:lnTo>
                    <a:pt x="1840" y="1154"/>
                  </a:lnTo>
                  <a:lnTo>
                    <a:pt x="1840" y="1149"/>
                  </a:lnTo>
                  <a:lnTo>
                    <a:pt x="1886" y="1156"/>
                  </a:lnTo>
                  <a:lnTo>
                    <a:pt x="1888" y="1170"/>
                  </a:lnTo>
                  <a:lnTo>
                    <a:pt x="1889" y="1189"/>
                  </a:lnTo>
                  <a:lnTo>
                    <a:pt x="1880" y="1189"/>
                  </a:lnTo>
                  <a:lnTo>
                    <a:pt x="1866" y="1216"/>
                  </a:lnTo>
                  <a:lnTo>
                    <a:pt x="1877" y="1216"/>
                  </a:lnTo>
                  <a:lnTo>
                    <a:pt x="1891" y="1205"/>
                  </a:lnTo>
                  <a:lnTo>
                    <a:pt x="1911" y="1198"/>
                  </a:lnTo>
                  <a:lnTo>
                    <a:pt x="1937" y="1196"/>
                  </a:lnTo>
                  <a:lnTo>
                    <a:pt x="1937" y="1223"/>
                  </a:lnTo>
                  <a:lnTo>
                    <a:pt x="1929" y="1229"/>
                  </a:lnTo>
                  <a:lnTo>
                    <a:pt x="1922" y="1232"/>
                  </a:lnTo>
                  <a:lnTo>
                    <a:pt x="1913" y="1234"/>
                  </a:lnTo>
                  <a:lnTo>
                    <a:pt x="1900" y="1236"/>
                  </a:lnTo>
                  <a:lnTo>
                    <a:pt x="1900" y="1249"/>
                  </a:lnTo>
                  <a:lnTo>
                    <a:pt x="1917" y="1249"/>
                  </a:lnTo>
                  <a:lnTo>
                    <a:pt x="1920" y="1265"/>
                  </a:lnTo>
                  <a:lnTo>
                    <a:pt x="1926" y="1265"/>
                  </a:lnTo>
                  <a:lnTo>
                    <a:pt x="1928" y="1270"/>
                  </a:lnTo>
                  <a:lnTo>
                    <a:pt x="1929" y="1276"/>
                  </a:lnTo>
                  <a:lnTo>
                    <a:pt x="1929" y="1280"/>
                  </a:lnTo>
                  <a:lnTo>
                    <a:pt x="1929" y="1283"/>
                  </a:lnTo>
                  <a:lnTo>
                    <a:pt x="1931" y="1285"/>
                  </a:lnTo>
                  <a:lnTo>
                    <a:pt x="1935" y="1287"/>
                  </a:lnTo>
                  <a:lnTo>
                    <a:pt x="1938" y="1287"/>
                  </a:lnTo>
                  <a:lnTo>
                    <a:pt x="1944" y="1289"/>
                  </a:lnTo>
                  <a:lnTo>
                    <a:pt x="1953" y="1289"/>
                  </a:lnTo>
                  <a:lnTo>
                    <a:pt x="1960" y="1281"/>
                  </a:lnTo>
                  <a:lnTo>
                    <a:pt x="1971" y="1280"/>
                  </a:lnTo>
                  <a:lnTo>
                    <a:pt x="1986" y="1280"/>
                  </a:lnTo>
                  <a:lnTo>
                    <a:pt x="1989" y="1292"/>
                  </a:lnTo>
                  <a:lnTo>
                    <a:pt x="2004" y="1290"/>
                  </a:lnTo>
                  <a:lnTo>
                    <a:pt x="2017" y="1290"/>
                  </a:lnTo>
                  <a:lnTo>
                    <a:pt x="2033" y="1292"/>
                  </a:lnTo>
                  <a:lnTo>
                    <a:pt x="2033" y="1283"/>
                  </a:lnTo>
                  <a:lnTo>
                    <a:pt x="2066" y="1280"/>
                  </a:lnTo>
                  <a:lnTo>
                    <a:pt x="2066" y="1283"/>
                  </a:lnTo>
                  <a:lnTo>
                    <a:pt x="2113" y="1289"/>
                  </a:lnTo>
                  <a:lnTo>
                    <a:pt x="2126" y="1305"/>
                  </a:lnTo>
                  <a:lnTo>
                    <a:pt x="2129" y="1305"/>
                  </a:lnTo>
                  <a:lnTo>
                    <a:pt x="2129" y="1316"/>
                  </a:lnTo>
                  <a:lnTo>
                    <a:pt x="2133" y="1316"/>
                  </a:lnTo>
                  <a:lnTo>
                    <a:pt x="2140" y="1307"/>
                  </a:lnTo>
                  <a:lnTo>
                    <a:pt x="2149" y="1301"/>
                  </a:lnTo>
                  <a:lnTo>
                    <a:pt x="2166" y="1300"/>
                  </a:lnTo>
                  <a:lnTo>
                    <a:pt x="2177" y="1316"/>
                  </a:lnTo>
                  <a:lnTo>
                    <a:pt x="2189" y="1309"/>
                  </a:lnTo>
                  <a:lnTo>
                    <a:pt x="2189" y="1305"/>
                  </a:lnTo>
                  <a:lnTo>
                    <a:pt x="2204" y="1298"/>
                  </a:lnTo>
                  <a:lnTo>
                    <a:pt x="2224" y="1296"/>
                  </a:lnTo>
                  <a:lnTo>
                    <a:pt x="2246" y="1296"/>
                  </a:lnTo>
                  <a:lnTo>
                    <a:pt x="2248" y="1300"/>
                  </a:lnTo>
                  <a:lnTo>
                    <a:pt x="2251" y="1301"/>
                  </a:lnTo>
                  <a:lnTo>
                    <a:pt x="2253" y="1305"/>
                  </a:lnTo>
                  <a:lnTo>
                    <a:pt x="2258" y="1318"/>
                  </a:lnTo>
                  <a:lnTo>
                    <a:pt x="2260" y="1334"/>
                  </a:lnTo>
                  <a:lnTo>
                    <a:pt x="2260" y="1352"/>
                  </a:lnTo>
                  <a:lnTo>
                    <a:pt x="2249" y="1356"/>
                  </a:lnTo>
                  <a:lnTo>
                    <a:pt x="2246" y="1369"/>
                  </a:lnTo>
                  <a:lnTo>
                    <a:pt x="2266" y="1369"/>
                  </a:lnTo>
                  <a:lnTo>
                    <a:pt x="2269" y="1429"/>
                  </a:lnTo>
                  <a:lnTo>
                    <a:pt x="2253" y="1432"/>
                  </a:lnTo>
                  <a:lnTo>
                    <a:pt x="2253" y="1436"/>
                  </a:lnTo>
                  <a:lnTo>
                    <a:pt x="2266" y="1447"/>
                  </a:lnTo>
                  <a:lnTo>
                    <a:pt x="2273" y="1460"/>
                  </a:lnTo>
                  <a:lnTo>
                    <a:pt x="2277" y="1478"/>
                  </a:lnTo>
                  <a:lnTo>
                    <a:pt x="2277" y="1500"/>
                  </a:lnTo>
                  <a:lnTo>
                    <a:pt x="2237" y="1496"/>
                  </a:lnTo>
                  <a:lnTo>
                    <a:pt x="2237" y="1500"/>
                  </a:lnTo>
                  <a:lnTo>
                    <a:pt x="2213" y="1500"/>
                  </a:lnTo>
                  <a:lnTo>
                    <a:pt x="2209" y="1492"/>
                  </a:lnTo>
                  <a:lnTo>
                    <a:pt x="2200" y="1492"/>
                  </a:lnTo>
                  <a:lnTo>
                    <a:pt x="2200" y="1489"/>
                  </a:lnTo>
                  <a:lnTo>
                    <a:pt x="2177" y="1489"/>
                  </a:lnTo>
                  <a:lnTo>
                    <a:pt x="2160" y="1469"/>
                  </a:lnTo>
                  <a:lnTo>
                    <a:pt x="2126" y="1469"/>
                  </a:lnTo>
                  <a:lnTo>
                    <a:pt x="2126" y="1465"/>
                  </a:lnTo>
                  <a:lnTo>
                    <a:pt x="2113" y="1465"/>
                  </a:lnTo>
                  <a:lnTo>
                    <a:pt x="2113" y="1460"/>
                  </a:lnTo>
                  <a:lnTo>
                    <a:pt x="2077" y="1460"/>
                  </a:lnTo>
                  <a:lnTo>
                    <a:pt x="2077" y="1452"/>
                  </a:lnTo>
                  <a:lnTo>
                    <a:pt x="2066" y="1449"/>
                  </a:lnTo>
                  <a:lnTo>
                    <a:pt x="2066" y="1452"/>
                  </a:lnTo>
                  <a:lnTo>
                    <a:pt x="2060" y="1452"/>
                  </a:lnTo>
                  <a:lnTo>
                    <a:pt x="2060" y="1469"/>
                  </a:lnTo>
                  <a:lnTo>
                    <a:pt x="2057" y="1469"/>
                  </a:lnTo>
                  <a:lnTo>
                    <a:pt x="2053" y="1480"/>
                  </a:lnTo>
                  <a:lnTo>
                    <a:pt x="2060" y="1480"/>
                  </a:lnTo>
                  <a:lnTo>
                    <a:pt x="2060" y="1483"/>
                  </a:lnTo>
                  <a:lnTo>
                    <a:pt x="2089" y="1489"/>
                  </a:lnTo>
                  <a:lnTo>
                    <a:pt x="2089" y="1529"/>
                  </a:lnTo>
                  <a:lnTo>
                    <a:pt x="2117" y="1529"/>
                  </a:lnTo>
                  <a:lnTo>
                    <a:pt x="2117" y="1532"/>
                  </a:lnTo>
                  <a:lnTo>
                    <a:pt x="2131" y="1538"/>
                  </a:lnTo>
                  <a:lnTo>
                    <a:pt x="2142" y="1547"/>
                  </a:lnTo>
                  <a:lnTo>
                    <a:pt x="2153" y="1556"/>
                  </a:lnTo>
                  <a:lnTo>
                    <a:pt x="2157" y="1563"/>
                  </a:lnTo>
                  <a:lnTo>
                    <a:pt x="2158" y="1565"/>
                  </a:lnTo>
                  <a:lnTo>
                    <a:pt x="2160" y="1567"/>
                  </a:lnTo>
                  <a:lnTo>
                    <a:pt x="2162" y="1565"/>
                  </a:lnTo>
                  <a:lnTo>
                    <a:pt x="2162" y="1565"/>
                  </a:lnTo>
                  <a:lnTo>
                    <a:pt x="2162" y="1565"/>
                  </a:lnTo>
                  <a:lnTo>
                    <a:pt x="2164" y="1567"/>
                  </a:lnTo>
                  <a:lnTo>
                    <a:pt x="2166" y="1569"/>
                  </a:lnTo>
                  <a:lnTo>
                    <a:pt x="2189" y="1563"/>
                  </a:lnTo>
                  <a:lnTo>
                    <a:pt x="2193" y="1556"/>
                  </a:lnTo>
                  <a:lnTo>
                    <a:pt x="2204" y="1554"/>
                  </a:lnTo>
                  <a:lnTo>
                    <a:pt x="2218" y="1556"/>
                  </a:lnTo>
                  <a:lnTo>
                    <a:pt x="2235" y="1560"/>
                  </a:lnTo>
                  <a:lnTo>
                    <a:pt x="2249" y="1563"/>
                  </a:lnTo>
                  <a:lnTo>
                    <a:pt x="2260" y="1563"/>
                  </a:lnTo>
                  <a:lnTo>
                    <a:pt x="2262" y="1569"/>
                  </a:lnTo>
                  <a:lnTo>
                    <a:pt x="2264" y="1574"/>
                  </a:lnTo>
                  <a:lnTo>
                    <a:pt x="2264" y="1580"/>
                  </a:lnTo>
                  <a:lnTo>
                    <a:pt x="2264" y="1585"/>
                  </a:lnTo>
                  <a:lnTo>
                    <a:pt x="2266" y="1592"/>
                  </a:lnTo>
                  <a:lnTo>
                    <a:pt x="2277" y="1596"/>
                  </a:lnTo>
                  <a:lnTo>
                    <a:pt x="2277" y="1600"/>
                  </a:lnTo>
                  <a:lnTo>
                    <a:pt x="2280" y="1600"/>
                  </a:lnTo>
                  <a:lnTo>
                    <a:pt x="2280" y="1596"/>
                  </a:lnTo>
                  <a:lnTo>
                    <a:pt x="2288" y="1596"/>
                  </a:lnTo>
                  <a:lnTo>
                    <a:pt x="2293" y="1596"/>
                  </a:lnTo>
                  <a:lnTo>
                    <a:pt x="2298" y="1598"/>
                  </a:lnTo>
                  <a:lnTo>
                    <a:pt x="2304" y="1600"/>
                  </a:lnTo>
                  <a:lnTo>
                    <a:pt x="2309" y="1600"/>
                  </a:lnTo>
                  <a:lnTo>
                    <a:pt x="2317" y="1616"/>
                  </a:lnTo>
                  <a:lnTo>
                    <a:pt x="2326" y="1620"/>
                  </a:lnTo>
                  <a:lnTo>
                    <a:pt x="2326" y="1629"/>
                  </a:lnTo>
                  <a:lnTo>
                    <a:pt x="2333" y="1632"/>
                  </a:lnTo>
                  <a:lnTo>
                    <a:pt x="2333" y="1660"/>
                  </a:lnTo>
                  <a:lnTo>
                    <a:pt x="2329" y="1660"/>
                  </a:lnTo>
                  <a:lnTo>
                    <a:pt x="2333" y="1669"/>
                  </a:lnTo>
                  <a:lnTo>
                    <a:pt x="2337" y="1670"/>
                  </a:lnTo>
                  <a:lnTo>
                    <a:pt x="2342" y="1674"/>
                  </a:lnTo>
                  <a:lnTo>
                    <a:pt x="2346" y="1676"/>
                  </a:lnTo>
                  <a:lnTo>
                    <a:pt x="2349" y="1678"/>
                  </a:lnTo>
                  <a:lnTo>
                    <a:pt x="2355" y="1680"/>
                  </a:lnTo>
                  <a:lnTo>
                    <a:pt x="2360" y="1680"/>
                  </a:lnTo>
                  <a:lnTo>
                    <a:pt x="2360" y="1700"/>
                  </a:lnTo>
                  <a:lnTo>
                    <a:pt x="2360" y="1701"/>
                  </a:lnTo>
                  <a:lnTo>
                    <a:pt x="2360" y="1703"/>
                  </a:lnTo>
                  <a:lnTo>
                    <a:pt x="2358" y="1701"/>
                  </a:lnTo>
                  <a:lnTo>
                    <a:pt x="2358" y="1701"/>
                  </a:lnTo>
                  <a:lnTo>
                    <a:pt x="2357" y="1701"/>
                  </a:lnTo>
                  <a:lnTo>
                    <a:pt x="2357" y="1703"/>
                  </a:lnTo>
                  <a:lnTo>
                    <a:pt x="2360" y="1703"/>
                  </a:lnTo>
                  <a:lnTo>
                    <a:pt x="2360" y="1729"/>
                  </a:lnTo>
                  <a:lnTo>
                    <a:pt x="2326" y="1720"/>
                  </a:lnTo>
                  <a:lnTo>
                    <a:pt x="2320" y="1729"/>
                  </a:lnTo>
                  <a:lnTo>
                    <a:pt x="2306" y="1729"/>
                  </a:lnTo>
                  <a:lnTo>
                    <a:pt x="2297" y="1732"/>
                  </a:lnTo>
                  <a:lnTo>
                    <a:pt x="2284" y="1736"/>
                  </a:lnTo>
                  <a:lnTo>
                    <a:pt x="2271" y="1738"/>
                  </a:lnTo>
                  <a:lnTo>
                    <a:pt x="2257" y="1736"/>
                  </a:lnTo>
                  <a:lnTo>
                    <a:pt x="2253" y="1729"/>
                  </a:lnTo>
                  <a:lnTo>
                    <a:pt x="2249" y="1729"/>
                  </a:lnTo>
                  <a:lnTo>
                    <a:pt x="2249" y="1732"/>
                  </a:lnTo>
                  <a:lnTo>
                    <a:pt x="2226" y="1732"/>
                  </a:lnTo>
                  <a:lnTo>
                    <a:pt x="2226" y="1729"/>
                  </a:lnTo>
                  <a:lnTo>
                    <a:pt x="2209" y="1729"/>
                  </a:lnTo>
                  <a:lnTo>
                    <a:pt x="2209" y="1732"/>
                  </a:lnTo>
                  <a:lnTo>
                    <a:pt x="2166" y="1729"/>
                  </a:lnTo>
                  <a:lnTo>
                    <a:pt x="2166" y="1732"/>
                  </a:lnTo>
                  <a:lnTo>
                    <a:pt x="2173" y="1732"/>
                  </a:lnTo>
                  <a:lnTo>
                    <a:pt x="2182" y="1736"/>
                  </a:lnTo>
                  <a:lnTo>
                    <a:pt x="2193" y="1738"/>
                  </a:lnTo>
                  <a:lnTo>
                    <a:pt x="2206" y="1740"/>
                  </a:lnTo>
                  <a:lnTo>
                    <a:pt x="2206" y="1745"/>
                  </a:lnTo>
                  <a:lnTo>
                    <a:pt x="2220" y="1745"/>
                  </a:lnTo>
                  <a:lnTo>
                    <a:pt x="2278" y="1761"/>
                  </a:lnTo>
                  <a:lnTo>
                    <a:pt x="2337" y="1776"/>
                  </a:lnTo>
                  <a:lnTo>
                    <a:pt x="2344" y="1787"/>
                  </a:lnTo>
                  <a:lnTo>
                    <a:pt x="2349" y="1796"/>
                  </a:lnTo>
                  <a:lnTo>
                    <a:pt x="2355" y="1809"/>
                  </a:lnTo>
                  <a:lnTo>
                    <a:pt x="2357" y="1825"/>
                  </a:lnTo>
                  <a:lnTo>
                    <a:pt x="2355" y="1825"/>
                  </a:lnTo>
                  <a:lnTo>
                    <a:pt x="2355" y="1825"/>
                  </a:lnTo>
                  <a:lnTo>
                    <a:pt x="2355" y="1825"/>
                  </a:lnTo>
                  <a:lnTo>
                    <a:pt x="2355" y="1825"/>
                  </a:lnTo>
                  <a:lnTo>
                    <a:pt x="2355" y="1827"/>
                  </a:lnTo>
                  <a:lnTo>
                    <a:pt x="2353" y="1829"/>
                  </a:lnTo>
                  <a:lnTo>
                    <a:pt x="2317" y="1829"/>
                  </a:lnTo>
                  <a:lnTo>
                    <a:pt x="2306" y="1843"/>
                  </a:lnTo>
                  <a:lnTo>
                    <a:pt x="2260" y="1843"/>
                  </a:lnTo>
                  <a:lnTo>
                    <a:pt x="2248" y="1847"/>
                  </a:lnTo>
                  <a:lnTo>
                    <a:pt x="2229" y="1849"/>
                  </a:lnTo>
                  <a:lnTo>
                    <a:pt x="2209" y="1850"/>
                  </a:lnTo>
                  <a:lnTo>
                    <a:pt x="2193" y="1849"/>
                  </a:lnTo>
                  <a:lnTo>
                    <a:pt x="2193" y="1843"/>
                  </a:lnTo>
                  <a:lnTo>
                    <a:pt x="2186" y="1843"/>
                  </a:lnTo>
                  <a:lnTo>
                    <a:pt x="2186" y="1840"/>
                  </a:lnTo>
                  <a:lnTo>
                    <a:pt x="2173" y="1840"/>
                  </a:lnTo>
                  <a:lnTo>
                    <a:pt x="2173" y="1836"/>
                  </a:lnTo>
                  <a:lnTo>
                    <a:pt x="2168" y="1836"/>
                  </a:lnTo>
                  <a:lnTo>
                    <a:pt x="2162" y="1838"/>
                  </a:lnTo>
                  <a:lnTo>
                    <a:pt x="2157" y="1840"/>
                  </a:lnTo>
                  <a:lnTo>
                    <a:pt x="2153" y="1841"/>
                  </a:lnTo>
                  <a:lnTo>
                    <a:pt x="2149" y="1843"/>
                  </a:lnTo>
                  <a:lnTo>
                    <a:pt x="2149" y="1849"/>
                  </a:lnTo>
                  <a:lnTo>
                    <a:pt x="2069" y="1849"/>
                  </a:lnTo>
                  <a:lnTo>
                    <a:pt x="2069" y="1843"/>
                  </a:lnTo>
                  <a:lnTo>
                    <a:pt x="2053" y="1840"/>
                  </a:lnTo>
                  <a:lnTo>
                    <a:pt x="2051" y="1836"/>
                  </a:lnTo>
                  <a:lnTo>
                    <a:pt x="2049" y="1830"/>
                  </a:lnTo>
                  <a:lnTo>
                    <a:pt x="2049" y="1823"/>
                  </a:lnTo>
                  <a:lnTo>
                    <a:pt x="2049" y="1816"/>
                  </a:lnTo>
                  <a:lnTo>
                    <a:pt x="2053" y="1816"/>
                  </a:lnTo>
                  <a:lnTo>
                    <a:pt x="2053" y="1805"/>
                  </a:lnTo>
                  <a:lnTo>
                    <a:pt x="2046" y="1805"/>
                  </a:lnTo>
                  <a:lnTo>
                    <a:pt x="2044" y="1803"/>
                  </a:lnTo>
                  <a:lnTo>
                    <a:pt x="2044" y="1801"/>
                  </a:lnTo>
                  <a:lnTo>
                    <a:pt x="2042" y="1800"/>
                  </a:lnTo>
                  <a:lnTo>
                    <a:pt x="2042" y="1798"/>
                  </a:lnTo>
                  <a:lnTo>
                    <a:pt x="2040" y="1796"/>
                  </a:lnTo>
                  <a:lnTo>
                    <a:pt x="2037" y="1796"/>
                  </a:lnTo>
                  <a:lnTo>
                    <a:pt x="2037" y="1800"/>
                  </a:lnTo>
                  <a:lnTo>
                    <a:pt x="2029" y="1800"/>
                  </a:lnTo>
                  <a:lnTo>
                    <a:pt x="2029" y="1805"/>
                  </a:lnTo>
                  <a:lnTo>
                    <a:pt x="1993" y="1805"/>
                  </a:lnTo>
                  <a:lnTo>
                    <a:pt x="1993" y="1800"/>
                  </a:lnTo>
                  <a:lnTo>
                    <a:pt x="1986" y="1800"/>
                  </a:lnTo>
                  <a:lnTo>
                    <a:pt x="1986" y="1796"/>
                  </a:lnTo>
                  <a:lnTo>
                    <a:pt x="1973" y="1796"/>
                  </a:lnTo>
                  <a:lnTo>
                    <a:pt x="1969" y="1789"/>
                  </a:lnTo>
                  <a:lnTo>
                    <a:pt x="1953" y="1783"/>
                  </a:lnTo>
                  <a:lnTo>
                    <a:pt x="1940" y="1769"/>
                  </a:lnTo>
                  <a:lnTo>
                    <a:pt x="1920" y="1763"/>
                  </a:lnTo>
                  <a:lnTo>
                    <a:pt x="1920" y="1760"/>
                  </a:lnTo>
                  <a:lnTo>
                    <a:pt x="1886" y="1763"/>
                  </a:lnTo>
                  <a:lnTo>
                    <a:pt x="1886" y="1769"/>
                  </a:lnTo>
                  <a:lnTo>
                    <a:pt x="1893" y="1769"/>
                  </a:lnTo>
                  <a:lnTo>
                    <a:pt x="1895" y="1774"/>
                  </a:lnTo>
                  <a:lnTo>
                    <a:pt x="1895" y="1778"/>
                  </a:lnTo>
                  <a:lnTo>
                    <a:pt x="1897" y="1783"/>
                  </a:lnTo>
                  <a:lnTo>
                    <a:pt x="1897" y="1789"/>
                  </a:lnTo>
                  <a:lnTo>
                    <a:pt x="1897" y="1796"/>
                  </a:lnTo>
                  <a:lnTo>
                    <a:pt x="1884" y="1798"/>
                  </a:lnTo>
                  <a:lnTo>
                    <a:pt x="1875" y="1800"/>
                  </a:lnTo>
                  <a:lnTo>
                    <a:pt x="1864" y="1800"/>
                  </a:lnTo>
                  <a:lnTo>
                    <a:pt x="1853" y="1796"/>
                  </a:lnTo>
                  <a:lnTo>
                    <a:pt x="1853" y="1800"/>
                  </a:lnTo>
                  <a:lnTo>
                    <a:pt x="1849" y="1800"/>
                  </a:lnTo>
                  <a:lnTo>
                    <a:pt x="1849" y="1825"/>
                  </a:lnTo>
                  <a:lnTo>
                    <a:pt x="1840" y="1829"/>
                  </a:lnTo>
                  <a:lnTo>
                    <a:pt x="1833" y="1838"/>
                  </a:lnTo>
                  <a:lnTo>
                    <a:pt x="1828" y="1843"/>
                  </a:lnTo>
                  <a:lnTo>
                    <a:pt x="1820" y="1847"/>
                  </a:lnTo>
                  <a:lnTo>
                    <a:pt x="1809" y="1849"/>
                  </a:lnTo>
                  <a:lnTo>
                    <a:pt x="1793" y="1849"/>
                  </a:lnTo>
                  <a:lnTo>
                    <a:pt x="1784" y="1852"/>
                  </a:lnTo>
                  <a:lnTo>
                    <a:pt x="1771" y="1850"/>
                  </a:lnTo>
                  <a:lnTo>
                    <a:pt x="1758" y="1847"/>
                  </a:lnTo>
                  <a:lnTo>
                    <a:pt x="1749" y="1843"/>
                  </a:lnTo>
                  <a:lnTo>
                    <a:pt x="1740" y="1820"/>
                  </a:lnTo>
                  <a:lnTo>
                    <a:pt x="1737" y="1820"/>
                  </a:lnTo>
                  <a:lnTo>
                    <a:pt x="1746" y="1769"/>
                  </a:lnTo>
                  <a:lnTo>
                    <a:pt x="1749" y="1769"/>
                  </a:lnTo>
                  <a:lnTo>
                    <a:pt x="1749" y="1740"/>
                  </a:lnTo>
                  <a:lnTo>
                    <a:pt x="1778" y="1736"/>
                  </a:lnTo>
                  <a:lnTo>
                    <a:pt x="1802" y="1730"/>
                  </a:lnTo>
                  <a:lnTo>
                    <a:pt x="1826" y="1720"/>
                  </a:lnTo>
                  <a:lnTo>
                    <a:pt x="1826" y="1716"/>
                  </a:lnTo>
                  <a:lnTo>
                    <a:pt x="1840" y="1703"/>
                  </a:lnTo>
                  <a:lnTo>
                    <a:pt x="1840" y="1696"/>
                  </a:lnTo>
                  <a:lnTo>
                    <a:pt x="1846" y="1696"/>
                  </a:lnTo>
                  <a:lnTo>
                    <a:pt x="1855" y="1685"/>
                  </a:lnTo>
                  <a:lnTo>
                    <a:pt x="1866" y="1678"/>
                  </a:lnTo>
                  <a:lnTo>
                    <a:pt x="1880" y="1672"/>
                  </a:lnTo>
                  <a:lnTo>
                    <a:pt x="1880" y="1665"/>
                  </a:lnTo>
                  <a:lnTo>
                    <a:pt x="1873" y="1660"/>
                  </a:lnTo>
                  <a:lnTo>
                    <a:pt x="1860" y="1654"/>
                  </a:lnTo>
                  <a:lnTo>
                    <a:pt x="1846" y="1647"/>
                  </a:lnTo>
                  <a:lnTo>
                    <a:pt x="1835" y="1641"/>
                  </a:lnTo>
                  <a:lnTo>
                    <a:pt x="1829" y="1636"/>
                  </a:lnTo>
                  <a:lnTo>
                    <a:pt x="1829" y="1600"/>
                  </a:lnTo>
                  <a:lnTo>
                    <a:pt x="1833" y="1600"/>
                  </a:lnTo>
                  <a:lnTo>
                    <a:pt x="1840" y="1563"/>
                  </a:lnTo>
                  <a:lnTo>
                    <a:pt x="1846" y="1563"/>
                  </a:lnTo>
                  <a:lnTo>
                    <a:pt x="1846" y="1540"/>
                  </a:lnTo>
                  <a:lnTo>
                    <a:pt x="1846" y="1538"/>
                  </a:lnTo>
                  <a:lnTo>
                    <a:pt x="1846" y="1538"/>
                  </a:lnTo>
                  <a:lnTo>
                    <a:pt x="1848" y="1538"/>
                  </a:lnTo>
                  <a:lnTo>
                    <a:pt x="1848" y="1538"/>
                  </a:lnTo>
                  <a:lnTo>
                    <a:pt x="1849" y="1538"/>
                  </a:lnTo>
                  <a:lnTo>
                    <a:pt x="1849" y="1536"/>
                  </a:lnTo>
                  <a:lnTo>
                    <a:pt x="1846" y="1536"/>
                  </a:lnTo>
                  <a:lnTo>
                    <a:pt x="1846" y="1512"/>
                  </a:lnTo>
                  <a:lnTo>
                    <a:pt x="1849" y="1512"/>
                  </a:lnTo>
                  <a:lnTo>
                    <a:pt x="1849" y="1496"/>
                  </a:lnTo>
                  <a:lnTo>
                    <a:pt x="1826" y="1476"/>
                  </a:lnTo>
                  <a:lnTo>
                    <a:pt x="1826" y="1469"/>
                  </a:lnTo>
                  <a:lnTo>
                    <a:pt x="1813" y="1465"/>
                  </a:lnTo>
                  <a:lnTo>
                    <a:pt x="1809" y="1452"/>
                  </a:lnTo>
                  <a:lnTo>
                    <a:pt x="1793" y="1440"/>
                  </a:lnTo>
                  <a:lnTo>
                    <a:pt x="1786" y="1423"/>
                  </a:lnTo>
                  <a:lnTo>
                    <a:pt x="1766" y="1423"/>
                  </a:lnTo>
                  <a:lnTo>
                    <a:pt x="1766" y="1420"/>
                  </a:lnTo>
                  <a:lnTo>
                    <a:pt x="1760" y="1420"/>
                  </a:lnTo>
                  <a:lnTo>
                    <a:pt x="1755" y="1418"/>
                  </a:lnTo>
                  <a:lnTo>
                    <a:pt x="1749" y="1418"/>
                  </a:lnTo>
                  <a:lnTo>
                    <a:pt x="1746" y="1416"/>
                  </a:lnTo>
                  <a:lnTo>
                    <a:pt x="1742" y="1412"/>
                  </a:lnTo>
                  <a:lnTo>
                    <a:pt x="1742" y="1410"/>
                  </a:lnTo>
                  <a:lnTo>
                    <a:pt x="1740" y="1409"/>
                  </a:lnTo>
                  <a:lnTo>
                    <a:pt x="1738" y="1405"/>
                  </a:lnTo>
                  <a:lnTo>
                    <a:pt x="1737" y="1400"/>
                  </a:lnTo>
                  <a:lnTo>
                    <a:pt x="1720" y="1403"/>
                  </a:lnTo>
                  <a:lnTo>
                    <a:pt x="1700" y="1405"/>
                  </a:lnTo>
                  <a:lnTo>
                    <a:pt x="1693" y="1380"/>
                  </a:lnTo>
                  <a:lnTo>
                    <a:pt x="1691" y="1381"/>
                  </a:lnTo>
                  <a:lnTo>
                    <a:pt x="1691" y="1381"/>
                  </a:lnTo>
                  <a:lnTo>
                    <a:pt x="1691" y="1381"/>
                  </a:lnTo>
                  <a:lnTo>
                    <a:pt x="1691" y="1381"/>
                  </a:lnTo>
                  <a:lnTo>
                    <a:pt x="1689" y="1383"/>
                  </a:lnTo>
                  <a:lnTo>
                    <a:pt x="1689" y="1385"/>
                  </a:lnTo>
                  <a:lnTo>
                    <a:pt x="1680" y="1392"/>
                  </a:lnTo>
                  <a:lnTo>
                    <a:pt x="1675" y="1403"/>
                  </a:lnTo>
                  <a:lnTo>
                    <a:pt x="1669" y="1412"/>
                  </a:lnTo>
                  <a:lnTo>
                    <a:pt x="1662" y="1420"/>
                  </a:lnTo>
                  <a:lnTo>
                    <a:pt x="1651" y="1425"/>
                  </a:lnTo>
                  <a:lnTo>
                    <a:pt x="1637" y="1429"/>
                  </a:lnTo>
                  <a:lnTo>
                    <a:pt x="1635" y="1418"/>
                  </a:lnTo>
                  <a:lnTo>
                    <a:pt x="1631" y="1405"/>
                  </a:lnTo>
                  <a:lnTo>
                    <a:pt x="1633" y="1392"/>
                  </a:lnTo>
                  <a:lnTo>
                    <a:pt x="1637" y="1392"/>
                  </a:lnTo>
                  <a:lnTo>
                    <a:pt x="1638" y="1389"/>
                  </a:lnTo>
                  <a:lnTo>
                    <a:pt x="1640" y="1387"/>
                  </a:lnTo>
                  <a:lnTo>
                    <a:pt x="1642" y="1383"/>
                  </a:lnTo>
                  <a:lnTo>
                    <a:pt x="1644" y="1381"/>
                  </a:lnTo>
                  <a:lnTo>
                    <a:pt x="1646" y="1376"/>
                  </a:lnTo>
                  <a:lnTo>
                    <a:pt x="1642" y="1374"/>
                  </a:lnTo>
                  <a:lnTo>
                    <a:pt x="1638" y="1370"/>
                  </a:lnTo>
                  <a:lnTo>
                    <a:pt x="1637" y="1369"/>
                  </a:lnTo>
                  <a:lnTo>
                    <a:pt x="1629" y="1369"/>
                  </a:lnTo>
                  <a:lnTo>
                    <a:pt x="1629" y="1363"/>
                  </a:lnTo>
                  <a:lnTo>
                    <a:pt x="1613" y="1363"/>
                  </a:lnTo>
                  <a:lnTo>
                    <a:pt x="1613" y="1360"/>
                  </a:lnTo>
                  <a:lnTo>
                    <a:pt x="1606" y="1360"/>
                  </a:lnTo>
                  <a:lnTo>
                    <a:pt x="1606" y="1356"/>
                  </a:lnTo>
                  <a:lnTo>
                    <a:pt x="1589" y="1356"/>
                  </a:lnTo>
                  <a:lnTo>
                    <a:pt x="1589" y="1352"/>
                  </a:lnTo>
                  <a:lnTo>
                    <a:pt x="1586" y="1352"/>
                  </a:lnTo>
                  <a:lnTo>
                    <a:pt x="1586" y="1340"/>
                  </a:lnTo>
                  <a:lnTo>
                    <a:pt x="1557" y="1340"/>
                  </a:lnTo>
                  <a:lnTo>
                    <a:pt x="1557" y="1332"/>
                  </a:lnTo>
                  <a:lnTo>
                    <a:pt x="1553" y="1332"/>
                  </a:lnTo>
                  <a:lnTo>
                    <a:pt x="1553" y="1325"/>
                  </a:lnTo>
                  <a:lnTo>
                    <a:pt x="1546" y="1320"/>
                  </a:lnTo>
                  <a:lnTo>
                    <a:pt x="1540" y="1309"/>
                  </a:lnTo>
                  <a:lnTo>
                    <a:pt x="1497" y="1309"/>
                  </a:lnTo>
                  <a:lnTo>
                    <a:pt x="1497" y="1312"/>
                  </a:lnTo>
                  <a:lnTo>
                    <a:pt x="1513" y="1312"/>
                  </a:lnTo>
                  <a:lnTo>
                    <a:pt x="1517" y="1352"/>
                  </a:lnTo>
                  <a:lnTo>
                    <a:pt x="1513" y="1352"/>
                  </a:lnTo>
                  <a:lnTo>
                    <a:pt x="1513" y="1360"/>
                  </a:lnTo>
                  <a:lnTo>
                    <a:pt x="1506" y="1363"/>
                  </a:lnTo>
                  <a:lnTo>
                    <a:pt x="1506" y="1367"/>
                  </a:lnTo>
                  <a:lnTo>
                    <a:pt x="1508" y="1369"/>
                  </a:lnTo>
                  <a:lnTo>
                    <a:pt x="1509" y="1370"/>
                  </a:lnTo>
                  <a:lnTo>
                    <a:pt x="1511" y="1372"/>
                  </a:lnTo>
                  <a:lnTo>
                    <a:pt x="1513" y="1372"/>
                  </a:lnTo>
                  <a:lnTo>
                    <a:pt x="1513" y="1396"/>
                  </a:lnTo>
                  <a:lnTo>
                    <a:pt x="1498" y="1400"/>
                  </a:lnTo>
                  <a:lnTo>
                    <a:pt x="1480" y="1400"/>
                  </a:lnTo>
                  <a:lnTo>
                    <a:pt x="1480" y="1372"/>
                  </a:lnTo>
                  <a:lnTo>
                    <a:pt x="1493" y="1372"/>
                  </a:lnTo>
                  <a:lnTo>
                    <a:pt x="1493" y="1369"/>
                  </a:lnTo>
                  <a:lnTo>
                    <a:pt x="1440" y="1363"/>
                  </a:lnTo>
                  <a:lnTo>
                    <a:pt x="1440" y="1389"/>
                  </a:lnTo>
                  <a:lnTo>
                    <a:pt x="1437" y="1389"/>
                  </a:lnTo>
                  <a:lnTo>
                    <a:pt x="1433" y="1390"/>
                  </a:lnTo>
                  <a:lnTo>
                    <a:pt x="1431" y="1392"/>
                  </a:lnTo>
                  <a:lnTo>
                    <a:pt x="1428" y="1394"/>
                  </a:lnTo>
                  <a:lnTo>
                    <a:pt x="1426" y="1396"/>
                  </a:lnTo>
                  <a:lnTo>
                    <a:pt x="1426" y="1400"/>
                  </a:lnTo>
                  <a:lnTo>
                    <a:pt x="1413" y="1401"/>
                  </a:lnTo>
                  <a:lnTo>
                    <a:pt x="1398" y="1400"/>
                  </a:lnTo>
                  <a:lnTo>
                    <a:pt x="1384" y="1398"/>
                  </a:lnTo>
                  <a:lnTo>
                    <a:pt x="1369" y="1400"/>
                  </a:lnTo>
                  <a:lnTo>
                    <a:pt x="1369" y="1405"/>
                  </a:lnTo>
                  <a:lnTo>
                    <a:pt x="1360" y="1405"/>
                  </a:lnTo>
                  <a:lnTo>
                    <a:pt x="1360" y="1409"/>
                  </a:lnTo>
                  <a:lnTo>
                    <a:pt x="1353" y="1410"/>
                  </a:lnTo>
                  <a:lnTo>
                    <a:pt x="1338" y="1414"/>
                  </a:lnTo>
                  <a:lnTo>
                    <a:pt x="1320" y="1416"/>
                  </a:lnTo>
                  <a:lnTo>
                    <a:pt x="1302" y="1420"/>
                  </a:lnTo>
                  <a:lnTo>
                    <a:pt x="1286" y="1421"/>
                  </a:lnTo>
                  <a:lnTo>
                    <a:pt x="1277" y="1420"/>
                  </a:lnTo>
                  <a:lnTo>
                    <a:pt x="1277" y="1416"/>
                  </a:lnTo>
                  <a:lnTo>
                    <a:pt x="1269" y="1416"/>
                  </a:lnTo>
                  <a:lnTo>
                    <a:pt x="1260" y="1405"/>
                  </a:lnTo>
                  <a:lnTo>
                    <a:pt x="1253" y="1405"/>
                  </a:lnTo>
                  <a:lnTo>
                    <a:pt x="1253" y="1400"/>
                  </a:lnTo>
                  <a:lnTo>
                    <a:pt x="1229" y="1405"/>
                  </a:lnTo>
                  <a:lnTo>
                    <a:pt x="1229" y="1409"/>
                  </a:lnTo>
                  <a:lnTo>
                    <a:pt x="1197" y="1409"/>
                  </a:lnTo>
                  <a:lnTo>
                    <a:pt x="1186" y="1392"/>
                  </a:lnTo>
                  <a:lnTo>
                    <a:pt x="1177" y="1392"/>
                  </a:lnTo>
                  <a:lnTo>
                    <a:pt x="1169" y="1380"/>
                  </a:lnTo>
                  <a:lnTo>
                    <a:pt x="1157" y="1376"/>
                  </a:lnTo>
                  <a:lnTo>
                    <a:pt x="1157" y="1343"/>
                  </a:lnTo>
                  <a:lnTo>
                    <a:pt x="1200" y="1343"/>
                  </a:lnTo>
                  <a:lnTo>
                    <a:pt x="1206" y="1336"/>
                  </a:lnTo>
                  <a:lnTo>
                    <a:pt x="1200" y="1334"/>
                  </a:lnTo>
                  <a:lnTo>
                    <a:pt x="1197" y="1330"/>
                  </a:lnTo>
                  <a:lnTo>
                    <a:pt x="1195" y="1327"/>
                  </a:lnTo>
                  <a:lnTo>
                    <a:pt x="1191" y="1325"/>
                  </a:lnTo>
                  <a:lnTo>
                    <a:pt x="1188" y="1323"/>
                  </a:lnTo>
                  <a:lnTo>
                    <a:pt x="1184" y="1321"/>
                  </a:lnTo>
                  <a:lnTo>
                    <a:pt x="1177" y="1320"/>
                  </a:lnTo>
                  <a:lnTo>
                    <a:pt x="1168" y="1323"/>
                  </a:lnTo>
                  <a:lnTo>
                    <a:pt x="1153" y="1325"/>
                  </a:lnTo>
                  <a:lnTo>
                    <a:pt x="1138" y="1325"/>
                  </a:lnTo>
                  <a:lnTo>
                    <a:pt x="1126" y="1325"/>
                  </a:lnTo>
                  <a:lnTo>
                    <a:pt x="1120" y="1309"/>
                  </a:lnTo>
                  <a:lnTo>
                    <a:pt x="1117" y="1309"/>
                  </a:lnTo>
                  <a:lnTo>
                    <a:pt x="1113" y="1240"/>
                  </a:lnTo>
                  <a:lnTo>
                    <a:pt x="1109" y="1240"/>
                  </a:lnTo>
                  <a:lnTo>
                    <a:pt x="1109" y="1232"/>
                  </a:lnTo>
                  <a:lnTo>
                    <a:pt x="1106" y="1232"/>
                  </a:lnTo>
                  <a:lnTo>
                    <a:pt x="1106" y="1180"/>
                  </a:lnTo>
                  <a:lnTo>
                    <a:pt x="1109" y="1180"/>
                  </a:lnTo>
                  <a:lnTo>
                    <a:pt x="1113" y="1120"/>
                  </a:lnTo>
                  <a:lnTo>
                    <a:pt x="1117" y="1120"/>
                  </a:lnTo>
                  <a:lnTo>
                    <a:pt x="1117" y="1109"/>
                  </a:lnTo>
                  <a:lnTo>
                    <a:pt x="1120" y="1109"/>
                  </a:lnTo>
                  <a:lnTo>
                    <a:pt x="1120" y="1096"/>
                  </a:lnTo>
                  <a:lnTo>
                    <a:pt x="1126" y="1096"/>
                  </a:lnTo>
                  <a:lnTo>
                    <a:pt x="1126" y="1089"/>
                  </a:lnTo>
                  <a:lnTo>
                    <a:pt x="1129" y="1089"/>
                  </a:lnTo>
                  <a:lnTo>
                    <a:pt x="1129" y="1076"/>
                  </a:lnTo>
                  <a:lnTo>
                    <a:pt x="1160" y="1052"/>
                  </a:lnTo>
                  <a:lnTo>
                    <a:pt x="1160" y="1049"/>
                  </a:lnTo>
                  <a:lnTo>
                    <a:pt x="1186" y="1049"/>
                  </a:lnTo>
                  <a:lnTo>
                    <a:pt x="1186" y="1045"/>
                  </a:lnTo>
                  <a:lnTo>
                    <a:pt x="1213" y="1045"/>
                  </a:lnTo>
                  <a:lnTo>
                    <a:pt x="1215" y="1063"/>
                  </a:lnTo>
                  <a:lnTo>
                    <a:pt x="1215" y="1078"/>
                  </a:lnTo>
                  <a:lnTo>
                    <a:pt x="1209" y="1096"/>
                  </a:lnTo>
                  <a:lnTo>
                    <a:pt x="1206" y="1096"/>
                  </a:lnTo>
                  <a:lnTo>
                    <a:pt x="1200" y="1129"/>
                  </a:lnTo>
                  <a:lnTo>
                    <a:pt x="1198" y="1138"/>
                  </a:lnTo>
                  <a:lnTo>
                    <a:pt x="1197" y="1150"/>
                  </a:lnTo>
                  <a:lnTo>
                    <a:pt x="1197" y="1165"/>
                  </a:lnTo>
                  <a:lnTo>
                    <a:pt x="1200" y="1165"/>
                  </a:lnTo>
                  <a:lnTo>
                    <a:pt x="1200" y="1172"/>
                  </a:lnTo>
                  <a:lnTo>
                    <a:pt x="1220" y="1189"/>
                  </a:lnTo>
                  <a:lnTo>
                    <a:pt x="1220" y="1212"/>
                  </a:lnTo>
                  <a:lnTo>
                    <a:pt x="1226" y="1212"/>
                  </a:lnTo>
                  <a:lnTo>
                    <a:pt x="1229" y="1225"/>
                  </a:lnTo>
                  <a:lnTo>
                    <a:pt x="1229" y="1232"/>
                  </a:lnTo>
                  <a:lnTo>
                    <a:pt x="1233" y="1238"/>
                  </a:lnTo>
                  <a:lnTo>
                    <a:pt x="1238" y="1241"/>
                  </a:lnTo>
                  <a:lnTo>
                    <a:pt x="1249" y="1249"/>
                  </a:lnTo>
                  <a:lnTo>
                    <a:pt x="1244" y="1240"/>
                  </a:lnTo>
                  <a:lnTo>
                    <a:pt x="1240" y="1234"/>
                  </a:lnTo>
                  <a:lnTo>
                    <a:pt x="1238" y="1225"/>
                  </a:lnTo>
                  <a:lnTo>
                    <a:pt x="1237" y="1212"/>
                  </a:lnTo>
                  <a:lnTo>
                    <a:pt x="1240" y="1212"/>
                  </a:lnTo>
                  <a:lnTo>
                    <a:pt x="1240" y="1196"/>
                  </a:lnTo>
                  <a:lnTo>
                    <a:pt x="1242" y="1196"/>
                  </a:lnTo>
                  <a:lnTo>
                    <a:pt x="1244" y="1194"/>
                  </a:lnTo>
                  <a:lnTo>
                    <a:pt x="1248" y="1190"/>
                  </a:lnTo>
                  <a:lnTo>
                    <a:pt x="1249" y="1189"/>
                  </a:lnTo>
                  <a:lnTo>
                    <a:pt x="1237" y="1183"/>
                  </a:lnTo>
                  <a:lnTo>
                    <a:pt x="1228" y="1174"/>
                  </a:lnTo>
                  <a:lnTo>
                    <a:pt x="1222" y="1160"/>
                  </a:lnTo>
                  <a:lnTo>
                    <a:pt x="1218" y="1145"/>
                  </a:lnTo>
                  <a:lnTo>
                    <a:pt x="1217" y="1129"/>
                  </a:lnTo>
                  <a:lnTo>
                    <a:pt x="1237" y="1125"/>
                  </a:lnTo>
                  <a:lnTo>
                    <a:pt x="1237" y="1109"/>
                  </a:lnTo>
                  <a:lnTo>
                    <a:pt x="1229" y="1109"/>
                  </a:lnTo>
                  <a:lnTo>
                    <a:pt x="1231" y="1092"/>
                  </a:lnTo>
                  <a:lnTo>
                    <a:pt x="1233" y="1081"/>
                  </a:lnTo>
                  <a:lnTo>
                    <a:pt x="1237" y="1069"/>
                  </a:lnTo>
                  <a:lnTo>
                    <a:pt x="1260" y="1069"/>
                  </a:lnTo>
                  <a:lnTo>
                    <a:pt x="1260" y="1036"/>
                  </a:lnTo>
                  <a:lnTo>
                    <a:pt x="1273" y="1029"/>
                  </a:lnTo>
                  <a:lnTo>
                    <a:pt x="1273" y="1025"/>
                  </a:lnTo>
                  <a:lnTo>
                    <a:pt x="1293" y="1018"/>
                  </a:lnTo>
                  <a:lnTo>
                    <a:pt x="1317" y="1016"/>
                  </a:lnTo>
                  <a:lnTo>
                    <a:pt x="1318" y="1020"/>
                  </a:lnTo>
                  <a:lnTo>
                    <a:pt x="1322" y="1021"/>
                  </a:lnTo>
                  <a:lnTo>
                    <a:pt x="1326" y="1025"/>
                  </a:lnTo>
                  <a:lnTo>
                    <a:pt x="1328" y="1027"/>
                  </a:lnTo>
                  <a:lnTo>
                    <a:pt x="1329" y="1029"/>
                  </a:lnTo>
                  <a:lnTo>
                    <a:pt x="1331" y="1032"/>
                  </a:lnTo>
                  <a:lnTo>
                    <a:pt x="1331" y="1036"/>
                  </a:lnTo>
                  <a:lnTo>
                    <a:pt x="1331" y="1040"/>
                  </a:lnTo>
                  <a:lnTo>
                    <a:pt x="1331" y="1041"/>
                  </a:lnTo>
                  <a:lnTo>
                    <a:pt x="1331" y="1045"/>
                  </a:lnTo>
                  <a:lnTo>
                    <a:pt x="1331" y="1047"/>
                  </a:lnTo>
                  <a:lnTo>
                    <a:pt x="1333" y="1050"/>
                  </a:lnTo>
                  <a:lnTo>
                    <a:pt x="1337" y="1052"/>
                  </a:lnTo>
                  <a:lnTo>
                    <a:pt x="1340" y="1056"/>
                  </a:lnTo>
                  <a:lnTo>
                    <a:pt x="1335" y="1034"/>
                  </a:lnTo>
                  <a:lnTo>
                    <a:pt x="1333" y="1009"/>
                  </a:lnTo>
                  <a:lnTo>
                    <a:pt x="1338" y="1007"/>
                  </a:lnTo>
                  <a:lnTo>
                    <a:pt x="1340" y="1005"/>
                  </a:lnTo>
                  <a:lnTo>
                    <a:pt x="1342" y="1003"/>
                  </a:lnTo>
                  <a:lnTo>
                    <a:pt x="1344" y="1001"/>
                  </a:lnTo>
                  <a:lnTo>
                    <a:pt x="1344" y="1001"/>
                  </a:lnTo>
                  <a:lnTo>
                    <a:pt x="1346" y="1000"/>
                  </a:lnTo>
                  <a:lnTo>
                    <a:pt x="1360" y="1000"/>
                  </a:lnTo>
                  <a:lnTo>
                    <a:pt x="1360" y="996"/>
                  </a:lnTo>
                  <a:lnTo>
                    <a:pt x="1373" y="996"/>
                  </a:lnTo>
                  <a:lnTo>
                    <a:pt x="1373" y="992"/>
                  </a:lnTo>
                  <a:lnTo>
                    <a:pt x="1386" y="992"/>
                  </a:lnTo>
                  <a:lnTo>
                    <a:pt x="1386" y="989"/>
                  </a:lnTo>
                  <a:close/>
                  <a:moveTo>
                    <a:pt x="686" y="949"/>
                  </a:moveTo>
                  <a:lnTo>
                    <a:pt x="688" y="965"/>
                  </a:lnTo>
                  <a:lnTo>
                    <a:pt x="689" y="985"/>
                  </a:lnTo>
                  <a:lnTo>
                    <a:pt x="684" y="985"/>
                  </a:lnTo>
                  <a:lnTo>
                    <a:pt x="678" y="987"/>
                  </a:lnTo>
                  <a:lnTo>
                    <a:pt x="673" y="989"/>
                  </a:lnTo>
                  <a:lnTo>
                    <a:pt x="666" y="989"/>
                  </a:lnTo>
                  <a:lnTo>
                    <a:pt x="662" y="972"/>
                  </a:lnTo>
                  <a:lnTo>
                    <a:pt x="660" y="952"/>
                  </a:lnTo>
                  <a:lnTo>
                    <a:pt x="666" y="950"/>
                  </a:lnTo>
                  <a:lnTo>
                    <a:pt x="671" y="949"/>
                  </a:lnTo>
                  <a:lnTo>
                    <a:pt x="677" y="949"/>
                  </a:lnTo>
                  <a:lnTo>
                    <a:pt x="686" y="949"/>
                  </a:lnTo>
                  <a:close/>
                  <a:moveTo>
                    <a:pt x="146" y="947"/>
                  </a:moveTo>
                  <a:lnTo>
                    <a:pt x="160" y="949"/>
                  </a:lnTo>
                  <a:lnTo>
                    <a:pt x="173" y="954"/>
                  </a:lnTo>
                  <a:lnTo>
                    <a:pt x="189" y="960"/>
                  </a:lnTo>
                  <a:lnTo>
                    <a:pt x="208" y="963"/>
                  </a:lnTo>
                  <a:lnTo>
                    <a:pt x="226" y="965"/>
                  </a:lnTo>
                  <a:lnTo>
                    <a:pt x="233" y="989"/>
                  </a:lnTo>
                  <a:lnTo>
                    <a:pt x="240" y="992"/>
                  </a:lnTo>
                  <a:lnTo>
                    <a:pt x="242" y="996"/>
                  </a:lnTo>
                  <a:lnTo>
                    <a:pt x="244" y="1000"/>
                  </a:lnTo>
                  <a:lnTo>
                    <a:pt x="246" y="1005"/>
                  </a:lnTo>
                  <a:lnTo>
                    <a:pt x="248" y="1009"/>
                  </a:lnTo>
                  <a:lnTo>
                    <a:pt x="249" y="1012"/>
                  </a:lnTo>
                  <a:lnTo>
                    <a:pt x="293" y="1009"/>
                  </a:lnTo>
                  <a:lnTo>
                    <a:pt x="297" y="1016"/>
                  </a:lnTo>
                  <a:lnTo>
                    <a:pt x="306" y="1016"/>
                  </a:lnTo>
                  <a:lnTo>
                    <a:pt x="306" y="1020"/>
                  </a:lnTo>
                  <a:lnTo>
                    <a:pt x="317" y="1025"/>
                  </a:lnTo>
                  <a:lnTo>
                    <a:pt x="322" y="1041"/>
                  </a:lnTo>
                  <a:lnTo>
                    <a:pt x="331" y="1060"/>
                  </a:lnTo>
                  <a:lnTo>
                    <a:pt x="340" y="1078"/>
                  </a:lnTo>
                  <a:lnTo>
                    <a:pt x="346" y="1098"/>
                  </a:lnTo>
                  <a:lnTo>
                    <a:pt x="346" y="1116"/>
                  </a:lnTo>
                  <a:lnTo>
                    <a:pt x="340" y="1116"/>
                  </a:lnTo>
                  <a:lnTo>
                    <a:pt x="340" y="1125"/>
                  </a:lnTo>
                  <a:lnTo>
                    <a:pt x="338" y="1125"/>
                  </a:lnTo>
                  <a:lnTo>
                    <a:pt x="335" y="1127"/>
                  </a:lnTo>
                  <a:lnTo>
                    <a:pt x="333" y="1129"/>
                  </a:lnTo>
                  <a:lnTo>
                    <a:pt x="329" y="1132"/>
                  </a:lnTo>
                  <a:lnTo>
                    <a:pt x="337" y="1132"/>
                  </a:lnTo>
                  <a:lnTo>
                    <a:pt x="346" y="1129"/>
                  </a:lnTo>
                  <a:lnTo>
                    <a:pt x="360" y="1127"/>
                  </a:lnTo>
                  <a:lnTo>
                    <a:pt x="373" y="1129"/>
                  </a:lnTo>
                  <a:lnTo>
                    <a:pt x="377" y="1149"/>
                  </a:lnTo>
                  <a:lnTo>
                    <a:pt x="377" y="1172"/>
                  </a:lnTo>
                  <a:lnTo>
                    <a:pt x="373" y="1192"/>
                  </a:lnTo>
                  <a:lnTo>
                    <a:pt x="377" y="1192"/>
                  </a:lnTo>
                  <a:lnTo>
                    <a:pt x="384" y="1181"/>
                  </a:lnTo>
                  <a:lnTo>
                    <a:pt x="391" y="1174"/>
                  </a:lnTo>
                  <a:lnTo>
                    <a:pt x="402" y="1169"/>
                  </a:lnTo>
                  <a:lnTo>
                    <a:pt x="417" y="1169"/>
                  </a:lnTo>
                  <a:lnTo>
                    <a:pt x="426" y="1178"/>
                  </a:lnTo>
                  <a:lnTo>
                    <a:pt x="435" y="1183"/>
                  </a:lnTo>
                  <a:lnTo>
                    <a:pt x="442" y="1190"/>
                  </a:lnTo>
                  <a:lnTo>
                    <a:pt x="448" y="1198"/>
                  </a:lnTo>
                  <a:lnTo>
                    <a:pt x="451" y="1210"/>
                  </a:lnTo>
                  <a:lnTo>
                    <a:pt x="453" y="1229"/>
                  </a:lnTo>
                  <a:lnTo>
                    <a:pt x="469" y="1225"/>
                  </a:lnTo>
                  <a:lnTo>
                    <a:pt x="489" y="1223"/>
                  </a:lnTo>
                  <a:lnTo>
                    <a:pt x="489" y="1223"/>
                  </a:lnTo>
                  <a:lnTo>
                    <a:pt x="491" y="1221"/>
                  </a:lnTo>
                  <a:lnTo>
                    <a:pt x="491" y="1221"/>
                  </a:lnTo>
                  <a:lnTo>
                    <a:pt x="491" y="1221"/>
                  </a:lnTo>
                  <a:lnTo>
                    <a:pt x="491" y="1221"/>
                  </a:lnTo>
                  <a:lnTo>
                    <a:pt x="493" y="1220"/>
                  </a:lnTo>
                  <a:lnTo>
                    <a:pt x="493" y="1196"/>
                  </a:lnTo>
                  <a:lnTo>
                    <a:pt x="513" y="1196"/>
                  </a:lnTo>
                  <a:lnTo>
                    <a:pt x="537" y="1236"/>
                  </a:lnTo>
                  <a:lnTo>
                    <a:pt x="537" y="1280"/>
                  </a:lnTo>
                  <a:lnTo>
                    <a:pt x="549" y="1312"/>
                  </a:lnTo>
                  <a:lnTo>
                    <a:pt x="557" y="1309"/>
                  </a:lnTo>
                  <a:lnTo>
                    <a:pt x="560" y="1292"/>
                  </a:lnTo>
                  <a:lnTo>
                    <a:pt x="560" y="1274"/>
                  </a:lnTo>
                  <a:lnTo>
                    <a:pt x="560" y="1256"/>
                  </a:lnTo>
                  <a:lnTo>
                    <a:pt x="557" y="1247"/>
                  </a:lnTo>
                  <a:lnTo>
                    <a:pt x="557" y="1234"/>
                  </a:lnTo>
                  <a:lnTo>
                    <a:pt x="557" y="1220"/>
                  </a:lnTo>
                  <a:lnTo>
                    <a:pt x="557" y="1203"/>
                  </a:lnTo>
                  <a:lnTo>
                    <a:pt x="553" y="1203"/>
                  </a:lnTo>
                  <a:lnTo>
                    <a:pt x="557" y="1160"/>
                  </a:lnTo>
                  <a:lnTo>
                    <a:pt x="571" y="1161"/>
                  </a:lnTo>
                  <a:lnTo>
                    <a:pt x="584" y="1165"/>
                  </a:lnTo>
                  <a:lnTo>
                    <a:pt x="593" y="1169"/>
                  </a:lnTo>
                  <a:lnTo>
                    <a:pt x="606" y="1172"/>
                  </a:lnTo>
                  <a:lnTo>
                    <a:pt x="604" y="1167"/>
                  </a:lnTo>
                  <a:lnTo>
                    <a:pt x="602" y="1165"/>
                  </a:lnTo>
                  <a:lnTo>
                    <a:pt x="600" y="1161"/>
                  </a:lnTo>
                  <a:lnTo>
                    <a:pt x="598" y="1160"/>
                  </a:lnTo>
                  <a:lnTo>
                    <a:pt x="597" y="1156"/>
                  </a:lnTo>
                  <a:lnTo>
                    <a:pt x="593" y="1156"/>
                  </a:lnTo>
                  <a:lnTo>
                    <a:pt x="593" y="1129"/>
                  </a:lnTo>
                  <a:lnTo>
                    <a:pt x="606" y="1125"/>
                  </a:lnTo>
                  <a:lnTo>
                    <a:pt x="617" y="1118"/>
                  </a:lnTo>
                  <a:lnTo>
                    <a:pt x="629" y="1116"/>
                  </a:lnTo>
                  <a:lnTo>
                    <a:pt x="644" y="1118"/>
                  </a:lnTo>
                  <a:lnTo>
                    <a:pt x="657" y="1120"/>
                  </a:lnTo>
                  <a:lnTo>
                    <a:pt x="657" y="1129"/>
                  </a:lnTo>
                  <a:lnTo>
                    <a:pt x="666" y="1132"/>
                  </a:lnTo>
                  <a:lnTo>
                    <a:pt x="668" y="1147"/>
                  </a:lnTo>
                  <a:lnTo>
                    <a:pt x="666" y="1163"/>
                  </a:lnTo>
                  <a:lnTo>
                    <a:pt x="658" y="1180"/>
                  </a:lnTo>
                  <a:lnTo>
                    <a:pt x="653" y="1192"/>
                  </a:lnTo>
                  <a:lnTo>
                    <a:pt x="649" y="1203"/>
                  </a:lnTo>
                  <a:lnTo>
                    <a:pt x="637" y="1203"/>
                  </a:lnTo>
                  <a:lnTo>
                    <a:pt x="637" y="1209"/>
                  </a:lnTo>
                  <a:lnTo>
                    <a:pt x="642" y="1220"/>
                  </a:lnTo>
                  <a:lnTo>
                    <a:pt x="644" y="1234"/>
                  </a:lnTo>
                  <a:lnTo>
                    <a:pt x="644" y="1249"/>
                  </a:lnTo>
                  <a:lnTo>
                    <a:pt x="642" y="1265"/>
                  </a:lnTo>
                  <a:lnTo>
                    <a:pt x="646" y="1280"/>
                  </a:lnTo>
                  <a:lnTo>
                    <a:pt x="649" y="1280"/>
                  </a:lnTo>
                  <a:lnTo>
                    <a:pt x="649" y="1305"/>
                  </a:lnTo>
                  <a:lnTo>
                    <a:pt x="653" y="1305"/>
                  </a:lnTo>
                  <a:lnTo>
                    <a:pt x="660" y="1329"/>
                  </a:lnTo>
                  <a:lnTo>
                    <a:pt x="666" y="1329"/>
                  </a:lnTo>
                  <a:lnTo>
                    <a:pt x="666" y="1392"/>
                  </a:lnTo>
                  <a:lnTo>
                    <a:pt x="677" y="1400"/>
                  </a:lnTo>
                  <a:lnTo>
                    <a:pt x="677" y="1409"/>
                  </a:lnTo>
                  <a:lnTo>
                    <a:pt x="689" y="1416"/>
                  </a:lnTo>
                  <a:lnTo>
                    <a:pt x="689" y="1423"/>
                  </a:lnTo>
                  <a:lnTo>
                    <a:pt x="693" y="1423"/>
                  </a:lnTo>
                  <a:lnTo>
                    <a:pt x="697" y="1432"/>
                  </a:lnTo>
                  <a:lnTo>
                    <a:pt x="726" y="1432"/>
                  </a:lnTo>
                  <a:lnTo>
                    <a:pt x="729" y="1443"/>
                  </a:lnTo>
                  <a:lnTo>
                    <a:pt x="737" y="1452"/>
                  </a:lnTo>
                  <a:lnTo>
                    <a:pt x="740" y="1465"/>
                  </a:lnTo>
                  <a:lnTo>
                    <a:pt x="755" y="1467"/>
                  </a:lnTo>
                  <a:lnTo>
                    <a:pt x="764" y="1470"/>
                  </a:lnTo>
                  <a:lnTo>
                    <a:pt x="771" y="1478"/>
                  </a:lnTo>
                  <a:lnTo>
                    <a:pt x="777" y="1485"/>
                  </a:lnTo>
                  <a:lnTo>
                    <a:pt x="786" y="1492"/>
                  </a:lnTo>
                  <a:lnTo>
                    <a:pt x="780" y="1532"/>
                  </a:lnTo>
                  <a:lnTo>
                    <a:pt x="764" y="1530"/>
                  </a:lnTo>
                  <a:lnTo>
                    <a:pt x="749" y="1527"/>
                  </a:lnTo>
                  <a:lnTo>
                    <a:pt x="737" y="1520"/>
                  </a:lnTo>
                  <a:lnTo>
                    <a:pt x="735" y="1527"/>
                  </a:lnTo>
                  <a:lnTo>
                    <a:pt x="733" y="1530"/>
                  </a:lnTo>
                  <a:lnTo>
                    <a:pt x="731" y="1534"/>
                  </a:lnTo>
                  <a:lnTo>
                    <a:pt x="729" y="1536"/>
                  </a:lnTo>
                  <a:lnTo>
                    <a:pt x="726" y="1540"/>
                  </a:lnTo>
                  <a:lnTo>
                    <a:pt x="726" y="1545"/>
                  </a:lnTo>
                  <a:lnTo>
                    <a:pt x="713" y="1549"/>
                  </a:lnTo>
                  <a:lnTo>
                    <a:pt x="713" y="1556"/>
                  </a:lnTo>
                  <a:lnTo>
                    <a:pt x="717" y="1556"/>
                  </a:lnTo>
                  <a:lnTo>
                    <a:pt x="717" y="1552"/>
                  </a:lnTo>
                  <a:lnTo>
                    <a:pt x="740" y="1552"/>
                  </a:lnTo>
                  <a:lnTo>
                    <a:pt x="740" y="1572"/>
                  </a:lnTo>
                  <a:lnTo>
                    <a:pt x="749" y="1576"/>
                  </a:lnTo>
                  <a:lnTo>
                    <a:pt x="753" y="1600"/>
                  </a:lnTo>
                  <a:lnTo>
                    <a:pt x="744" y="1607"/>
                  </a:lnTo>
                  <a:lnTo>
                    <a:pt x="738" y="1612"/>
                  </a:lnTo>
                  <a:lnTo>
                    <a:pt x="731" y="1618"/>
                  </a:lnTo>
                  <a:lnTo>
                    <a:pt x="722" y="1623"/>
                  </a:lnTo>
                  <a:lnTo>
                    <a:pt x="709" y="1623"/>
                  </a:lnTo>
                  <a:lnTo>
                    <a:pt x="704" y="1627"/>
                  </a:lnTo>
                  <a:lnTo>
                    <a:pt x="693" y="1629"/>
                  </a:lnTo>
                  <a:lnTo>
                    <a:pt x="682" y="1630"/>
                  </a:lnTo>
                  <a:lnTo>
                    <a:pt x="673" y="1629"/>
                  </a:lnTo>
                  <a:lnTo>
                    <a:pt x="669" y="1620"/>
                  </a:lnTo>
                  <a:lnTo>
                    <a:pt x="657" y="1620"/>
                  </a:lnTo>
                  <a:lnTo>
                    <a:pt x="657" y="1616"/>
                  </a:lnTo>
                  <a:lnTo>
                    <a:pt x="637" y="1616"/>
                  </a:lnTo>
                  <a:lnTo>
                    <a:pt x="637" y="1616"/>
                  </a:lnTo>
                  <a:lnTo>
                    <a:pt x="637" y="1614"/>
                  </a:lnTo>
                  <a:lnTo>
                    <a:pt x="633" y="1614"/>
                  </a:lnTo>
                  <a:lnTo>
                    <a:pt x="629" y="1612"/>
                  </a:lnTo>
                  <a:lnTo>
                    <a:pt x="629" y="1600"/>
                  </a:lnTo>
                  <a:lnTo>
                    <a:pt x="615" y="1596"/>
                  </a:lnTo>
                  <a:lnTo>
                    <a:pt x="602" y="1589"/>
                  </a:lnTo>
                  <a:lnTo>
                    <a:pt x="589" y="1583"/>
                  </a:lnTo>
                  <a:lnTo>
                    <a:pt x="586" y="1560"/>
                  </a:lnTo>
                  <a:lnTo>
                    <a:pt x="580" y="1560"/>
                  </a:lnTo>
                  <a:lnTo>
                    <a:pt x="578" y="1563"/>
                  </a:lnTo>
                  <a:lnTo>
                    <a:pt x="578" y="1565"/>
                  </a:lnTo>
                  <a:lnTo>
                    <a:pt x="577" y="1565"/>
                  </a:lnTo>
                  <a:lnTo>
                    <a:pt x="575" y="1567"/>
                  </a:lnTo>
                  <a:lnTo>
                    <a:pt x="573" y="1567"/>
                  </a:lnTo>
                  <a:lnTo>
                    <a:pt x="569" y="1569"/>
                  </a:lnTo>
                  <a:lnTo>
                    <a:pt x="566" y="1581"/>
                  </a:lnTo>
                  <a:lnTo>
                    <a:pt x="562" y="1590"/>
                  </a:lnTo>
                  <a:lnTo>
                    <a:pt x="557" y="1600"/>
                  </a:lnTo>
                  <a:lnTo>
                    <a:pt x="509" y="1609"/>
                  </a:lnTo>
                  <a:lnTo>
                    <a:pt x="506" y="1616"/>
                  </a:lnTo>
                  <a:lnTo>
                    <a:pt x="497" y="1623"/>
                  </a:lnTo>
                  <a:lnTo>
                    <a:pt x="488" y="1629"/>
                  </a:lnTo>
                  <a:lnTo>
                    <a:pt x="477" y="1632"/>
                  </a:lnTo>
                  <a:lnTo>
                    <a:pt x="389" y="1632"/>
                  </a:lnTo>
                  <a:lnTo>
                    <a:pt x="389" y="1636"/>
                  </a:lnTo>
                  <a:lnTo>
                    <a:pt x="337" y="1632"/>
                  </a:lnTo>
                  <a:lnTo>
                    <a:pt x="329" y="1620"/>
                  </a:lnTo>
                  <a:lnTo>
                    <a:pt x="326" y="1620"/>
                  </a:lnTo>
                  <a:lnTo>
                    <a:pt x="326" y="1612"/>
                  </a:lnTo>
                  <a:lnTo>
                    <a:pt x="317" y="1609"/>
                  </a:lnTo>
                  <a:lnTo>
                    <a:pt x="313" y="1560"/>
                  </a:lnTo>
                  <a:lnTo>
                    <a:pt x="308" y="1558"/>
                  </a:lnTo>
                  <a:lnTo>
                    <a:pt x="304" y="1558"/>
                  </a:lnTo>
                  <a:lnTo>
                    <a:pt x="300" y="1554"/>
                  </a:lnTo>
                  <a:lnTo>
                    <a:pt x="297" y="1552"/>
                  </a:lnTo>
                  <a:lnTo>
                    <a:pt x="297" y="1549"/>
                  </a:lnTo>
                  <a:lnTo>
                    <a:pt x="280" y="1545"/>
                  </a:lnTo>
                  <a:lnTo>
                    <a:pt x="280" y="1540"/>
                  </a:lnTo>
                  <a:lnTo>
                    <a:pt x="253" y="1540"/>
                  </a:lnTo>
                  <a:lnTo>
                    <a:pt x="253" y="1536"/>
                  </a:lnTo>
                  <a:lnTo>
                    <a:pt x="248" y="1532"/>
                  </a:lnTo>
                  <a:lnTo>
                    <a:pt x="242" y="1529"/>
                  </a:lnTo>
                  <a:lnTo>
                    <a:pt x="237" y="1527"/>
                  </a:lnTo>
                  <a:lnTo>
                    <a:pt x="229" y="1525"/>
                  </a:lnTo>
                  <a:lnTo>
                    <a:pt x="226" y="1509"/>
                  </a:lnTo>
                  <a:lnTo>
                    <a:pt x="217" y="1503"/>
                  </a:lnTo>
                  <a:lnTo>
                    <a:pt x="213" y="1465"/>
                  </a:lnTo>
                  <a:lnTo>
                    <a:pt x="206" y="1465"/>
                  </a:lnTo>
                  <a:lnTo>
                    <a:pt x="209" y="1440"/>
                  </a:lnTo>
                  <a:lnTo>
                    <a:pt x="213" y="1440"/>
                  </a:lnTo>
                  <a:lnTo>
                    <a:pt x="213" y="1436"/>
                  </a:lnTo>
                  <a:lnTo>
                    <a:pt x="240" y="1436"/>
                  </a:lnTo>
                  <a:lnTo>
                    <a:pt x="253" y="1434"/>
                  </a:lnTo>
                  <a:lnTo>
                    <a:pt x="273" y="1430"/>
                  </a:lnTo>
                  <a:lnTo>
                    <a:pt x="295" y="1427"/>
                  </a:lnTo>
                  <a:lnTo>
                    <a:pt x="317" y="1425"/>
                  </a:lnTo>
                  <a:lnTo>
                    <a:pt x="333" y="1429"/>
                  </a:lnTo>
                  <a:lnTo>
                    <a:pt x="333" y="1432"/>
                  </a:lnTo>
                  <a:lnTo>
                    <a:pt x="340" y="1432"/>
                  </a:lnTo>
                  <a:lnTo>
                    <a:pt x="340" y="1436"/>
                  </a:lnTo>
                  <a:lnTo>
                    <a:pt x="360" y="1436"/>
                  </a:lnTo>
                  <a:lnTo>
                    <a:pt x="360" y="1440"/>
                  </a:lnTo>
                  <a:lnTo>
                    <a:pt x="380" y="1445"/>
                  </a:lnTo>
                  <a:lnTo>
                    <a:pt x="386" y="1432"/>
                  </a:lnTo>
                  <a:lnTo>
                    <a:pt x="366" y="1429"/>
                  </a:lnTo>
                  <a:lnTo>
                    <a:pt x="360" y="1420"/>
                  </a:lnTo>
                  <a:lnTo>
                    <a:pt x="349" y="1420"/>
                  </a:lnTo>
                  <a:lnTo>
                    <a:pt x="349" y="1416"/>
                  </a:lnTo>
                  <a:lnTo>
                    <a:pt x="340" y="1416"/>
                  </a:lnTo>
                  <a:lnTo>
                    <a:pt x="340" y="1412"/>
                  </a:lnTo>
                  <a:lnTo>
                    <a:pt x="333" y="1412"/>
                  </a:lnTo>
                  <a:lnTo>
                    <a:pt x="333" y="1409"/>
                  </a:lnTo>
                  <a:lnTo>
                    <a:pt x="326" y="1409"/>
                  </a:lnTo>
                  <a:lnTo>
                    <a:pt x="326" y="1405"/>
                  </a:lnTo>
                  <a:lnTo>
                    <a:pt x="260" y="1405"/>
                  </a:lnTo>
                  <a:lnTo>
                    <a:pt x="260" y="1400"/>
                  </a:lnTo>
                  <a:lnTo>
                    <a:pt x="249" y="1400"/>
                  </a:lnTo>
                  <a:lnTo>
                    <a:pt x="249" y="1396"/>
                  </a:lnTo>
                  <a:lnTo>
                    <a:pt x="240" y="1396"/>
                  </a:lnTo>
                  <a:lnTo>
                    <a:pt x="240" y="1392"/>
                  </a:lnTo>
                  <a:lnTo>
                    <a:pt x="220" y="1389"/>
                  </a:lnTo>
                  <a:lnTo>
                    <a:pt x="213" y="1380"/>
                  </a:lnTo>
                  <a:lnTo>
                    <a:pt x="208" y="1363"/>
                  </a:lnTo>
                  <a:lnTo>
                    <a:pt x="206" y="1347"/>
                  </a:lnTo>
                  <a:lnTo>
                    <a:pt x="206" y="1329"/>
                  </a:lnTo>
                  <a:lnTo>
                    <a:pt x="220" y="1325"/>
                  </a:lnTo>
                  <a:lnTo>
                    <a:pt x="220" y="1320"/>
                  </a:lnTo>
                  <a:lnTo>
                    <a:pt x="235" y="1318"/>
                  </a:lnTo>
                  <a:lnTo>
                    <a:pt x="248" y="1320"/>
                  </a:lnTo>
                  <a:lnTo>
                    <a:pt x="258" y="1318"/>
                  </a:lnTo>
                  <a:lnTo>
                    <a:pt x="269" y="1312"/>
                  </a:lnTo>
                  <a:lnTo>
                    <a:pt x="217" y="1309"/>
                  </a:lnTo>
                  <a:lnTo>
                    <a:pt x="217" y="1283"/>
                  </a:lnTo>
                  <a:lnTo>
                    <a:pt x="206" y="1280"/>
                  </a:lnTo>
                  <a:lnTo>
                    <a:pt x="202" y="1272"/>
                  </a:lnTo>
                  <a:lnTo>
                    <a:pt x="200" y="1260"/>
                  </a:lnTo>
                  <a:lnTo>
                    <a:pt x="198" y="1247"/>
                  </a:lnTo>
                  <a:lnTo>
                    <a:pt x="200" y="1236"/>
                  </a:lnTo>
                  <a:lnTo>
                    <a:pt x="206" y="1236"/>
                  </a:lnTo>
                  <a:lnTo>
                    <a:pt x="208" y="1232"/>
                  </a:lnTo>
                  <a:lnTo>
                    <a:pt x="211" y="1229"/>
                  </a:lnTo>
                  <a:lnTo>
                    <a:pt x="213" y="1225"/>
                  </a:lnTo>
                  <a:lnTo>
                    <a:pt x="215" y="1221"/>
                  </a:lnTo>
                  <a:lnTo>
                    <a:pt x="217" y="1216"/>
                  </a:lnTo>
                  <a:lnTo>
                    <a:pt x="229" y="1216"/>
                  </a:lnTo>
                  <a:lnTo>
                    <a:pt x="229" y="1212"/>
                  </a:lnTo>
                  <a:lnTo>
                    <a:pt x="233" y="1212"/>
                  </a:lnTo>
                  <a:lnTo>
                    <a:pt x="233" y="1189"/>
                  </a:lnTo>
                  <a:lnTo>
                    <a:pt x="240" y="1185"/>
                  </a:lnTo>
                  <a:lnTo>
                    <a:pt x="253" y="1169"/>
                  </a:lnTo>
                  <a:lnTo>
                    <a:pt x="260" y="1169"/>
                  </a:lnTo>
                  <a:lnTo>
                    <a:pt x="269" y="1156"/>
                  </a:lnTo>
                  <a:lnTo>
                    <a:pt x="266" y="1156"/>
                  </a:lnTo>
                  <a:lnTo>
                    <a:pt x="262" y="1160"/>
                  </a:lnTo>
                  <a:lnTo>
                    <a:pt x="258" y="1161"/>
                  </a:lnTo>
                  <a:lnTo>
                    <a:pt x="257" y="1161"/>
                  </a:lnTo>
                  <a:lnTo>
                    <a:pt x="255" y="1161"/>
                  </a:lnTo>
                  <a:lnTo>
                    <a:pt x="251" y="1161"/>
                  </a:lnTo>
                  <a:lnTo>
                    <a:pt x="249" y="1163"/>
                  </a:lnTo>
                  <a:lnTo>
                    <a:pt x="246" y="1165"/>
                  </a:lnTo>
                  <a:lnTo>
                    <a:pt x="240" y="1172"/>
                  </a:lnTo>
                  <a:lnTo>
                    <a:pt x="226" y="1172"/>
                  </a:lnTo>
                  <a:lnTo>
                    <a:pt x="226" y="1176"/>
                  </a:lnTo>
                  <a:lnTo>
                    <a:pt x="213" y="1185"/>
                  </a:lnTo>
                  <a:lnTo>
                    <a:pt x="213" y="1192"/>
                  </a:lnTo>
                  <a:lnTo>
                    <a:pt x="206" y="1196"/>
                  </a:lnTo>
                  <a:lnTo>
                    <a:pt x="206" y="1203"/>
                  </a:lnTo>
                  <a:lnTo>
                    <a:pt x="173" y="1216"/>
                  </a:lnTo>
                  <a:lnTo>
                    <a:pt x="173" y="1223"/>
                  </a:lnTo>
                  <a:lnTo>
                    <a:pt x="166" y="1229"/>
                  </a:lnTo>
                  <a:lnTo>
                    <a:pt x="166" y="1236"/>
                  </a:lnTo>
                  <a:lnTo>
                    <a:pt x="160" y="1236"/>
                  </a:lnTo>
                  <a:lnTo>
                    <a:pt x="160" y="1245"/>
                  </a:lnTo>
                  <a:lnTo>
                    <a:pt x="153" y="1249"/>
                  </a:lnTo>
                  <a:lnTo>
                    <a:pt x="153" y="1260"/>
                  </a:lnTo>
                  <a:lnTo>
                    <a:pt x="140" y="1269"/>
                  </a:lnTo>
                  <a:lnTo>
                    <a:pt x="140" y="1272"/>
                  </a:lnTo>
                  <a:lnTo>
                    <a:pt x="97" y="1272"/>
                  </a:lnTo>
                  <a:lnTo>
                    <a:pt x="97" y="1276"/>
                  </a:lnTo>
                  <a:lnTo>
                    <a:pt x="80" y="1276"/>
                  </a:lnTo>
                  <a:lnTo>
                    <a:pt x="80" y="1280"/>
                  </a:lnTo>
                  <a:lnTo>
                    <a:pt x="71" y="1285"/>
                  </a:lnTo>
                  <a:lnTo>
                    <a:pt x="62" y="1287"/>
                  </a:lnTo>
                  <a:lnTo>
                    <a:pt x="49" y="1289"/>
                  </a:lnTo>
                  <a:lnTo>
                    <a:pt x="48" y="1287"/>
                  </a:lnTo>
                  <a:lnTo>
                    <a:pt x="46" y="1283"/>
                  </a:lnTo>
                  <a:lnTo>
                    <a:pt x="44" y="1281"/>
                  </a:lnTo>
                  <a:lnTo>
                    <a:pt x="42" y="1281"/>
                  </a:lnTo>
                  <a:lnTo>
                    <a:pt x="40" y="1280"/>
                  </a:lnTo>
                  <a:lnTo>
                    <a:pt x="40" y="1229"/>
                  </a:lnTo>
                  <a:lnTo>
                    <a:pt x="37" y="1229"/>
                  </a:lnTo>
                  <a:lnTo>
                    <a:pt x="37" y="1220"/>
                  </a:lnTo>
                  <a:lnTo>
                    <a:pt x="26" y="1212"/>
                  </a:lnTo>
                  <a:lnTo>
                    <a:pt x="26" y="1203"/>
                  </a:lnTo>
                  <a:lnTo>
                    <a:pt x="17" y="1200"/>
                  </a:lnTo>
                  <a:lnTo>
                    <a:pt x="17" y="1196"/>
                  </a:lnTo>
                  <a:lnTo>
                    <a:pt x="9" y="1192"/>
                  </a:lnTo>
                  <a:lnTo>
                    <a:pt x="9" y="1185"/>
                  </a:lnTo>
                  <a:lnTo>
                    <a:pt x="0" y="1180"/>
                  </a:lnTo>
                  <a:lnTo>
                    <a:pt x="0" y="1152"/>
                  </a:lnTo>
                  <a:lnTo>
                    <a:pt x="13" y="1141"/>
                  </a:lnTo>
                  <a:lnTo>
                    <a:pt x="24" y="1125"/>
                  </a:lnTo>
                  <a:lnTo>
                    <a:pt x="35" y="1109"/>
                  </a:lnTo>
                  <a:lnTo>
                    <a:pt x="40" y="1092"/>
                  </a:lnTo>
                  <a:lnTo>
                    <a:pt x="49" y="1092"/>
                  </a:lnTo>
                  <a:lnTo>
                    <a:pt x="60" y="1076"/>
                  </a:lnTo>
                  <a:lnTo>
                    <a:pt x="66" y="1076"/>
                  </a:lnTo>
                  <a:lnTo>
                    <a:pt x="66" y="1056"/>
                  </a:lnTo>
                  <a:lnTo>
                    <a:pt x="73" y="1052"/>
                  </a:lnTo>
                  <a:lnTo>
                    <a:pt x="73" y="1045"/>
                  </a:lnTo>
                  <a:lnTo>
                    <a:pt x="86" y="1036"/>
                  </a:lnTo>
                  <a:lnTo>
                    <a:pt x="86" y="1029"/>
                  </a:lnTo>
                  <a:lnTo>
                    <a:pt x="113" y="1003"/>
                  </a:lnTo>
                  <a:lnTo>
                    <a:pt x="115" y="992"/>
                  </a:lnTo>
                  <a:lnTo>
                    <a:pt x="117" y="978"/>
                  </a:lnTo>
                  <a:lnTo>
                    <a:pt x="117" y="963"/>
                  </a:lnTo>
                  <a:lnTo>
                    <a:pt x="120" y="952"/>
                  </a:lnTo>
                  <a:lnTo>
                    <a:pt x="131" y="949"/>
                  </a:lnTo>
                  <a:lnTo>
                    <a:pt x="146" y="947"/>
                  </a:lnTo>
                  <a:close/>
                  <a:moveTo>
                    <a:pt x="920" y="909"/>
                  </a:moveTo>
                  <a:lnTo>
                    <a:pt x="926" y="914"/>
                  </a:lnTo>
                  <a:lnTo>
                    <a:pt x="931" y="918"/>
                  </a:lnTo>
                  <a:lnTo>
                    <a:pt x="938" y="923"/>
                  </a:lnTo>
                  <a:lnTo>
                    <a:pt x="944" y="927"/>
                  </a:lnTo>
                  <a:lnTo>
                    <a:pt x="949" y="932"/>
                  </a:lnTo>
                  <a:lnTo>
                    <a:pt x="949" y="940"/>
                  </a:lnTo>
                  <a:lnTo>
                    <a:pt x="960" y="949"/>
                  </a:lnTo>
                  <a:lnTo>
                    <a:pt x="960" y="1012"/>
                  </a:lnTo>
                  <a:lnTo>
                    <a:pt x="944" y="1014"/>
                  </a:lnTo>
                  <a:lnTo>
                    <a:pt x="929" y="1014"/>
                  </a:lnTo>
                  <a:lnTo>
                    <a:pt x="913" y="1012"/>
                  </a:lnTo>
                  <a:lnTo>
                    <a:pt x="908" y="1005"/>
                  </a:lnTo>
                  <a:lnTo>
                    <a:pt x="902" y="1000"/>
                  </a:lnTo>
                  <a:lnTo>
                    <a:pt x="897" y="996"/>
                  </a:lnTo>
                  <a:lnTo>
                    <a:pt x="891" y="990"/>
                  </a:lnTo>
                  <a:lnTo>
                    <a:pt x="886" y="985"/>
                  </a:lnTo>
                  <a:lnTo>
                    <a:pt x="880" y="985"/>
                  </a:lnTo>
                  <a:lnTo>
                    <a:pt x="880" y="936"/>
                  </a:lnTo>
                  <a:lnTo>
                    <a:pt x="884" y="932"/>
                  </a:lnTo>
                  <a:lnTo>
                    <a:pt x="886" y="929"/>
                  </a:lnTo>
                  <a:lnTo>
                    <a:pt x="888" y="925"/>
                  </a:lnTo>
                  <a:lnTo>
                    <a:pt x="888" y="923"/>
                  </a:lnTo>
                  <a:lnTo>
                    <a:pt x="888" y="920"/>
                  </a:lnTo>
                  <a:lnTo>
                    <a:pt x="889" y="916"/>
                  </a:lnTo>
                  <a:lnTo>
                    <a:pt x="893" y="916"/>
                  </a:lnTo>
                  <a:lnTo>
                    <a:pt x="898" y="912"/>
                  </a:lnTo>
                  <a:lnTo>
                    <a:pt x="904" y="909"/>
                  </a:lnTo>
                  <a:lnTo>
                    <a:pt x="911" y="909"/>
                  </a:lnTo>
                  <a:lnTo>
                    <a:pt x="920" y="909"/>
                  </a:lnTo>
                  <a:close/>
                  <a:moveTo>
                    <a:pt x="337" y="836"/>
                  </a:moveTo>
                  <a:lnTo>
                    <a:pt x="335" y="850"/>
                  </a:lnTo>
                  <a:lnTo>
                    <a:pt x="333" y="861"/>
                  </a:lnTo>
                  <a:lnTo>
                    <a:pt x="329" y="872"/>
                  </a:lnTo>
                  <a:lnTo>
                    <a:pt x="326" y="885"/>
                  </a:lnTo>
                  <a:lnTo>
                    <a:pt x="317" y="887"/>
                  </a:lnTo>
                  <a:lnTo>
                    <a:pt x="308" y="887"/>
                  </a:lnTo>
                  <a:lnTo>
                    <a:pt x="297" y="889"/>
                  </a:lnTo>
                  <a:lnTo>
                    <a:pt x="295" y="872"/>
                  </a:lnTo>
                  <a:lnTo>
                    <a:pt x="293" y="852"/>
                  </a:lnTo>
                  <a:lnTo>
                    <a:pt x="302" y="847"/>
                  </a:lnTo>
                  <a:lnTo>
                    <a:pt x="311" y="841"/>
                  </a:lnTo>
                  <a:lnTo>
                    <a:pt x="322" y="838"/>
                  </a:lnTo>
                  <a:lnTo>
                    <a:pt x="337" y="836"/>
                  </a:lnTo>
                  <a:close/>
                  <a:moveTo>
                    <a:pt x="677" y="832"/>
                  </a:moveTo>
                  <a:lnTo>
                    <a:pt x="700" y="832"/>
                  </a:lnTo>
                  <a:lnTo>
                    <a:pt x="700" y="852"/>
                  </a:lnTo>
                  <a:lnTo>
                    <a:pt x="709" y="852"/>
                  </a:lnTo>
                  <a:lnTo>
                    <a:pt x="709" y="880"/>
                  </a:lnTo>
                  <a:lnTo>
                    <a:pt x="677" y="880"/>
                  </a:lnTo>
                  <a:lnTo>
                    <a:pt x="677" y="832"/>
                  </a:lnTo>
                  <a:close/>
                  <a:moveTo>
                    <a:pt x="788" y="818"/>
                  </a:moveTo>
                  <a:lnTo>
                    <a:pt x="802" y="818"/>
                  </a:lnTo>
                  <a:lnTo>
                    <a:pt x="817" y="820"/>
                  </a:lnTo>
                  <a:lnTo>
                    <a:pt x="829" y="820"/>
                  </a:lnTo>
                  <a:lnTo>
                    <a:pt x="829" y="825"/>
                  </a:lnTo>
                  <a:lnTo>
                    <a:pt x="833" y="825"/>
                  </a:lnTo>
                  <a:lnTo>
                    <a:pt x="846" y="929"/>
                  </a:lnTo>
                  <a:lnTo>
                    <a:pt x="840" y="929"/>
                  </a:lnTo>
                  <a:lnTo>
                    <a:pt x="840" y="940"/>
                  </a:lnTo>
                  <a:lnTo>
                    <a:pt x="837" y="940"/>
                  </a:lnTo>
                  <a:lnTo>
                    <a:pt x="837" y="985"/>
                  </a:lnTo>
                  <a:lnTo>
                    <a:pt x="817" y="987"/>
                  </a:lnTo>
                  <a:lnTo>
                    <a:pt x="797" y="990"/>
                  </a:lnTo>
                  <a:lnTo>
                    <a:pt x="773" y="992"/>
                  </a:lnTo>
                  <a:lnTo>
                    <a:pt x="771" y="972"/>
                  </a:lnTo>
                  <a:lnTo>
                    <a:pt x="771" y="956"/>
                  </a:lnTo>
                  <a:lnTo>
                    <a:pt x="771" y="941"/>
                  </a:lnTo>
                  <a:lnTo>
                    <a:pt x="777" y="923"/>
                  </a:lnTo>
                  <a:lnTo>
                    <a:pt x="769" y="923"/>
                  </a:lnTo>
                  <a:lnTo>
                    <a:pt x="760" y="932"/>
                  </a:lnTo>
                  <a:lnTo>
                    <a:pt x="748" y="936"/>
                  </a:lnTo>
                  <a:lnTo>
                    <a:pt x="733" y="936"/>
                  </a:lnTo>
                  <a:lnTo>
                    <a:pt x="717" y="936"/>
                  </a:lnTo>
                  <a:lnTo>
                    <a:pt x="718" y="916"/>
                  </a:lnTo>
                  <a:lnTo>
                    <a:pt x="720" y="900"/>
                  </a:lnTo>
                  <a:lnTo>
                    <a:pt x="737" y="900"/>
                  </a:lnTo>
                  <a:lnTo>
                    <a:pt x="735" y="880"/>
                  </a:lnTo>
                  <a:lnTo>
                    <a:pt x="731" y="861"/>
                  </a:lnTo>
                  <a:lnTo>
                    <a:pt x="729" y="840"/>
                  </a:lnTo>
                  <a:lnTo>
                    <a:pt x="737" y="840"/>
                  </a:lnTo>
                  <a:lnTo>
                    <a:pt x="746" y="841"/>
                  </a:lnTo>
                  <a:lnTo>
                    <a:pt x="751" y="841"/>
                  </a:lnTo>
                  <a:lnTo>
                    <a:pt x="757" y="845"/>
                  </a:lnTo>
                  <a:lnTo>
                    <a:pt x="757" y="836"/>
                  </a:lnTo>
                  <a:lnTo>
                    <a:pt x="757" y="829"/>
                  </a:lnTo>
                  <a:lnTo>
                    <a:pt x="758" y="825"/>
                  </a:lnTo>
                  <a:lnTo>
                    <a:pt x="762" y="823"/>
                  </a:lnTo>
                  <a:lnTo>
                    <a:pt x="769" y="820"/>
                  </a:lnTo>
                  <a:lnTo>
                    <a:pt x="777" y="818"/>
                  </a:lnTo>
                  <a:lnTo>
                    <a:pt x="788" y="818"/>
                  </a:lnTo>
                  <a:close/>
                  <a:moveTo>
                    <a:pt x="549" y="796"/>
                  </a:moveTo>
                  <a:lnTo>
                    <a:pt x="577" y="796"/>
                  </a:lnTo>
                  <a:lnTo>
                    <a:pt x="580" y="869"/>
                  </a:lnTo>
                  <a:lnTo>
                    <a:pt x="586" y="869"/>
                  </a:lnTo>
                  <a:lnTo>
                    <a:pt x="588" y="872"/>
                  </a:lnTo>
                  <a:lnTo>
                    <a:pt x="588" y="876"/>
                  </a:lnTo>
                  <a:lnTo>
                    <a:pt x="589" y="881"/>
                  </a:lnTo>
                  <a:lnTo>
                    <a:pt x="589" y="889"/>
                  </a:lnTo>
                  <a:lnTo>
                    <a:pt x="595" y="890"/>
                  </a:lnTo>
                  <a:lnTo>
                    <a:pt x="600" y="892"/>
                  </a:lnTo>
                  <a:lnTo>
                    <a:pt x="604" y="894"/>
                  </a:lnTo>
                  <a:lnTo>
                    <a:pt x="609" y="896"/>
                  </a:lnTo>
                  <a:lnTo>
                    <a:pt x="609" y="889"/>
                  </a:lnTo>
                  <a:lnTo>
                    <a:pt x="611" y="885"/>
                  </a:lnTo>
                  <a:lnTo>
                    <a:pt x="615" y="881"/>
                  </a:lnTo>
                  <a:lnTo>
                    <a:pt x="618" y="880"/>
                  </a:lnTo>
                  <a:lnTo>
                    <a:pt x="626" y="880"/>
                  </a:lnTo>
                  <a:lnTo>
                    <a:pt x="633" y="880"/>
                  </a:lnTo>
                  <a:lnTo>
                    <a:pt x="637" y="885"/>
                  </a:lnTo>
                  <a:lnTo>
                    <a:pt x="640" y="892"/>
                  </a:lnTo>
                  <a:lnTo>
                    <a:pt x="646" y="896"/>
                  </a:lnTo>
                  <a:lnTo>
                    <a:pt x="649" y="932"/>
                  </a:lnTo>
                  <a:lnTo>
                    <a:pt x="633" y="980"/>
                  </a:lnTo>
                  <a:lnTo>
                    <a:pt x="628" y="983"/>
                  </a:lnTo>
                  <a:lnTo>
                    <a:pt x="620" y="989"/>
                  </a:lnTo>
                  <a:lnTo>
                    <a:pt x="615" y="992"/>
                  </a:lnTo>
                  <a:lnTo>
                    <a:pt x="609" y="996"/>
                  </a:lnTo>
                  <a:lnTo>
                    <a:pt x="595" y="998"/>
                  </a:lnTo>
                  <a:lnTo>
                    <a:pt x="584" y="994"/>
                  </a:lnTo>
                  <a:lnTo>
                    <a:pt x="573" y="990"/>
                  </a:lnTo>
                  <a:lnTo>
                    <a:pt x="562" y="987"/>
                  </a:lnTo>
                  <a:lnTo>
                    <a:pt x="549" y="989"/>
                  </a:lnTo>
                  <a:lnTo>
                    <a:pt x="549" y="992"/>
                  </a:lnTo>
                  <a:lnTo>
                    <a:pt x="537" y="992"/>
                  </a:lnTo>
                  <a:lnTo>
                    <a:pt x="537" y="996"/>
                  </a:lnTo>
                  <a:lnTo>
                    <a:pt x="526" y="996"/>
                  </a:lnTo>
                  <a:lnTo>
                    <a:pt x="526" y="1000"/>
                  </a:lnTo>
                  <a:lnTo>
                    <a:pt x="513" y="1000"/>
                  </a:lnTo>
                  <a:lnTo>
                    <a:pt x="513" y="1003"/>
                  </a:lnTo>
                  <a:lnTo>
                    <a:pt x="493" y="1003"/>
                  </a:lnTo>
                  <a:lnTo>
                    <a:pt x="489" y="1012"/>
                  </a:lnTo>
                  <a:lnTo>
                    <a:pt x="469" y="1021"/>
                  </a:lnTo>
                  <a:lnTo>
                    <a:pt x="448" y="1027"/>
                  </a:lnTo>
                  <a:lnTo>
                    <a:pt x="420" y="1029"/>
                  </a:lnTo>
                  <a:lnTo>
                    <a:pt x="420" y="1027"/>
                  </a:lnTo>
                  <a:lnTo>
                    <a:pt x="418" y="1025"/>
                  </a:lnTo>
                  <a:lnTo>
                    <a:pt x="418" y="1025"/>
                  </a:lnTo>
                  <a:lnTo>
                    <a:pt x="418" y="1025"/>
                  </a:lnTo>
                  <a:lnTo>
                    <a:pt x="417" y="1025"/>
                  </a:lnTo>
                  <a:lnTo>
                    <a:pt x="413" y="1025"/>
                  </a:lnTo>
                  <a:lnTo>
                    <a:pt x="409" y="1014"/>
                  </a:lnTo>
                  <a:lnTo>
                    <a:pt x="406" y="1009"/>
                  </a:lnTo>
                  <a:lnTo>
                    <a:pt x="402" y="1001"/>
                  </a:lnTo>
                  <a:lnTo>
                    <a:pt x="400" y="989"/>
                  </a:lnTo>
                  <a:lnTo>
                    <a:pt x="413" y="983"/>
                  </a:lnTo>
                  <a:lnTo>
                    <a:pt x="428" y="976"/>
                  </a:lnTo>
                  <a:lnTo>
                    <a:pt x="444" y="967"/>
                  </a:lnTo>
                  <a:lnTo>
                    <a:pt x="457" y="960"/>
                  </a:lnTo>
                  <a:lnTo>
                    <a:pt x="466" y="952"/>
                  </a:lnTo>
                  <a:lnTo>
                    <a:pt x="460" y="952"/>
                  </a:lnTo>
                  <a:lnTo>
                    <a:pt x="451" y="956"/>
                  </a:lnTo>
                  <a:lnTo>
                    <a:pt x="435" y="960"/>
                  </a:lnTo>
                  <a:lnTo>
                    <a:pt x="420" y="960"/>
                  </a:lnTo>
                  <a:lnTo>
                    <a:pt x="420" y="932"/>
                  </a:lnTo>
                  <a:lnTo>
                    <a:pt x="417" y="932"/>
                  </a:lnTo>
                  <a:lnTo>
                    <a:pt x="417" y="934"/>
                  </a:lnTo>
                  <a:lnTo>
                    <a:pt x="415" y="934"/>
                  </a:lnTo>
                  <a:lnTo>
                    <a:pt x="415" y="934"/>
                  </a:lnTo>
                  <a:lnTo>
                    <a:pt x="415" y="934"/>
                  </a:lnTo>
                  <a:lnTo>
                    <a:pt x="415" y="934"/>
                  </a:lnTo>
                  <a:lnTo>
                    <a:pt x="413" y="936"/>
                  </a:lnTo>
                  <a:lnTo>
                    <a:pt x="411" y="941"/>
                  </a:lnTo>
                  <a:lnTo>
                    <a:pt x="409" y="945"/>
                  </a:lnTo>
                  <a:lnTo>
                    <a:pt x="408" y="950"/>
                  </a:lnTo>
                  <a:lnTo>
                    <a:pt x="406" y="956"/>
                  </a:lnTo>
                  <a:lnTo>
                    <a:pt x="386" y="956"/>
                  </a:lnTo>
                  <a:lnTo>
                    <a:pt x="384" y="956"/>
                  </a:lnTo>
                  <a:lnTo>
                    <a:pt x="382" y="954"/>
                  </a:lnTo>
                  <a:lnTo>
                    <a:pt x="384" y="954"/>
                  </a:lnTo>
                  <a:lnTo>
                    <a:pt x="384" y="952"/>
                  </a:lnTo>
                  <a:lnTo>
                    <a:pt x="382" y="952"/>
                  </a:lnTo>
                  <a:lnTo>
                    <a:pt x="380" y="952"/>
                  </a:lnTo>
                  <a:lnTo>
                    <a:pt x="380" y="956"/>
                  </a:lnTo>
                  <a:lnTo>
                    <a:pt x="357" y="956"/>
                  </a:lnTo>
                  <a:lnTo>
                    <a:pt x="349" y="947"/>
                  </a:lnTo>
                  <a:lnTo>
                    <a:pt x="342" y="941"/>
                  </a:lnTo>
                  <a:lnTo>
                    <a:pt x="337" y="936"/>
                  </a:lnTo>
                  <a:lnTo>
                    <a:pt x="329" y="930"/>
                  </a:lnTo>
                  <a:lnTo>
                    <a:pt x="326" y="920"/>
                  </a:lnTo>
                  <a:lnTo>
                    <a:pt x="326" y="905"/>
                  </a:lnTo>
                  <a:lnTo>
                    <a:pt x="329" y="901"/>
                  </a:lnTo>
                  <a:lnTo>
                    <a:pt x="331" y="900"/>
                  </a:lnTo>
                  <a:lnTo>
                    <a:pt x="335" y="898"/>
                  </a:lnTo>
                  <a:lnTo>
                    <a:pt x="337" y="898"/>
                  </a:lnTo>
                  <a:lnTo>
                    <a:pt x="342" y="896"/>
                  </a:lnTo>
                  <a:lnTo>
                    <a:pt x="349" y="896"/>
                  </a:lnTo>
                  <a:lnTo>
                    <a:pt x="346" y="869"/>
                  </a:lnTo>
                  <a:lnTo>
                    <a:pt x="366" y="869"/>
                  </a:lnTo>
                  <a:lnTo>
                    <a:pt x="369" y="829"/>
                  </a:lnTo>
                  <a:lnTo>
                    <a:pt x="393" y="829"/>
                  </a:lnTo>
                  <a:lnTo>
                    <a:pt x="393" y="809"/>
                  </a:lnTo>
                  <a:lnTo>
                    <a:pt x="409" y="805"/>
                  </a:lnTo>
                  <a:lnTo>
                    <a:pt x="429" y="803"/>
                  </a:lnTo>
                  <a:lnTo>
                    <a:pt x="446" y="836"/>
                  </a:lnTo>
                  <a:lnTo>
                    <a:pt x="449" y="838"/>
                  </a:lnTo>
                  <a:lnTo>
                    <a:pt x="453" y="838"/>
                  </a:lnTo>
                  <a:lnTo>
                    <a:pt x="458" y="838"/>
                  </a:lnTo>
                  <a:lnTo>
                    <a:pt x="462" y="838"/>
                  </a:lnTo>
                  <a:lnTo>
                    <a:pt x="466" y="838"/>
                  </a:lnTo>
                  <a:lnTo>
                    <a:pt x="469" y="840"/>
                  </a:lnTo>
                  <a:lnTo>
                    <a:pt x="473" y="856"/>
                  </a:lnTo>
                  <a:lnTo>
                    <a:pt x="477" y="856"/>
                  </a:lnTo>
                  <a:lnTo>
                    <a:pt x="477" y="863"/>
                  </a:lnTo>
                  <a:lnTo>
                    <a:pt x="480" y="863"/>
                  </a:lnTo>
                  <a:lnTo>
                    <a:pt x="480" y="872"/>
                  </a:lnTo>
                  <a:lnTo>
                    <a:pt x="486" y="872"/>
                  </a:lnTo>
                  <a:lnTo>
                    <a:pt x="486" y="880"/>
                  </a:lnTo>
                  <a:lnTo>
                    <a:pt x="489" y="880"/>
                  </a:lnTo>
                  <a:lnTo>
                    <a:pt x="493" y="900"/>
                  </a:lnTo>
                  <a:lnTo>
                    <a:pt x="497" y="900"/>
                  </a:lnTo>
                  <a:lnTo>
                    <a:pt x="500" y="909"/>
                  </a:lnTo>
                  <a:lnTo>
                    <a:pt x="509" y="909"/>
                  </a:lnTo>
                  <a:lnTo>
                    <a:pt x="513" y="916"/>
                  </a:lnTo>
                  <a:lnTo>
                    <a:pt x="533" y="916"/>
                  </a:lnTo>
                  <a:lnTo>
                    <a:pt x="533" y="920"/>
                  </a:lnTo>
                  <a:lnTo>
                    <a:pt x="549" y="920"/>
                  </a:lnTo>
                  <a:lnTo>
                    <a:pt x="549" y="912"/>
                  </a:lnTo>
                  <a:lnTo>
                    <a:pt x="553" y="912"/>
                  </a:lnTo>
                  <a:lnTo>
                    <a:pt x="553" y="909"/>
                  </a:lnTo>
                  <a:lnTo>
                    <a:pt x="549" y="907"/>
                  </a:lnTo>
                  <a:lnTo>
                    <a:pt x="546" y="903"/>
                  </a:lnTo>
                  <a:lnTo>
                    <a:pt x="542" y="901"/>
                  </a:lnTo>
                  <a:lnTo>
                    <a:pt x="540" y="900"/>
                  </a:lnTo>
                  <a:lnTo>
                    <a:pt x="540" y="890"/>
                  </a:lnTo>
                  <a:lnTo>
                    <a:pt x="542" y="880"/>
                  </a:lnTo>
                  <a:lnTo>
                    <a:pt x="544" y="870"/>
                  </a:lnTo>
                  <a:lnTo>
                    <a:pt x="546" y="863"/>
                  </a:lnTo>
                  <a:lnTo>
                    <a:pt x="537" y="860"/>
                  </a:lnTo>
                  <a:lnTo>
                    <a:pt x="531" y="845"/>
                  </a:lnTo>
                  <a:lnTo>
                    <a:pt x="529" y="825"/>
                  </a:lnTo>
                  <a:lnTo>
                    <a:pt x="535" y="818"/>
                  </a:lnTo>
                  <a:lnTo>
                    <a:pt x="540" y="810"/>
                  </a:lnTo>
                  <a:lnTo>
                    <a:pt x="546" y="803"/>
                  </a:lnTo>
                  <a:lnTo>
                    <a:pt x="549" y="803"/>
                  </a:lnTo>
                  <a:lnTo>
                    <a:pt x="549" y="796"/>
                  </a:lnTo>
                  <a:close/>
                  <a:moveTo>
                    <a:pt x="860" y="765"/>
                  </a:moveTo>
                  <a:lnTo>
                    <a:pt x="884" y="767"/>
                  </a:lnTo>
                  <a:lnTo>
                    <a:pt x="908" y="770"/>
                  </a:lnTo>
                  <a:lnTo>
                    <a:pt x="929" y="776"/>
                  </a:lnTo>
                  <a:lnTo>
                    <a:pt x="931" y="787"/>
                  </a:lnTo>
                  <a:lnTo>
                    <a:pt x="935" y="796"/>
                  </a:lnTo>
                  <a:lnTo>
                    <a:pt x="937" y="809"/>
                  </a:lnTo>
                  <a:lnTo>
                    <a:pt x="949" y="809"/>
                  </a:lnTo>
                  <a:lnTo>
                    <a:pt x="949" y="803"/>
                  </a:lnTo>
                  <a:lnTo>
                    <a:pt x="951" y="803"/>
                  </a:lnTo>
                  <a:lnTo>
                    <a:pt x="951" y="801"/>
                  </a:lnTo>
                  <a:lnTo>
                    <a:pt x="951" y="801"/>
                  </a:lnTo>
                  <a:lnTo>
                    <a:pt x="951" y="801"/>
                  </a:lnTo>
                  <a:lnTo>
                    <a:pt x="953" y="800"/>
                  </a:lnTo>
                  <a:lnTo>
                    <a:pt x="953" y="796"/>
                  </a:lnTo>
                  <a:lnTo>
                    <a:pt x="993" y="792"/>
                  </a:lnTo>
                  <a:lnTo>
                    <a:pt x="993" y="812"/>
                  </a:lnTo>
                  <a:lnTo>
                    <a:pt x="1037" y="820"/>
                  </a:lnTo>
                  <a:lnTo>
                    <a:pt x="1037" y="845"/>
                  </a:lnTo>
                  <a:lnTo>
                    <a:pt x="1006" y="849"/>
                  </a:lnTo>
                  <a:lnTo>
                    <a:pt x="1006" y="863"/>
                  </a:lnTo>
                  <a:lnTo>
                    <a:pt x="1040" y="863"/>
                  </a:lnTo>
                  <a:lnTo>
                    <a:pt x="1053" y="880"/>
                  </a:lnTo>
                  <a:lnTo>
                    <a:pt x="1057" y="880"/>
                  </a:lnTo>
                  <a:lnTo>
                    <a:pt x="1057" y="892"/>
                  </a:lnTo>
                  <a:lnTo>
                    <a:pt x="1060" y="892"/>
                  </a:lnTo>
                  <a:lnTo>
                    <a:pt x="1071" y="887"/>
                  </a:lnTo>
                  <a:lnTo>
                    <a:pt x="1088" y="885"/>
                  </a:lnTo>
                  <a:lnTo>
                    <a:pt x="1104" y="885"/>
                  </a:lnTo>
                  <a:lnTo>
                    <a:pt x="1120" y="885"/>
                  </a:lnTo>
                  <a:lnTo>
                    <a:pt x="1133" y="889"/>
                  </a:lnTo>
                  <a:lnTo>
                    <a:pt x="1133" y="885"/>
                  </a:lnTo>
                  <a:lnTo>
                    <a:pt x="1137" y="885"/>
                  </a:lnTo>
                  <a:lnTo>
                    <a:pt x="1138" y="881"/>
                  </a:lnTo>
                  <a:lnTo>
                    <a:pt x="1138" y="878"/>
                  </a:lnTo>
                  <a:lnTo>
                    <a:pt x="1138" y="874"/>
                  </a:lnTo>
                  <a:lnTo>
                    <a:pt x="1138" y="870"/>
                  </a:lnTo>
                  <a:lnTo>
                    <a:pt x="1140" y="869"/>
                  </a:lnTo>
                  <a:lnTo>
                    <a:pt x="1149" y="869"/>
                  </a:lnTo>
                  <a:lnTo>
                    <a:pt x="1149" y="863"/>
                  </a:lnTo>
                  <a:lnTo>
                    <a:pt x="1169" y="849"/>
                  </a:lnTo>
                  <a:lnTo>
                    <a:pt x="1169" y="840"/>
                  </a:lnTo>
                  <a:lnTo>
                    <a:pt x="1180" y="832"/>
                  </a:lnTo>
                  <a:lnTo>
                    <a:pt x="1180" y="829"/>
                  </a:lnTo>
                  <a:lnTo>
                    <a:pt x="1197" y="829"/>
                  </a:lnTo>
                  <a:lnTo>
                    <a:pt x="1206" y="816"/>
                  </a:lnTo>
                  <a:lnTo>
                    <a:pt x="1213" y="816"/>
                  </a:lnTo>
                  <a:lnTo>
                    <a:pt x="1213" y="812"/>
                  </a:lnTo>
                  <a:lnTo>
                    <a:pt x="1277" y="816"/>
                  </a:lnTo>
                  <a:lnTo>
                    <a:pt x="1286" y="829"/>
                  </a:lnTo>
                  <a:lnTo>
                    <a:pt x="1293" y="829"/>
                  </a:lnTo>
                  <a:lnTo>
                    <a:pt x="1297" y="836"/>
                  </a:lnTo>
                  <a:lnTo>
                    <a:pt x="1300" y="836"/>
                  </a:lnTo>
                  <a:lnTo>
                    <a:pt x="1300" y="869"/>
                  </a:lnTo>
                  <a:lnTo>
                    <a:pt x="1297" y="869"/>
                  </a:lnTo>
                  <a:lnTo>
                    <a:pt x="1295" y="872"/>
                  </a:lnTo>
                  <a:lnTo>
                    <a:pt x="1297" y="878"/>
                  </a:lnTo>
                  <a:lnTo>
                    <a:pt x="1297" y="881"/>
                  </a:lnTo>
                  <a:lnTo>
                    <a:pt x="1298" y="887"/>
                  </a:lnTo>
                  <a:lnTo>
                    <a:pt x="1300" y="890"/>
                  </a:lnTo>
                  <a:lnTo>
                    <a:pt x="1300" y="892"/>
                  </a:lnTo>
                  <a:lnTo>
                    <a:pt x="1306" y="892"/>
                  </a:lnTo>
                  <a:lnTo>
                    <a:pt x="1306" y="900"/>
                  </a:lnTo>
                  <a:lnTo>
                    <a:pt x="1309" y="900"/>
                  </a:lnTo>
                  <a:lnTo>
                    <a:pt x="1309" y="929"/>
                  </a:lnTo>
                  <a:lnTo>
                    <a:pt x="1295" y="938"/>
                  </a:lnTo>
                  <a:lnTo>
                    <a:pt x="1282" y="945"/>
                  </a:lnTo>
                  <a:lnTo>
                    <a:pt x="1268" y="952"/>
                  </a:lnTo>
                  <a:lnTo>
                    <a:pt x="1249" y="956"/>
                  </a:lnTo>
                  <a:lnTo>
                    <a:pt x="1246" y="952"/>
                  </a:lnTo>
                  <a:lnTo>
                    <a:pt x="1240" y="947"/>
                  </a:lnTo>
                  <a:lnTo>
                    <a:pt x="1235" y="943"/>
                  </a:lnTo>
                  <a:lnTo>
                    <a:pt x="1229" y="940"/>
                  </a:lnTo>
                  <a:lnTo>
                    <a:pt x="1226" y="956"/>
                  </a:lnTo>
                  <a:lnTo>
                    <a:pt x="1220" y="965"/>
                  </a:lnTo>
                  <a:lnTo>
                    <a:pt x="1209" y="970"/>
                  </a:lnTo>
                  <a:lnTo>
                    <a:pt x="1195" y="972"/>
                  </a:lnTo>
                  <a:lnTo>
                    <a:pt x="1177" y="972"/>
                  </a:lnTo>
                  <a:lnTo>
                    <a:pt x="1171" y="983"/>
                  </a:lnTo>
                  <a:lnTo>
                    <a:pt x="1162" y="989"/>
                  </a:lnTo>
                  <a:lnTo>
                    <a:pt x="1146" y="989"/>
                  </a:lnTo>
                  <a:lnTo>
                    <a:pt x="1135" y="994"/>
                  </a:lnTo>
                  <a:lnTo>
                    <a:pt x="1122" y="996"/>
                  </a:lnTo>
                  <a:lnTo>
                    <a:pt x="1108" y="996"/>
                  </a:lnTo>
                  <a:lnTo>
                    <a:pt x="1093" y="996"/>
                  </a:lnTo>
                  <a:lnTo>
                    <a:pt x="1093" y="989"/>
                  </a:lnTo>
                  <a:lnTo>
                    <a:pt x="1073" y="976"/>
                  </a:lnTo>
                  <a:lnTo>
                    <a:pt x="1073" y="1000"/>
                  </a:lnTo>
                  <a:lnTo>
                    <a:pt x="1064" y="1003"/>
                  </a:lnTo>
                  <a:lnTo>
                    <a:pt x="1053" y="1005"/>
                  </a:lnTo>
                  <a:lnTo>
                    <a:pt x="1040" y="1003"/>
                  </a:lnTo>
                  <a:lnTo>
                    <a:pt x="1040" y="1000"/>
                  </a:lnTo>
                  <a:lnTo>
                    <a:pt x="1033" y="1000"/>
                  </a:lnTo>
                  <a:lnTo>
                    <a:pt x="1033" y="996"/>
                  </a:lnTo>
                  <a:lnTo>
                    <a:pt x="1029" y="996"/>
                  </a:lnTo>
                  <a:lnTo>
                    <a:pt x="1028" y="996"/>
                  </a:lnTo>
                  <a:lnTo>
                    <a:pt x="1026" y="998"/>
                  </a:lnTo>
                  <a:lnTo>
                    <a:pt x="1026" y="1000"/>
                  </a:lnTo>
                  <a:lnTo>
                    <a:pt x="1026" y="1000"/>
                  </a:lnTo>
                  <a:lnTo>
                    <a:pt x="1000" y="1000"/>
                  </a:lnTo>
                  <a:lnTo>
                    <a:pt x="998" y="996"/>
                  </a:lnTo>
                  <a:lnTo>
                    <a:pt x="995" y="994"/>
                  </a:lnTo>
                  <a:lnTo>
                    <a:pt x="993" y="992"/>
                  </a:lnTo>
                  <a:lnTo>
                    <a:pt x="993" y="985"/>
                  </a:lnTo>
                  <a:lnTo>
                    <a:pt x="989" y="985"/>
                  </a:lnTo>
                  <a:lnTo>
                    <a:pt x="986" y="960"/>
                  </a:lnTo>
                  <a:lnTo>
                    <a:pt x="977" y="956"/>
                  </a:lnTo>
                  <a:lnTo>
                    <a:pt x="977" y="900"/>
                  </a:lnTo>
                  <a:lnTo>
                    <a:pt x="973" y="900"/>
                  </a:lnTo>
                  <a:lnTo>
                    <a:pt x="973" y="892"/>
                  </a:lnTo>
                  <a:lnTo>
                    <a:pt x="966" y="889"/>
                  </a:lnTo>
                  <a:lnTo>
                    <a:pt x="960" y="872"/>
                  </a:lnTo>
                  <a:lnTo>
                    <a:pt x="953" y="869"/>
                  </a:lnTo>
                  <a:lnTo>
                    <a:pt x="953" y="860"/>
                  </a:lnTo>
                  <a:lnTo>
                    <a:pt x="949" y="860"/>
                  </a:lnTo>
                  <a:lnTo>
                    <a:pt x="946" y="849"/>
                  </a:lnTo>
                  <a:lnTo>
                    <a:pt x="935" y="850"/>
                  </a:lnTo>
                  <a:lnTo>
                    <a:pt x="929" y="854"/>
                  </a:lnTo>
                  <a:lnTo>
                    <a:pt x="922" y="854"/>
                  </a:lnTo>
                  <a:lnTo>
                    <a:pt x="913" y="852"/>
                  </a:lnTo>
                  <a:lnTo>
                    <a:pt x="897" y="852"/>
                  </a:lnTo>
                  <a:lnTo>
                    <a:pt x="897" y="849"/>
                  </a:lnTo>
                  <a:lnTo>
                    <a:pt x="882" y="841"/>
                  </a:lnTo>
                  <a:lnTo>
                    <a:pt x="866" y="829"/>
                  </a:lnTo>
                  <a:lnTo>
                    <a:pt x="855" y="812"/>
                  </a:lnTo>
                  <a:lnTo>
                    <a:pt x="849" y="796"/>
                  </a:lnTo>
                  <a:lnTo>
                    <a:pt x="855" y="787"/>
                  </a:lnTo>
                  <a:lnTo>
                    <a:pt x="858" y="776"/>
                  </a:lnTo>
                  <a:lnTo>
                    <a:pt x="860" y="765"/>
                  </a:lnTo>
                  <a:close/>
                  <a:moveTo>
                    <a:pt x="649" y="729"/>
                  </a:moveTo>
                  <a:lnTo>
                    <a:pt x="669" y="729"/>
                  </a:lnTo>
                  <a:lnTo>
                    <a:pt x="671" y="736"/>
                  </a:lnTo>
                  <a:lnTo>
                    <a:pt x="673" y="745"/>
                  </a:lnTo>
                  <a:lnTo>
                    <a:pt x="673" y="756"/>
                  </a:lnTo>
                  <a:lnTo>
                    <a:pt x="649" y="756"/>
                  </a:lnTo>
                  <a:lnTo>
                    <a:pt x="649" y="729"/>
                  </a:lnTo>
                  <a:close/>
                  <a:moveTo>
                    <a:pt x="386" y="696"/>
                  </a:moveTo>
                  <a:lnTo>
                    <a:pt x="409" y="696"/>
                  </a:lnTo>
                  <a:lnTo>
                    <a:pt x="413" y="709"/>
                  </a:lnTo>
                  <a:lnTo>
                    <a:pt x="417" y="709"/>
                  </a:lnTo>
                  <a:lnTo>
                    <a:pt x="417" y="729"/>
                  </a:lnTo>
                  <a:lnTo>
                    <a:pt x="393" y="749"/>
                  </a:lnTo>
                  <a:lnTo>
                    <a:pt x="393" y="752"/>
                  </a:lnTo>
                  <a:lnTo>
                    <a:pt x="393" y="754"/>
                  </a:lnTo>
                  <a:lnTo>
                    <a:pt x="395" y="754"/>
                  </a:lnTo>
                  <a:lnTo>
                    <a:pt x="397" y="756"/>
                  </a:lnTo>
                  <a:lnTo>
                    <a:pt x="397" y="756"/>
                  </a:lnTo>
                  <a:lnTo>
                    <a:pt x="397" y="789"/>
                  </a:lnTo>
                  <a:lnTo>
                    <a:pt x="393" y="789"/>
                  </a:lnTo>
                  <a:lnTo>
                    <a:pt x="393" y="792"/>
                  </a:lnTo>
                  <a:lnTo>
                    <a:pt x="386" y="792"/>
                  </a:lnTo>
                  <a:lnTo>
                    <a:pt x="386" y="796"/>
                  </a:lnTo>
                  <a:lnTo>
                    <a:pt x="382" y="798"/>
                  </a:lnTo>
                  <a:lnTo>
                    <a:pt x="378" y="800"/>
                  </a:lnTo>
                  <a:lnTo>
                    <a:pt x="375" y="800"/>
                  </a:lnTo>
                  <a:lnTo>
                    <a:pt x="369" y="800"/>
                  </a:lnTo>
                  <a:lnTo>
                    <a:pt x="368" y="807"/>
                  </a:lnTo>
                  <a:lnTo>
                    <a:pt x="364" y="810"/>
                  </a:lnTo>
                  <a:lnTo>
                    <a:pt x="360" y="812"/>
                  </a:lnTo>
                  <a:lnTo>
                    <a:pt x="355" y="812"/>
                  </a:lnTo>
                  <a:lnTo>
                    <a:pt x="349" y="812"/>
                  </a:lnTo>
                  <a:lnTo>
                    <a:pt x="340" y="812"/>
                  </a:lnTo>
                  <a:lnTo>
                    <a:pt x="346" y="772"/>
                  </a:lnTo>
                  <a:lnTo>
                    <a:pt x="340" y="772"/>
                  </a:lnTo>
                  <a:lnTo>
                    <a:pt x="340" y="780"/>
                  </a:lnTo>
                  <a:lnTo>
                    <a:pt x="331" y="789"/>
                  </a:lnTo>
                  <a:lnTo>
                    <a:pt x="326" y="800"/>
                  </a:lnTo>
                  <a:lnTo>
                    <a:pt x="326" y="816"/>
                  </a:lnTo>
                  <a:lnTo>
                    <a:pt x="317" y="816"/>
                  </a:lnTo>
                  <a:lnTo>
                    <a:pt x="311" y="816"/>
                  </a:lnTo>
                  <a:lnTo>
                    <a:pt x="306" y="814"/>
                  </a:lnTo>
                  <a:lnTo>
                    <a:pt x="300" y="812"/>
                  </a:lnTo>
                  <a:lnTo>
                    <a:pt x="300" y="816"/>
                  </a:lnTo>
                  <a:lnTo>
                    <a:pt x="297" y="820"/>
                  </a:lnTo>
                  <a:lnTo>
                    <a:pt x="295" y="823"/>
                  </a:lnTo>
                  <a:lnTo>
                    <a:pt x="293" y="827"/>
                  </a:lnTo>
                  <a:lnTo>
                    <a:pt x="293" y="832"/>
                  </a:lnTo>
                  <a:lnTo>
                    <a:pt x="293" y="840"/>
                  </a:lnTo>
                  <a:lnTo>
                    <a:pt x="288" y="841"/>
                  </a:lnTo>
                  <a:lnTo>
                    <a:pt x="282" y="841"/>
                  </a:lnTo>
                  <a:lnTo>
                    <a:pt x="278" y="843"/>
                  </a:lnTo>
                  <a:lnTo>
                    <a:pt x="271" y="843"/>
                  </a:lnTo>
                  <a:lnTo>
                    <a:pt x="266" y="845"/>
                  </a:lnTo>
                  <a:lnTo>
                    <a:pt x="266" y="825"/>
                  </a:lnTo>
                  <a:lnTo>
                    <a:pt x="240" y="825"/>
                  </a:lnTo>
                  <a:lnTo>
                    <a:pt x="237" y="816"/>
                  </a:lnTo>
                  <a:lnTo>
                    <a:pt x="220" y="816"/>
                  </a:lnTo>
                  <a:lnTo>
                    <a:pt x="220" y="812"/>
                  </a:lnTo>
                  <a:lnTo>
                    <a:pt x="217" y="812"/>
                  </a:lnTo>
                  <a:lnTo>
                    <a:pt x="217" y="780"/>
                  </a:lnTo>
                  <a:lnTo>
                    <a:pt x="229" y="772"/>
                  </a:lnTo>
                  <a:lnTo>
                    <a:pt x="229" y="769"/>
                  </a:lnTo>
                  <a:lnTo>
                    <a:pt x="237" y="769"/>
                  </a:lnTo>
                  <a:lnTo>
                    <a:pt x="237" y="765"/>
                  </a:lnTo>
                  <a:lnTo>
                    <a:pt x="260" y="760"/>
                  </a:lnTo>
                  <a:lnTo>
                    <a:pt x="273" y="743"/>
                  </a:lnTo>
                  <a:lnTo>
                    <a:pt x="293" y="740"/>
                  </a:lnTo>
                  <a:lnTo>
                    <a:pt x="293" y="736"/>
                  </a:lnTo>
                  <a:lnTo>
                    <a:pt x="317" y="716"/>
                  </a:lnTo>
                  <a:lnTo>
                    <a:pt x="317" y="709"/>
                  </a:lnTo>
                  <a:lnTo>
                    <a:pt x="320" y="709"/>
                  </a:lnTo>
                  <a:lnTo>
                    <a:pt x="326" y="700"/>
                  </a:lnTo>
                  <a:lnTo>
                    <a:pt x="369" y="700"/>
                  </a:lnTo>
                  <a:lnTo>
                    <a:pt x="369" y="705"/>
                  </a:lnTo>
                  <a:lnTo>
                    <a:pt x="373" y="705"/>
                  </a:lnTo>
                  <a:lnTo>
                    <a:pt x="377" y="705"/>
                  </a:lnTo>
                  <a:lnTo>
                    <a:pt x="380" y="703"/>
                  </a:lnTo>
                  <a:lnTo>
                    <a:pt x="382" y="701"/>
                  </a:lnTo>
                  <a:lnTo>
                    <a:pt x="386" y="700"/>
                  </a:lnTo>
                  <a:lnTo>
                    <a:pt x="386" y="696"/>
                  </a:lnTo>
                  <a:close/>
                  <a:moveTo>
                    <a:pt x="920" y="692"/>
                  </a:moveTo>
                  <a:lnTo>
                    <a:pt x="920" y="732"/>
                  </a:lnTo>
                  <a:lnTo>
                    <a:pt x="869" y="732"/>
                  </a:lnTo>
                  <a:lnTo>
                    <a:pt x="866" y="720"/>
                  </a:lnTo>
                  <a:lnTo>
                    <a:pt x="860" y="720"/>
                  </a:lnTo>
                  <a:lnTo>
                    <a:pt x="860" y="696"/>
                  </a:lnTo>
                  <a:lnTo>
                    <a:pt x="889" y="692"/>
                  </a:lnTo>
                  <a:lnTo>
                    <a:pt x="920" y="692"/>
                  </a:lnTo>
                  <a:close/>
                  <a:moveTo>
                    <a:pt x="717" y="685"/>
                  </a:moveTo>
                  <a:lnTo>
                    <a:pt x="746" y="685"/>
                  </a:lnTo>
                  <a:lnTo>
                    <a:pt x="746" y="709"/>
                  </a:lnTo>
                  <a:lnTo>
                    <a:pt x="717" y="709"/>
                  </a:lnTo>
                  <a:lnTo>
                    <a:pt x="717" y="685"/>
                  </a:lnTo>
                  <a:close/>
                  <a:moveTo>
                    <a:pt x="1226" y="663"/>
                  </a:moveTo>
                  <a:lnTo>
                    <a:pt x="1189" y="669"/>
                  </a:lnTo>
                  <a:lnTo>
                    <a:pt x="1189" y="680"/>
                  </a:lnTo>
                  <a:lnTo>
                    <a:pt x="1193" y="680"/>
                  </a:lnTo>
                  <a:lnTo>
                    <a:pt x="1200" y="672"/>
                  </a:lnTo>
                  <a:lnTo>
                    <a:pt x="1209" y="670"/>
                  </a:lnTo>
                  <a:lnTo>
                    <a:pt x="1217" y="669"/>
                  </a:lnTo>
                  <a:lnTo>
                    <a:pt x="1226" y="663"/>
                  </a:lnTo>
                  <a:close/>
                  <a:moveTo>
                    <a:pt x="535" y="656"/>
                  </a:moveTo>
                  <a:lnTo>
                    <a:pt x="553" y="656"/>
                  </a:lnTo>
                  <a:lnTo>
                    <a:pt x="553" y="680"/>
                  </a:lnTo>
                  <a:lnTo>
                    <a:pt x="533" y="680"/>
                  </a:lnTo>
                  <a:lnTo>
                    <a:pt x="529" y="692"/>
                  </a:lnTo>
                  <a:lnTo>
                    <a:pt x="546" y="692"/>
                  </a:lnTo>
                  <a:lnTo>
                    <a:pt x="546" y="723"/>
                  </a:lnTo>
                  <a:lnTo>
                    <a:pt x="529" y="723"/>
                  </a:lnTo>
                  <a:lnTo>
                    <a:pt x="529" y="732"/>
                  </a:lnTo>
                  <a:lnTo>
                    <a:pt x="486" y="732"/>
                  </a:lnTo>
                  <a:lnTo>
                    <a:pt x="480" y="720"/>
                  </a:lnTo>
                  <a:lnTo>
                    <a:pt x="477" y="720"/>
                  </a:lnTo>
                  <a:lnTo>
                    <a:pt x="477" y="712"/>
                  </a:lnTo>
                  <a:lnTo>
                    <a:pt x="473" y="712"/>
                  </a:lnTo>
                  <a:lnTo>
                    <a:pt x="477" y="669"/>
                  </a:lnTo>
                  <a:lnTo>
                    <a:pt x="489" y="663"/>
                  </a:lnTo>
                  <a:lnTo>
                    <a:pt x="500" y="658"/>
                  </a:lnTo>
                  <a:lnTo>
                    <a:pt x="517" y="656"/>
                  </a:lnTo>
                  <a:lnTo>
                    <a:pt x="535" y="656"/>
                  </a:lnTo>
                  <a:close/>
                  <a:moveTo>
                    <a:pt x="557" y="589"/>
                  </a:moveTo>
                  <a:lnTo>
                    <a:pt x="560" y="600"/>
                  </a:lnTo>
                  <a:lnTo>
                    <a:pt x="568" y="609"/>
                  </a:lnTo>
                  <a:lnTo>
                    <a:pt x="569" y="621"/>
                  </a:lnTo>
                  <a:lnTo>
                    <a:pt x="569" y="636"/>
                  </a:lnTo>
                  <a:lnTo>
                    <a:pt x="553" y="640"/>
                  </a:lnTo>
                  <a:lnTo>
                    <a:pt x="533" y="640"/>
                  </a:lnTo>
                  <a:lnTo>
                    <a:pt x="533" y="632"/>
                  </a:lnTo>
                  <a:lnTo>
                    <a:pt x="522" y="636"/>
                  </a:lnTo>
                  <a:lnTo>
                    <a:pt x="513" y="638"/>
                  </a:lnTo>
                  <a:lnTo>
                    <a:pt x="506" y="634"/>
                  </a:lnTo>
                  <a:lnTo>
                    <a:pt x="500" y="625"/>
                  </a:lnTo>
                  <a:lnTo>
                    <a:pt x="497" y="625"/>
                  </a:lnTo>
                  <a:lnTo>
                    <a:pt x="497" y="603"/>
                  </a:lnTo>
                  <a:lnTo>
                    <a:pt x="515" y="596"/>
                  </a:lnTo>
                  <a:lnTo>
                    <a:pt x="533" y="590"/>
                  </a:lnTo>
                  <a:lnTo>
                    <a:pt x="557" y="589"/>
                  </a:lnTo>
                  <a:close/>
                  <a:moveTo>
                    <a:pt x="806" y="580"/>
                  </a:moveTo>
                  <a:lnTo>
                    <a:pt x="833" y="580"/>
                  </a:lnTo>
                  <a:lnTo>
                    <a:pt x="833" y="583"/>
                  </a:lnTo>
                  <a:lnTo>
                    <a:pt x="840" y="583"/>
                  </a:lnTo>
                  <a:lnTo>
                    <a:pt x="860" y="609"/>
                  </a:lnTo>
                  <a:lnTo>
                    <a:pt x="869" y="609"/>
                  </a:lnTo>
                  <a:lnTo>
                    <a:pt x="877" y="620"/>
                  </a:lnTo>
                  <a:lnTo>
                    <a:pt x="880" y="620"/>
                  </a:lnTo>
                  <a:lnTo>
                    <a:pt x="880" y="640"/>
                  </a:lnTo>
                  <a:lnTo>
                    <a:pt x="884" y="649"/>
                  </a:lnTo>
                  <a:lnTo>
                    <a:pt x="886" y="663"/>
                  </a:lnTo>
                  <a:lnTo>
                    <a:pt x="886" y="676"/>
                  </a:lnTo>
                  <a:lnTo>
                    <a:pt x="882" y="680"/>
                  </a:lnTo>
                  <a:lnTo>
                    <a:pt x="878" y="681"/>
                  </a:lnTo>
                  <a:lnTo>
                    <a:pt x="877" y="685"/>
                  </a:lnTo>
                  <a:lnTo>
                    <a:pt x="869" y="685"/>
                  </a:lnTo>
                  <a:lnTo>
                    <a:pt x="869" y="689"/>
                  </a:lnTo>
                  <a:lnTo>
                    <a:pt x="857" y="689"/>
                  </a:lnTo>
                  <a:lnTo>
                    <a:pt x="853" y="696"/>
                  </a:lnTo>
                  <a:lnTo>
                    <a:pt x="829" y="696"/>
                  </a:lnTo>
                  <a:lnTo>
                    <a:pt x="828" y="681"/>
                  </a:lnTo>
                  <a:lnTo>
                    <a:pt x="828" y="672"/>
                  </a:lnTo>
                  <a:lnTo>
                    <a:pt x="829" y="660"/>
                  </a:lnTo>
                  <a:lnTo>
                    <a:pt x="813" y="647"/>
                  </a:lnTo>
                  <a:lnTo>
                    <a:pt x="806" y="630"/>
                  </a:lnTo>
                  <a:lnTo>
                    <a:pt x="804" y="609"/>
                  </a:lnTo>
                  <a:lnTo>
                    <a:pt x="806" y="580"/>
                  </a:lnTo>
                  <a:close/>
                  <a:moveTo>
                    <a:pt x="680" y="536"/>
                  </a:moveTo>
                  <a:lnTo>
                    <a:pt x="697" y="536"/>
                  </a:lnTo>
                  <a:lnTo>
                    <a:pt x="700" y="552"/>
                  </a:lnTo>
                  <a:lnTo>
                    <a:pt x="729" y="552"/>
                  </a:lnTo>
                  <a:lnTo>
                    <a:pt x="729" y="560"/>
                  </a:lnTo>
                  <a:lnTo>
                    <a:pt x="733" y="560"/>
                  </a:lnTo>
                  <a:lnTo>
                    <a:pt x="733" y="569"/>
                  </a:lnTo>
                  <a:lnTo>
                    <a:pt x="746" y="576"/>
                  </a:lnTo>
                  <a:lnTo>
                    <a:pt x="746" y="580"/>
                  </a:lnTo>
                  <a:lnTo>
                    <a:pt x="766" y="583"/>
                  </a:lnTo>
                  <a:lnTo>
                    <a:pt x="771" y="592"/>
                  </a:lnTo>
                  <a:lnTo>
                    <a:pt x="773" y="603"/>
                  </a:lnTo>
                  <a:lnTo>
                    <a:pt x="773" y="618"/>
                  </a:lnTo>
                  <a:lnTo>
                    <a:pt x="773" y="632"/>
                  </a:lnTo>
                  <a:lnTo>
                    <a:pt x="782" y="641"/>
                  </a:lnTo>
                  <a:lnTo>
                    <a:pt x="789" y="656"/>
                  </a:lnTo>
                  <a:lnTo>
                    <a:pt x="791" y="672"/>
                  </a:lnTo>
                  <a:lnTo>
                    <a:pt x="789" y="689"/>
                  </a:lnTo>
                  <a:lnTo>
                    <a:pt x="786" y="700"/>
                  </a:lnTo>
                  <a:lnTo>
                    <a:pt x="760" y="700"/>
                  </a:lnTo>
                  <a:lnTo>
                    <a:pt x="755" y="687"/>
                  </a:lnTo>
                  <a:lnTo>
                    <a:pt x="748" y="674"/>
                  </a:lnTo>
                  <a:lnTo>
                    <a:pt x="737" y="663"/>
                  </a:lnTo>
                  <a:lnTo>
                    <a:pt x="726" y="663"/>
                  </a:lnTo>
                  <a:lnTo>
                    <a:pt x="720" y="656"/>
                  </a:lnTo>
                  <a:lnTo>
                    <a:pt x="713" y="656"/>
                  </a:lnTo>
                  <a:lnTo>
                    <a:pt x="713" y="652"/>
                  </a:lnTo>
                  <a:lnTo>
                    <a:pt x="673" y="652"/>
                  </a:lnTo>
                  <a:lnTo>
                    <a:pt x="673" y="652"/>
                  </a:lnTo>
                  <a:lnTo>
                    <a:pt x="671" y="650"/>
                  </a:lnTo>
                  <a:lnTo>
                    <a:pt x="669" y="649"/>
                  </a:lnTo>
                  <a:lnTo>
                    <a:pt x="666" y="649"/>
                  </a:lnTo>
                  <a:lnTo>
                    <a:pt x="666" y="620"/>
                  </a:lnTo>
                  <a:lnTo>
                    <a:pt x="689" y="620"/>
                  </a:lnTo>
                  <a:lnTo>
                    <a:pt x="689" y="616"/>
                  </a:lnTo>
                  <a:lnTo>
                    <a:pt x="686" y="610"/>
                  </a:lnTo>
                  <a:lnTo>
                    <a:pt x="682" y="603"/>
                  </a:lnTo>
                  <a:lnTo>
                    <a:pt x="678" y="596"/>
                  </a:lnTo>
                  <a:lnTo>
                    <a:pt x="677" y="589"/>
                  </a:lnTo>
                  <a:lnTo>
                    <a:pt x="662" y="583"/>
                  </a:lnTo>
                  <a:lnTo>
                    <a:pt x="655" y="574"/>
                  </a:lnTo>
                  <a:lnTo>
                    <a:pt x="649" y="560"/>
                  </a:lnTo>
                  <a:lnTo>
                    <a:pt x="649" y="540"/>
                  </a:lnTo>
                  <a:lnTo>
                    <a:pt x="662" y="538"/>
                  </a:lnTo>
                  <a:lnTo>
                    <a:pt x="680" y="536"/>
                  </a:lnTo>
                  <a:close/>
                  <a:moveTo>
                    <a:pt x="1049" y="480"/>
                  </a:moveTo>
                  <a:lnTo>
                    <a:pt x="1053" y="498"/>
                  </a:lnTo>
                  <a:lnTo>
                    <a:pt x="1049" y="514"/>
                  </a:lnTo>
                  <a:lnTo>
                    <a:pt x="1042" y="527"/>
                  </a:lnTo>
                  <a:lnTo>
                    <a:pt x="1035" y="540"/>
                  </a:lnTo>
                  <a:lnTo>
                    <a:pt x="1029" y="552"/>
                  </a:lnTo>
                  <a:lnTo>
                    <a:pt x="1033" y="552"/>
                  </a:lnTo>
                  <a:lnTo>
                    <a:pt x="1044" y="540"/>
                  </a:lnTo>
                  <a:lnTo>
                    <a:pt x="1058" y="532"/>
                  </a:lnTo>
                  <a:lnTo>
                    <a:pt x="1075" y="529"/>
                  </a:lnTo>
                  <a:lnTo>
                    <a:pt x="1095" y="530"/>
                  </a:lnTo>
                  <a:lnTo>
                    <a:pt x="1113" y="536"/>
                  </a:lnTo>
                  <a:lnTo>
                    <a:pt x="1113" y="523"/>
                  </a:lnTo>
                  <a:lnTo>
                    <a:pt x="1086" y="523"/>
                  </a:lnTo>
                  <a:lnTo>
                    <a:pt x="1086" y="516"/>
                  </a:lnTo>
                  <a:lnTo>
                    <a:pt x="1073" y="505"/>
                  </a:lnTo>
                  <a:lnTo>
                    <a:pt x="1062" y="492"/>
                  </a:lnTo>
                  <a:lnTo>
                    <a:pt x="1049" y="480"/>
                  </a:lnTo>
                  <a:close/>
                  <a:moveTo>
                    <a:pt x="769" y="460"/>
                  </a:moveTo>
                  <a:lnTo>
                    <a:pt x="793" y="460"/>
                  </a:lnTo>
                  <a:lnTo>
                    <a:pt x="795" y="465"/>
                  </a:lnTo>
                  <a:lnTo>
                    <a:pt x="795" y="470"/>
                  </a:lnTo>
                  <a:lnTo>
                    <a:pt x="797" y="476"/>
                  </a:lnTo>
                  <a:lnTo>
                    <a:pt x="797" y="481"/>
                  </a:lnTo>
                  <a:lnTo>
                    <a:pt x="797" y="489"/>
                  </a:lnTo>
                  <a:lnTo>
                    <a:pt x="773" y="489"/>
                  </a:lnTo>
                  <a:lnTo>
                    <a:pt x="771" y="483"/>
                  </a:lnTo>
                  <a:lnTo>
                    <a:pt x="771" y="478"/>
                  </a:lnTo>
                  <a:lnTo>
                    <a:pt x="769" y="472"/>
                  </a:lnTo>
                  <a:lnTo>
                    <a:pt x="769" y="467"/>
                  </a:lnTo>
                  <a:lnTo>
                    <a:pt x="769" y="460"/>
                  </a:lnTo>
                  <a:close/>
                  <a:moveTo>
                    <a:pt x="1093" y="425"/>
                  </a:moveTo>
                  <a:lnTo>
                    <a:pt x="1100" y="436"/>
                  </a:lnTo>
                  <a:lnTo>
                    <a:pt x="1106" y="436"/>
                  </a:lnTo>
                  <a:lnTo>
                    <a:pt x="1106" y="434"/>
                  </a:lnTo>
                  <a:lnTo>
                    <a:pt x="1104" y="432"/>
                  </a:lnTo>
                  <a:lnTo>
                    <a:pt x="1100" y="429"/>
                  </a:lnTo>
                  <a:lnTo>
                    <a:pt x="1097" y="427"/>
                  </a:lnTo>
                  <a:lnTo>
                    <a:pt x="1095" y="425"/>
                  </a:lnTo>
                  <a:lnTo>
                    <a:pt x="1093" y="425"/>
                  </a:lnTo>
                  <a:close/>
                  <a:moveTo>
                    <a:pt x="1206" y="0"/>
                  </a:moveTo>
                  <a:lnTo>
                    <a:pt x="1215" y="5"/>
                  </a:lnTo>
                  <a:lnTo>
                    <a:pt x="1226" y="9"/>
                  </a:lnTo>
                  <a:lnTo>
                    <a:pt x="1237" y="12"/>
                  </a:lnTo>
                  <a:lnTo>
                    <a:pt x="1237" y="16"/>
                  </a:lnTo>
                  <a:lnTo>
                    <a:pt x="1240" y="16"/>
                  </a:lnTo>
                  <a:lnTo>
                    <a:pt x="1240" y="12"/>
                  </a:lnTo>
                  <a:lnTo>
                    <a:pt x="1266" y="12"/>
                  </a:lnTo>
                  <a:lnTo>
                    <a:pt x="1266" y="16"/>
                  </a:lnTo>
                  <a:lnTo>
                    <a:pt x="1273" y="27"/>
                  </a:lnTo>
                  <a:lnTo>
                    <a:pt x="1277" y="41"/>
                  </a:lnTo>
                  <a:lnTo>
                    <a:pt x="1277" y="60"/>
                  </a:lnTo>
                  <a:lnTo>
                    <a:pt x="1273" y="70"/>
                  </a:lnTo>
                  <a:lnTo>
                    <a:pt x="1271" y="83"/>
                  </a:lnTo>
                  <a:lnTo>
                    <a:pt x="1271" y="96"/>
                  </a:lnTo>
                  <a:lnTo>
                    <a:pt x="1269" y="109"/>
                  </a:lnTo>
                  <a:lnTo>
                    <a:pt x="1246" y="140"/>
                  </a:lnTo>
                  <a:lnTo>
                    <a:pt x="1237" y="145"/>
                  </a:lnTo>
                  <a:lnTo>
                    <a:pt x="1237" y="172"/>
                  </a:lnTo>
                  <a:lnTo>
                    <a:pt x="1240" y="172"/>
                  </a:lnTo>
                  <a:lnTo>
                    <a:pt x="1240" y="169"/>
                  </a:lnTo>
                  <a:lnTo>
                    <a:pt x="1266" y="129"/>
                  </a:lnTo>
                  <a:lnTo>
                    <a:pt x="1286" y="129"/>
                  </a:lnTo>
                  <a:lnTo>
                    <a:pt x="1277" y="249"/>
                  </a:lnTo>
                  <a:lnTo>
                    <a:pt x="1273" y="249"/>
                  </a:lnTo>
                  <a:lnTo>
                    <a:pt x="1269" y="285"/>
                  </a:lnTo>
                  <a:lnTo>
                    <a:pt x="1266" y="285"/>
                  </a:lnTo>
                  <a:lnTo>
                    <a:pt x="1269" y="292"/>
                  </a:lnTo>
                  <a:lnTo>
                    <a:pt x="1266" y="320"/>
                  </a:lnTo>
                  <a:lnTo>
                    <a:pt x="1269" y="320"/>
                  </a:lnTo>
                  <a:lnTo>
                    <a:pt x="1273" y="363"/>
                  </a:lnTo>
                  <a:lnTo>
                    <a:pt x="1260" y="369"/>
                  </a:lnTo>
                  <a:lnTo>
                    <a:pt x="1260" y="372"/>
                  </a:lnTo>
                  <a:lnTo>
                    <a:pt x="1246" y="372"/>
                  </a:lnTo>
                  <a:lnTo>
                    <a:pt x="1244" y="390"/>
                  </a:lnTo>
                  <a:lnTo>
                    <a:pt x="1240" y="405"/>
                  </a:lnTo>
                  <a:lnTo>
                    <a:pt x="1237" y="407"/>
                  </a:lnTo>
                  <a:lnTo>
                    <a:pt x="1233" y="410"/>
                  </a:lnTo>
                  <a:lnTo>
                    <a:pt x="1231" y="412"/>
                  </a:lnTo>
                  <a:lnTo>
                    <a:pt x="1226" y="414"/>
                  </a:lnTo>
                  <a:lnTo>
                    <a:pt x="1220" y="416"/>
                  </a:lnTo>
                  <a:lnTo>
                    <a:pt x="1220" y="420"/>
                  </a:lnTo>
                  <a:lnTo>
                    <a:pt x="1209" y="420"/>
                  </a:lnTo>
                  <a:lnTo>
                    <a:pt x="1200" y="443"/>
                  </a:lnTo>
                  <a:lnTo>
                    <a:pt x="1209" y="449"/>
                  </a:lnTo>
                  <a:lnTo>
                    <a:pt x="1209" y="460"/>
                  </a:lnTo>
                  <a:lnTo>
                    <a:pt x="1213" y="460"/>
                  </a:lnTo>
                  <a:lnTo>
                    <a:pt x="1220" y="458"/>
                  </a:lnTo>
                  <a:lnTo>
                    <a:pt x="1233" y="454"/>
                  </a:lnTo>
                  <a:lnTo>
                    <a:pt x="1246" y="454"/>
                  </a:lnTo>
                  <a:lnTo>
                    <a:pt x="1257" y="456"/>
                  </a:lnTo>
                  <a:lnTo>
                    <a:pt x="1257" y="460"/>
                  </a:lnTo>
                  <a:lnTo>
                    <a:pt x="1269" y="465"/>
                  </a:lnTo>
                  <a:lnTo>
                    <a:pt x="1273" y="496"/>
                  </a:lnTo>
                  <a:lnTo>
                    <a:pt x="1269" y="496"/>
                  </a:lnTo>
                  <a:lnTo>
                    <a:pt x="1266" y="509"/>
                  </a:lnTo>
                  <a:lnTo>
                    <a:pt x="1273" y="509"/>
                  </a:lnTo>
                  <a:lnTo>
                    <a:pt x="1273" y="536"/>
                  </a:lnTo>
                  <a:lnTo>
                    <a:pt x="1269" y="536"/>
                  </a:lnTo>
                  <a:lnTo>
                    <a:pt x="1269" y="540"/>
                  </a:lnTo>
                  <a:lnTo>
                    <a:pt x="1273" y="540"/>
                  </a:lnTo>
                  <a:lnTo>
                    <a:pt x="1273" y="569"/>
                  </a:lnTo>
                  <a:lnTo>
                    <a:pt x="1246" y="589"/>
                  </a:lnTo>
                  <a:lnTo>
                    <a:pt x="1251" y="603"/>
                  </a:lnTo>
                  <a:lnTo>
                    <a:pt x="1255" y="621"/>
                  </a:lnTo>
                  <a:lnTo>
                    <a:pt x="1257" y="643"/>
                  </a:lnTo>
                  <a:lnTo>
                    <a:pt x="1251" y="647"/>
                  </a:lnTo>
                  <a:lnTo>
                    <a:pt x="1248" y="650"/>
                  </a:lnTo>
                  <a:lnTo>
                    <a:pt x="1244" y="654"/>
                  </a:lnTo>
                  <a:lnTo>
                    <a:pt x="1240" y="658"/>
                  </a:lnTo>
                  <a:lnTo>
                    <a:pt x="1233" y="660"/>
                  </a:lnTo>
                  <a:lnTo>
                    <a:pt x="1233" y="663"/>
                  </a:lnTo>
                  <a:lnTo>
                    <a:pt x="1240" y="665"/>
                  </a:lnTo>
                  <a:lnTo>
                    <a:pt x="1246" y="665"/>
                  </a:lnTo>
                  <a:lnTo>
                    <a:pt x="1248" y="667"/>
                  </a:lnTo>
                  <a:lnTo>
                    <a:pt x="1249" y="669"/>
                  </a:lnTo>
                  <a:lnTo>
                    <a:pt x="1251" y="670"/>
                  </a:lnTo>
                  <a:lnTo>
                    <a:pt x="1251" y="672"/>
                  </a:lnTo>
                  <a:lnTo>
                    <a:pt x="1251" y="674"/>
                  </a:lnTo>
                  <a:lnTo>
                    <a:pt x="1253" y="676"/>
                  </a:lnTo>
                  <a:lnTo>
                    <a:pt x="1255" y="678"/>
                  </a:lnTo>
                  <a:lnTo>
                    <a:pt x="1257" y="680"/>
                  </a:lnTo>
                  <a:lnTo>
                    <a:pt x="1260" y="681"/>
                  </a:lnTo>
                  <a:lnTo>
                    <a:pt x="1262" y="680"/>
                  </a:lnTo>
                  <a:lnTo>
                    <a:pt x="1266" y="680"/>
                  </a:lnTo>
                  <a:lnTo>
                    <a:pt x="1268" y="678"/>
                  </a:lnTo>
                  <a:lnTo>
                    <a:pt x="1271" y="676"/>
                  </a:lnTo>
                  <a:lnTo>
                    <a:pt x="1275" y="674"/>
                  </a:lnTo>
                  <a:lnTo>
                    <a:pt x="1277" y="676"/>
                  </a:lnTo>
                  <a:lnTo>
                    <a:pt x="1280" y="678"/>
                  </a:lnTo>
                  <a:lnTo>
                    <a:pt x="1282" y="681"/>
                  </a:lnTo>
                  <a:lnTo>
                    <a:pt x="1286" y="689"/>
                  </a:lnTo>
                  <a:lnTo>
                    <a:pt x="1289" y="698"/>
                  </a:lnTo>
                  <a:lnTo>
                    <a:pt x="1289" y="714"/>
                  </a:lnTo>
                  <a:lnTo>
                    <a:pt x="1289" y="729"/>
                  </a:lnTo>
                  <a:lnTo>
                    <a:pt x="1277" y="736"/>
                  </a:lnTo>
                  <a:lnTo>
                    <a:pt x="1277" y="743"/>
                  </a:lnTo>
                  <a:lnTo>
                    <a:pt x="1257" y="760"/>
                  </a:lnTo>
                  <a:lnTo>
                    <a:pt x="1253" y="772"/>
                  </a:lnTo>
                  <a:lnTo>
                    <a:pt x="1233" y="772"/>
                  </a:lnTo>
                  <a:lnTo>
                    <a:pt x="1231" y="767"/>
                  </a:lnTo>
                  <a:lnTo>
                    <a:pt x="1228" y="761"/>
                  </a:lnTo>
                  <a:lnTo>
                    <a:pt x="1224" y="760"/>
                  </a:lnTo>
                  <a:lnTo>
                    <a:pt x="1220" y="758"/>
                  </a:lnTo>
                  <a:lnTo>
                    <a:pt x="1213" y="756"/>
                  </a:lnTo>
                  <a:lnTo>
                    <a:pt x="1206" y="756"/>
                  </a:lnTo>
                  <a:lnTo>
                    <a:pt x="1206" y="752"/>
                  </a:lnTo>
                  <a:lnTo>
                    <a:pt x="1200" y="752"/>
                  </a:lnTo>
                  <a:lnTo>
                    <a:pt x="1200" y="769"/>
                  </a:lnTo>
                  <a:lnTo>
                    <a:pt x="1193" y="767"/>
                  </a:lnTo>
                  <a:lnTo>
                    <a:pt x="1186" y="767"/>
                  </a:lnTo>
                  <a:lnTo>
                    <a:pt x="1182" y="767"/>
                  </a:lnTo>
                  <a:lnTo>
                    <a:pt x="1178" y="767"/>
                  </a:lnTo>
                  <a:lnTo>
                    <a:pt x="1175" y="769"/>
                  </a:lnTo>
                  <a:lnTo>
                    <a:pt x="1173" y="772"/>
                  </a:lnTo>
                  <a:lnTo>
                    <a:pt x="1149" y="772"/>
                  </a:lnTo>
                  <a:lnTo>
                    <a:pt x="1148" y="776"/>
                  </a:lnTo>
                  <a:lnTo>
                    <a:pt x="1148" y="780"/>
                  </a:lnTo>
                  <a:lnTo>
                    <a:pt x="1146" y="781"/>
                  </a:lnTo>
                  <a:lnTo>
                    <a:pt x="1144" y="781"/>
                  </a:lnTo>
                  <a:lnTo>
                    <a:pt x="1142" y="783"/>
                  </a:lnTo>
                  <a:lnTo>
                    <a:pt x="1137" y="783"/>
                  </a:lnTo>
                  <a:lnTo>
                    <a:pt x="1137" y="809"/>
                  </a:lnTo>
                  <a:lnTo>
                    <a:pt x="1109" y="809"/>
                  </a:lnTo>
                  <a:lnTo>
                    <a:pt x="1109" y="803"/>
                  </a:lnTo>
                  <a:lnTo>
                    <a:pt x="1100" y="803"/>
                  </a:lnTo>
                  <a:lnTo>
                    <a:pt x="1100" y="800"/>
                  </a:lnTo>
                  <a:lnTo>
                    <a:pt x="1098" y="800"/>
                  </a:lnTo>
                  <a:lnTo>
                    <a:pt x="1095" y="801"/>
                  </a:lnTo>
                  <a:lnTo>
                    <a:pt x="1095" y="801"/>
                  </a:lnTo>
                  <a:lnTo>
                    <a:pt x="1093" y="803"/>
                  </a:lnTo>
                  <a:lnTo>
                    <a:pt x="1093" y="803"/>
                  </a:lnTo>
                  <a:lnTo>
                    <a:pt x="1073" y="803"/>
                  </a:lnTo>
                  <a:lnTo>
                    <a:pt x="1068" y="805"/>
                  </a:lnTo>
                  <a:lnTo>
                    <a:pt x="1064" y="807"/>
                  </a:lnTo>
                  <a:lnTo>
                    <a:pt x="1060" y="809"/>
                  </a:lnTo>
                  <a:lnTo>
                    <a:pt x="1058" y="809"/>
                  </a:lnTo>
                  <a:lnTo>
                    <a:pt x="1055" y="809"/>
                  </a:lnTo>
                  <a:lnTo>
                    <a:pt x="1053" y="807"/>
                  </a:lnTo>
                  <a:lnTo>
                    <a:pt x="1051" y="801"/>
                  </a:lnTo>
                  <a:lnTo>
                    <a:pt x="1049" y="796"/>
                  </a:lnTo>
                  <a:lnTo>
                    <a:pt x="1026" y="796"/>
                  </a:lnTo>
                  <a:lnTo>
                    <a:pt x="1026" y="756"/>
                  </a:lnTo>
                  <a:lnTo>
                    <a:pt x="1029" y="756"/>
                  </a:lnTo>
                  <a:lnTo>
                    <a:pt x="1033" y="740"/>
                  </a:lnTo>
                  <a:lnTo>
                    <a:pt x="1038" y="736"/>
                  </a:lnTo>
                  <a:lnTo>
                    <a:pt x="1044" y="732"/>
                  </a:lnTo>
                  <a:lnTo>
                    <a:pt x="1049" y="730"/>
                  </a:lnTo>
                  <a:lnTo>
                    <a:pt x="1055" y="727"/>
                  </a:lnTo>
                  <a:lnTo>
                    <a:pt x="1060" y="723"/>
                  </a:lnTo>
                  <a:lnTo>
                    <a:pt x="1057" y="712"/>
                  </a:lnTo>
                  <a:lnTo>
                    <a:pt x="1049" y="712"/>
                  </a:lnTo>
                  <a:lnTo>
                    <a:pt x="1049" y="709"/>
                  </a:lnTo>
                  <a:lnTo>
                    <a:pt x="1038" y="696"/>
                  </a:lnTo>
                  <a:lnTo>
                    <a:pt x="1031" y="681"/>
                  </a:lnTo>
                  <a:lnTo>
                    <a:pt x="1029" y="660"/>
                  </a:lnTo>
                  <a:lnTo>
                    <a:pt x="1031" y="658"/>
                  </a:lnTo>
                  <a:lnTo>
                    <a:pt x="1033" y="658"/>
                  </a:lnTo>
                  <a:lnTo>
                    <a:pt x="1035" y="656"/>
                  </a:lnTo>
                  <a:lnTo>
                    <a:pt x="1035" y="654"/>
                  </a:lnTo>
                  <a:lnTo>
                    <a:pt x="1037" y="652"/>
                  </a:lnTo>
                  <a:lnTo>
                    <a:pt x="1037" y="649"/>
                  </a:lnTo>
                  <a:lnTo>
                    <a:pt x="1073" y="649"/>
                  </a:lnTo>
                  <a:lnTo>
                    <a:pt x="1084" y="661"/>
                  </a:lnTo>
                  <a:lnTo>
                    <a:pt x="1098" y="674"/>
                  </a:lnTo>
                  <a:lnTo>
                    <a:pt x="1117" y="680"/>
                  </a:lnTo>
                  <a:lnTo>
                    <a:pt x="1117" y="676"/>
                  </a:lnTo>
                  <a:lnTo>
                    <a:pt x="1120" y="676"/>
                  </a:lnTo>
                  <a:lnTo>
                    <a:pt x="1120" y="672"/>
                  </a:lnTo>
                  <a:lnTo>
                    <a:pt x="1113" y="672"/>
                  </a:lnTo>
                  <a:lnTo>
                    <a:pt x="1108" y="670"/>
                  </a:lnTo>
                  <a:lnTo>
                    <a:pt x="1102" y="669"/>
                  </a:lnTo>
                  <a:lnTo>
                    <a:pt x="1098" y="667"/>
                  </a:lnTo>
                  <a:lnTo>
                    <a:pt x="1093" y="663"/>
                  </a:lnTo>
                  <a:lnTo>
                    <a:pt x="1093" y="656"/>
                  </a:lnTo>
                  <a:lnTo>
                    <a:pt x="1091" y="652"/>
                  </a:lnTo>
                  <a:lnTo>
                    <a:pt x="1089" y="649"/>
                  </a:lnTo>
                  <a:lnTo>
                    <a:pt x="1088" y="645"/>
                  </a:lnTo>
                  <a:lnTo>
                    <a:pt x="1086" y="640"/>
                  </a:lnTo>
                  <a:lnTo>
                    <a:pt x="1080" y="640"/>
                  </a:lnTo>
                  <a:lnTo>
                    <a:pt x="1080" y="620"/>
                  </a:lnTo>
                  <a:lnTo>
                    <a:pt x="1037" y="625"/>
                  </a:lnTo>
                  <a:lnTo>
                    <a:pt x="1033" y="612"/>
                  </a:lnTo>
                  <a:lnTo>
                    <a:pt x="1026" y="600"/>
                  </a:lnTo>
                  <a:lnTo>
                    <a:pt x="1026" y="589"/>
                  </a:lnTo>
                  <a:lnTo>
                    <a:pt x="1028" y="578"/>
                  </a:lnTo>
                  <a:lnTo>
                    <a:pt x="1031" y="567"/>
                  </a:lnTo>
                  <a:lnTo>
                    <a:pt x="1029" y="556"/>
                  </a:lnTo>
                  <a:lnTo>
                    <a:pt x="1026" y="556"/>
                  </a:lnTo>
                  <a:lnTo>
                    <a:pt x="1026" y="560"/>
                  </a:lnTo>
                  <a:lnTo>
                    <a:pt x="1006" y="560"/>
                  </a:lnTo>
                  <a:lnTo>
                    <a:pt x="1008" y="589"/>
                  </a:lnTo>
                  <a:lnTo>
                    <a:pt x="1009" y="620"/>
                  </a:lnTo>
                  <a:lnTo>
                    <a:pt x="989" y="620"/>
                  </a:lnTo>
                  <a:lnTo>
                    <a:pt x="986" y="632"/>
                  </a:lnTo>
                  <a:lnTo>
                    <a:pt x="982" y="641"/>
                  </a:lnTo>
                  <a:lnTo>
                    <a:pt x="977" y="652"/>
                  </a:lnTo>
                  <a:lnTo>
                    <a:pt x="957" y="652"/>
                  </a:lnTo>
                  <a:lnTo>
                    <a:pt x="957" y="649"/>
                  </a:lnTo>
                  <a:lnTo>
                    <a:pt x="951" y="647"/>
                  </a:lnTo>
                  <a:lnTo>
                    <a:pt x="948" y="645"/>
                  </a:lnTo>
                  <a:lnTo>
                    <a:pt x="944" y="643"/>
                  </a:lnTo>
                  <a:lnTo>
                    <a:pt x="940" y="640"/>
                  </a:lnTo>
                  <a:lnTo>
                    <a:pt x="940" y="636"/>
                  </a:lnTo>
                  <a:lnTo>
                    <a:pt x="937" y="632"/>
                  </a:lnTo>
                  <a:lnTo>
                    <a:pt x="933" y="630"/>
                  </a:lnTo>
                  <a:lnTo>
                    <a:pt x="929" y="630"/>
                  </a:lnTo>
                  <a:lnTo>
                    <a:pt x="928" y="629"/>
                  </a:lnTo>
                  <a:lnTo>
                    <a:pt x="926" y="627"/>
                  </a:lnTo>
                  <a:lnTo>
                    <a:pt x="926" y="621"/>
                  </a:lnTo>
                  <a:lnTo>
                    <a:pt x="926" y="616"/>
                  </a:lnTo>
                  <a:lnTo>
                    <a:pt x="926" y="609"/>
                  </a:lnTo>
                  <a:lnTo>
                    <a:pt x="909" y="603"/>
                  </a:lnTo>
                  <a:lnTo>
                    <a:pt x="904" y="590"/>
                  </a:lnTo>
                  <a:lnTo>
                    <a:pt x="900" y="580"/>
                  </a:lnTo>
                  <a:lnTo>
                    <a:pt x="895" y="567"/>
                  </a:lnTo>
                  <a:lnTo>
                    <a:pt x="893" y="549"/>
                  </a:lnTo>
                  <a:lnTo>
                    <a:pt x="906" y="540"/>
                  </a:lnTo>
                  <a:lnTo>
                    <a:pt x="906" y="536"/>
                  </a:lnTo>
                  <a:lnTo>
                    <a:pt x="929" y="532"/>
                  </a:lnTo>
                  <a:lnTo>
                    <a:pt x="929" y="529"/>
                  </a:lnTo>
                  <a:lnTo>
                    <a:pt x="913" y="520"/>
                  </a:lnTo>
                  <a:lnTo>
                    <a:pt x="909" y="529"/>
                  </a:lnTo>
                  <a:lnTo>
                    <a:pt x="889" y="534"/>
                  </a:lnTo>
                  <a:lnTo>
                    <a:pt x="866" y="536"/>
                  </a:lnTo>
                  <a:lnTo>
                    <a:pt x="862" y="520"/>
                  </a:lnTo>
                  <a:lnTo>
                    <a:pt x="860" y="500"/>
                  </a:lnTo>
                  <a:lnTo>
                    <a:pt x="855" y="498"/>
                  </a:lnTo>
                  <a:lnTo>
                    <a:pt x="851" y="496"/>
                  </a:lnTo>
                  <a:lnTo>
                    <a:pt x="848" y="494"/>
                  </a:lnTo>
                  <a:lnTo>
                    <a:pt x="844" y="492"/>
                  </a:lnTo>
                  <a:lnTo>
                    <a:pt x="842" y="490"/>
                  </a:lnTo>
                  <a:lnTo>
                    <a:pt x="842" y="487"/>
                  </a:lnTo>
                  <a:lnTo>
                    <a:pt x="840" y="480"/>
                  </a:lnTo>
                  <a:lnTo>
                    <a:pt x="840" y="472"/>
                  </a:lnTo>
                  <a:lnTo>
                    <a:pt x="837" y="472"/>
                  </a:lnTo>
                  <a:lnTo>
                    <a:pt x="837" y="449"/>
                  </a:lnTo>
                  <a:lnTo>
                    <a:pt x="857" y="449"/>
                  </a:lnTo>
                  <a:lnTo>
                    <a:pt x="857" y="443"/>
                  </a:lnTo>
                  <a:lnTo>
                    <a:pt x="837" y="440"/>
                  </a:lnTo>
                  <a:lnTo>
                    <a:pt x="835" y="425"/>
                  </a:lnTo>
                  <a:lnTo>
                    <a:pt x="837" y="412"/>
                  </a:lnTo>
                  <a:lnTo>
                    <a:pt x="837" y="396"/>
                  </a:lnTo>
                  <a:lnTo>
                    <a:pt x="842" y="394"/>
                  </a:lnTo>
                  <a:lnTo>
                    <a:pt x="844" y="394"/>
                  </a:lnTo>
                  <a:lnTo>
                    <a:pt x="846" y="392"/>
                  </a:lnTo>
                  <a:lnTo>
                    <a:pt x="848" y="392"/>
                  </a:lnTo>
                  <a:lnTo>
                    <a:pt x="848" y="389"/>
                  </a:lnTo>
                  <a:lnTo>
                    <a:pt x="849" y="383"/>
                  </a:lnTo>
                  <a:lnTo>
                    <a:pt x="846" y="374"/>
                  </a:lnTo>
                  <a:lnTo>
                    <a:pt x="844" y="361"/>
                  </a:lnTo>
                  <a:lnTo>
                    <a:pt x="846" y="349"/>
                  </a:lnTo>
                  <a:lnTo>
                    <a:pt x="853" y="349"/>
                  </a:lnTo>
                  <a:lnTo>
                    <a:pt x="860" y="336"/>
                  </a:lnTo>
                  <a:lnTo>
                    <a:pt x="866" y="336"/>
                  </a:lnTo>
                  <a:lnTo>
                    <a:pt x="866" y="329"/>
                  </a:lnTo>
                  <a:lnTo>
                    <a:pt x="869" y="325"/>
                  </a:lnTo>
                  <a:lnTo>
                    <a:pt x="875" y="325"/>
                  </a:lnTo>
                  <a:lnTo>
                    <a:pt x="880" y="323"/>
                  </a:lnTo>
                  <a:lnTo>
                    <a:pt x="886" y="323"/>
                  </a:lnTo>
                  <a:lnTo>
                    <a:pt x="893" y="323"/>
                  </a:lnTo>
                  <a:lnTo>
                    <a:pt x="926" y="380"/>
                  </a:lnTo>
                  <a:lnTo>
                    <a:pt x="937" y="380"/>
                  </a:lnTo>
                  <a:lnTo>
                    <a:pt x="937" y="383"/>
                  </a:lnTo>
                  <a:lnTo>
                    <a:pt x="946" y="383"/>
                  </a:lnTo>
                  <a:lnTo>
                    <a:pt x="946" y="389"/>
                  </a:lnTo>
                  <a:lnTo>
                    <a:pt x="953" y="389"/>
                  </a:lnTo>
                  <a:lnTo>
                    <a:pt x="953" y="392"/>
                  </a:lnTo>
                  <a:lnTo>
                    <a:pt x="960" y="396"/>
                  </a:lnTo>
                  <a:lnTo>
                    <a:pt x="960" y="409"/>
                  </a:lnTo>
                  <a:lnTo>
                    <a:pt x="968" y="418"/>
                  </a:lnTo>
                  <a:lnTo>
                    <a:pt x="977" y="420"/>
                  </a:lnTo>
                  <a:lnTo>
                    <a:pt x="993" y="420"/>
                  </a:lnTo>
                  <a:lnTo>
                    <a:pt x="997" y="436"/>
                  </a:lnTo>
                  <a:lnTo>
                    <a:pt x="1000" y="436"/>
                  </a:lnTo>
                  <a:lnTo>
                    <a:pt x="1002" y="441"/>
                  </a:lnTo>
                  <a:lnTo>
                    <a:pt x="1004" y="445"/>
                  </a:lnTo>
                  <a:lnTo>
                    <a:pt x="1004" y="449"/>
                  </a:lnTo>
                  <a:lnTo>
                    <a:pt x="1004" y="452"/>
                  </a:lnTo>
                  <a:lnTo>
                    <a:pt x="1006" y="454"/>
                  </a:lnTo>
                  <a:lnTo>
                    <a:pt x="1008" y="456"/>
                  </a:lnTo>
                  <a:lnTo>
                    <a:pt x="1011" y="458"/>
                  </a:lnTo>
                  <a:lnTo>
                    <a:pt x="1017" y="460"/>
                  </a:lnTo>
                  <a:lnTo>
                    <a:pt x="1017" y="465"/>
                  </a:lnTo>
                  <a:lnTo>
                    <a:pt x="1037" y="469"/>
                  </a:lnTo>
                  <a:lnTo>
                    <a:pt x="1037" y="465"/>
                  </a:lnTo>
                  <a:lnTo>
                    <a:pt x="1020" y="454"/>
                  </a:lnTo>
                  <a:lnTo>
                    <a:pt x="1008" y="438"/>
                  </a:lnTo>
                  <a:lnTo>
                    <a:pt x="1000" y="418"/>
                  </a:lnTo>
                  <a:lnTo>
                    <a:pt x="997" y="392"/>
                  </a:lnTo>
                  <a:lnTo>
                    <a:pt x="1009" y="390"/>
                  </a:lnTo>
                  <a:lnTo>
                    <a:pt x="1024" y="387"/>
                  </a:lnTo>
                  <a:lnTo>
                    <a:pt x="1038" y="387"/>
                  </a:lnTo>
                  <a:lnTo>
                    <a:pt x="1049" y="392"/>
                  </a:lnTo>
                  <a:lnTo>
                    <a:pt x="1055" y="394"/>
                  </a:lnTo>
                  <a:lnTo>
                    <a:pt x="1060" y="398"/>
                  </a:lnTo>
                  <a:lnTo>
                    <a:pt x="1064" y="401"/>
                  </a:lnTo>
                  <a:lnTo>
                    <a:pt x="1068" y="405"/>
                  </a:lnTo>
                  <a:lnTo>
                    <a:pt x="1071" y="409"/>
                  </a:lnTo>
                  <a:lnTo>
                    <a:pt x="1077" y="412"/>
                  </a:lnTo>
                  <a:lnTo>
                    <a:pt x="1071" y="403"/>
                  </a:lnTo>
                  <a:lnTo>
                    <a:pt x="1066" y="398"/>
                  </a:lnTo>
                  <a:lnTo>
                    <a:pt x="1062" y="390"/>
                  </a:lnTo>
                  <a:lnTo>
                    <a:pt x="1058" y="381"/>
                  </a:lnTo>
                  <a:lnTo>
                    <a:pt x="1057" y="369"/>
                  </a:lnTo>
                  <a:lnTo>
                    <a:pt x="1106" y="329"/>
                  </a:lnTo>
                  <a:lnTo>
                    <a:pt x="1104" y="327"/>
                  </a:lnTo>
                  <a:lnTo>
                    <a:pt x="1104" y="325"/>
                  </a:lnTo>
                  <a:lnTo>
                    <a:pt x="1102" y="321"/>
                  </a:lnTo>
                  <a:lnTo>
                    <a:pt x="1102" y="316"/>
                  </a:lnTo>
                  <a:lnTo>
                    <a:pt x="1100" y="312"/>
                  </a:lnTo>
                  <a:lnTo>
                    <a:pt x="1100" y="307"/>
                  </a:lnTo>
                  <a:lnTo>
                    <a:pt x="1100" y="303"/>
                  </a:lnTo>
                  <a:lnTo>
                    <a:pt x="1102" y="303"/>
                  </a:lnTo>
                  <a:lnTo>
                    <a:pt x="1104" y="301"/>
                  </a:lnTo>
                  <a:lnTo>
                    <a:pt x="1106" y="300"/>
                  </a:lnTo>
                  <a:lnTo>
                    <a:pt x="1108" y="298"/>
                  </a:lnTo>
                  <a:lnTo>
                    <a:pt x="1109" y="296"/>
                  </a:lnTo>
                  <a:lnTo>
                    <a:pt x="1093" y="296"/>
                  </a:lnTo>
                  <a:lnTo>
                    <a:pt x="1093" y="289"/>
                  </a:lnTo>
                  <a:lnTo>
                    <a:pt x="1089" y="289"/>
                  </a:lnTo>
                  <a:lnTo>
                    <a:pt x="1089" y="323"/>
                  </a:lnTo>
                  <a:lnTo>
                    <a:pt x="1086" y="323"/>
                  </a:lnTo>
                  <a:lnTo>
                    <a:pt x="1086" y="332"/>
                  </a:lnTo>
                  <a:lnTo>
                    <a:pt x="1080" y="332"/>
                  </a:lnTo>
                  <a:lnTo>
                    <a:pt x="1078" y="336"/>
                  </a:lnTo>
                  <a:lnTo>
                    <a:pt x="1077" y="338"/>
                  </a:lnTo>
                  <a:lnTo>
                    <a:pt x="1075" y="340"/>
                  </a:lnTo>
                  <a:lnTo>
                    <a:pt x="1075" y="343"/>
                  </a:lnTo>
                  <a:lnTo>
                    <a:pt x="1073" y="349"/>
                  </a:lnTo>
                  <a:lnTo>
                    <a:pt x="1037" y="349"/>
                  </a:lnTo>
                  <a:lnTo>
                    <a:pt x="1035" y="352"/>
                  </a:lnTo>
                  <a:lnTo>
                    <a:pt x="1035" y="358"/>
                  </a:lnTo>
                  <a:lnTo>
                    <a:pt x="1033" y="365"/>
                  </a:lnTo>
                  <a:lnTo>
                    <a:pt x="1033" y="372"/>
                  </a:lnTo>
                  <a:lnTo>
                    <a:pt x="993" y="376"/>
                  </a:lnTo>
                  <a:lnTo>
                    <a:pt x="989" y="356"/>
                  </a:lnTo>
                  <a:lnTo>
                    <a:pt x="991" y="338"/>
                  </a:lnTo>
                  <a:lnTo>
                    <a:pt x="997" y="320"/>
                  </a:lnTo>
                  <a:lnTo>
                    <a:pt x="989" y="320"/>
                  </a:lnTo>
                  <a:lnTo>
                    <a:pt x="989" y="316"/>
                  </a:lnTo>
                  <a:lnTo>
                    <a:pt x="977" y="320"/>
                  </a:lnTo>
                  <a:lnTo>
                    <a:pt x="977" y="323"/>
                  </a:lnTo>
                  <a:lnTo>
                    <a:pt x="969" y="323"/>
                  </a:lnTo>
                  <a:lnTo>
                    <a:pt x="966" y="332"/>
                  </a:lnTo>
                  <a:lnTo>
                    <a:pt x="957" y="332"/>
                  </a:lnTo>
                  <a:lnTo>
                    <a:pt x="953" y="340"/>
                  </a:lnTo>
                  <a:lnTo>
                    <a:pt x="926" y="345"/>
                  </a:lnTo>
                  <a:lnTo>
                    <a:pt x="924" y="329"/>
                  </a:lnTo>
                  <a:lnTo>
                    <a:pt x="924" y="316"/>
                  </a:lnTo>
                  <a:lnTo>
                    <a:pt x="926" y="300"/>
                  </a:lnTo>
                  <a:lnTo>
                    <a:pt x="906" y="300"/>
                  </a:lnTo>
                  <a:lnTo>
                    <a:pt x="906" y="289"/>
                  </a:lnTo>
                  <a:lnTo>
                    <a:pt x="880" y="289"/>
                  </a:lnTo>
                  <a:lnTo>
                    <a:pt x="880" y="260"/>
                  </a:lnTo>
                  <a:lnTo>
                    <a:pt x="886" y="256"/>
                  </a:lnTo>
                  <a:lnTo>
                    <a:pt x="888" y="254"/>
                  </a:lnTo>
                  <a:lnTo>
                    <a:pt x="889" y="250"/>
                  </a:lnTo>
                  <a:lnTo>
                    <a:pt x="891" y="249"/>
                  </a:lnTo>
                  <a:lnTo>
                    <a:pt x="893" y="247"/>
                  </a:lnTo>
                  <a:lnTo>
                    <a:pt x="897" y="245"/>
                  </a:lnTo>
                  <a:lnTo>
                    <a:pt x="902" y="245"/>
                  </a:lnTo>
                  <a:lnTo>
                    <a:pt x="909" y="243"/>
                  </a:lnTo>
                  <a:lnTo>
                    <a:pt x="909" y="223"/>
                  </a:lnTo>
                  <a:lnTo>
                    <a:pt x="913" y="223"/>
                  </a:lnTo>
                  <a:lnTo>
                    <a:pt x="913" y="220"/>
                  </a:lnTo>
                  <a:lnTo>
                    <a:pt x="940" y="220"/>
                  </a:lnTo>
                  <a:lnTo>
                    <a:pt x="940" y="216"/>
                  </a:lnTo>
                  <a:lnTo>
                    <a:pt x="938" y="207"/>
                  </a:lnTo>
                  <a:lnTo>
                    <a:pt x="938" y="196"/>
                  </a:lnTo>
                  <a:lnTo>
                    <a:pt x="942" y="183"/>
                  </a:lnTo>
                  <a:lnTo>
                    <a:pt x="946" y="172"/>
                  </a:lnTo>
                  <a:lnTo>
                    <a:pt x="957" y="172"/>
                  </a:lnTo>
                  <a:lnTo>
                    <a:pt x="966" y="176"/>
                  </a:lnTo>
                  <a:lnTo>
                    <a:pt x="973" y="180"/>
                  </a:lnTo>
                  <a:lnTo>
                    <a:pt x="980" y="183"/>
                  </a:lnTo>
                  <a:lnTo>
                    <a:pt x="980" y="140"/>
                  </a:lnTo>
                  <a:lnTo>
                    <a:pt x="989" y="140"/>
                  </a:lnTo>
                  <a:lnTo>
                    <a:pt x="989" y="120"/>
                  </a:lnTo>
                  <a:lnTo>
                    <a:pt x="997" y="116"/>
                  </a:lnTo>
                  <a:lnTo>
                    <a:pt x="997" y="92"/>
                  </a:lnTo>
                  <a:lnTo>
                    <a:pt x="1013" y="89"/>
                  </a:lnTo>
                  <a:lnTo>
                    <a:pt x="1033" y="89"/>
                  </a:lnTo>
                  <a:lnTo>
                    <a:pt x="1033" y="69"/>
                  </a:lnTo>
                  <a:lnTo>
                    <a:pt x="1044" y="65"/>
                  </a:lnTo>
                  <a:lnTo>
                    <a:pt x="1055" y="61"/>
                  </a:lnTo>
                  <a:lnTo>
                    <a:pt x="1064" y="61"/>
                  </a:lnTo>
                  <a:lnTo>
                    <a:pt x="1077" y="65"/>
                  </a:lnTo>
                  <a:lnTo>
                    <a:pt x="1077" y="36"/>
                  </a:lnTo>
                  <a:lnTo>
                    <a:pt x="1082" y="34"/>
                  </a:lnTo>
                  <a:lnTo>
                    <a:pt x="1086" y="32"/>
                  </a:lnTo>
                  <a:lnTo>
                    <a:pt x="1088" y="30"/>
                  </a:lnTo>
                  <a:lnTo>
                    <a:pt x="1088" y="29"/>
                  </a:lnTo>
                  <a:lnTo>
                    <a:pt x="1089" y="29"/>
                  </a:lnTo>
                  <a:lnTo>
                    <a:pt x="1117" y="29"/>
                  </a:lnTo>
                  <a:lnTo>
                    <a:pt x="1117" y="23"/>
                  </a:lnTo>
                  <a:lnTo>
                    <a:pt x="1126" y="23"/>
                  </a:lnTo>
                  <a:lnTo>
                    <a:pt x="1129" y="16"/>
                  </a:lnTo>
                  <a:lnTo>
                    <a:pt x="1166" y="12"/>
                  </a:lnTo>
                  <a:lnTo>
                    <a:pt x="1166" y="36"/>
                  </a:lnTo>
                  <a:lnTo>
                    <a:pt x="1169" y="36"/>
                  </a:lnTo>
                  <a:lnTo>
                    <a:pt x="1175" y="18"/>
                  </a:lnTo>
                  <a:lnTo>
                    <a:pt x="1186" y="5"/>
                  </a:lnTo>
                  <a:lnTo>
                    <a:pt x="1206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sp>
        <p:nvSpPr>
          <p:cNvPr id="6" name="Freeform 9">
            <a:extLst>
              <a:ext uri="{FF2B5EF4-FFF2-40B4-BE49-F238E27FC236}">
                <a16:creationId xmlns:a16="http://schemas.microsoft.com/office/drawing/2014/main" id="{F6F425E2-7C9B-4788-B668-D629F3542E17}"/>
              </a:ext>
            </a:extLst>
          </p:cNvPr>
          <p:cNvSpPr>
            <a:spLocks noEditPoints="1"/>
          </p:cNvSpPr>
          <p:nvPr/>
        </p:nvSpPr>
        <p:spPr bwMode="auto">
          <a:xfrm>
            <a:off x="717566" y="1610053"/>
            <a:ext cx="4404124" cy="2697141"/>
          </a:xfrm>
          <a:custGeom>
            <a:avLst/>
            <a:gdLst>
              <a:gd name="T0" fmla="*/ 3609 w 5720"/>
              <a:gd name="T1" fmla="*/ 2874 h 3503"/>
              <a:gd name="T2" fmla="*/ 5106 w 5720"/>
              <a:gd name="T3" fmla="*/ 1874 h 3503"/>
              <a:gd name="T4" fmla="*/ 5015 w 5720"/>
              <a:gd name="T5" fmla="*/ 1600 h 3503"/>
              <a:gd name="T6" fmla="*/ 5022 w 5720"/>
              <a:gd name="T7" fmla="*/ 1512 h 3503"/>
              <a:gd name="T8" fmla="*/ 4997 w 5720"/>
              <a:gd name="T9" fmla="*/ 1441 h 3503"/>
              <a:gd name="T10" fmla="*/ 3851 w 5720"/>
              <a:gd name="T11" fmla="*/ 701 h 3503"/>
              <a:gd name="T12" fmla="*/ 3740 w 5720"/>
              <a:gd name="T13" fmla="*/ 838 h 3503"/>
              <a:gd name="T14" fmla="*/ 3769 w 5720"/>
              <a:gd name="T15" fmla="*/ 1236 h 3503"/>
              <a:gd name="T16" fmla="*/ 3844 w 5720"/>
              <a:gd name="T17" fmla="*/ 954 h 3503"/>
              <a:gd name="T18" fmla="*/ 298 w 5720"/>
              <a:gd name="T19" fmla="*/ 240 h 3503"/>
              <a:gd name="T20" fmla="*/ 466 w 5720"/>
              <a:gd name="T21" fmla="*/ 185 h 3503"/>
              <a:gd name="T22" fmla="*/ 2104 w 5720"/>
              <a:gd name="T23" fmla="*/ 283 h 3503"/>
              <a:gd name="T24" fmla="*/ 3060 w 5720"/>
              <a:gd name="T25" fmla="*/ 354 h 3503"/>
              <a:gd name="T26" fmla="*/ 3537 w 5720"/>
              <a:gd name="T27" fmla="*/ 438 h 3503"/>
              <a:gd name="T28" fmla="*/ 3411 w 5720"/>
              <a:gd name="T29" fmla="*/ 594 h 3503"/>
              <a:gd name="T30" fmla="*/ 3731 w 5720"/>
              <a:gd name="T31" fmla="*/ 598 h 3503"/>
              <a:gd name="T32" fmla="*/ 4077 w 5720"/>
              <a:gd name="T33" fmla="*/ 643 h 3503"/>
              <a:gd name="T34" fmla="*/ 4128 w 5720"/>
              <a:gd name="T35" fmla="*/ 929 h 3503"/>
              <a:gd name="T36" fmla="*/ 4293 w 5720"/>
              <a:gd name="T37" fmla="*/ 1105 h 3503"/>
              <a:gd name="T38" fmla="*/ 4375 w 5720"/>
              <a:gd name="T39" fmla="*/ 1229 h 3503"/>
              <a:gd name="T40" fmla="*/ 4866 w 5720"/>
              <a:gd name="T41" fmla="*/ 800 h 3503"/>
              <a:gd name="T42" fmla="*/ 5313 w 5720"/>
              <a:gd name="T43" fmla="*/ 440 h 3503"/>
              <a:gd name="T44" fmla="*/ 5424 w 5720"/>
              <a:gd name="T45" fmla="*/ 127 h 3503"/>
              <a:gd name="T46" fmla="*/ 5678 w 5720"/>
              <a:gd name="T47" fmla="*/ 376 h 3503"/>
              <a:gd name="T48" fmla="*/ 5551 w 5720"/>
              <a:gd name="T49" fmla="*/ 600 h 3503"/>
              <a:gd name="T50" fmla="*/ 5446 w 5720"/>
              <a:gd name="T51" fmla="*/ 838 h 3503"/>
              <a:gd name="T52" fmla="*/ 5482 w 5720"/>
              <a:gd name="T53" fmla="*/ 970 h 3503"/>
              <a:gd name="T54" fmla="*/ 5197 w 5720"/>
              <a:gd name="T55" fmla="*/ 1183 h 3503"/>
              <a:gd name="T56" fmla="*/ 5140 w 5720"/>
              <a:gd name="T57" fmla="*/ 1434 h 3503"/>
              <a:gd name="T58" fmla="*/ 5155 w 5720"/>
              <a:gd name="T59" fmla="*/ 1538 h 3503"/>
              <a:gd name="T60" fmla="*/ 5073 w 5720"/>
              <a:gd name="T61" fmla="*/ 1600 h 3503"/>
              <a:gd name="T62" fmla="*/ 5064 w 5720"/>
              <a:gd name="T63" fmla="*/ 1701 h 3503"/>
              <a:gd name="T64" fmla="*/ 5133 w 5720"/>
              <a:gd name="T65" fmla="*/ 1976 h 3503"/>
              <a:gd name="T66" fmla="*/ 5048 w 5720"/>
              <a:gd name="T67" fmla="*/ 2083 h 3503"/>
              <a:gd name="T68" fmla="*/ 4797 w 5720"/>
              <a:gd name="T69" fmla="*/ 2347 h 3503"/>
              <a:gd name="T70" fmla="*/ 4669 w 5720"/>
              <a:gd name="T71" fmla="*/ 2505 h 3503"/>
              <a:gd name="T72" fmla="*/ 4768 w 5720"/>
              <a:gd name="T73" fmla="*/ 2923 h 3503"/>
              <a:gd name="T74" fmla="*/ 4909 w 5720"/>
              <a:gd name="T75" fmla="*/ 3414 h 3503"/>
              <a:gd name="T76" fmla="*/ 4702 w 5720"/>
              <a:gd name="T77" fmla="*/ 3350 h 3503"/>
              <a:gd name="T78" fmla="*/ 4549 w 5720"/>
              <a:gd name="T79" fmla="*/ 3112 h 3503"/>
              <a:gd name="T80" fmla="*/ 4197 w 5720"/>
              <a:gd name="T81" fmla="*/ 2905 h 3503"/>
              <a:gd name="T82" fmla="*/ 3875 w 5720"/>
              <a:gd name="T83" fmla="*/ 2863 h 3503"/>
              <a:gd name="T84" fmla="*/ 3706 w 5720"/>
              <a:gd name="T85" fmla="*/ 2885 h 3503"/>
              <a:gd name="T86" fmla="*/ 3713 w 5720"/>
              <a:gd name="T87" fmla="*/ 2952 h 3503"/>
              <a:gd name="T88" fmla="*/ 3733 w 5720"/>
              <a:gd name="T89" fmla="*/ 3043 h 3503"/>
              <a:gd name="T90" fmla="*/ 3582 w 5720"/>
              <a:gd name="T91" fmla="*/ 3038 h 3503"/>
              <a:gd name="T92" fmla="*/ 3326 w 5720"/>
              <a:gd name="T93" fmla="*/ 2989 h 3503"/>
              <a:gd name="T94" fmla="*/ 2886 w 5720"/>
              <a:gd name="T95" fmla="*/ 3140 h 3503"/>
              <a:gd name="T96" fmla="*/ 2855 w 5720"/>
              <a:gd name="T97" fmla="*/ 3160 h 3503"/>
              <a:gd name="T98" fmla="*/ 2758 w 5720"/>
              <a:gd name="T99" fmla="*/ 3334 h 3503"/>
              <a:gd name="T100" fmla="*/ 2657 w 5720"/>
              <a:gd name="T101" fmla="*/ 3458 h 3503"/>
              <a:gd name="T102" fmla="*/ 2264 w 5720"/>
              <a:gd name="T103" fmla="*/ 2936 h 3503"/>
              <a:gd name="T104" fmla="*/ 1884 w 5720"/>
              <a:gd name="T105" fmla="*/ 2901 h 3503"/>
              <a:gd name="T106" fmla="*/ 1378 w 5720"/>
              <a:gd name="T107" fmla="*/ 2652 h 3503"/>
              <a:gd name="T108" fmla="*/ 577 w 5720"/>
              <a:gd name="T109" fmla="*/ 2358 h 3503"/>
              <a:gd name="T110" fmla="*/ 344 w 5720"/>
              <a:gd name="T111" fmla="*/ 2047 h 3503"/>
              <a:gd name="T112" fmla="*/ 111 w 5720"/>
              <a:gd name="T113" fmla="*/ 1700 h 3503"/>
              <a:gd name="T114" fmla="*/ 84 w 5720"/>
              <a:gd name="T115" fmla="*/ 1530 h 3503"/>
              <a:gd name="T116" fmla="*/ 31 w 5720"/>
              <a:gd name="T117" fmla="*/ 1225 h 3503"/>
              <a:gd name="T118" fmla="*/ 98 w 5720"/>
              <a:gd name="T119" fmla="*/ 841 h 3503"/>
              <a:gd name="T120" fmla="*/ 280 w 5720"/>
              <a:gd name="T121" fmla="*/ 278 h 3503"/>
              <a:gd name="T122" fmla="*/ 433 w 5720"/>
              <a:gd name="T123" fmla="*/ 107 h 3503"/>
              <a:gd name="T124" fmla="*/ 466 w 5720"/>
              <a:gd name="T125" fmla="*/ 92 h 35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5720" h="3503">
                <a:moveTo>
                  <a:pt x="3058" y="2983"/>
                </a:moveTo>
                <a:lnTo>
                  <a:pt x="3055" y="2989"/>
                </a:lnTo>
                <a:lnTo>
                  <a:pt x="3049" y="2992"/>
                </a:lnTo>
                <a:lnTo>
                  <a:pt x="3046" y="2996"/>
                </a:lnTo>
                <a:lnTo>
                  <a:pt x="3044" y="2998"/>
                </a:lnTo>
                <a:lnTo>
                  <a:pt x="3040" y="3000"/>
                </a:lnTo>
                <a:lnTo>
                  <a:pt x="3038" y="3003"/>
                </a:lnTo>
                <a:lnTo>
                  <a:pt x="3044" y="3009"/>
                </a:lnTo>
                <a:lnTo>
                  <a:pt x="3048" y="3016"/>
                </a:lnTo>
                <a:lnTo>
                  <a:pt x="3049" y="3023"/>
                </a:lnTo>
                <a:lnTo>
                  <a:pt x="3062" y="3020"/>
                </a:lnTo>
                <a:lnTo>
                  <a:pt x="3058" y="3009"/>
                </a:lnTo>
                <a:lnTo>
                  <a:pt x="3057" y="2998"/>
                </a:lnTo>
                <a:lnTo>
                  <a:pt x="3058" y="2989"/>
                </a:lnTo>
                <a:lnTo>
                  <a:pt x="3058" y="2983"/>
                </a:lnTo>
                <a:close/>
                <a:moveTo>
                  <a:pt x="4769" y="2972"/>
                </a:moveTo>
                <a:lnTo>
                  <a:pt x="4769" y="2976"/>
                </a:lnTo>
                <a:lnTo>
                  <a:pt x="4775" y="2981"/>
                </a:lnTo>
                <a:lnTo>
                  <a:pt x="4777" y="2987"/>
                </a:lnTo>
                <a:lnTo>
                  <a:pt x="4782" y="2992"/>
                </a:lnTo>
                <a:lnTo>
                  <a:pt x="4784" y="2994"/>
                </a:lnTo>
                <a:lnTo>
                  <a:pt x="4784" y="2994"/>
                </a:lnTo>
                <a:lnTo>
                  <a:pt x="4784" y="2994"/>
                </a:lnTo>
                <a:lnTo>
                  <a:pt x="4784" y="2994"/>
                </a:lnTo>
                <a:lnTo>
                  <a:pt x="4784" y="2994"/>
                </a:lnTo>
                <a:lnTo>
                  <a:pt x="4786" y="2996"/>
                </a:lnTo>
                <a:lnTo>
                  <a:pt x="4786" y="2972"/>
                </a:lnTo>
                <a:lnTo>
                  <a:pt x="4769" y="2972"/>
                </a:lnTo>
                <a:close/>
                <a:moveTo>
                  <a:pt x="3617" y="2861"/>
                </a:moveTo>
                <a:lnTo>
                  <a:pt x="3613" y="2869"/>
                </a:lnTo>
                <a:lnTo>
                  <a:pt x="3609" y="2874"/>
                </a:lnTo>
                <a:lnTo>
                  <a:pt x="3604" y="2880"/>
                </a:lnTo>
                <a:lnTo>
                  <a:pt x="3597" y="2885"/>
                </a:lnTo>
                <a:lnTo>
                  <a:pt x="3597" y="2889"/>
                </a:lnTo>
                <a:lnTo>
                  <a:pt x="3637" y="2889"/>
                </a:lnTo>
                <a:lnTo>
                  <a:pt x="3640" y="2887"/>
                </a:lnTo>
                <a:lnTo>
                  <a:pt x="3642" y="2885"/>
                </a:lnTo>
                <a:lnTo>
                  <a:pt x="3648" y="2885"/>
                </a:lnTo>
                <a:lnTo>
                  <a:pt x="3653" y="2885"/>
                </a:lnTo>
                <a:lnTo>
                  <a:pt x="3655" y="2881"/>
                </a:lnTo>
                <a:lnTo>
                  <a:pt x="3657" y="2880"/>
                </a:lnTo>
                <a:lnTo>
                  <a:pt x="3658" y="2880"/>
                </a:lnTo>
                <a:lnTo>
                  <a:pt x="3660" y="2876"/>
                </a:lnTo>
                <a:lnTo>
                  <a:pt x="3660" y="2872"/>
                </a:lnTo>
                <a:lnTo>
                  <a:pt x="3648" y="2870"/>
                </a:lnTo>
                <a:lnTo>
                  <a:pt x="3638" y="2867"/>
                </a:lnTo>
                <a:lnTo>
                  <a:pt x="3629" y="2863"/>
                </a:lnTo>
                <a:lnTo>
                  <a:pt x="3617" y="2861"/>
                </a:lnTo>
                <a:close/>
                <a:moveTo>
                  <a:pt x="3875" y="2803"/>
                </a:moveTo>
                <a:lnTo>
                  <a:pt x="3875" y="2807"/>
                </a:lnTo>
                <a:lnTo>
                  <a:pt x="3875" y="2809"/>
                </a:lnTo>
                <a:lnTo>
                  <a:pt x="3877" y="2810"/>
                </a:lnTo>
                <a:lnTo>
                  <a:pt x="3877" y="2812"/>
                </a:lnTo>
                <a:lnTo>
                  <a:pt x="3878" y="2814"/>
                </a:lnTo>
                <a:lnTo>
                  <a:pt x="3878" y="2803"/>
                </a:lnTo>
                <a:lnTo>
                  <a:pt x="3875" y="2803"/>
                </a:lnTo>
                <a:close/>
                <a:moveTo>
                  <a:pt x="5124" y="1856"/>
                </a:moveTo>
                <a:lnTo>
                  <a:pt x="5120" y="1861"/>
                </a:lnTo>
                <a:lnTo>
                  <a:pt x="5118" y="1867"/>
                </a:lnTo>
                <a:lnTo>
                  <a:pt x="5115" y="1870"/>
                </a:lnTo>
                <a:lnTo>
                  <a:pt x="5111" y="1872"/>
                </a:lnTo>
                <a:lnTo>
                  <a:pt x="5106" y="1874"/>
                </a:lnTo>
                <a:lnTo>
                  <a:pt x="5100" y="1876"/>
                </a:lnTo>
                <a:lnTo>
                  <a:pt x="5095" y="1880"/>
                </a:lnTo>
                <a:lnTo>
                  <a:pt x="5095" y="1881"/>
                </a:lnTo>
                <a:lnTo>
                  <a:pt x="5097" y="1881"/>
                </a:lnTo>
                <a:lnTo>
                  <a:pt x="5097" y="1881"/>
                </a:lnTo>
                <a:lnTo>
                  <a:pt x="5097" y="1881"/>
                </a:lnTo>
                <a:lnTo>
                  <a:pt x="5097" y="1881"/>
                </a:lnTo>
                <a:lnTo>
                  <a:pt x="5098" y="1883"/>
                </a:lnTo>
                <a:lnTo>
                  <a:pt x="5098" y="1887"/>
                </a:lnTo>
                <a:lnTo>
                  <a:pt x="5109" y="1880"/>
                </a:lnTo>
                <a:lnTo>
                  <a:pt x="5120" y="1874"/>
                </a:lnTo>
                <a:lnTo>
                  <a:pt x="5135" y="1870"/>
                </a:lnTo>
                <a:lnTo>
                  <a:pt x="5137" y="1874"/>
                </a:lnTo>
                <a:lnTo>
                  <a:pt x="5138" y="1878"/>
                </a:lnTo>
                <a:lnTo>
                  <a:pt x="5140" y="1878"/>
                </a:lnTo>
                <a:lnTo>
                  <a:pt x="5140" y="1880"/>
                </a:lnTo>
                <a:lnTo>
                  <a:pt x="5144" y="1881"/>
                </a:lnTo>
                <a:lnTo>
                  <a:pt x="5148" y="1883"/>
                </a:lnTo>
                <a:lnTo>
                  <a:pt x="5148" y="1870"/>
                </a:lnTo>
                <a:lnTo>
                  <a:pt x="5153" y="1872"/>
                </a:lnTo>
                <a:lnTo>
                  <a:pt x="5157" y="1872"/>
                </a:lnTo>
                <a:lnTo>
                  <a:pt x="5160" y="1874"/>
                </a:lnTo>
                <a:lnTo>
                  <a:pt x="5164" y="1876"/>
                </a:lnTo>
                <a:lnTo>
                  <a:pt x="5160" y="1863"/>
                </a:lnTo>
                <a:lnTo>
                  <a:pt x="5148" y="1863"/>
                </a:lnTo>
                <a:lnTo>
                  <a:pt x="5137" y="1860"/>
                </a:lnTo>
                <a:lnTo>
                  <a:pt x="5124" y="1856"/>
                </a:lnTo>
                <a:close/>
                <a:moveTo>
                  <a:pt x="5011" y="1594"/>
                </a:moveTo>
                <a:lnTo>
                  <a:pt x="5011" y="1596"/>
                </a:lnTo>
                <a:lnTo>
                  <a:pt x="5013" y="1598"/>
                </a:lnTo>
                <a:lnTo>
                  <a:pt x="5015" y="1600"/>
                </a:lnTo>
                <a:lnTo>
                  <a:pt x="5017" y="1600"/>
                </a:lnTo>
                <a:lnTo>
                  <a:pt x="5020" y="1601"/>
                </a:lnTo>
                <a:lnTo>
                  <a:pt x="5020" y="1600"/>
                </a:lnTo>
                <a:lnTo>
                  <a:pt x="5018" y="1598"/>
                </a:lnTo>
                <a:lnTo>
                  <a:pt x="5015" y="1596"/>
                </a:lnTo>
                <a:lnTo>
                  <a:pt x="5013" y="1594"/>
                </a:lnTo>
                <a:lnTo>
                  <a:pt x="5011" y="1594"/>
                </a:lnTo>
                <a:close/>
                <a:moveTo>
                  <a:pt x="120" y="1520"/>
                </a:moveTo>
                <a:lnTo>
                  <a:pt x="120" y="1523"/>
                </a:lnTo>
                <a:lnTo>
                  <a:pt x="118" y="1527"/>
                </a:lnTo>
                <a:lnTo>
                  <a:pt x="118" y="1527"/>
                </a:lnTo>
                <a:lnTo>
                  <a:pt x="118" y="1527"/>
                </a:lnTo>
                <a:lnTo>
                  <a:pt x="118" y="1529"/>
                </a:lnTo>
                <a:lnTo>
                  <a:pt x="120" y="1530"/>
                </a:lnTo>
                <a:lnTo>
                  <a:pt x="122" y="1534"/>
                </a:lnTo>
                <a:lnTo>
                  <a:pt x="124" y="1536"/>
                </a:lnTo>
                <a:lnTo>
                  <a:pt x="126" y="1538"/>
                </a:lnTo>
                <a:lnTo>
                  <a:pt x="128" y="1540"/>
                </a:lnTo>
                <a:lnTo>
                  <a:pt x="128" y="1534"/>
                </a:lnTo>
                <a:lnTo>
                  <a:pt x="126" y="1530"/>
                </a:lnTo>
                <a:lnTo>
                  <a:pt x="126" y="1527"/>
                </a:lnTo>
                <a:lnTo>
                  <a:pt x="126" y="1525"/>
                </a:lnTo>
                <a:lnTo>
                  <a:pt x="124" y="1523"/>
                </a:lnTo>
                <a:lnTo>
                  <a:pt x="120" y="1520"/>
                </a:lnTo>
                <a:close/>
                <a:moveTo>
                  <a:pt x="5017" y="1509"/>
                </a:moveTo>
                <a:lnTo>
                  <a:pt x="5018" y="1510"/>
                </a:lnTo>
                <a:lnTo>
                  <a:pt x="5018" y="1510"/>
                </a:lnTo>
                <a:lnTo>
                  <a:pt x="5020" y="1512"/>
                </a:lnTo>
                <a:lnTo>
                  <a:pt x="5020" y="1512"/>
                </a:lnTo>
                <a:lnTo>
                  <a:pt x="5024" y="1512"/>
                </a:lnTo>
                <a:lnTo>
                  <a:pt x="5022" y="1512"/>
                </a:lnTo>
                <a:lnTo>
                  <a:pt x="5022" y="1510"/>
                </a:lnTo>
                <a:lnTo>
                  <a:pt x="5020" y="1510"/>
                </a:lnTo>
                <a:lnTo>
                  <a:pt x="5018" y="1510"/>
                </a:lnTo>
                <a:lnTo>
                  <a:pt x="5017" y="1509"/>
                </a:lnTo>
                <a:close/>
                <a:moveTo>
                  <a:pt x="4991" y="1492"/>
                </a:moveTo>
                <a:lnTo>
                  <a:pt x="4995" y="1510"/>
                </a:lnTo>
                <a:lnTo>
                  <a:pt x="5000" y="1523"/>
                </a:lnTo>
                <a:lnTo>
                  <a:pt x="5006" y="1536"/>
                </a:lnTo>
                <a:lnTo>
                  <a:pt x="5011" y="1549"/>
                </a:lnTo>
                <a:lnTo>
                  <a:pt x="5015" y="1549"/>
                </a:lnTo>
                <a:lnTo>
                  <a:pt x="5017" y="1532"/>
                </a:lnTo>
                <a:lnTo>
                  <a:pt x="5008" y="1521"/>
                </a:lnTo>
                <a:lnTo>
                  <a:pt x="5002" y="1509"/>
                </a:lnTo>
                <a:lnTo>
                  <a:pt x="5000" y="1492"/>
                </a:lnTo>
                <a:lnTo>
                  <a:pt x="4991" y="1492"/>
                </a:lnTo>
                <a:close/>
                <a:moveTo>
                  <a:pt x="120" y="1467"/>
                </a:moveTo>
                <a:lnTo>
                  <a:pt x="122" y="1469"/>
                </a:lnTo>
                <a:lnTo>
                  <a:pt x="124" y="1470"/>
                </a:lnTo>
                <a:lnTo>
                  <a:pt x="126" y="1470"/>
                </a:lnTo>
                <a:lnTo>
                  <a:pt x="128" y="1469"/>
                </a:lnTo>
                <a:lnTo>
                  <a:pt x="131" y="1467"/>
                </a:lnTo>
                <a:lnTo>
                  <a:pt x="120" y="1467"/>
                </a:lnTo>
                <a:close/>
                <a:moveTo>
                  <a:pt x="4993" y="1429"/>
                </a:moveTo>
                <a:lnTo>
                  <a:pt x="4988" y="1452"/>
                </a:lnTo>
                <a:lnTo>
                  <a:pt x="4991" y="1456"/>
                </a:lnTo>
                <a:lnTo>
                  <a:pt x="4993" y="1460"/>
                </a:lnTo>
                <a:lnTo>
                  <a:pt x="4997" y="1465"/>
                </a:lnTo>
                <a:lnTo>
                  <a:pt x="5004" y="1465"/>
                </a:lnTo>
                <a:lnTo>
                  <a:pt x="5004" y="1461"/>
                </a:lnTo>
                <a:lnTo>
                  <a:pt x="4997" y="1452"/>
                </a:lnTo>
                <a:lnTo>
                  <a:pt x="4997" y="1441"/>
                </a:lnTo>
                <a:lnTo>
                  <a:pt x="5000" y="1429"/>
                </a:lnTo>
                <a:lnTo>
                  <a:pt x="4993" y="1429"/>
                </a:lnTo>
                <a:close/>
                <a:moveTo>
                  <a:pt x="3935" y="785"/>
                </a:moveTo>
                <a:lnTo>
                  <a:pt x="3935" y="789"/>
                </a:lnTo>
                <a:lnTo>
                  <a:pt x="3937" y="792"/>
                </a:lnTo>
                <a:lnTo>
                  <a:pt x="3937" y="794"/>
                </a:lnTo>
                <a:lnTo>
                  <a:pt x="3937" y="794"/>
                </a:lnTo>
                <a:lnTo>
                  <a:pt x="3937" y="794"/>
                </a:lnTo>
                <a:lnTo>
                  <a:pt x="3938" y="796"/>
                </a:lnTo>
                <a:lnTo>
                  <a:pt x="3942" y="798"/>
                </a:lnTo>
                <a:lnTo>
                  <a:pt x="3942" y="785"/>
                </a:lnTo>
                <a:lnTo>
                  <a:pt x="3935" y="785"/>
                </a:lnTo>
                <a:close/>
                <a:moveTo>
                  <a:pt x="3809" y="703"/>
                </a:moveTo>
                <a:lnTo>
                  <a:pt x="3806" y="712"/>
                </a:lnTo>
                <a:lnTo>
                  <a:pt x="3808" y="709"/>
                </a:lnTo>
                <a:lnTo>
                  <a:pt x="3809" y="707"/>
                </a:lnTo>
                <a:lnTo>
                  <a:pt x="3809" y="705"/>
                </a:lnTo>
                <a:lnTo>
                  <a:pt x="3809" y="705"/>
                </a:lnTo>
                <a:lnTo>
                  <a:pt x="3809" y="703"/>
                </a:lnTo>
                <a:close/>
                <a:moveTo>
                  <a:pt x="3918" y="660"/>
                </a:moveTo>
                <a:lnTo>
                  <a:pt x="3911" y="670"/>
                </a:lnTo>
                <a:lnTo>
                  <a:pt x="3900" y="676"/>
                </a:lnTo>
                <a:lnTo>
                  <a:pt x="3888" y="680"/>
                </a:lnTo>
                <a:lnTo>
                  <a:pt x="3875" y="680"/>
                </a:lnTo>
                <a:lnTo>
                  <a:pt x="3864" y="683"/>
                </a:lnTo>
                <a:lnTo>
                  <a:pt x="3853" y="692"/>
                </a:lnTo>
                <a:lnTo>
                  <a:pt x="3853" y="694"/>
                </a:lnTo>
                <a:lnTo>
                  <a:pt x="3853" y="696"/>
                </a:lnTo>
                <a:lnTo>
                  <a:pt x="3853" y="698"/>
                </a:lnTo>
                <a:lnTo>
                  <a:pt x="3853" y="700"/>
                </a:lnTo>
                <a:lnTo>
                  <a:pt x="3851" y="701"/>
                </a:lnTo>
                <a:lnTo>
                  <a:pt x="3849" y="703"/>
                </a:lnTo>
                <a:lnTo>
                  <a:pt x="3844" y="710"/>
                </a:lnTo>
                <a:lnTo>
                  <a:pt x="3838" y="716"/>
                </a:lnTo>
                <a:lnTo>
                  <a:pt x="3831" y="720"/>
                </a:lnTo>
                <a:lnTo>
                  <a:pt x="3826" y="725"/>
                </a:lnTo>
                <a:lnTo>
                  <a:pt x="3820" y="732"/>
                </a:lnTo>
                <a:lnTo>
                  <a:pt x="3804" y="732"/>
                </a:lnTo>
                <a:lnTo>
                  <a:pt x="3806" y="716"/>
                </a:lnTo>
                <a:lnTo>
                  <a:pt x="3800" y="716"/>
                </a:lnTo>
                <a:lnTo>
                  <a:pt x="3789" y="725"/>
                </a:lnTo>
                <a:lnTo>
                  <a:pt x="3778" y="730"/>
                </a:lnTo>
                <a:lnTo>
                  <a:pt x="3768" y="740"/>
                </a:lnTo>
                <a:lnTo>
                  <a:pt x="3764" y="752"/>
                </a:lnTo>
                <a:lnTo>
                  <a:pt x="3760" y="767"/>
                </a:lnTo>
                <a:lnTo>
                  <a:pt x="3757" y="781"/>
                </a:lnTo>
                <a:lnTo>
                  <a:pt x="3753" y="783"/>
                </a:lnTo>
                <a:lnTo>
                  <a:pt x="3749" y="787"/>
                </a:lnTo>
                <a:lnTo>
                  <a:pt x="3746" y="790"/>
                </a:lnTo>
                <a:lnTo>
                  <a:pt x="3742" y="792"/>
                </a:lnTo>
                <a:lnTo>
                  <a:pt x="3740" y="796"/>
                </a:lnTo>
                <a:lnTo>
                  <a:pt x="3735" y="832"/>
                </a:lnTo>
                <a:lnTo>
                  <a:pt x="3724" y="838"/>
                </a:lnTo>
                <a:lnTo>
                  <a:pt x="3715" y="849"/>
                </a:lnTo>
                <a:lnTo>
                  <a:pt x="3708" y="863"/>
                </a:lnTo>
                <a:lnTo>
                  <a:pt x="3702" y="878"/>
                </a:lnTo>
                <a:lnTo>
                  <a:pt x="3711" y="878"/>
                </a:lnTo>
                <a:lnTo>
                  <a:pt x="3711" y="872"/>
                </a:lnTo>
                <a:lnTo>
                  <a:pt x="3718" y="863"/>
                </a:lnTo>
                <a:lnTo>
                  <a:pt x="3726" y="852"/>
                </a:lnTo>
                <a:lnTo>
                  <a:pt x="3731" y="843"/>
                </a:lnTo>
                <a:lnTo>
                  <a:pt x="3740" y="838"/>
                </a:lnTo>
                <a:lnTo>
                  <a:pt x="3757" y="832"/>
                </a:lnTo>
                <a:lnTo>
                  <a:pt x="3760" y="841"/>
                </a:lnTo>
                <a:lnTo>
                  <a:pt x="3764" y="849"/>
                </a:lnTo>
                <a:lnTo>
                  <a:pt x="3769" y="854"/>
                </a:lnTo>
                <a:lnTo>
                  <a:pt x="3771" y="865"/>
                </a:lnTo>
                <a:lnTo>
                  <a:pt x="3762" y="881"/>
                </a:lnTo>
                <a:lnTo>
                  <a:pt x="3758" y="898"/>
                </a:lnTo>
                <a:lnTo>
                  <a:pt x="3760" y="912"/>
                </a:lnTo>
                <a:lnTo>
                  <a:pt x="3762" y="927"/>
                </a:lnTo>
                <a:lnTo>
                  <a:pt x="3760" y="941"/>
                </a:lnTo>
                <a:lnTo>
                  <a:pt x="3758" y="943"/>
                </a:lnTo>
                <a:lnTo>
                  <a:pt x="3755" y="947"/>
                </a:lnTo>
                <a:lnTo>
                  <a:pt x="3751" y="950"/>
                </a:lnTo>
                <a:lnTo>
                  <a:pt x="3748" y="952"/>
                </a:lnTo>
                <a:lnTo>
                  <a:pt x="3746" y="956"/>
                </a:lnTo>
                <a:lnTo>
                  <a:pt x="3744" y="958"/>
                </a:lnTo>
                <a:lnTo>
                  <a:pt x="3744" y="1001"/>
                </a:lnTo>
                <a:lnTo>
                  <a:pt x="3742" y="1020"/>
                </a:lnTo>
                <a:lnTo>
                  <a:pt x="3742" y="1043"/>
                </a:lnTo>
                <a:lnTo>
                  <a:pt x="3740" y="1069"/>
                </a:lnTo>
                <a:lnTo>
                  <a:pt x="3737" y="1089"/>
                </a:lnTo>
                <a:lnTo>
                  <a:pt x="3735" y="1103"/>
                </a:lnTo>
                <a:lnTo>
                  <a:pt x="3738" y="1109"/>
                </a:lnTo>
                <a:lnTo>
                  <a:pt x="3742" y="1114"/>
                </a:lnTo>
                <a:lnTo>
                  <a:pt x="3748" y="1120"/>
                </a:lnTo>
                <a:lnTo>
                  <a:pt x="3751" y="1125"/>
                </a:lnTo>
                <a:lnTo>
                  <a:pt x="3755" y="1130"/>
                </a:lnTo>
                <a:lnTo>
                  <a:pt x="3751" y="1163"/>
                </a:lnTo>
                <a:lnTo>
                  <a:pt x="3755" y="1187"/>
                </a:lnTo>
                <a:lnTo>
                  <a:pt x="3760" y="1212"/>
                </a:lnTo>
                <a:lnTo>
                  <a:pt x="3769" y="1236"/>
                </a:lnTo>
                <a:lnTo>
                  <a:pt x="3778" y="1258"/>
                </a:lnTo>
                <a:lnTo>
                  <a:pt x="3791" y="1272"/>
                </a:lnTo>
                <a:lnTo>
                  <a:pt x="3797" y="1276"/>
                </a:lnTo>
                <a:lnTo>
                  <a:pt x="3802" y="1278"/>
                </a:lnTo>
                <a:lnTo>
                  <a:pt x="3806" y="1278"/>
                </a:lnTo>
                <a:lnTo>
                  <a:pt x="3811" y="1276"/>
                </a:lnTo>
                <a:lnTo>
                  <a:pt x="3829" y="1270"/>
                </a:lnTo>
                <a:lnTo>
                  <a:pt x="3848" y="1261"/>
                </a:lnTo>
                <a:lnTo>
                  <a:pt x="3860" y="1252"/>
                </a:lnTo>
                <a:lnTo>
                  <a:pt x="3866" y="1241"/>
                </a:lnTo>
                <a:lnTo>
                  <a:pt x="3873" y="1223"/>
                </a:lnTo>
                <a:lnTo>
                  <a:pt x="3882" y="1200"/>
                </a:lnTo>
                <a:lnTo>
                  <a:pt x="3889" y="1176"/>
                </a:lnTo>
                <a:lnTo>
                  <a:pt x="3895" y="1150"/>
                </a:lnTo>
                <a:lnTo>
                  <a:pt x="3898" y="1129"/>
                </a:lnTo>
                <a:lnTo>
                  <a:pt x="3897" y="1110"/>
                </a:lnTo>
                <a:lnTo>
                  <a:pt x="3886" y="1078"/>
                </a:lnTo>
                <a:lnTo>
                  <a:pt x="3873" y="1047"/>
                </a:lnTo>
                <a:lnTo>
                  <a:pt x="3857" y="1018"/>
                </a:lnTo>
                <a:lnTo>
                  <a:pt x="3849" y="1018"/>
                </a:lnTo>
                <a:lnTo>
                  <a:pt x="3846" y="1005"/>
                </a:lnTo>
                <a:lnTo>
                  <a:pt x="3849" y="996"/>
                </a:lnTo>
                <a:lnTo>
                  <a:pt x="3853" y="985"/>
                </a:lnTo>
                <a:lnTo>
                  <a:pt x="3858" y="974"/>
                </a:lnTo>
                <a:lnTo>
                  <a:pt x="3857" y="961"/>
                </a:lnTo>
                <a:lnTo>
                  <a:pt x="3855" y="961"/>
                </a:lnTo>
                <a:lnTo>
                  <a:pt x="3853" y="960"/>
                </a:lnTo>
                <a:lnTo>
                  <a:pt x="3851" y="958"/>
                </a:lnTo>
                <a:lnTo>
                  <a:pt x="3848" y="956"/>
                </a:lnTo>
                <a:lnTo>
                  <a:pt x="3846" y="954"/>
                </a:lnTo>
                <a:lnTo>
                  <a:pt x="3844" y="954"/>
                </a:lnTo>
                <a:lnTo>
                  <a:pt x="3844" y="940"/>
                </a:lnTo>
                <a:lnTo>
                  <a:pt x="3851" y="927"/>
                </a:lnTo>
                <a:lnTo>
                  <a:pt x="3858" y="916"/>
                </a:lnTo>
                <a:lnTo>
                  <a:pt x="3866" y="905"/>
                </a:lnTo>
                <a:lnTo>
                  <a:pt x="3862" y="845"/>
                </a:lnTo>
                <a:lnTo>
                  <a:pt x="3877" y="838"/>
                </a:lnTo>
                <a:lnTo>
                  <a:pt x="3880" y="829"/>
                </a:lnTo>
                <a:lnTo>
                  <a:pt x="3880" y="820"/>
                </a:lnTo>
                <a:lnTo>
                  <a:pt x="3882" y="812"/>
                </a:lnTo>
                <a:lnTo>
                  <a:pt x="3886" y="805"/>
                </a:lnTo>
                <a:lnTo>
                  <a:pt x="3902" y="805"/>
                </a:lnTo>
                <a:lnTo>
                  <a:pt x="3909" y="781"/>
                </a:lnTo>
                <a:lnTo>
                  <a:pt x="3922" y="769"/>
                </a:lnTo>
                <a:lnTo>
                  <a:pt x="3938" y="758"/>
                </a:lnTo>
                <a:lnTo>
                  <a:pt x="3953" y="747"/>
                </a:lnTo>
                <a:lnTo>
                  <a:pt x="3968" y="736"/>
                </a:lnTo>
                <a:lnTo>
                  <a:pt x="3962" y="723"/>
                </a:lnTo>
                <a:lnTo>
                  <a:pt x="3964" y="709"/>
                </a:lnTo>
                <a:lnTo>
                  <a:pt x="3971" y="698"/>
                </a:lnTo>
                <a:lnTo>
                  <a:pt x="3980" y="689"/>
                </a:lnTo>
                <a:lnTo>
                  <a:pt x="3991" y="685"/>
                </a:lnTo>
                <a:lnTo>
                  <a:pt x="3991" y="680"/>
                </a:lnTo>
                <a:lnTo>
                  <a:pt x="3978" y="676"/>
                </a:lnTo>
                <a:lnTo>
                  <a:pt x="3966" y="670"/>
                </a:lnTo>
                <a:lnTo>
                  <a:pt x="3955" y="665"/>
                </a:lnTo>
                <a:lnTo>
                  <a:pt x="3938" y="661"/>
                </a:lnTo>
                <a:lnTo>
                  <a:pt x="3918" y="660"/>
                </a:lnTo>
                <a:close/>
                <a:moveTo>
                  <a:pt x="295" y="238"/>
                </a:moveTo>
                <a:lnTo>
                  <a:pt x="297" y="238"/>
                </a:lnTo>
                <a:lnTo>
                  <a:pt x="298" y="240"/>
                </a:lnTo>
                <a:lnTo>
                  <a:pt x="298" y="240"/>
                </a:lnTo>
                <a:lnTo>
                  <a:pt x="300" y="240"/>
                </a:lnTo>
                <a:lnTo>
                  <a:pt x="304" y="241"/>
                </a:lnTo>
                <a:lnTo>
                  <a:pt x="302" y="240"/>
                </a:lnTo>
                <a:lnTo>
                  <a:pt x="300" y="240"/>
                </a:lnTo>
                <a:lnTo>
                  <a:pt x="300" y="240"/>
                </a:lnTo>
                <a:lnTo>
                  <a:pt x="298" y="238"/>
                </a:lnTo>
                <a:lnTo>
                  <a:pt x="295" y="238"/>
                </a:lnTo>
                <a:close/>
                <a:moveTo>
                  <a:pt x="458" y="209"/>
                </a:moveTo>
                <a:lnTo>
                  <a:pt x="458" y="216"/>
                </a:lnTo>
                <a:lnTo>
                  <a:pt x="457" y="220"/>
                </a:lnTo>
                <a:lnTo>
                  <a:pt x="455" y="221"/>
                </a:lnTo>
                <a:lnTo>
                  <a:pt x="453" y="225"/>
                </a:lnTo>
                <a:lnTo>
                  <a:pt x="451" y="229"/>
                </a:lnTo>
                <a:lnTo>
                  <a:pt x="458" y="229"/>
                </a:lnTo>
                <a:lnTo>
                  <a:pt x="458" y="221"/>
                </a:lnTo>
                <a:lnTo>
                  <a:pt x="460" y="218"/>
                </a:lnTo>
                <a:lnTo>
                  <a:pt x="462" y="216"/>
                </a:lnTo>
                <a:lnTo>
                  <a:pt x="462" y="214"/>
                </a:lnTo>
                <a:lnTo>
                  <a:pt x="460" y="212"/>
                </a:lnTo>
                <a:lnTo>
                  <a:pt x="458" y="209"/>
                </a:lnTo>
                <a:close/>
                <a:moveTo>
                  <a:pt x="466" y="172"/>
                </a:moveTo>
                <a:lnTo>
                  <a:pt x="464" y="176"/>
                </a:lnTo>
                <a:lnTo>
                  <a:pt x="462" y="178"/>
                </a:lnTo>
                <a:lnTo>
                  <a:pt x="460" y="181"/>
                </a:lnTo>
                <a:lnTo>
                  <a:pt x="460" y="183"/>
                </a:lnTo>
                <a:lnTo>
                  <a:pt x="460" y="187"/>
                </a:lnTo>
                <a:lnTo>
                  <a:pt x="458" y="192"/>
                </a:lnTo>
                <a:lnTo>
                  <a:pt x="468" y="198"/>
                </a:lnTo>
                <a:lnTo>
                  <a:pt x="466" y="192"/>
                </a:lnTo>
                <a:lnTo>
                  <a:pt x="466" y="189"/>
                </a:lnTo>
                <a:lnTo>
                  <a:pt x="466" y="185"/>
                </a:lnTo>
                <a:lnTo>
                  <a:pt x="466" y="181"/>
                </a:lnTo>
                <a:lnTo>
                  <a:pt x="468" y="178"/>
                </a:lnTo>
                <a:lnTo>
                  <a:pt x="468" y="174"/>
                </a:lnTo>
                <a:lnTo>
                  <a:pt x="466" y="172"/>
                </a:lnTo>
                <a:close/>
                <a:moveTo>
                  <a:pt x="513" y="0"/>
                </a:moveTo>
                <a:lnTo>
                  <a:pt x="529" y="10"/>
                </a:lnTo>
                <a:lnTo>
                  <a:pt x="553" y="20"/>
                </a:lnTo>
                <a:lnTo>
                  <a:pt x="580" y="25"/>
                </a:lnTo>
                <a:lnTo>
                  <a:pt x="608" y="29"/>
                </a:lnTo>
                <a:lnTo>
                  <a:pt x="635" y="34"/>
                </a:lnTo>
                <a:lnTo>
                  <a:pt x="657" y="40"/>
                </a:lnTo>
                <a:lnTo>
                  <a:pt x="740" y="65"/>
                </a:lnTo>
                <a:lnTo>
                  <a:pt x="824" y="85"/>
                </a:lnTo>
                <a:lnTo>
                  <a:pt x="911" y="101"/>
                </a:lnTo>
                <a:lnTo>
                  <a:pt x="998" y="118"/>
                </a:lnTo>
                <a:lnTo>
                  <a:pt x="1088" y="138"/>
                </a:lnTo>
                <a:lnTo>
                  <a:pt x="1158" y="152"/>
                </a:lnTo>
                <a:lnTo>
                  <a:pt x="1233" y="165"/>
                </a:lnTo>
                <a:lnTo>
                  <a:pt x="1309" y="178"/>
                </a:lnTo>
                <a:lnTo>
                  <a:pt x="1386" y="192"/>
                </a:lnTo>
                <a:lnTo>
                  <a:pt x="1457" y="210"/>
                </a:lnTo>
                <a:lnTo>
                  <a:pt x="1549" y="218"/>
                </a:lnTo>
                <a:lnTo>
                  <a:pt x="1602" y="229"/>
                </a:lnTo>
                <a:lnTo>
                  <a:pt x="1660" y="236"/>
                </a:lnTo>
                <a:lnTo>
                  <a:pt x="1717" y="243"/>
                </a:lnTo>
                <a:lnTo>
                  <a:pt x="1771" y="254"/>
                </a:lnTo>
                <a:lnTo>
                  <a:pt x="1904" y="261"/>
                </a:lnTo>
                <a:lnTo>
                  <a:pt x="1949" y="270"/>
                </a:lnTo>
                <a:lnTo>
                  <a:pt x="2000" y="276"/>
                </a:lnTo>
                <a:lnTo>
                  <a:pt x="2053" y="280"/>
                </a:lnTo>
                <a:lnTo>
                  <a:pt x="2104" y="283"/>
                </a:lnTo>
                <a:lnTo>
                  <a:pt x="2149" y="290"/>
                </a:lnTo>
                <a:lnTo>
                  <a:pt x="2228" y="290"/>
                </a:lnTo>
                <a:lnTo>
                  <a:pt x="2262" y="296"/>
                </a:lnTo>
                <a:lnTo>
                  <a:pt x="2300" y="294"/>
                </a:lnTo>
                <a:lnTo>
                  <a:pt x="2338" y="294"/>
                </a:lnTo>
                <a:lnTo>
                  <a:pt x="2378" y="294"/>
                </a:lnTo>
                <a:lnTo>
                  <a:pt x="2417" y="300"/>
                </a:lnTo>
                <a:lnTo>
                  <a:pt x="2437" y="301"/>
                </a:lnTo>
                <a:lnTo>
                  <a:pt x="2458" y="301"/>
                </a:lnTo>
                <a:lnTo>
                  <a:pt x="2484" y="300"/>
                </a:lnTo>
                <a:lnTo>
                  <a:pt x="2506" y="303"/>
                </a:lnTo>
                <a:lnTo>
                  <a:pt x="2548" y="309"/>
                </a:lnTo>
                <a:lnTo>
                  <a:pt x="2595" y="310"/>
                </a:lnTo>
                <a:lnTo>
                  <a:pt x="2642" y="310"/>
                </a:lnTo>
                <a:lnTo>
                  <a:pt x="2691" y="310"/>
                </a:lnTo>
                <a:lnTo>
                  <a:pt x="2762" y="314"/>
                </a:lnTo>
                <a:lnTo>
                  <a:pt x="2835" y="312"/>
                </a:lnTo>
                <a:lnTo>
                  <a:pt x="2908" y="312"/>
                </a:lnTo>
                <a:lnTo>
                  <a:pt x="2978" y="312"/>
                </a:lnTo>
                <a:lnTo>
                  <a:pt x="2978" y="260"/>
                </a:lnTo>
                <a:lnTo>
                  <a:pt x="3011" y="263"/>
                </a:lnTo>
                <a:lnTo>
                  <a:pt x="3013" y="267"/>
                </a:lnTo>
                <a:lnTo>
                  <a:pt x="3015" y="269"/>
                </a:lnTo>
                <a:lnTo>
                  <a:pt x="3015" y="270"/>
                </a:lnTo>
                <a:lnTo>
                  <a:pt x="3017" y="272"/>
                </a:lnTo>
                <a:lnTo>
                  <a:pt x="3020" y="272"/>
                </a:lnTo>
                <a:lnTo>
                  <a:pt x="3024" y="276"/>
                </a:lnTo>
                <a:lnTo>
                  <a:pt x="3026" y="303"/>
                </a:lnTo>
                <a:lnTo>
                  <a:pt x="3029" y="329"/>
                </a:lnTo>
                <a:lnTo>
                  <a:pt x="3035" y="349"/>
                </a:lnTo>
                <a:lnTo>
                  <a:pt x="3060" y="354"/>
                </a:lnTo>
                <a:lnTo>
                  <a:pt x="3084" y="358"/>
                </a:lnTo>
                <a:lnTo>
                  <a:pt x="3106" y="365"/>
                </a:lnTo>
                <a:lnTo>
                  <a:pt x="3124" y="376"/>
                </a:lnTo>
                <a:lnTo>
                  <a:pt x="3155" y="367"/>
                </a:lnTo>
                <a:lnTo>
                  <a:pt x="3182" y="365"/>
                </a:lnTo>
                <a:lnTo>
                  <a:pt x="3208" y="370"/>
                </a:lnTo>
                <a:lnTo>
                  <a:pt x="3229" y="381"/>
                </a:lnTo>
                <a:lnTo>
                  <a:pt x="3249" y="401"/>
                </a:lnTo>
                <a:lnTo>
                  <a:pt x="3260" y="394"/>
                </a:lnTo>
                <a:lnTo>
                  <a:pt x="3273" y="394"/>
                </a:lnTo>
                <a:lnTo>
                  <a:pt x="3286" y="400"/>
                </a:lnTo>
                <a:lnTo>
                  <a:pt x="3300" y="407"/>
                </a:lnTo>
                <a:lnTo>
                  <a:pt x="3315" y="416"/>
                </a:lnTo>
                <a:lnTo>
                  <a:pt x="3328" y="425"/>
                </a:lnTo>
                <a:lnTo>
                  <a:pt x="3338" y="429"/>
                </a:lnTo>
                <a:lnTo>
                  <a:pt x="3355" y="416"/>
                </a:lnTo>
                <a:lnTo>
                  <a:pt x="3373" y="405"/>
                </a:lnTo>
                <a:lnTo>
                  <a:pt x="3397" y="401"/>
                </a:lnTo>
                <a:lnTo>
                  <a:pt x="3397" y="405"/>
                </a:lnTo>
                <a:lnTo>
                  <a:pt x="3397" y="407"/>
                </a:lnTo>
                <a:lnTo>
                  <a:pt x="3398" y="409"/>
                </a:lnTo>
                <a:lnTo>
                  <a:pt x="3398" y="410"/>
                </a:lnTo>
                <a:lnTo>
                  <a:pt x="3400" y="412"/>
                </a:lnTo>
                <a:lnTo>
                  <a:pt x="3408" y="414"/>
                </a:lnTo>
                <a:lnTo>
                  <a:pt x="3426" y="416"/>
                </a:lnTo>
                <a:lnTo>
                  <a:pt x="3449" y="418"/>
                </a:lnTo>
                <a:lnTo>
                  <a:pt x="3475" y="420"/>
                </a:lnTo>
                <a:lnTo>
                  <a:pt x="3498" y="420"/>
                </a:lnTo>
                <a:lnTo>
                  <a:pt x="3520" y="421"/>
                </a:lnTo>
                <a:lnTo>
                  <a:pt x="3533" y="421"/>
                </a:lnTo>
                <a:lnTo>
                  <a:pt x="3537" y="438"/>
                </a:lnTo>
                <a:lnTo>
                  <a:pt x="3518" y="443"/>
                </a:lnTo>
                <a:lnTo>
                  <a:pt x="3498" y="450"/>
                </a:lnTo>
                <a:lnTo>
                  <a:pt x="3480" y="461"/>
                </a:lnTo>
                <a:lnTo>
                  <a:pt x="3464" y="469"/>
                </a:lnTo>
                <a:lnTo>
                  <a:pt x="3444" y="478"/>
                </a:lnTo>
                <a:lnTo>
                  <a:pt x="3422" y="483"/>
                </a:lnTo>
                <a:lnTo>
                  <a:pt x="3404" y="494"/>
                </a:lnTo>
                <a:lnTo>
                  <a:pt x="3380" y="514"/>
                </a:lnTo>
                <a:lnTo>
                  <a:pt x="3360" y="538"/>
                </a:lnTo>
                <a:lnTo>
                  <a:pt x="3340" y="563"/>
                </a:lnTo>
                <a:lnTo>
                  <a:pt x="3317" y="589"/>
                </a:lnTo>
                <a:lnTo>
                  <a:pt x="3289" y="610"/>
                </a:lnTo>
                <a:lnTo>
                  <a:pt x="3289" y="614"/>
                </a:lnTo>
                <a:lnTo>
                  <a:pt x="3295" y="614"/>
                </a:lnTo>
                <a:lnTo>
                  <a:pt x="3297" y="616"/>
                </a:lnTo>
                <a:lnTo>
                  <a:pt x="3297" y="616"/>
                </a:lnTo>
                <a:lnTo>
                  <a:pt x="3298" y="618"/>
                </a:lnTo>
                <a:lnTo>
                  <a:pt x="3298" y="618"/>
                </a:lnTo>
                <a:lnTo>
                  <a:pt x="3302" y="618"/>
                </a:lnTo>
                <a:lnTo>
                  <a:pt x="3311" y="614"/>
                </a:lnTo>
                <a:lnTo>
                  <a:pt x="3326" y="607"/>
                </a:lnTo>
                <a:lnTo>
                  <a:pt x="3344" y="598"/>
                </a:lnTo>
                <a:lnTo>
                  <a:pt x="3362" y="590"/>
                </a:lnTo>
                <a:lnTo>
                  <a:pt x="3380" y="583"/>
                </a:lnTo>
                <a:lnTo>
                  <a:pt x="3393" y="580"/>
                </a:lnTo>
                <a:lnTo>
                  <a:pt x="3400" y="578"/>
                </a:lnTo>
                <a:lnTo>
                  <a:pt x="3406" y="581"/>
                </a:lnTo>
                <a:lnTo>
                  <a:pt x="3409" y="583"/>
                </a:lnTo>
                <a:lnTo>
                  <a:pt x="3411" y="585"/>
                </a:lnTo>
                <a:lnTo>
                  <a:pt x="3411" y="589"/>
                </a:lnTo>
                <a:lnTo>
                  <a:pt x="3411" y="594"/>
                </a:lnTo>
                <a:lnTo>
                  <a:pt x="3411" y="603"/>
                </a:lnTo>
                <a:lnTo>
                  <a:pt x="3409" y="607"/>
                </a:lnTo>
                <a:lnTo>
                  <a:pt x="3406" y="612"/>
                </a:lnTo>
                <a:lnTo>
                  <a:pt x="3404" y="618"/>
                </a:lnTo>
                <a:lnTo>
                  <a:pt x="3408" y="618"/>
                </a:lnTo>
                <a:lnTo>
                  <a:pt x="3417" y="618"/>
                </a:lnTo>
                <a:lnTo>
                  <a:pt x="3426" y="621"/>
                </a:lnTo>
                <a:lnTo>
                  <a:pt x="3437" y="623"/>
                </a:lnTo>
                <a:lnTo>
                  <a:pt x="3448" y="623"/>
                </a:lnTo>
                <a:lnTo>
                  <a:pt x="3462" y="614"/>
                </a:lnTo>
                <a:lnTo>
                  <a:pt x="3473" y="603"/>
                </a:lnTo>
                <a:lnTo>
                  <a:pt x="3486" y="590"/>
                </a:lnTo>
                <a:lnTo>
                  <a:pt x="3497" y="583"/>
                </a:lnTo>
                <a:lnTo>
                  <a:pt x="3542" y="578"/>
                </a:lnTo>
                <a:lnTo>
                  <a:pt x="3558" y="567"/>
                </a:lnTo>
                <a:lnTo>
                  <a:pt x="3571" y="550"/>
                </a:lnTo>
                <a:lnTo>
                  <a:pt x="3586" y="534"/>
                </a:lnTo>
                <a:lnTo>
                  <a:pt x="3602" y="521"/>
                </a:lnTo>
                <a:lnTo>
                  <a:pt x="3638" y="563"/>
                </a:lnTo>
                <a:lnTo>
                  <a:pt x="3648" y="558"/>
                </a:lnTo>
                <a:lnTo>
                  <a:pt x="3660" y="556"/>
                </a:lnTo>
                <a:lnTo>
                  <a:pt x="3675" y="558"/>
                </a:lnTo>
                <a:lnTo>
                  <a:pt x="3691" y="558"/>
                </a:lnTo>
                <a:lnTo>
                  <a:pt x="3695" y="561"/>
                </a:lnTo>
                <a:lnTo>
                  <a:pt x="3700" y="565"/>
                </a:lnTo>
                <a:lnTo>
                  <a:pt x="3704" y="565"/>
                </a:lnTo>
                <a:lnTo>
                  <a:pt x="3708" y="567"/>
                </a:lnTo>
                <a:lnTo>
                  <a:pt x="3711" y="570"/>
                </a:lnTo>
                <a:lnTo>
                  <a:pt x="3720" y="580"/>
                </a:lnTo>
                <a:lnTo>
                  <a:pt x="3726" y="589"/>
                </a:lnTo>
                <a:lnTo>
                  <a:pt x="3731" y="598"/>
                </a:lnTo>
                <a:lnTo>
                  <a:pt x="3740" y="603"/>
                </a:lnTo>
                <a:lnTo>
                  <a:pt x="3757" y="607"/>
                </a:lnTo>
                <a:lnTo>
                  <a:pt x="3762" y="605"/>
                </a:lnTo>
                <a:lnTo>
                  <a:pt x="3766" y="603"/>
                </a:lnTo>
                <a:lnTo>
                  <a:pt x="3771" y="603"/>
                </a:lnTo>
                <a:lnTo>
                  <a:pt x="3775" y="603"/>
                </a:lnTo>
                <a:lnTo>
                  <a:pt x="3780" y="605"/>
                </a:lnTo>
                <a:lnTo>
                  <a:pt x="3786" y="607"/>
                </a:lnTo>
                <a:lnTo>
                  <a:pt x="3797" y="590"/>
                </a:lnTo>
                <a:lnTo>
                  <a:pt x="3809" y="580"/>
                </a:lnTo>
                <a:lnTo>
                  <a:pt x="3824" y="574"/>
                </a:lnTo>
                <a:lnTo>
                  <a:pt x="3840" y="570"/>
                </a:lnTo>
                <a:lnTo>
                  <a:pt x="3860" y="567"/>
                </a:lnTo>
                <a:lnTo>
                  <a:pt x="3882" y="563"/>
                </a:lnTo>
                <a:lnTo>
                  <a:pt x="3897" y="558"/>
                </a:lnTo>
                <a:lnTo>
                  <a:pt x="3909" y="550"/>
                </a:lnTo>
                <a:lnTo>
                  <a:pt x="3924" y="545"/>
                </a:lnTo>
                <a:lnTo>
                  <a:pt x="3944" y="543"/>
                </a:lnTo>
                <a:lnTo>
                  <a:pt x="3944" y="583"/>
                </a:lnTo>
                <a:lnTo>
                  <a:pt x="3964" y="581"/>
                </a:lnTo>
                <a:lnTo>
                  <a:pt x="3980" y="580"/>
                </a:lnTo>
                <a:lnTo>
                  <a:pt x="3995" y="578"/>
                </a:lnTo>
                <a:lnTo>
                  <a:pt x="4013" y="576"/>
                </a:lnTo>
                <a:lnTo>
                  <a:pt x="4017" y="587"/>
                </a:lnTo>
                <a:lnTo>
                  <a:pt x="4022" y="603"/>
                </a:lnTo>
                <a:lnTo>
                  <a:pt x="4029" y="616"/>
                </a:lnTo>
                <a:lnTo>
                  <a:pt x="4037" y="621"/>
                </a:lnTo>
                <a:lnTo>
                  <a:pt x="4048" y="625"/>
                </a:lnTo>
                <a:lnTo>
                  <a:pt x="4058" y="630"/>
                </a:lnTo>
                <a:lnTo>
                  <a:pt x="4069" y="636"/>
                </a:lnTo>
                <a:lnTo>
                  <a:pt x="4077" y="643"/>
                </a:lnTo>
                <a:lnTo>
                  <a:pt x="4082" y="656"/>
                </a:lnTo>
                <a:lnTo>
                  <a:pt x="4066" y="660"/>
                </a:lnTo>
                <a:lnTo>
                  <a:pt x="4046" y="660"/>
                </a:lnTo>
                <a:lnTo>
                  <a:pt x="4024" y="660"/>
                </a:lnTo>
                <a:lnTo>
                  <a:pt x="4004" y="660"/>
                </a:lnTo>
                <a:lnTo>
                  <a:pt x="4004" y="680"/>
                </a:lnTo>
                <a:lnTo>
                  <a:pt x="4048" y="700"/>
                </a:lnTo>
                <a:lnTo>
                  <a:pt x="4093" y="716"/>
                </a:lnTo>
                <a:lnTo>
                  <a:pt x="4142" y="729"/>
                </a:lnTo>
                <a:lnTo>
                  <a:pt x="4146" y="740"/>
                </a:lnTo>
                <a:lnTo>
                  <a:pt x="4149" y="747"/>
                </a:lnTo>
                <a:lnTo>
                  <a:pt x="4151" y="756"/>
                </a:lnTo>
                <a:lnTo>
                  <a:pt x="4155" y="769"/>
                </a:lnTo>
                <a:lnTo>
                  <a:pt x="4151" y="770"/>
                </a:lnTo>
                <a:lnTo>
                  <a:pt x="4149" y="772"/>
                </a:lnTo>
                <a:lnTo>
                  <a:pt x="4149" y="774"/>
                </a:lnTo>
                <a:lnTo>
                  <a:pt x="4148" y="776"/>
                </a:lnTo>
                <a:lnTo>
                  <a:pt x="4148" y="778"/>
                </a:lnTo>
                <a:lnTo>
                  <a:pt x="4146" y="781"/>
                </a:lnTo>
                <a:lnTo>
                  <a:pt x="4157" y="794"/>
                </a:lnTo>
                <a:lnTo>
                  <a:pt x="4164" y="810"/>
                </a:lnTo>
                <a:lnTo>
                  <a:pt x="4168" y="830"/>
                </a:lnTo>
                <a:lnTo>
                  <a:pt x="4169" y="852"/>
                </a:lnTo>
                <a:lnTo>
                  <a:pt x="4169" y="874"/>
                </a:lnTo>
                <a:lnTo>
                  <a:pt x="4158" y="874"/>
                </a:lnTo>
                <a:lnTo>
                  <a:pt x="4153" y="887"/>
                </a:lnTo>
                <a:lnTo>
                  <a:pt x="4151" y="901"/>
                </a:lnTo>
                <a:lnTo>
                  <a:pt x="4146" y="914"/>
                </a:lnTo>
                <a:lnTo>
                  <a:pt x="4138" y="921"/>
                </a:lnTo>
                <a:lnTo>
                  <a:pt x="4133" y="927"/>
                </a:lnTo>
                <a:lnTo>
                  <a:pt x="4128" y="929"/>
                </a:lnTo>
                <a:lnTo>
                  <a:pt x="4124" y="934"/>
                </a:lnTo>
                <a:lnTo>
                  <a:pt x="4122" y="943"/>
                </a:lnTo>
                <a:lnTo>
                  <a:pt x="4120" y="960"/>
                </a:lnTo>
                <a:lnTo>
                  <a:pt x="4126" y="960"/>
                </a:lnTo>
                <a:lnTo>
                  <a:pt x="4129" y="961"/>
                </a:lnTo>
                <a:lnTo>
                  <a:pt x="4135" y="961"/>
                </a:lnTo>
                <a:lnTo>
                  <a:pt x="4140" y="963"/>
                </a:lnTo>
                <a:lnTo>
                  <a:pt x="4157" y="940"/>
                </a:lnTo>
                <a:lnTo>
                  <a:pt x="4177" y="918"/>
                </a:lnTo>
                <a:lnTo>
                  <a:pt x="4204" y="901"/>
                </a:lnTo>
                <a:lnTo>
                  <a:pt x="4235" y="894"/>
                </a:lnTo>
                <a:lnTo>
                  <a:pt x="4240" y="901"/>
                </a:lnTo>
                <a:lnTo>
                  <a:pt x="4246" y="907"/>
                </a:lnTo>
                <a:lnTo>
                  <a:pt x="4253" y="912"/>
                </a:lnTo>
                <a:lnTo>
                  <a:pt x="4258" y="916"/>
                </a:lnTo>
                <a:lnTo>
                  <a:pt x="4262" y="923"/>
                </a:lnTo>
                <a:lnTo>
                  <a:pt x="4268" y="936"/>
                </a:lnTo>
                <a:lnTo>
                  <a:pt x="4268" y="950"/>
                </a:lnTo>
                <a:lnTo>
                  <a:pt x="4271" y="967"/>
                </a:lnTo>
                <a:lnTo>
                  <a:pt x="4275" y="981"/>
                </a:lnTo>
                <a:lnTo>
                  <a:pt x="4282" y="1000"/>
                </a:lnTo>
                <a:lnTo>
                  <a:pt x="4288" y="1018"/>
                </a:lnTo>
                <a:lnTo>
                  <a:pt x="4295" y="1032"/>
                </a:lnTo>
                <a:lnTo>
                  <a:pt x="4302" y="1032"/>
                </a:lnTo>
                <a:lnTo>
                  <a:pt x="4306" y="1041"/>
                </a:lnTo>
                <a:lnTo>
                  <a:pt x="4306" y="1056"/>
                </a:lnTo>
                <a:lnTo>
                  <a:pt x="4304" y="1072"/>
                </a:lnTo>
                <a:lnTo>
                  <a:pt x="4300" y="1085"/>
                </a:lnTo>
                <a:lnTo>
                  <a:pt x="4298" y="1092"/>
                </a:lnTo>
                <a:lnTo>
                  <a:pt x="4297" y="1100"/>
                </a:lnTo>
                <a:lnTo>
                  <a:pt x="4293" y="1105"/>
                </a:lnTo>
                <a:lnTo>
                  <a:pt x="4289" y="1109"/>
                </a:lnTo>
                <a:lnTo>
                  <a:pt x="4282" y="1110"/>
                </a:lnTo>
                <a:lnTo>
                  <a:pt x="4275" y="1112"/>
                </a:lnTo>
                <a:lnTo>
                  <a:pt x="4273" y="1109"/>
                </a:lnTo>
                <a:lnTo>
                  <a:pt x="4273" y="1105"/>
                </a:lnTo>
                <a:lnTo>
                  <a:pt x="4273" y="1103"/>
                </a:lnTo>
                <a:lnTo>
                  <a:pt x="4271" y="1101"/>
                </a:lnTo>
                <a:lnTo>
                  <a:pt x="4269" y="1100"/>
                </a:lnTo>
                <a:lnTo>
                  <a:pt x="4269" y="1109"/>
                </a:lnTo>
                <a:lnTo>
                  <a:pt x="4268" y="1112"/>
                </a:lnTo>
                <a:lnTo>
                  <a:pt x="4262" y="1116"/>
                </a:lnTo>
                <a:lnTo>
                  <a:pt x="4258" y="1120"/>
                </a:lnTo>
                <a:lnTo>
                  <a:pt x="4253" y="1123"/>
                </a:lnTo>
                <a:lnTo>
                  <a:pt x="4249" y="1129"/>
                </a:lnTo>
                <a:lnTo>
                  <a:pt x="4229" y="1145"/>
                </a:lnTo>
                <a:lnTo>
                  <a:pt x="4229" y="1185"/>
                </a:lnTo>
                <a:lnTo>
                  <a:pt x="4224" y="1194"/>
                </a:lnTo>
                <a:lnTo>
                  <a:pt x="4218" y="1201"/>
                </a:lnTo>
                <a:lnTo>
                  <a:pt x="4213" y="1210"/>
                </a:lnTo>
                <a:lnTo>
                  <a:pt x="4209" y="1225"/>
                </a:lnTo>
                <a:lnTo>
                  <a:pt x="4233" y="1229"/>
                </a:lnTo>
                <a:lnTo>
                  <a:pt x="4251" y="1234"/>
                </a:lnTo>
                <a:lnTo>
                  <a:pt x="4269" y="1240"/>
                </a:lnTo>
                <a:lnTo>
                  <a:pt x="4288" y="1245"/>
                </a:lnTo>
                <a:lnTo>
                  <a:pt x="4309" y="1249"/>
                </a:lnTo>
                <a:lnTo>
                  <a:pt x="4322" y="1240"/>
                </a:lnTo>
                <a:lnTo>
                  <a:pt x="4333" y="1234"/>
                </a:lnTo>
                <a:lnTo>
                  <a:pt x="4342" y="1234"/>
                </a:lnTo>
                <a:lnTo>
                  <a:pt x="4351" y="1234"/>
                </a:lnTo>
                <a:lnTo>
                  <a:pt x="4362" y="1234"/>
                </a:lnTo>
                <a:lnTo>
                  <a:pt x="4375" y="1229"/>
                </a:lnTo>
                <a:lnTo>
                  <a:pt x="4389" y="1218"/>
                </a:lnTo>
                <a:lnTo>
                  <a:pt x="4404" y="1200"/>
                </a:lnTo>
                <a:lnTo>
                  <a:pt x="4417" y="1183"/>
                </a:lnTo>
                <a:lnTo>
                  <a:pt x="4433" y="1169"/>
                </a:lnTo>
                <a:lnTo>
                  <a:pt x="4464" y="1152"/>
                </a:lnTo>
                <a:lnTo>
                  <a:pt x="4497" y="1132"/>
                </a:lnTo>
                <a:lnTo>
                  <a:pt x="4531" y="1110"/>
                </a:lnTo>
                <a:lnTo>
                  <a:pt x="4562" y="1087"/>
                </a:lnTo>
                <a:lnTo>
                  <a:pt x="4591" y="1061"/>
                </a:lnTo>
                <a:lnTo>
                  <a:pt x="4613" y="1032"/>
                </a:lnTo>
                <a:lnTo>
                  <a:pt x="4629" y="1000"/>
                </a:lnTo>
                <a:lnTo>
                  <a:pt x="4626" y="996"/>
                </a:lnTo>
                <a:lnTo>
                  <a:pt x="4624" y="990"/>
                </a:lnTo>
                <a:lnTo>
                  <a:pt x="4622" y="983"/>
                </a:lnTo>
                <a:lnTo>
                  <a:pt x="4620" y="976"/>
                </a:lnTo>
                <a:lnTo>
                  <a:pt x="4604" y="976"/>
                </a:lnTo>
                <a:lnTo>
                  <a:pt x="4600" y="940"/>
                </a:lnTo>
                <a:lnTo>
                  <a:pt x="4624" y="927"/>
                </a:lnTo>
                <a:lnTo>
                  <a:pt x="4648" y="916"/>
                </a:lnTo>
                <a:lnTo>
                  <a:pt x="4669" y="910"/>
                </a:lnTo>
                <a:lnTo>
                  <a:pt x="4695" y="907"/>
                </a:lnTo>
                <a:lnTo>
                  <a:pt x="4722" y="907"/>
                </a:lnTo>
                <a:lnTo>
                  <a:pt x="4755" y="912"/>
                </a:lnTo>
                <a:lnTo>
                  <a:pt x="4771" y="905"/>
                </a:lnTo>
                <a:lnTo>
                  <a:pt x="4784" y="900"/>
                </a:lnTo>
                <a:lnTo>
                  <a:pt x="4798" y="896"/>
                </a:lnTo>
                <a:lnTo>
                  <a:pt x="4817" y="896"/>
                </a:lnTo>
                <a:lnTo>
                  <a:pt x="4831" y="876"/>
                </a:lnTo>
                <a:lnTo>
                  <a:pt x="4848" y="852"/>
                </a:lnTo>
                <a:lnTo>
                  <a:pt x="4860" y="827"/>
                </a:lnTo>
                <a:lnTo>
                  <a:pt x="4866" y="800"/>
                </a:lnTo>
                <a:lnTo>
                  <a:pt x="4858" y="789"/>
                </a:lnTo>
                <a:lnTo>
                  <a:pt x="4851" y="776"/>
                </a:lnTo>
                <a:lnTo>
                  <a:pt x="4846" y="760"/>
                </a:lnTo>
                <a:lnTo>
                  <a:pt x="4842" y="743"/>
                </a:lnTo>
                <a:lnTo>
                  <a:pt x="4862" y="725"/>
                </a:lnTo>
                <a:lnTo>
                  <a:pt x="4877" y="705"/>
                </a:lnTo>
                <a:lnTo>
                  <a:pt x="4889" y="683"/>
                </a:lnTo>
                <a:lnTo>
                  <a:pt x="4900" y="660"/>
                </a:lnTo>
                <a:lnTo>
                  <a:pt x="4913" y="636"/>
                </a:lnTo>
                <a:lnTo>
                  <a:pt x="4929" y="614"/>
                </a:lnTo>
                <a:lnTo>
                  <a:pt x="4949" y="598"/>
                </a:lnTo>
                <a:lnTo>
                  <a:pt x="4968" y="589"/>
                </a:lnTo>
                <a:lnTo>
                  <a:pt x="4989" y="583"/>
                </a:lnTo>
                <a:lnTo>
                  <a:pt x="5013" y="581"/>
                </a:lnTo>
                <a:lnTo>
                  <a:pt x="5037" y="578"/>
                </a:lnTo>
                <a:lnTo>
                  <a:pt x="5060" y="572"/>
                </a:lnTo>
                <a:lnTo>
                  <a:pt x="5126" y="550"/>
                </a:lnTo>
                <a:lnTo>
                  <a:pt x="5191" y="532"/>
                </a:lnTo>
                <a:lnTo>
                  <a:pt x="5262" y="516"/>
                </a:lnTo>
                <a:lnTo>
                  <a:pt x="5262" y="480"/>
                </a:lnTo>
                <a:lnTo>
                  <a:pt x="5275" y="478"/>
                </a:lnTo>
                <a:lnTo>
                  <a:pt x="5286" y="474"/>
                </a:lnTo>
                <a:lnTo>
                  <a:pt x="5295" y="467"/>
                </a:lnTo>
                <a:lnTo>
                  <a:pt x="5298" y="456"/>
                </a:lnTo>
                <a:lnTo>
                  <a:pt x="5302" y="454"/>
                </a:lnTo>
                <a:lnTo>
                  <a:pt x="5304" y="454"/>
                </a:lnTo>
                <a:lnTo>
                  <a:pt x="5308" y="456"/>
                </a:lnTo>
                <a:lnTo>
                  <a:pt x="5309" y="456"/>
                </a:lnTo>
                <a:lnTo>
                  <a:pt x="5311" y="458"/>
                </a:lnTo>
                <a:lnTo>
                  <a:pt x="5315" y="456"/>
                </a:lnTo>
                <a:lnTo>
                  <a:pt x="5313" y="440"/>
                </a:lnTo>
                <a:lnTo>
                  <a:pt x="5320" y="423"/>
                </a:lnTo>
                <a:lnTo>
                  <a:pt x="5329" y="405"/>
                </a:lnTo>
                <a:lnTo>
                  <a:pt x="5337" y="387"/>
                </a:lnTo>
                <a:lnTo>
                  <a:pt x="5335" y="376"/>
                </a:lnTo>
                <a:lnTo>
                  <a:pt x="5333" y="361"/>
                </a:lnTo>
                <a:lnTo>
                  <a:pt x="5331" y="343"/>
                </a:lnTo>
                <a:lnTo>
                  <a:pt x="5331" y="325"/>
                </a:lnTo>
                <a:lnTo>
                  <a:pt x="5333" y="309"/>
                </a:lnTo>
                <a:lnTo>
                  <a:pt x="5333" y="307"/>
                </a:lnTo>
                <a:lnTo>
                  <a:pt x="5337" y="305"/>
                </a:lnTo>
                <a:lnTo>
                  <a:pt x="5338" y="301"/>
                </a:lnTo>
                <a:lnTo>
                  <a:pt x="5342" y="298"/>
                </a:lnTo>
                <a:lnTo>
                  <a:pt x="5344" y="296"/>
                </a:lnTo>
                <a:lnTo>
                  <a:pt x="5346" y="294"/>
                </a:lnTo>
                <a:lnTo>
                  <a:pt x="5344" y="281"/>
                </a:lnTo>
                <a:lnTo>
                  <a:pt x="5338" y="267"/>
                </a:lnTo>
                <a:lnTo>
                  <a:pt x="5337" y="252"/>
                </a:lnTo>
                <a:lnTo>
                  <a:pt x="5344" y="232"/>
                </a:lnTo>
                <a:lnTo>
                  <a:pt x="5353" y="212"/>
                </a:lnTo>
                <a:lnTo>
                  <a:pt x="5362" y="196"/>
                </a:lnTo>
                <a:lnTo>
                  <a:pt x="5368" y="181"/>
                </a:lnTo>
                <a:lnTo>
                  <a:pt x="5369" y="169"/>
                </a:lnTo>
                <a:lnTo>
                  <a:pt x="5371" y="156"/>
                </a:lnTo>
                <a:lnTo>
                  <a:pt x="5377" y="145"/>
                </a:lnTo>
                <a:lnTo>
                  <a:pt x="5384" y="136"/>
                </a:lnTo>
                <a:lnTo>
                  <a:pt x="5395" y="130"/>
                </a:lnTo>
                <a:lnTo>
                  <a:pt x="5400" y="129"/>
                </a:lnTo>
                <a:lnTo>
                  <a:pt x="5406" y="129"/>
                </a:lnTo>
                <a:lnTo>
                  <a:pt x="5411" y="129"/>
                </a:lnTo>
                <a:lnTo>
                  <a:pt x="5418" y="127"/>
                </a:lnTo>
                <a:lnTo>
                  <a:pt x="5424" y="127"/>
                </a:lnTo>
                <a:lnTo>
                  <a:pt x="5426" y="132"/>
                </a:lnTo>
                <a:lnTo>
                  <a:pt x="5426" y="136"/>
                </a:lnTo>
                <a:lnTo>
                  <a:pt x="5424" y="141"/>
                </a:lnTo>
                <a:lnTo>
                  <a:pt x="5424" y="145"/>
                </a:lnTo>
                <a:lnTo>
                  <a:pt x="5424" y="149"/>
                </a:lnTo>
                <a:lnTo>
                  <a:pt x="5424" y="150"/>
                </a:lnTo>
                <a:lnTo>
                  <a:pt x="5428" y="154"/>
                </a:lnTo>
                <a:lnTo>
                  <a:pt x="5433" y="156"/>
                </a:lnTo>
                <a:lnTo>
                  <a:pt x="5451" y="138"/>
                </a:lnTo>
                <a:lnTo>
                  <a:pt x="5478" y="125"/>
                </a:lnTo>
                <a:lnTo>
                  <a:pt x="5509" y="118"/>
                </a:lnTo>
                <a:lnTo>
                  <a:pt x="5522" y="125"/>
                </a:lnTo>
                <a:lnTo>
                  <a:pt x="5537" y="132"/>
                </a:lnTo>
                <a:lnTo>
                  <a:pt x="5551" y="140"/>
                </a:lnTo>
                <a:lnTo>
                  <a:pt x="5558" y="150"/>
                </a:lnTo>
                <a:lnTo>
                  <a:pt x="5573" y="178"/>
                </a:lnTo>
                <a:lnTo>
                  <a:pt x="5584" y="209"/>
                </a:lnTo>
                <a:lnTo>
                  <a:pt x="5595" y="241"/>
                </a:lnTo>
                <a:lnTo>
                  <a:pt x="5604" y="269"/>
                </a:lnTo>
                <a:lnTo>
                  <a:pt x="5606" y="283"/>
                </a:lnTo>
                <a:lnTo>
                  <a:pt x="5608" y="298"/>
                </a:lnTo>
                <a:lnTo>
                  <a:pt x="5611" y="312"/>
                </a:lnTo>
                <a:lnTo>
                  <a:pt x="5618" y="321"/>
                </a:lnTo>
                <a:lnTo>
                  <a:pt x="5629" y="325"/>
                </a:lnTo>
                <a:lnTo>
                  <a:pt x="5642" y="327"/>
                </a:lnTo>
                <a:lnTo>
                  <a:pt x="5651" y="330"/>
                </a:lnTo>
                <a:lnTo>
                  <a:pt x="5658" y="345"/>
                </a:lnTo>
                <a:lnTo>
                  <a:pt x="5662" y="363"/>
                </a:lnTo>
                <a:lnTo>
                  <a:pt x="5668" y="380"/>
                </a:lnTo>
                <a:lnTo>
                  <a:pt x="5673" y="378"/>
                </a:lnTo>
                <a:lnTo>
                  <a:pt x="5678" y="376"/>
                </a:lnTo>
                <a:lnTo>
                  <a:pt x="5684" y="376"/>
                </a:lnTo>
                <a:lnTo>
                  <a:pt x="5693" y="374"/>
                </a:lnTo>
                <a:lnTo>
                  <a:pt x="5697" y="381"/>
                </a:lnTo>
                <a:lnTo>
                  <a:pt x="5702" y="387"/>
                </a:lnTo>
                <a:lnTo>
                  <a:pt x="5708" y="392"/>
                </a:lnTo>
                <a:lnTo>
                  <a:pt x="5717" y="396"/>
                </a:lnTo>
                <a:lnTo>
                  <a:pt x="5717" y="409"/>
                </a:lnTo>
                <a:lnTo>
                  <a:pt x="5718" y="423"/>
                </a:lnTo>
                <a:lnTo>
                  <a:pt x="5720" y="443"/>
                </a:lnTo>
                <a:lnTo>
                  <a:pt x="5704" y="454"/>
                </a:lnTo>
                <a:lnTo>
                  <a:pt x="5686" y="469"/>
                </a:lnTo>
                <a:lnTo>
                  <a:pt x="5668" y="483"/>
                </a:lnTo>
                <a:lnTo>
                  <a:pt x="5653" y="501"/>
                </a:lnTo>
                <a:lnTo>
                  <a:pt x="5646" y="521"/>
                </a:lnTo>
                <a:lnTo>
                  <a:pt x="5633" y="520"/>
                </a:lnTo>
                <a:lnTo>
                  <a:pt x="5624" y="516"/>
                </a:lnTo>
                <a:lnTo>
                  <a:pt x="5613" y="512"/>
                </a:lnTo>
                <a:lnTo>
                  <a:pt x="5609" y="516"/>
                </a:lnTo>
                <a:lnTo>
                  <a:pt x="5606" y="520"/>
                </a:lnTo>
                <a:lnTo>
                  <a:pt x="5600" y="521"/>
                </a:lnTo>
                <a:lnTo>
                  <a:pt x="5597" y="525"/>
                </a:lnTo>
                <a:lnTo>
                  <a:pt x="5600" y="530"/>
                </a:lnTo>
                <a:lnTo>
                  <a:pt x="5602" y="536"/>
                </a:lnTo>
                <a:lnTo>
                  <a:pt x="5604" y="541"/>
                </a:lnTo>
                <a:lnTo>
                  <a:pt x="5604" y="549"/>
                </a:lnTo>
                <a:lnTo>
                  <a:pt x="5560" y="545"/>
                </a:lnTo>
                <a:lnTo>
                  <a:pt x="5558" y="561"/>
                </a:lnTo>
                <a:lnTo>
                  <a:pt x="5558" y="576"/>
                </a:lnTo>
                <a:lnTo>
                  <a:pt x="5558" y="594"/>
                </a:lnTo>
                <a:lnTo>
                  <a:pt x="5555" y="598"/>
                </a:lnTo>
                <a:lnTo>
                  <a:pt x="5551" y="600"/>
                </a:lnTo>
                <a:lnTo>
                  <a:pt x="5548" y="603"/>
                </a:lnTo>
                <a:lnTo>
                  <a:pt x="5546" y="605"/>
                </a:lnTo>
                <a:lnTo>
                  <a:pt x="5540" y="609"/>
                </a:lnTo>
                <a:lnTo>
                  <a:pt x="5535" y="610"/>
                </a:lnTo>
                <a:lnTo>
                  <a:pt x="5533" y="609"/>
                </a:lnTo>
                <a:lnTo>
                  <a:pt x="5531" y="609"/>
                </a:lnTo>
                <a:lnTo>
                  <a:pt x="5531" y="607"/>
                </a:lnTo>
                <a:lnTo>
                  <a:pt x="5529" y="607"/>
                </a:lnTo>
                <a:lnTo>
                  <a:pt x="5526" y="605"/>
                </a:lnTo>
                <a:lnTo>
                  <a:pt x="5524" y="621"/>
                </a:lnTo>
                <a:lnTo>
                  <a:pt x="5517" y="632"/>
                </a:lnTo>
                <a:lnTo>
                  <a:pt x="5509" y="640"/>
                </a:lnTo>
                <a:lnTo>
                  <a:pt x="5502" y="649"/>
                </a:lnTo>
                <a:lnTo>
                  <a:pt x="5493" y="658"/>
                </a:lnTo>
                <a:lnTo>
                  <a:pt x="5484" y="656"/>
                </a:lnTo>
                <a:lnTo>
                  <a:pt x="5478" y="656"/>
                </a:lnTo>
                <a:lnTo>
                  <a:pt x="5471" y="656"/>
                </a:lnTo>
                <a:lnTo>
                  <a:pt x="5460" y="654"/>
                </a:lnTo>
                <a:lnTo>
                  <a:pt x="5460" y="667"/>
                </a:lnTo>
                <a:lnTo>
                  <a:pt x="5462" y="678"/>
                </a:lnTo>
                <a:lnTo>
                  <a:pt x="5458" y="694"/>
                </a:lnTo>
                <a:lnTo>
                  <a:pt x="5453" y="714"/>
                </a:lnTo>
                <a:lnTo>
                  <a:pt x="5446" y="736"/>
                </a:lnTo>
                <a:lnTo>
                  <a:pt x="5440" y="761"/>
                </a:lnTo>
                <a:lnTo>
                  <a:pt x="5437" y="785"/>
                </a:lnTo>
                <a:lnTo>
                  <a:pt x="5438" y="809"/>
                </a:lnTo>
                <a:lnTo>
                  <a:pt x="5462" y="809"/>
                </a:lnTo>
                <a:lnTo>
                  <a:pt x="5462" y="829"/>
                </a:lnTo>
                <a:lnTo>
                  <a:pt x="5457" y="830"/>
                </a:lnTo>
                <a:lnTo>
                  <a:pt x="5451" y="834"/>
                </a:lnTo>
                <a:lnTo>
                  <a:pt x="5446" y="838"/>
                </a:lnTo>
                <a:lnTo>
                  <a:pt x="5442" y="841"/>
                </a:lnTo>
                <a:lnTo>
                  <a:pt x="5438" y="845"/>
                </a:lnTo>
                <a:lnTo>
                  <a:pt x="5438" y="869"/>
                </a:lnTo>
                <a:lnTo>
                  <a:pt x="5455" y="869"/>
                </a:lnTo>
                <a:lnTo>
                  <a:pt x="5466" y="876"/>
                </a:lnTo>
                <a:lnTo>
                  <a:pt x="5477" y="887"/>
                </a:lnTo>
                <a:lnTo>
                  <a:pt x="5486" y="900"/>
                </a:lnTo>
                <a:lnTo>
                  <a:pt x="5495" y="910"/>
                </a:lnTo>
                <a:lnTo>
                  <a:pt x="5508" y="921"/>
                </a:lnTo>
                <a:lnTo>
                  <a:pt x="5522" y="925"/>
                </a:lnTo>
                <a:lnTo>
                  <a:pt x="5528" y="921"/>
                </a:lnTo>
                <a:lnTo>
                  <a:pt x="5531" y="916"/>
                </a:lnTo>
                <a:lnTo>
                  <a:pt x="5533" y="912"/>
                </a:lnTo>
                <a:lnTo>
                  <a:pt x="5537" y="909"/>
                </a:lnTo>
                <a:lnTo>
                  <a:pt x="5540" y="901"/>
                </a:lnTo>
                <a:lnTo>
                  <a:pt x="5528" y="896"/>
                </a:lnTo>
                <a:lnTo>
                  <a:pt x="5517" y="890"/>
                </a:lnTo>
                <a:lnTo>
                  <a:pt x="5502" y="885"/>
                </a:lnTo>
                <a:lnTo>
                  <a:pt x="5504" y="872"/>
                </a:lnTo>
                <a:lnTo>
                  <a:pt x="5513" y="872"/>
                </a:lnTo>
                <a:lnTo>
                  <a:pt x="5520" y="872"/>
                </a:lnTo>
                <a:lnTo>
                  <a:pt x="5526" y="872"/>
                </a:lnTo>
                <a:lnTo>
                  <a:pt x="5537" y="874"/>
                </a:lnTo>
                <a:lnTo>
                  <a:pt x="5544" y="885"/>
                </a:lnTo>
                <a:lnTo>
                  <a:pt x="5553" y="896"/>
                </a:lnTo>
                <a:lnTo>
                  <a:pt x="5560" y="909"/>
                </a:lnTo>
                <a:lnTo>
                  <a:pt x="5564" y="925"/>
                </a:lnTo>
                <a:lnTo>
                  <a:pt x="5546" y="940"/>
                </a:lnTo>
                <a:lnTo>
                  <a:pt x="5526" y="952"/>
                </a:lnTo>
                <a:lnTo>
                  <a:pt x="5506" y="965"/>
                </a:lnTo>
                <a:lnTo>
                  <a:pt x="5482" y="970"/>
                </a:lnTo>
                <a:lnTo>
                  <a:pt x="5482" y="954"/>
                </a:lnTo>
                <a:lnTo>
                  <a:pt x="5478" y="954"/>
                </a:lnTo>
                <a:lnTo>
                  <a:pt x="5478" y="961"/>
                </a:lnTo>
                <a:lnTo>
                  <a:pt x="5468" y="969"/>
                </a:lnTo>
                <a:lnTo>
                  <a:pt x="5462" y="978"/>
                </a:lnTo>
                <a:lnTo>
                  <a:pt x="5455" y="985"/>
                </a:lnTo>
                <a:lnTo>
                  <a:pt x="5446" y="990"/>
                </a:lnTo>
                <a:lnTo>
                  <a:pt x="5433" y="994"/>
                </a:lnTo>
                <a:lnTo>
                  <a:pt x="5433" y="987"/>
                </a:lnTo>
                <a:lnTo>
                  <a:pt x="5429" y="983"/>
                </a:lnTo>
                <a:lnTo>
                  <a:pt x="5428" y="980"/>
                </a:lnTo>
                <a:lnTo>
                  <a:pt x="5426" y="976"/>
                </a:lnTo>
                <a:lnTo>
                  <a:pt x="5426" y="972"/>
                </a:lnTo>
                <a:lnTo>
                  <a:pt x="5424" y="967"/>
                </a:lnTo>
                <a:lnTo>
                  <a:pt x="5420" y="967"/>
                </a:lnTo>
                <a:lnTo>
                  <a:pt x="5418" y="967"/>
                </a:lnTo>
                <a:lnTo>
                  <a:pt x="5417" y="967"/>
                </a:lnTo>
                <a:lnTo>
                  <a:pt x="5415" y="969"/>
                </a:lnTo>
                <a:lnTo>
                  <a:pt x="5413" y="970"/>
                </a:lnTo>
                <a:lnTo>
                  <a:pt x="5418" y="983"/>
                </a:lnTo>
                <a:lnTo>
                  <a:pt x="5422" y="996"/>
                </a:lnTo>
                <a:lnTo>
                  <a:pt x="5420" y="1010"/>
                </a:lnTo>
                <a:lnTo>
                  <a:pt x="5386" y="1029"/>
                </a:lnTo>
                <a:lnTo>
                  <a:pt x="5349" y="1047"/>
                </a:lnTo>
                <a:lnTo>
                  <a:pt x="5311" y="1069"/>
                </a:lnTo>
                <a:lnTo>
                  <a:pt x="5275" y="1090"/>
                </a:lnTo>
                <a:lnTo>
                  <a:pt x="5242" y="1116"/>
                </a:lnTo>
                <a:lnTo>
                  <a:pt x="5218" y="1143"/>
                </a:lnTo>
                <a:lnTo>
                  <a:pt x="5215" y="1167"/>
                </a:lnTo>
                <a:lnTo>
                  <a:pt x="5206" y="1176"/>
                </a:lnTo>
                <a:lnTo>
                  <a:pt x="5197" y="1183"/>
                </a:lnTo>
                <a:lnTo>
                  <a:pt x="5188" y="1189"/>
                </a:lnTo>
                <a:lnTo>
                  <a:pt x="5180" y="1200"/>
                </a:lnTo>
                <a:lnTo>
                  <a:pt x="5177" y="1216"/>
                </a:lnTo>
                <a:lnTo>
                  <a:pt x="5209" y="1216"/>
                </a:lnTo>
                <a:lnTo>
                  <a:pt x="5209" y="1223"/>
                </a:lnTo>
                <a:lnTo>
                  <a:pt x="5213" y="1234"/>
                </a:lnTo>
                <a:lnTo>
                  <a:pt x="5213" y="1249"/>
                </a:lnTo>
                <a:lnTo>
                  <a:pt x="5213" y="1263"/>
                </a:lnTo>
                <a:lnTo>
                  <a:pt x="5215" y="1290"/>
                </a:lnTo>
                <a:lnTo>
                  <a:pt x="5217" y="1312"/>
                </a:lnTo>
                <a:lnTo>
                  <a:pt x="5213" y="1332"/>
                </a:lnTo>
                <a:lnTo>
                  <a:pt x="5208" y="1345"/>
                </a:lnTo>
                <a:lnTo>
                  <a:pt x="5200" y="1354"/>
                </a:lnTo>
                <a:lnTo>
                  <a:pt x="5197" y="1367"/>
                </a:lnTo>
                <a:lnTo>
                  <a:pt x="5193" y="1385"/>
                </a:lnTo>
                <a:lnTo>
                  <a:pt x="5188" y="1385"/>
                </a:lnTo>
                <a:lnTo>
                  <a:pt x="5186" y="1387"/>
                </a:lnTo>
                <a:lnTo>
                  <a:pt x="5184" y="1387"/>
                </a:lnTo>
                <a:lnTo>
                  <a:pt x="5184" y="1387"/>
                </a:lnTo>
                <a:lnTo>
                  <a:pt x="5182" y="1387"/>
                </a:lnTo>
                <a:lnTo>
                  <a:pt x="5182" y="1389"/>
                </a:lnTo>
                <a:lnTo>
                  <a:pt x="5180" y="1392"/>
                </a:lnTo>
                <a:lnTo>
                  <a:pt x="5182" y="1401"/>
                </a:lnTo>
                <a:lnTo>
                  <a:pt x="5178" y="1414"/>
                </a:lnTo>
                <a:lnTo>
                  <a:pt x="5173" y="1427"/>
                </a:lnTo>
                <a:lnTo>
                  <a:pt x="5164" y="1440"/>
                </a:lnTo>
                <a:lnTo>
                  <a:pt x="5153" y="1449"/>
                </a:lnTo>
                <a:lnTo>
                  <a:pt x="5142" y="1452"/>
                </a:lnTo>
                <a:lnTo>
                  <a:pt x="5142" y="1449"/>
                </a:lnTo>
                <a:lnTo>
                  <a:pt x="5138" y="1449"/>
                </a:lnTo>
                <a:lnTo>
                  <a:pt x="5140" y="1434"/>
                </a:lnTo>
                <a:lnTo>
                  <a:pt x="5138" y="1425"/>
                </a:lnTo>
                <a:lnTo>
                  <a:pt x="5131" y="1418"/>
                </a:lnTo>
                <a:lnTo>
                  <a:pt x="5120" y="1421"/>
                </a:lnTo>
                <a:lnTo>
                  <a:pt x="5113" y="1421"/>
                </a:lnTo>
                <a:lnTo>
                  <a:pt x="5104" y="1416"/>
                </a:lnTo>
                <a:lnTo>
                  <a:pt x="5095" y="1409"/>
                </a:lnTo>
                <a:lnTo>
                  <a:pt x="5095" y="1412"/>
                </a:lnTo>
                <a:lnTo>
                  <a:pt x="5102" y="1425"/>
                </a:lnTo>
                <a:lnTo>
                  <a:pt x="5108" y="1438"/>
                </a:lnTo>
                <a:lnTo>
                  <a:pt x="5115" y="1449"/>
                </a:lnTo>
                <a:lnTo>
                  <a:pt x="5126" y="1458"/>
                </a:lnTo>
                <a:lnTo>
                  <a:pt x="5131" y="1460"/>
                </a:lnTo>
                <a:lnTo>
                  <a:pt x="5137" y="1461"/>
                </a:lnTo>
                <a:lnTo>
                  <a:pt x="5142" y="1463"/>
                </a:lnTo>
                <a:lnTo>
                  <a:pt x="5148" y="1465"/>
                </a:lnTo>
                <a:lnTo>
                  <a:pt x="5148" y="1481"/>
                </a:lnTo>
                <a:lnTo>
                  <a:pt x="5149" y="1490"/>
                </a:lnTo>
                <a:lnTo>
                  <a:pt x="5151" y="1496"/>
                </a:lnTo>
                <a:lnTo>
                  <a:pt x="5155" y="1500"/>
                </a:lnTo>
                <a:lnTo>
                  <a:pt x="5158" y="1505"/>
                </a:lnTo>
                <a:lnTo>
                  <a:pt x="5162" y="1518"/>
                </a:lnTo>
                <a:lnTo>
                  <a:pt x="5158" y="1518"/>
                </a:lnTo>
                <a:lnTo>
                  <a:pt x="5155" y="1520"/>
                </a:lnTo>
                <a:lnTo>
                  <a:pt x="5155" y="1520"/>
                </a:lnTo>
                <a:lnTo>
                  <a:pt x="5153" y="1520"/>
                </a:lnTo>
                <a:lnTo>
                  <a:pt x="5153" y="1520"/>
                </a:lnTo>
                <a:lnTo>
                  <a:pt x="5153" y="1521"/>
                </a:lnTo>
                <a:lnTo>
                  <a:pt x="5151" y="1525"/>
                </a:lnTo>
                <a:lnTo>
                  <a:pt x="5151" y="1529"/>
                </a:lnTo>
                <a:lnTo>
                  <a:pt x="5153" y="1532"/>
                </a:lnTo>
                <a:lnTo>
                  <a:pt x="5155" y="1538"/>
                </a:lnTo>
                <a:lnTo>
                  <a:pt x="5155" y="1545"/>
                </a:lnTo>
                <a:lnTo>
                  <a:pt x="5155" y="1550"/>
                </a:lnTo>
                <a:lnTo>
                  <a:pt x="5151" y="1554"/>
                </a:lnTo>
                <a:lnTo>
                  <a:pt x="5148" y="1558"/>
                </a:lnTo>
                <a:lnTo>
                  <a:pt x="5144" y="1561"/>
                </a:lnTo>
                <a:lnTo>
                  <a:pt x="5140" y="1567"/>
                </a:lnTo>
                <a:lnTo>
                  <a:pt x="5137" y="1570"/>
                </a:lnTo>
                <a:lnTo>
                  <a:pt x="5133" y="1574"/>
                </a:lnTo>
                <a:lnTo>
                  <a:pt x="5129" y="1589"/>
                </a:lnTo>
                <a:lnTo>
                  <a:pt x="5128" y="1609"/>
                </a:lnTo>
                <a:lnTo>
                  <a:pt x="5126" y="1630"/>
                </a:lnTo>
                <a:lnTo>
                  <a:pt x="5124" y="1650"/>
                </a:lnTo>
                <a:lnTo>
                  <a:pt x="5120" y="1667"/>
                </a:lnTo>
                <a:lnTo>
                  <a:pt x="5108" y="1667"/>
                </a:lnTo>
                <a:lnTo>
                  <a:pt x="5108" y="1683"/>
                </a:lnTo>
                <a:lnTo>
                  <a:pt x="5106" y="1700"/>
                </a:lnTo>
                <a:lnTo>
                  <a:pt x="5100" y="1714"/>
                </a:lnTo>
                <a:lnTo>
                  <a:pt x="5098" y="1716"/>
                </a:lnTo>
                <a:lnTo>
                  <a:pt x="5097" y="1716"/>
                </a:lnTo>
                <a:lnTo>
                  <a:pt x="5095" y="1718"/>
                </a:lnTo>
                <a:lnTo>
                  <a:pt x="5091" y="1718"/>
                </a:lnTo>
                <a:lnTo>
                  <a:pt x="5088" y="1718"/>
                </a:lnTo>
                <a:lnTo>
                  <a:pt x="5082" y="1703"/>
                </a:lnTo>
                <a:lnTo>
                  <a:pt x="5078" y="1689"/>
                </a:lnTo>
                <a:lnTo>
                  <a:pt x="5077" y="1672"/>
                </a:lnTo>
                <a:lnTo>
                  <a:pt x="5077" y="1650"/>
                </a:lnTo>
                <a:lnTo>
                  <a:pt x="5082" y="1638"/>
                </a:lnTo>
                <a:lnTo>
                  <a:pt x="5088" y="1620"/>
                </a:lnTo>
                <a:lnTo>
                  <a:pt x="5093" y="1605"/>
                </a:lnTo>
                <a:lnTo>
                  <a:pt x="5073" y="1605"/>
                </a:lnTo>
                <a:lnTo>
                  <a:pt x="5073" y="1600"/>
                </a:lnTo>
                <a:lnTo>
                  <a:pt x="5073" y="1594"/>
                </a:lnTo>
                <a:lnTo>
                  <a:pt x="5075" y="1590"/>
                </a:lnTo>
                <a:lnTo>
                  <a:pt x="5077" y="1585"/>
                </a:lnTo>
                <a:lnTo>
                  <a:pt x="5058" y="1580"/>
                </a:lnTo>
                <a:lnTo>
                  <a:pt x="5046" y="1570"/>
                </a:lnTo>
                <a:lnTo>
                  <a:pt x="5033" y="1563"/>
                </a:lnTo>
                <a:lnTo>
                  <a:pt x="5020" y="1561"/>
                </a:lnTo>
                <a:lnTo>
                  <a:pt x="5015" y="1561"/>
                </a:lnTo>
                <a:lnTo>
                  <a:pt x="5020" y="1567"/>
                </a:lnTo>
                <a:lnTo>
                  <a:pt x="5024" y="1570"/>
                </a:lnTo>
                <a:lnTo>
                  <a:pt x="5029" y="1576"/>
                </a:lnTo>
                <a:lnTo>
                  <a:pt x="5031" y="1581"/>
                </a:lnTo>
                <a:lnTo>
                  <a:pt x="5033" y="1587"/>
                </a:lnTo>
                <a:lnTo>
                  <a:pt x="5033" y="1590"/>
                </a:lnTo>
                <a:lnTo>
                  <a:pt x="5033" y="1594"/>
                </a:lnTo>
                <a:lnTo>
                  <a:pt x="5031" y="1598"/>
                </a:lnTo>
                <a:lnTo>
                  <a:pt x="5031" y="1600"/>
                </a:lnTo>
                <a:lnTo>
                  <a:pt x="5031" y="1603"/>
                </a:lnTo>
                <a:lnTo>
                  <a:pt x="5031" y="1605"/>
                </a:lnTo>
                <a:lnTo>
                  <a:pt x="5040" y="1614"/>
                </a:lnTo>
                <a:lnTo>
                  <a:pt x="5046" y="1621"/>
                </a:lnTo>
                <a:lnTo>
                  <a:pt x="5048" y="1632"/>
                </a:lnTo>
                <a:lnTo>
                  <a:pt x="5048" y="1650"/>
                </a:lnTo>
                <a:lnTo>
                  <a:pt x="5046" y="1652"/>
                </a:lnTo>
                <a:lnTo>
                  <a:pt x="5044" y="1656"/>
                </a:lnTo>
                <a:lnTo>
                  <a:pt x="5044" y="1660"/>
                </a:lnTo>
                <a:lnTo>
                  <a:pt x="5044" y="1667"/>
                </a:lnTo>
                <a:lnTo>
                  <a:pt x="5055" y="1667"/>
                </a:lnTo>
                <a:lnTo>
                  <a:pt x="5060" y="1676"/>
                </a:lnTo>
                <a:lnTo>
                  <a:pt x="5062" y="1687"/>
                </a:lnTo>
                <a:lnTo>
                  <a:pt x="5064" y="1701"/>
                </a:lnTo>
                <a:lnTo>
                  <a:pt x="5048" y="1701"/>
                </a:lnTo>
                <a:lnTo>
                  <a:pt x="5048" y="1707"/>
                </a:lnTo>
                <a:lnTo>
                  <a:pt x="5057" y="1712"/>
                </a:lnTo>
                <a:lnTo>
                  <a:pt x="5062" y="1718"/>
                </a:lnTo>
                <a:lnTo>
                  <a:pt x="5066" y="1725"/>
                </a:lnTo>
                <a:lnTo>
                  <a:pt x="5068" y="1738"/>
                </a:lnTo>
                <a:lnTo>
                  <a:pt x="5100" y="1738"/>
                </a:lnTo>
                <a:lnTo>
                  <a:pt x="5108" y="1750"/>
                </a:lnTo>
                <a:lnTo>
                  <a:pt x="5120" y="1763"/>
                </a:lnTo>
                <a:lnTo>
                  <a:pt x="5131" y="1776"/>
                </a:lnTo>
                <a:lnTo>
                  <a:pt x="5140" y="1787"/>
                </a:lnTo>
                <a:lnTo>
                  <a:pt x="5148" y="1805"/>
                </a:lnTo>
                <a:lnTo>
                  <a:pt x="5151" y="1825"/>
                </a:lnTo>
                <a:lnTo>
                  <a:pt x="5160" y="1843"/>
                </a:lnTo>
                <a:lnTo>
                  <a:pt x="5168" y="1854"/>
                </a:lnTo>
                <a:lnTo>
                  <a:pt x="5177" y="1861"/>
                </a:lnTo>
                <a:lnTo>
                  <a:pt x="5186" y="1870"/>
                </a:lnTo>
                <a:lnTo>
                  <a:pt x="5193" y="1883"/>
                </a:lnTo>
                <a:lnTo>
                  <a:pt x="5197" y="1900"/>
                </a:lnTo>
                <a:lnTo>
                  <a:pt x="5180" y="1900"/>
                </a:lnTo>
                <a:lnTo>
                  <a:pt x="5180" y="1887"/>
                </a:lnTo>
                <a:lnTo>
                  <a:pt x="5168" y="1880"/>
                </a:lnTo>
                <a:lnTo>
                  <a:pt x="5168" y="1883"/>
                </a:lnTo>
                <a:lnTo>
                  <a:pt x="5175" y="1894"/>
                </a:lnTo>
                <a:lnTo>
                  <a:pt x="5178" y="1907"/>
                </a:lnTo>
                <a:lnTo>
                  <a:pt x="5180" y="1923"/>
                </a:lnTo>
                <a:lnTo>
                  <a:pt x="5169" y="1936"/>
                </a:lnTo>
                <a:lnTo>
                  <a:pt x="5162" y="1947"/>
                </a:lnTo>
                <a:lnTo>
                  <a:pt x="5155" y="1960"/>
                </a:lnTo>
                <a:lnTo>
                  <a:pt x="5146" y="1970"/>
                </a:lnTo>
                <a:lnTo>
                  <a:pt x="5133" y="1976"/>
                </a:lnTo>
                <a:lnTo>
                  <a:pt x="5115" y="1980"/>
                </a:lnTo>
                <a:lnTo>
                  <a:pt x="5109" y="1976"/>
                </a:lnTo>
                <a:lnTo>
                  <a:pt x="5104" y="1974"/>
                </a:lnTo>
                <a:lnTo>
                  <a:pt x="5097" y="1972"/>
                </a:lnTo>
                <a:lnTo>
                  <a:pt x="5089" y="1970"/>
                </a:lnTo>
                <a:lnTo>
                  <a:pt x="5089" y="1976"/>
                </a:lnTo>
                <a:lnTo>
                  <a:pt x="5093" y="1976"/>
                </a:lnTo>
                <a:lnTo>
                  <a:pt x="5098" y="1978"/>
                </a:lnTo>
                <a:lnTo>
                  <a:pt x="5102" y="1981"/>
                </a:lnTo>
                <a:lnTo>
                  <a:pt x="5108" y="1983"/>
                </a:lnTo>
                <a:lnTo>
                  <a:pt x="5111" y="1987"/>
                </a:lnTo>
                <a:lnTo>
                  <a:pt x="5113" y="1992"/>
                </a:lnTo>
                <a:lnTo>
                  <a:pt x="5109" y="1994"/>
                </a:lnTo>
                <a:lnTo>
                  <a:pt x="5106" y="1998"/>
                </a:lnTo>
                <a:lnTo>
                  <a:pt x="5104" y="2000"/>
                </a:lnTo>
                <a:lnTo>
                  <a:pt x="5104" y="2003"/>
                </a:lnTo>
                <a:lnTo>
                  <a:pt x="5102" y="2009"/>
                </a:lnTo>
                <a:lnTo>
                  <a:pt x="5102" y="2016"/>
                </a:lnTo>
                <a:lnTo>
                  <a:pt x="5106" y="2016"/>
                </a:lnTo>
                <a:lnTo>
                  <a:pt x="5113" y="2010"/>
                </a:lnTo>
                <a:lnTo>
                  <a:pt x="5122" y="2010"/>
                </a:lnTo>
                <a:lnTo>
                  <a:pt x="5138" y="2012"/>
                </a:lnTo>
                <a:lnTo>
                  <a:pt x="5138" y="2040"/>
                </a:lnTo>
                <a:lnTo>
                  <a:pt x="5133" y="2045"/>
                </a:lnTo>
                <a:lnTo>
                  <a:pt x="5128" y="2052"/>
                </a:lnTo>
                <a:lnTo>
                  <a:pt x="5124" y="2058"/>
                </a:lnTo>
                <a:lnTo>
                  <a:pt x="5117" y="2063"/>
                </a:lnTo>
                <a:lnTo>
                  <a:pt x="5102" y="2070"/>
                </a:lnTo>
                <a:lnTo>
                  <a:pt x="5082" y="2074"/>
                </a:lnTo>
                <a:lnTo>
                  <a:pt x="5062" y="2078"/>
                </a:lnTo>
                <a:lnTo>
                  <a:pt x="5048" y="2083"/>
                </a:lnTo>
                <a:lnTo>
                  <a:pt x="5044" y="2087"/>
                </a:lnTo>
                <a:lnTo>
                  <a:pt x="5037" y="2096"/>
                </a:lnTo>
                <a:lnTo>
                  <a:pt x="5028" y="2107"/>
                </a:lnTo>
                <a:lnTo>
                  <a:pt x="5018" y="2120"/>
                </a:lnTo>
                <a:lnTo>
                  <a:pt x="5009" y="2132"/>
                </a:lnTo>
                <a:lnTo>
                  <a:pt x="5002" y="2141"/>
                </a:lnTo>
                <a:lnTo>
                  <a:pt x="4998" y="2147"/>
                </a:lnTo>
                <a:lnTo>
                  <a:pt x="4995" y="2147"/>
                </a:lnTo>
                <a:lnTo>
                  <a:pt x="4988" y="2165"/>
                </a:lnTo>
                <a:lnTo>
                  <a:pt x="4984" y="2180"/>
                </a:lnTo>
                <a:lnTo>
                  <a:pt x="4982" y="2194"/>
                </a:lnTo>
                <a:lnTo>
                  <a:pt x="4977" y="2205"/>
                </a:lnTo>
                <a:lnTo>
                  <a:pt x="4968" y="2212"/>
                </a:lnTo>
                <a:lnTo>
                  <a:pt x="4953" y="2218"/>
                </a:lnTo>
                <a:lnTo>
                  <a:pt x="4929" y="2220"/>
                </a:lnTo>
                <a:lnTo>
                  <a:pt x="4913" y="2230"/>
                </a:lnTo>
                <a:lnTo>
                  <a:pt x="4895" y="2241"/>
                </a:lnTo>
                <a:lnTo>
                  <a:pt x="4877" y="2252"/>
                </a:lnTo>
                <a:lnTo>
                  <a:pt x="4862" y="2265"/>
                </a:lnTo>
                <a:lnTo>
                  <a:pt x="4851" y="2283"/>
                </a:lnTo>
                <a:lnTo>
                  <a:pt x="4851" y="2330"/>
                </a:lnTo>
                <a:lnTo>
                  <a:pt x="4849" y="2332"/>
                </a:lnTo>
                <a:lnTo>
                  <a:pt x="4846" y="2336"/>
                </a:lnTo>
                <a:lnTo>
                  <a:pt x="4842" y="2338"/>
                </a:lnTo>
                <a:lnTo>
                  <a:pt x="4838" y="2341"/>
                </a:lnTo>
                <a:lnTo>
                  <a:pt x="4835" y="2347"/>
                </a:lnTo>
                <a:lnTo>
                  <a:pt x="4831" y="2354"/>
                </a:lnTo>
                <a:lnTo>
                  <a:pt x="4820" y="2354"/>
                </a:lnTo>
                <a:lnTo>
                  <a:pt x="4811" y="2350"/>
                </a:lnTo>
                <a:lnTo>
                  <a:pt x="4804" y="2349"/>
                </a:lnTo>
                <a:lnTo>
                  <a:pt x="4797" y="2347"/>
                </a:lnTo>
                <a:lnTo>
                  <a:pt x="4793" y="2350"/>
                </a:lnTo>
                <a:lnTo>
                  <a:pt x="4791" y="2358"/>
                </a:lnTo>
                <a:lnTo>
                  <a:pt x="4778" y="2358"/>
                </a:lnTo>
                <a:lnTo>
                  <a:pt x="4769" y="2380"/>
                </a:lnTo>
                <a:lnTo>
                  <a:pt x="4753" y="2400"/>
                </a:lnTo>
                <a:lnTo>
                  <a:pt x="4733" y="2414"/>
                </a:lnTo>
                <a:lnTo>
                  <a:pt x="4709" y="2421"/>
                </a:lnTo>
                <a:lnTo>
                  <a:pt x="4704" y="2430"/>
                </a:lnTo>
                <a:lnTo>
                  <a:pt x="4704" y="2438"/>
                </a:lnTo>
                <a:lnTo>
                  <a:pt x="4704" y="2443"/>
                </a:lnTo>
                <a:lnTo>
                  <a:pt x="4704" y="2449"/>
                </a:lnTo>
                <a:lnTo>
                  <a:pt x="4702" y="2454"/>
                </a:lnTo>
                <a:lnTo>
                  <a:pt x="4693" y="2456"/>
                </a:lnTo>
                <a:lnTo>
                  <a:pt x="4677" y="2458"/>
                </a:lnTo>
                <a:lnTo>
                  <a:pt x="4677" y="2454"/>
                </a:lnTo>
                <a:lnTo>
                  <a:pt x="4673" y="2454"/>
                </a:lnTo>
                <a:lnTo>
                  <a:pt x="4673" y="2458"/>
                </a:lnTo>
                <a:lnTo>
                  <a:pt x="4677" y="2460"/>
                </a:lnTo>
                <a:lnTo>
                  <a:pt x="4678" y="2461"/>
                </a:lnTo>
                <a:lnTo>
                  <a:pt x="4680" y="2463"/>
                </a:lnTo>
                <a:lnTo>
                  <a:pt x="4680" y="2465"/>
                </a:lnTo>
                <a:lnTo>
                  <a:pt x="4680" y="2467"/>
                </a:lnTo>
                <a:lnTo>
                  <a:pt x="4680" y="2469"/>
                </a:lnTo>
                <a:lnTo>
                  <a:pt x="4678" y="2472"/>
                </a:lnTo>
                <a:lnTo>
                  <a:pt x="4677" y="2474"/>
                </a:lnTo>
                <a:lnTo>
                  <a:pt x="4673" y="2478"/>
                </a:lnTo>
                <a:lnTo>
                  <a:pt x="4671" y="2480"/>
                </a:lnTo>
                <a:lnTo>
                  <a:pt x="4669" y="2481"/>
                </a:lnTo>
                <a:lnTo>
                  <a:pt x="4668" y="2481"/>
                </a:lnTo>
                <a:lnTo>
                  <a:pt x="4671" y="2501"/>
                </a:lnTo>
                <a:lnTo>
                  <a:pt x="4669" y="2505"/>
                </a:lnTo>
                <a:lnTo>
                  <a:pt x="4664" y="2509"/>
                </a:lnTo>
                <a:lnTo>
                  <a:pt x="4657" y="2514"/>
                </a:lnTo>
                <a:lnTo>
                  <a:pt x="4651" y="2518"/>
                </a:lnTo>
                <a:lnTo>
                  <a:pt x="4648" y="2521"/>
                </a:lnTo>
                <a:lnTo>
                  <a:pt x="4644" y="2534"/>
                </a:lnTo>
                <a:lnTo>
                  <a:pt x="4642" y="2550"/>
                </a:lnTo>
                <a:lnTo>
                  <a:pt x="4644" y="2565"/>
                </a:lnTo>
                <a:lnTo>
                  <a:pt x="4644" y="2578"/>
                </a:lnTo>
                <a:lnTo>
                  <a:pt x="4642" y="2580"/>
                </a:lnTo>
                <a:lnTo>
                  <a:pt x="4638" y="2581"/>
                </a:lnTo>
                <a:lnTo>
                  <a:pt x="4635" y="2585"/>
                </a:lnTo>
                <a:lnTo>
                  <a:pt x="4631" y="2589"/>
                </a:lnTo>
                <a:lnTo>
                  <a:pt x="4629" y="2590"/>
                </a:lnTo>
                <a:lnTo>
                  <a:pt x="4628" y="2592"/>
                </a:lnTo>
                <a:lnTo>
                  <a:pt x="4628" y="2596"/>
                </a:lnTo>
                <a:lnTo>
                  <a:pt x="4631" y="2596"/>
                </a:lnTo>
                <a:lnTo>
                  <a:pt x="4633" y="2605"/>
                </a:lnTo>
                <a:lnTo>
                  <a:pt x="4635" y="2621"/>
                </a:lnTo>
                <a:lnTo>
                  <a:pt x="4635" y="2640"/>
                </a:lnTo>
                <a:lnTo>
                  <a:pt x="4635" y="2660"/>
                </a:lnTo>
                <a:lnTo>
                  <a:pt x="4635" y="2674"/>
                </a:lnTo>
                <a:lnTo>
                  <a:pt x="4635" y="2681"/>
                </a:lnTo>
                <a:lnTo>
                  <a:pt x="4649" y="2703"/>
                </a:lnTo>
                <a:lnTo>
                  <a:pt x="4664" y="2734"/>
                </a:lnTo>
                <a:lnTo>
                  <a:pt x="4675" y="2767"/>
                </a:lnTo>
                <a:lnTo>
                  <a:pt x="4688" y="2801"/>
                </a:lnTo>
                <a:lnTo>
                  <a:pt x="4700" y="2832"/>
                </a:lnTo>
                <a:lnTo>
                  <a:pt x="4715" y="2860"/>
                </a:lnTo>
                <a:lnTo>
                  <a:pt x="4728" y="2880"/>
                </a:lnTo>
                <a:lnTo>
                  <a:pt x="4748" y="2901"/>
                </a:lnTo>
                <a:lnTo>
                  <a:pt x="4768" y="2923"/>
                </a:lnTo>
                <a:lnTo>
                  <a:pt x="4786" y="2947"/>
                </a:lnTo>
                <a:lnTo>
                  <a:pt x="4800" y="2970"/>
                </a:lnTo>
                <a:lnTo>
                  <a:pt x="4806" y="2992"/>
                </a:lnTo>
                <a:lnTo>
                  <a:pt x="4802" y="2998"/>
                </a:lnTo>
                <a:lnTo>
                  <a:pt x="4802" y="3009"/>
                </a:lnTo>
                <a:lnTo>
                  <a:pt x="4806" y="3020"/>
                </a:lnTo>
                <a:lnTo>
                  <a:pt x="4811" y="3032"/>
                </a:lnTo>
                <a:lnTo>
                  <a:pt x="4817" y="3043"/>
                </a:lnTo>
                <a:lnTo>
                  <a:pt x="4822" y="3052"/>
                </a:lnTo>
                <a:lnTo>
                  <a:pt x="4835" y="3076"/>
                </a:lnTo>
                <a:lnTo>
                  <a:pt x="4846" y="3101"/>
                </a:lnTo>
                <a:lnTo>
                  <a:pt x="4858" y="3123"/>
                </a:lnTo>
                <a:lnTo>
                  <a:pt x="4871" y="3143"/>
                </a:lnTo>
                <a:lnTo>
                  <a:pt x="4886" y="3163"/>
                </a:lnTo>
                <a:lnTo>
                  <a:pt x="4900" y="3185"/>
                </a:lnTo>
                <a:lnTo>
                  <a:pt x="4909" y="3209"/>
                </a:lnTo>
                <a:lnTo>
                  <a:pt x="4911" y="3241"/>
                </a:lnTo>
                <a:lnTo>
                  <a:pt x="4913" y="3280"/>
                </a:lnTo>
                <a:lnTo>
                  <a:pt x="4915" y="3318"/>
                </a:lnTo>
                <a:lnTo>
                  <a:pt x="4917" y="3350"/>
                </a:lnTo>
                <a:lnTo>
                  <a:pt x="4915" y="3354"/>
                </a:lnTo>
                <a:lnTo>
                  <a:pt x="4913" y="3358"/>
                </a:lnTo>
                <a:lnTo>
                  <a:pt x="4909" y="3361"/>
                </a:lnTo>
                <a:lnTo>
                  <a:pt x="4906" y="3365"/>
                </a:lnTo>
                <a:lnTo>
                  <a:pt x="4902" y="3369"/>
                </a:lnTo>
                <a:lnTo>
                  <a:pt x="4900" y="3370"/>
                </a:lnTo>
                <a:lnTo>
                  <a:pt x="4898" y="3381"/>
                </a:lnTo>
                <a:lnTo>
                  <a:pt x="4902" y="3390"/>
                </a:lnTo>
                <a:lnTo>
                  <a:pt x="4906" y="3400"/>
                </a:lnTo>
                <a:lnTo>
                  <a:pt x="4909" y="3407"/>
                </a:lnTo>
                <a:lnTo>
                  <a:pt x="4909" y="3414"/>
                </a:lnTo>
                <a:lnTo>
                  <a:pt x="4908" y="3416"/>
                </a:lnTo>
                <a:lnTo>
                  <a:pt x="4906" y="3418"/>
                </a:lnTo>
                <a:lnTo>
                  <a:pt x="4904" y="3418"/>
                </a:lnTo>
                <a:lnTo>
                  <a:pt x="4902" y="3418"/>
                </a:lnTo>
                <a:lnTo>
                  <a:pt x="4900" y="3420"/>
                </a:lnTo>
                <a:lnTo>
                  <a:pt x="4900" y="3421"/>
                </a:lnTo>
                <a:lnTo>
                  <a:pt x="4898" y="3425"/>
                </a:lnTo>
                <a:lnTo>
                  <a:pt x="4897" y="3430"/>
                </a:lnTo>
                <a:lnTo>
                  <a:pt x="4897" y="3438"/>
                </a:lnTo>
                <a:lnTo>
                  <a:pt x="4871" y="3441"/>
                </a:lnTo>
                <a:lnTo>
                  <a:pt x="4848" y="3450"/>
                </a:lnTo>
                <a:lnTo>
                  <a:pt x="4824" y="3460"/>
                </a:lnTo>
                <a:lnTo>
                  <a:pt x="4798" y="3465"/>
                </a:lnTo>
                <a:lnTo>
                  <a:pt x="4797" y="3460"/>
                </a:lnTo>
                <a:lnTo>
                  <a:pt x="4795" y="3456"/>
                </a:lnTo>
                <a:lnTo>
                  <a:pt x="4793" y="3452"/>
                </a:lnTo>
                <a:lnTo>
                  <a:pt x="4791" y="3449"/>
                </a:lnTo>
                <a:lnTo>
                  <a:pt x="4789" y="3443"/>
                </a:lnTo>
                <a:lnTo>
                  <a:pt x="4788" y="3438"/>
                </a:lnTo>
                <a:lnTo>
                  <a:pt x="4789" y="3436"/>
                </a:lnTo>
                <a:lnTo>
                  <a:pt x="4791" y="3434"/>
                </a:lnTo>
                <a:lnTo>
                  <a:pt x="4793" y="3432"/>
                </a:lnTo>
                <a:lnTo>
                  <a:pt x="4793" y="3430"/>
                </a:lnTo>
                <a:lnTo>
                  <a:pt x="4793" y="3429"/>
                </a:lnTo>
                <a:lnTo>
                  <a:pt x="4795" y="3425"/>
                </a:lnTo>
                <a:lnTo>
                  <a:pt x="4778" y="3410"/>
                </a:lnTo>
                <a:lnTo>
                  <a:pt x="4764" y="3390"/>
                </a:lnTo>
                <a:lnTo>
                  <a:pt x="4751" y="3369"/>
                </a:lnTo>
                <a:lnTo>
                  <a:pt x="4728" y="3369"/>
                </a:lnTo>
                <a:lnTo>
                  <a:pt x="4708" y="3365"/>
                </a:lnTo>
                <a:lnTo>
                  <a:pt x="4702" y="3350"/>
                </a:lnTo>
                <a:lnTo>
                  <a:pt x="4695" y="3330"/>
                </a:lnTo>
                <a:lnTo>
                  <a:pt x="4686" y="3310"/>
                </a:lnTo>
                <a:lnTo>
                  <a:pt x="4675" y="3292"/>
                </a:lnTo>
                <a:lnTo>
                  <a:pt x="4662" y="3280"/>
                </a:lnTo>
                <a:lnTo>
                  <a:pt x="4648" y="3272"/>
                </a:lnTo>
                <a:lnTo>
                  <a:pt x="4642" y="3238"/>
                </a:lnTo>
                <a:lnTo>
                  <a:pt x="4615" y="3238"/>
                </a:lnTo>
                <a:lnTo>
                  <a:pt x="4604" y="3220"/>
                </a:lnTo>
                <a:lnTo>
                  <a:pt x="4591" y="3198"/>
                </a:lnTo>
                <a:lnTo>
                  <a:pt x="4578" y="3172"/>
                </a:lnTo>
                <a:lnTo>
                  <a:pt x="4568" y="3149"/>
                </a:lnTo>
                <a:lnTo>
                  <a:pt x="4562" y="3129"/>
                </a:lnTo>
                <a:lnTo>
                  <a:pt x="4568" y="3130"/>
                </a:lnTo>
                <a:lnTo>
                  <a:pt x="4569" y="3130"/>
                </a:lnTo>
                <a:lnTo>
                  <a:pt x="4571" y="3130"/>
                </a:lnTo>
                <a:lnTo>
                  <a:pt x="4573" y="3130"/>
                </a:lnTo>
                <a:lnTo>
                  <a:pt x="4575" y="3130"/>
                </a:lnTo>
                <a:lnTo>
                  <a:pt x="4578" y="3130"/>
                </a:lnTo>
                <a:lnTo>
                  <a:pt x="4582" y="3130"/>
                </a:lnTo>
                <a:lnTo>
                  <a:pt x="4586" y="3116"/>
                </a:lnTo>
                <a:lnTo>
                  <a:pt x="4589" y="3107"/>
                </a:lnTo>
                <a:lnTo>
                  <a:pt x="4593" y="3100"/>
                </a:lnTo>
                <a:lnTo>
                  <a:pt x="4598" y="3090"/>
                </a:lnTo>
                <a:lnTo>
                  <a:pt x="4591" y="3090"/>
                </a:lnTo>
                <a:lnTo>
                  <a:pt x="4591" y="3094"/>
                </a:lnTo>
                <a:lnTo>
                  <a:pt x="4586" y="3103"/>
                </a:lnTo>
                <a:lnTo>
                  <a:pt x="4582" y="3110"/>
                </a:lnTo>
                <a:lnTo>
                  <a:pt x="4577" y="3116"/>
                </a:lnTo>
                <a:lnTo>
                  <a:pt x="4569" y="3120"/>
                </a:lnTo>
                <a:lnTo>
                  <a:pt x="4555" y="3121"/>
                </a:lnTo>
                <a:lnTo>
                  <a:pt x="4549" y="3112"/>
                </a:lnTo>
                <a:lnTo>
                  <a:pt x="4542" y="3105"/>
                </a:lnTo>
                <a:lnTo>
                  <a:pt x="4544" y="3081"/>
                </a:lnTo>
                <a:lnTo>
                  <a:pt x="4544" y="3056"/>
                </a:lnTo>
                <a:lnTo>
                  <a:pt x="4544" y="3029"/>
                </a:lnTo>
                <a:lnTo>
                  <a:pt x="4540" y="3001"/>
                </a:lnTo>
                <a:lnTo>
                  <a:pt x="4535" y="2978"/>
                </a:lnTo>
                <a:lnTo>
                  <a:pt x="4528" y="2958"/>
                </a:lnTo>
                <a:lnTo>
                  <a:pt x="4513" y="2943"/>
                </a:lnTo>
                <a:lnTo>
                  <a:pt x="4495" y="2934"/>
                </a:lnTo>
                <a:lnTo>
                  <a:pt x="4484" y="2934"/>
                </a:lnTo>
                <a:lnTo>
                  <a:pt x="4471" y="2927"/>
                </a:lnTo>
                <a:lnTo>
                  <a:pt x="4458" y="2916"/>
                </a:lnTo>
                <a:lnTo>
                  <a:pt x="4446" y="2901"/>
                </a:lnTo>
                <a:lnTo>
                  <a:pt x="4435" y="2889"/>
                </a:lnTo>
                <a:lnTo>
                  <a:pt x="4428" y="2878"/>
                </a:lnTo>
                <a:lnTo>
                  <a:pt x="4424" y="2876"/>
                </a:lnTo>
                <a:lnTo>
                  <a:pt x="4420" y="2874"/>
                </a:lnTo>
                <a:lnTo>
                  <a:pt x="4415" y="2874"/>
                </a:lnTo>
                <a:lnTo>
                  <a:pt x="4411" y="2872"/>
                </a:lnTo>
                <a:lnTo>
                  <a:pt x="4408" y="2870"/>
                </a:lnTo>
                <a:lnTo>
                  <a:pt x="4398" y="2854"/>
                </a:lnTo>
                <a:lnTo>
                  <a:pt x="4382" y="2841"/>
                </a:lnTo>
                <a:lnTo>
                  <a:pt x="4364" y="2836"/>
                </a:lnTo>
                <a:lnTo>
                  <a:pt x="4342" y="2832"/>
                </a:lnTo>
                <a:lnTo>
                  <a:pt x="4318" y="2834"/>
                </a:lnTo>
                <a:lnTo>
                  <a:pt x="4322" y="2858"/>
                </a:lnTo>
                <a:lnTo>
                  <a:pt x="4295" y="2869"/>
                </a:lnTo>
                <a:lnTo>
                  <a:pt x="4273" y="2880"/>
                </a:lnTo>
                <a:lnTo>
                  <a:pt x="4249" y="2890"/>
                </a:lnTo>
                <a:lnTo>
                  <a:pt x="4226" y="2900"/>
                </a:lnTo>
                <a:lnTo>
                  <a:pt x="4197" y="2905"/>
                </a:lnTo>
                <a:lnTo>
                  <a:pt x="4193" y="2901"/>
                </a:lnTo>
                <a:lnTo>
                  <a:pt x="4191" y="2898"/>
                </a:lnTo>
                <a:lnTo>
                  <a:pt x="4188" y="2896"/>
                </a:lnTo>
                <a:lnTo>
                  <a:pt x="4184" y="2892"/>
                </a:lnTo>
                <a:lnTo>
                  <a:pt x="4184" y="2869"/>
                </a:lnTo>
                <a:lnTo>
                  <a:pt x="4175" y="2861"/>
                </a:lnTo>
                <a:lnTo>
                  <a:pt x="4158" y="2852"/>
                </a:lnTo>
                <a:lnTo>
                  <a:pt x="4137" y="2843"/>
                </a:lnTo>
                <a:lnTo>
                  <a:pt x="4111" y="2834"/>
                </a:lnTo>
                <a:lnTo>
                  <a:pt x="4088" y="2825"/>
                </a:lnTo>
                <a:lnTo>
                  <a:pt x="4068" y="2820"/>
                </a:lnTo>
                <a:lnTo>
                  <a:pt x="4051" y="2816"/>
                </a:lnTo>
                <a:lnTo>
                  <a:pt x="4048" y="2816"/>
                </a:lnTo>
                <a:lnTo>
                  <a:pt x="4038" y="2820"/>
                </a:lnTo>
                <a:lnTo>
                  <a:pt x="4028" y="2823"/>
                </a:lnTo>
                <a:lnTo>
                  <a:pt x="4018" y="2825"/>
                </a:lnTo>
                <a:lnTo>
                  <a:pt x="4011" y="2827"/>
                </a:lnTo>
                <a:lnTo>
                  <a:pt x="4000" y="2829"/>
                </a:lnTo>
                <a:lnTo>
                  <a:pt x="3988" y="2829"/>
                </a:lnTo>
                <a:lnTo>
                  <a:pt x="3977" y="2827"/>
                </a:lnTo>
                <a:lnTo>
                  <a:pt x="3971" y="2827"/>
                </a:lnTo>
                <a:lnTo>
                  <a:pt x="3969" y="2830"/>
                </a:lnTo>
                <a:lnTo>
                  <a:pt x="3966" y="2832"/>
                </a:lnTo>
                <a:lnTo>
                  <a:pt x="3964" y="2838"/>
                </a:lnTo>
                <a:lnTo>
                  <a:pt x="3962" y="2841"/>
                </a:lnTo>
                <a:lnTo>
                  <a:pt x="3958" y="2843"/>
                </a:lnTo>
                <a:lnTo>
                  <a:pt x="3949" y="2847"/>
                </a:lnTo>
                <a:lnTo>
                  <a:pt x="3931" y="2852"/>
                </a:lnTo>
                <a:lnTo>
                  <a:pt x="3911" y="2858"/>
                </a:lnTo>
                <a:lnTo>
                  <a:pt x="3889" y="2861"/>
                </a:lnTo>
                <a:lnTo>
                  <a:pt x="3875" y="2863"/>
                </a:lnTo>
                <a:lnTo>
                  <a:pt x="3875" y="2858"/>
                </a:lnTo>
                <a:lnTo>
                  <a:pt x="3875" y="2856"/>
                </a:lnTo>
                <a:lnTo>
                  <a:pt x="3877" y="2854"/>
                </a:lnTo>
                <a:lnTo>
                  <a:pt x="3877" y="2852"/>
                </a:lnTo>
                <a:lnTo>
                  <a:pt x="3878" y="2850"/>
                </a:lnTo>
                <a:lnTo>
                  <a:pt x="3882" y="2849"/>
                </a:lnTo>
                <a:lnTo>
                  <a:pt x="3889" y="2847"/>
                </a:lnTo>
                <a:lnTo>
                  <a:pt x="3895" y="2845"/>
                </a:lnTo>
                <a:lnTo>
                  <a:pt x="3898" y="2843"/>
                </a:lnTo>
                <a:lnTo>
                  <a:pt x="3893" y="2840"/>
                </a:lnTo>
                <a:lnTo>
                  <a:pt x="3886" y="2836"/>
                </a:lnTo>
                <a:lnTo>
                  <a:pt x="3882" y="2830"/>
                </a:lnTo>
                <a:lnTo>
                  <a:pt x="3878" y="2825"/>
                </a:lnTo>
                <a:lnTo>
                  <a:pt x="3875" y="2820"/>
                </a:lnTo>
                <a:lnTo>
                  <a:pt x="3871" y="2820"/>
                </a:lnTo>
                <a:lnTo>
                  <a:pt x="3871" y="2847"/>
                </a:lnTo>
                <a:lnTo>
                  <a:pt x="3848" y="2845"/>
                </a:lnTo>
                <a:lnTo>
                  <a:pt x="3820" y="2845"/>
                </a:lnTo>
                <a:lnTo>
                  <a:pt x="3793" y="2847"/>
                </a:lnTo>
                <a:lnTo>
                  <a:pt x="3766" y="2849"/>
                </a:lnTo>
                <a:lnTo>
                  <a:pt x="3740" y="2854"/>
                </a:lnTo>
                <a:lnTo>
                  <a:pt x="3722" y="2861"/>
                </a:lnTo>
                <a:lnTo>
                  <a:pt x="3718" y="2863"/>
                </a:lnTo>
                <a:lnTo>
                  <a:pt x="3718" y="2867"/>
                </a:lnTo>
                <a:lnTo>
                  <a:pt x="3717" y="2870"/>
                </a:lnTo>
                <a:lnTo>
                  <a:pt x="3717" y="2876"/>
                </a:lnTo>
                <a:lnTo>
                  <a:pt x="3715" y="2878"/>
                </a:lnTo>
                <a:lnTo>
                  <a:pt x="3713" y="2881"/>
                </a:lnTo>
                <a:lnTo>
                  <a:pt x="3709" y="2883"/>
                </a:lnTo>
                <a:lnTo>
                  <a:pt x="3706" y="2885"/>
                </a:lnTo>
                <a:lnTo>
                  <a:pt x="3706" y="2885"/>
                </a:lnTo>
                <a:lnTo>
                  <a:pt x="3706" y="2885"/>
                </a:lnTo>
                <a:lnTo>
                  <a:pt x="3698" y="2889"/>
                </a:lnTo>
                <a:lnTo>
                  <a:pt x="3688" y="2894"/>
                </a:lnTo>
                <a:lnTo>
                  <a:pt x="3677" y="2898"/>
                </a:lnTo>
                <a:lnTo>
                  <a:pt x="3673" y="2901"/>
                </a:lnTo>
                <a:lnTo>
                  <a:pt x="3673" y="2905"/>
                </a:lnTo>
                <a:lnTo>
                  <a:pt x="3678" y="2905"/>
                </a:lnTo>
                <a:lnTo>
                  <a:pt x="3682" y="2907"/>
                </a:lnTo>
                <a:lnTo>
                  <a:pt x="3686" y="2907"/>
                </a:lnTo>
                <a:lnTo>
                  <a:pt x="3689" y="2909"/>
                </a:lnTo>
                <a:lnTo>
                  <a:pt x="3691" y="2901"/>
                </a:lnTo>
                <a:lnTo>
                  <a:pt x="3693" y="2898"/>
                </a:lnTo>
                <a:lnTo>
                  <a:pt x="3695" y="2894"/>
                </a:lnTo>
                <a:lnTo>
                  <a:pt x="3698" y="2892"/>
                </a:lnTo>
                <a:lnTo>
                  <a:pt x="3700" y="2889"/>
                </a:lnTo>
                <a:lnTo>
                  <a:pt x="3706" y="2885"/>
                </a:lnTo>
                <a:lnTo>
                  <a:pt x="3706" y="2885"/>
                </a:lnTo>
                <a:lnTo>
                  <a:pt x="3708" y="2887"/>
                </a:lnTo>
                <a:lnTo>
                  <a:pt x="3709" y="2887"/>
                </a:lnTo>
                <a:lnTo>
                  <a:pt x="3711" y="2887"/>
                </a:lnTo>
                <a:lnTo>
                  <a:pt x="3711" y="2887"/>
                </a:lnTo>
                <a:lnTo>
                  <a:pt x="3713" y="2889"/>
                </a:lnTo>
                <a:lnTo>
                  <a:pt x="3722" y="2903"/>
                </a:lnTo>
                <a:lnTo>
                  <a:pt x="3726" y="2918"/>
                </a:lnTo>
                <a:lnTo>
                  <a:pt x="3726" y="2936"/>
                </a:lnTo>
                <a:lnTo>
                  <a:pt x="3706" y="2932"/>
                </a:lnTo>
                <a:lnTo>
                  <a:pt x="3706" y="2936"/>
                </a:lnTo>
                <a:lnTo>
                  <a:pt x="3708" y="2940"/>
                </a:lnTo>
                <a:lnTo>
                  <a:pt x="3709" y="2943"/>
                </a:lnTo>
                <a:lnTo>
                  <a:pt x="3711" y="2947"/>
                </a:lnTo>
                <a:lnTo>
                  <a:pt x="3713" y="2952"/>
                </a:lnTo>
                <a:lnTo>
                  <a:pt x="3708" y="2952"/>
                </a:lnTo>
                <a:lnTo>
                  <a:pt x="3704" y="2952"/>
                </a:lnTo>
                <a:lnTo>
                  <a:pt x="3702" y="2954"/>
                </a:lnTo>
                <a:lnTo>
                  <a:pt x="3700" y="2954"/>
                </a:lnTo>
                <a:lnTo>
                  <a:pt x="3700" y="2954"/>
                </a:lnTo>
                <a:lnTo>
                  <a:pt x="3698" y="2958"/>
                </a:lnTo>
                <a:lnTo>
                  <a:pt x="3697" y="2960"/>
                </a:lnTo>
                <a:lnTo>
                  <a:pt x="3700" y="2960"/>
                </a:lnTo>
                <a:lnTo>
                  <a:pt x="3711" y="2969"/>
                </a:lnTo>
                <a:lnTo>
                  <a:pt x="3720" y="2970"/>
                </a:lnTo>
                <a:lnTo>
                  <a:pt x="3731" y="2972"/>
                </a:lnTo>
                <a:lnTo>
                  <a:pt x="3746" y="2976"/>
                </a:lnTo>
                <a:lnTo>
                  <a:pt x="3755" y="2981"/>
                </a:lnTo>
                <a:lnTo>
                  <a:pt x="3768" y="2990"/>
                </a:lnTo>
                <a:lnTo>
                  <a:pt x="3778" y="2998"/>
                </a:lnTo>
                <a:lnTo>
                  <a:pt x="3789" y="3005"/>
                </a:lnTo>
                <a:lnTo>
                  <a:pt x="3782" y="3025"/>
                </a:lnTo>
                <a:lnTo>
                  <a:pt x="3773" y="3045"/>
                </a:lnTo>
                <a:lnTo>
                  <a:pt x="3768" y="3041"/>
                </a:lnTo>
                <a:lnTo>
                  <a:pt x="3766" y="3040"/>
                </a:lnTo>
                <a:lnTo>
                  <a:pt x="3762" y="3038"/>
                </a:lnTo>
                <a:lnTo>
                  <a:pt x="3760" y="3036"/>
                </a:lnTo>
                <a:lnTo>
                  <a:pt x="3757" y="3034"/>
                </a:lnTo>
                <a:lnTo>
                  <a:pt x="3753" y="3032"/>
                </a:lnTo>
                <a:lnTo>
                  <a:pt x="3751" y="3038"/>
                </a:lnTo>
                <a:lnTo>
                  <a:pt x="3749" y="3043"/>
                </a:lnTo>
                <a:lnTo>
                  <a:pt x="3748" y="3047"/>
                </a:lnTo>
                <a:lnTo>
                  <a:pt x="3744" y="3049"/>
                </a:lnTo>
                <a:lnTo>
                  <a:pt x="3740" y="3050"/>
                </a:lnTo>
                <a:lnTo>
                  <a:pt x="3733" y="3052"/>
                </a:lnTo>
                <a:lnTo>
                  <a:pt x="3733" y="3043"/>
                </a:lnTo>
                <a:lnTo>
                  <a:pt x="3733" y="3036"/>
                </a:lnTo>
                <a:lnTo>
                  <a:pt x="3733" y="3030"/>
                </a:lnTo>
                <a:lnTo>
                  <a:pt x="3733" y="3029"/>
                </a:lnTo>
                <a:lnTo>
                  <a:pt x="3724" y="3012"/>
                </a:lnTo>
                <a:lnTo>
                  <a:pt x="3709" y="3010"/>
                </a:lnTo>
                <a:lnTo>
                  <a:pt x="3700" y="3009"/>
                </a:lnTo>
                <a:lnTo>
                  <a:pt x="3691" y="3007"/>
                </a:lnTo>
                <a:lnTo>
                  <a:pt x="3680" y="3003"/>
                </a:lnTo>
                <a:lnTo>
                  <a:pt x="3680" y="2998"/>
                </a:lnTo>
                <a:lnTo>
                  <a:pt x="3678" y="2992"/>
                </a:lnTo>
                <a:lnTo>
                  <a:pt x="3677" y="2989"/>
                </a:lnTo>
                <a:lnTo>
                  <a:pt x="3675" y="2987"/>
                </a:lnTo>
                <a:lnTo>
                  <a:pt x="3669" y="2985"/>
                </a:lnTo>
                <a:lnTo>
                  <a:pt x="3664" y="2985"/>
                </a:lnTo>
                <a:lnTo>
                  <a:pt x="3657" y="2983"/>
                </a:lnTo>
                <a:lnTo>
                  <a:pt x="3657" y="2980"/>
                </a:lnTo>
                <a:lnTo>
                  <a:pt x="3653" y="2980"/>
                </a:lnTo>
                <a:lnTo>
                  <a:pt x="3658" y="2996"/>
                </a:lnTo>
                <a:lnTo>
                  <a:pt x="3662" y="3012"/>
                </a:lnTo>
                <a:lnTo>
                  <a:pt x="3660" y="3027"/>
                </a:lnTo>
                <a:lnTo>
                  <a:pt x="3653" y="3030"/>
                </a:lnTo>
                <a:lnTo>
                  <a:pt x="3646" y="3034"/>
                </a:lnTo>
                <a:lnTo>
                  <a:pt x="3640" y="3040"/>
                </a:lnTo>
                <a:lnTo>
                  <a:pt x="3628" y="3036"/>
                </a:lnTo>
                <a:lnTo>
                  <a:pt x="3628" y="3016"/>
                </a:lnTo>
                <a:lnTo>
                  <a:pt x="3597" y="3010"/>
                </a:lnTo>
                <a:lnTo>
                  <a:pt x="3597" y="3030"/>
                </a:lnTo>
                <a:lnTo>
                  <a:pt x="3591" y="3034"/>
                </a:lnTo>
                <a:lnTo>
                  <a:pt x="3589" y="3036"/>
                </a:lnTo>
                <a:lnTo>
                  <a:pt x="3586" y="3036"/>
                </a:lnTo>
                <a:lnTo>
                  <a:pt x="3582" y="3038"/>
                </a:lnTo>
                <a:lnTo>
                  <a:pt x="3577" y="3040"/>
                </a:lnTo>
                <a:lnTo>
                  <a:pt x="3560" y="3032"/>
                </a:lnTo>
                <a:lnTo>
                  <a:pt x="3542" y="3029"/>
                </a:lnTo>
                <a:lnTo>
                  <a:pt x="3524" y="3027"/>
                </a:lnTo>
                <a:lnTo>
                  <a:pt x="3515" y="3009"/>
                </a:lnTo>
                <a:lnTo>
                  <a:pt x="3502" y="2994"/>
                </a:lnTo>
                <a:lnTo>
                  <a:pt x="3484" y="2983"/>
                </a:lnTo>
                <a:lnTo>
                  <a:pt x="3464" y="2983"/>
                </a:lnTo>
                <a:lnTo>
                  <a:pt x="3444" y="2954"/>
                </a:lnTo>
                <a:lnTo>
                  <a:pt x="3438" y="2956"/>
                </a:lnTo>
                <a:lnTo>
                  <a:pt x="3433" y="2958"/>
                </a:lnTo>
                <a:lnTo>
                  <a:pt x="3428" y="2958"/>
                </a:lnTo>
                <a:lnTo>
                  <a:pt x="3418" y="2958"/>
                </a:lnTo>
                <a:lnTo>
                  <a:pt x="3418" y="2954"/>
                </a:lnTo>
                <a:lnTo>
                  <a:pt x="3418" y="2952"/>
                </a:lnTo>
                <a:lnTo>
                  <a:pt x="3418" y="2950"/>
                </a:lnTo>
                <a:lnTo>
                  <a:pt x="3417" y="2949"/>
                </a:lnTo>
                <a:lnTo>
                  <a:pt x="3415" y="2947"/>
                </a:lnTo>
                <a:lnTo>
                  <a:pt x="3411" y="2949"/>
                </a:lnTo>
                <a:lnTo>
                  <a:pt x="3404" y="2952"/>
                </a:lnTo>
                <a:lnTo>
                  <a:pt x="3398" y="2954"/>
                </a:lnTo>
                <a:lnTo>
                  <a:pt x="3402" y="2958"/>
                </a:lnTo>
                <a:lnTo>
                  <a:pt x="3404" y="2961"/>
                </a:lnTo>
                <a:lnTo>
                  <a:pt x="3404" y="2963"/>
                </a:lnTo>
                <a:lnTo>
                  <a:pt x="3406" y="2967"/>
                </a:lnTo>
                <a:lnTo>
                  <a:pt x="3406" y="2972"/>
                </a:lnTo>
                <a:lnTo>
                  <a:pt x="3408" y="2978"/>
                </a:lnTo>
                <a:lnTo>
                  <a:pt x="3398" y="2978"/>
                </a:lnTo>
                <a:lnTo>
                  <a:pt x="3377" y="2987"/>
                </a:lnTo>
                <a:lnTo>
                  <a:pt x="3353" y="2990"/>
                </a:lnTo>
                <a:lnTo>
                  <a:pt x="3326" y="2989"/>
                </a:lnTo>
                <a:lnTo>
                  <a:pt x="3298" y="2983"/>
                </a:lnTo>
                <a:lnTo>
                  <a:pt x="3271" y="2978"/>
                </a:lnTo>
                <a:lnTo>
                  <a:pt x="3242" y="2974"/>
                </a:lnTo>
                <a:lnTo>
                  <a:pt x="3213" y="2974"/>
                </a:lnTo>
                <a:lnTo>
                  <a:pt x="3186" y="2981"/>
                </a:lnTo>
                <a:lnTo>
                  <a:pt x="3153" y="2992"/>
                </a:lnTo>
                <a:lnTo>
                  <a:pt x="3118" y="3007"/>
                </a:lnTo>
                <a:lnTo>
                  <a:pt x="3084" y="3021"/>
                </a:lnTo>
                <a:lnTo>
                  <a:pt x="3051" y="3040"/>
                </a:lnTo>
                <a:lnTo>
                  <a:pt x="3026" y="3060"/>
                </a:lnTo>
                <a:lnTo>
                  <a:pt x="3020" y="3067"/>
                </a:lnTo>
                <a:lnTo>
                  <a:pt x="3017" y="3078"/>
                </a:lnTo>
                <a:lnTo>
                  <a:pt x="3011" y="3090"/>
                </a:lnTo>
                <a:lnTo>
                  <a:pt x="3006" y="3098"/>
                </a:lnTo>
                <a:lnTo>
                  <a:pt x="2993" y="3107"/>
                </a:lnTo>
                <a:lnTo>
                  <a:pt x="2978" y="3112"/>
                </a:lnTo>
                <a:lnTo>
                  <a:pt x="2966" y="3121"/>
                </a:lnTo>
                <a:lnTo>
                  <a:pt x="2949" y="3121"/>
                </a:lnTo>
                <a:lnTo>
                  <a:pt x="2949" y="3134"/>
                </a:lnTo>
                <a:lnTo>
                  <a:pt x="2933" y="3140"/>
                </a:lnTo>
                <a:lnTo>
                  <a:pt x="2918" y="3147"/>
                </a:lnTo>
                <a:lnTo>
                  <a:pt x="2904" y="3152"/>
                </a:lnTo>
                <a:lnTo>
                  <a:pt x="2886" y="3156"/>
                </a:lnTo>
                <a:lnTo>
                  <a:pt x="2886" y="3152"/>
                </a:lnTo>
                <a:lnTo>
                  <a:pt x="2886" y="3149"/>
                </a:lnTo>
                <a:lnTo>
                  <a:pt x="2888" y="3147"/>
                </a:lnTo>
                <a:lnTo>
                  <a:pt x="2888" y="3145"/>
                </a:lnTo>
                <a:lnTo>
                  <a:pt x="2888" y="3143"/>
                </a:lnTo>
                <a:lnTo>
                  <a:pt x="2886" y="3141"/>
                </a:lnTo>
                <a:lnTo>
                  <a:pt x="2884" y="3140"/>
                </a:lnTo>
                <a:lnTo>
                  <a:pt x="2886" y="3140"/>
                </a:lnTo>
                <a:lnTo>
                  <a:pt x="2888" y="3134"/>
                </a:lnTo>
                <a:lnTo>
                  <a:pt x="2886" y="3129"/>
                </a:lnTo>
                <a:lnTo>
                  <a:pt x="2886" y="3123"/>
                </a:lnTo>
                <a:lnTo>
                  <a:pt x="2886" y="3121"/>
                </a:lnTo>
                <a:lnTo>
                  <a:pt x="2888" y="3121"/>
                </a:lnTo>
                <a:lnTo>
                  <a:pt x="2886" y="3121"/>
                </a:lnTo>
                <a:lnTo>
                  <a:pt x="2886" y="3123"/>
                </a:lnTo>
                <a:lnTo>
                  <a:pt x="2886" y="3123"/>
                </a:lnTo>
                <a:lnTo>
                  <a:pt x="2884" y="3127"/>
                </a:lnTo>
                <a:lnTo>
                  <a:pt x="2880" y="3129"/>
                </a:lnTo>
                <a:lnTo>
                  <a:pt x="2878" y="3132"/>
                </a:lnTo>
                <a:lnTo>
                  <a:pt x="2875" y="3134"/>
                </a:lnTo>
                <a:lnTo>
                  <a:pt x="2873" y="3136"/>
                </a:lnTo>
                <a:lnTo>
                  <a:pt x="2873" y="3138"/>
                </a:lnTo>
                <a:lnTo>
                  <a:pt x="2873" y="3138"/>
                </a:lnTo>
                <a:lnTo>
                  <a:pt x="2878" y="3138"/>
                </a:lnTo>
                <a:lnTo>
                  <a:pt x="2880" y="3138"/>
                </a:lnTo>
                <a:lnTo>
                  <a:pt x="2882" y="3140"/>
                </a:lnTo>
                <a:lnTo>
                  <a:pt x="2884" y="3140"/>
                </a:lnTo>
                <a:lnTo>
                  <a:pt x="2884" y="3140"/>
                </a:lnTo>
                <a:lnTo>
                  <a:pt x="2880" y="3147"/>
                </a:lnTo>
                <a:lnTo>
                  <a:pt x="2875" y="3156"/>
                </a:lnTo>
                <a:lnTo>
                  <a:pt x="2873" y="3165"/>
                </a:lnTo>
                <a:lnTo>
                  <a:pt x="2869" y="3167"/>
                </a:lnTo>
                <a:lnTo>
                  <a:pt x="2866" y="3169"/>
                </a:lnTo>
                <a:lnTo>
                  <a:pt x="2864" y="3167"/>
                </a:lnTo>
                <a:lnTo>
                  <a:pt x="2862" y="3167"/>
                </a:lnTo>
                <a:lnTo>
                  <a:pt x="2860" y="3165"/>
                </a:lnTo>
                <a:lnTo>
                  <a:pt x="2860" y="3163"/>
                </a:lnTo>
                <a:lnTo>
                  <a:pt x="2858" y="3161"/>
                </a:lnTo>
                <a:lnTo>
                  <a:pt x="2855" y="3160"/>
                </a:lnTo>
                <a:lnTo>
                  <a:pt x="2851" y="3158"/>
                </a:lnTo>
                <a:lnTo>
                  <a:pt x="2846" y="3156"/>
                </a:lnTo>
                <a:lnTo>
                  <a:pt x="2844" y="3165"/>
                </a:lnTo>
                <a:lnTo>
                  <a:pt x="2842" y="3172"/>
                </a:lnTo>
                <a:lnTo>
                  <a:pt x="2838" y="3178"/>
                </a:lnTo>
                <a:lnTo>
                  <a:pt x="2835" y="3181"/>
                </a:lnTo>
                <a:lnTo>
                  <a:pt x="2828" y="3183"/>
                </a:lnTo>
                <a:lnTo>
                  <a:pt x="2817" y="3183"/>
                </a:lnTo>
                <a:lnTo>
                  <a:pt x="2817" y="3203"/>
                </a:lnTo>
                <a:lnTo>
                  <a:pt x="2813" y="3209"/>
                </a:lnTo>
                <a:lnTo>
                  <a:pt x="2808" y="3212"/>
                </a:lnTo>
                <a:lnTo>
                  <a:pt x="2804" y="3218"/>
                </a:lnTo>
                <a:lnTo>
                  <a:pt x="2800" y="3223"/>
                </a:lnTo>
                <a:lnTo>
                  <a:pt x="2793" y="3227"/>
                </a:lnTo>
                <a:lnTo>
                  <a:pt x="2791" y="3227"/>
                </a:lnTo>
                <a:lnTo>
                  <a:pt x="2789" y="3227"/>
                </a:lnTo>
                <a:lnTo>
                  <a:pt x="2786" y="3225"/>
                </a:lnTo>
                <a:lnTo>
                  <a:pt x="2782" y="3225"/>
                </a:lnTo>
                <a:lnTo>
                  <a:pt x="2777" y="3223"/>
                </a:lnTo>
                <a:lnTo>
                  <a:pt x="2777" y="3227"/>
                </a:lnTo>
                <a:lnTo>
                  <a:pt x="2782" y="3238"/>
                </a:lnTo>
                <a:lnTo>
                  <a:pt x="2784" y="3250"/>
                </a:lnTo>
                <a:lnTo>
                  <a:pt x="2784" y="3269"/>
                </a:lnTo>
                <a:lnTo>
                  <a:pt x="2780" y="3287"/>
                </a:lnTo>
                <a:lnTo>
                  <a:pt x="2775" y="3303"/>
                </a:lnTo>
                <a:lnTo>
                  <a:pt x="2769" y="3318"/>
                </a:lnTo>
                <a:lnTo>
                  <a:pt x="2769" y="3320"/>
                </a:lnTo>
                <a:lnTo>
                  <a:pt x="2768" y="3321"/>
                </a:lnTo>
                <a:lnTo>
                  <a:pt x="2764" y="3325"/>
                </a:lnTo>
                <a:lnTo>
                  <a:pt x="2762" y="3330"/>
                </a:lnTo>
                <a:lnTo>
                  <a:pt x="2758" y="3334"/>
                </a:lnTo>
                <a:lnTo>
                  <a:pt x="2757" y="3338"/>
                </a:lnTo>
                <a:lnTo>
                  <a:pt x="2755" y="3340"/>
                </a:lnTo>
                <a:lnTo>
                  <a:pt x="2753" y="3341"/>
                </a:lnTo>
                <a:lnTo>
                  <a:pt x="2762" y="3354"/>
                </a:lnTo>
                <a:lnTo>
                  <a:pt x="2769" y="3374"/>
                </a:lnTo>
                <a:lnTo>
                  <a:pt x="2777" y="3398"/>
                </a:lnTo>
                <a:lnTo>
                  <a:pt x="2782" y="3421"/>
                </a:lnTo>
                <a:lnTo>
                  <a:pt x="2788" y="3443"/>
                </a:lnTo>
                <a:lnTo>
                  <a:pt x="2793" y="3460"/>
                </a:lnTo>
                <a:lnTo>
                  <a:pt x="2798" y="3467"/>
                </a:lnTo>
                <a:lnTo>
                  <a:pt x="2804" y="3470"/>
                </a:lnTo>
                <a:lnTo>
                  <a:pt x="2809" y="3474"/>
                </a:lnTo>
                <a:lnTo>
                  <a:pt x="2815" y="3480"/>
                </a:lnTo>
                <a:lnTo>
                  <a:pt x="2818" y="3492"/>
                </a:lnTo>
                <a:lnTo>
                  <a:pt x="2813" y="3492"/>
                </a:lnTo>
                <a:lnTo>
                  <a:pt x="2813" y="3496"/>
                </a:lnTo>
                <a:lnTo>
                  <a:pt x="2798" y="3498"/>
                </a:lnTo>
                <a:lnTo>
                  <a:pt x="2788" y="3500"/>
                </a:lnTo>
                <a:lnTo>
                  <a:pt x="2777" y="3501"/>
                </a:lnTo>
                <a:lnTo>
                  <a:pt x="2762" y="3503"/>
                </a:lnTo>
                <a:lnTo>
                  <a:pt x="2749" y="3489"/>
                </a:lnTo>
                <a:lnTo>
                  <a:pt x="2737" y="3483"/>
                </a:lnTo>
                <a:lnTo>
                  <a:pt x="2722" y="3481"/>
                </a:lnTo>
                <a:lnTo>
                  <a:pt x="2708" y="3481"/>
                </a:lnTo>
                <a:lnTo>
                  <a:pt x="2689" y="3480"/>
                </a:lnTo>
                <a:lnTo>
                  <a:pt x="2669" y="3474"/>
                </a:lnTo>
                <a:lnTo>
                  <a:pt x="2666" y="3472"/>
                </a:lnTo>
                <a:lnTo>
                  <a:pt x="2662" y="3469"/>
                </a:lnTo>
                <a:lnTo>
                  <a:pt x="2660" y="3465"/>
                </a:lnTo>
                <a:lnTo>
                  <a:pt x="2658" y="3461"/>
                </a:lnTo>
                <a:lnTo>
                  <a:pt x="2657" y="3458"/>
                </a:lnTo>
                <a:lnTo>
                  <a:pt x="2653" y="3454"/>
                </a:lnTo>
                <a:lnTo>
                  <a:pt x="2618" y="3450"/>
                </a:lnTo>
                <a:lnTo>
                  <a:pt x="2615" y="3449"/>
                </a:lnTo>
                <a:lnTo>
                  <a:pt x="2615" y="3445"/>
                </a:lnTo>
                <a:lnTo>
                  <a:pt x="2613" y="3441"/>
                </a:lnTo>
                <a:lnTo>
                  <a:pt x="2611" y="3438"/>
                </a:lnTo>
                <a:lnTo>
                  <a:pt x="2609" y="3434"/>
                </a:lnTo>
                <a:lnTo>
                  <a:pt x="2562" y="3427"/>
                </a:lnTo>
                <a:lnTo>
                  <a:pt x="2558" y="3403"/>
                </a:lnTo>
                <a:lnTo>
                  <a:pt x="2551" y="3380"/>
                </a:lnTo>
                <a:lnTo>
                  <a:pt x="2538" y="3356"/>
                </a:lnTo>
                <a:lnTo>
                  <a:pt x="2528" y="3334"/>
                </a:lnTo>
                <a:lnTo>
                  <a:pt x="2517" y="3309"/>
                </a:lnTo>
                <a:lnTo>
                  <a:pt x="2509" y="3280"/>
                </a:lnTo>
                <a:lnTo>
                  <a:pt x="2506" y="3249"/>
                </a:lnTo>
                <a:lnTo>
                  <a:pt x="2484" y="3236"/>
                </a:lnTo>
                <a:lnTo>
                  <a:pt x="2464" y="3214"/>
                </a:lnTo>
                <a:lnTo>
                  <a:pt x="2442" y="3185"/>
                </a:lnTo>
                <a:lnTo>
                  <a:pt x="2422" y="3152"/>
                </a:lnTo>
                <a:lnTo>
                  <a:pt x="2404" y="3120"/>
                </a:lnTo>
                <a:lnTo>
                  <a:pt x="2389" y="3090"/>
                </a:lnTo>
                <a:lnTo>
                  <a:pt x="2377" y="3065"/>
                </a:lnTo>
                <a:lnTo>
                  <a:pt x="2364" y="3041"/>
                </a:lnTo>
                <a:lnTo>
                  <a:pt x="2348" y="3014"/>
                </a:lnTo>
                <a:lnTo>
                  <a:pt x="2324" y="2990"/>
                </a:lnTo>
                <a:lnTo>
                  <a:pt x="2300" y="2972"/>
                </a:lnTo>
                <a:lnTo>
                  <a:pt x="2273" y="2961"/>
                </a:lnTo>
                <a:lnTo>
                  <a:pt x="2273" y="2947"/>
                </a:lnTo>
                <a:lnTo>
                  <a:pt x="2269" y="2943"/>
                </a:lnTo>
                <a:lnTo>
                  <a:pt x="2266" y="2940"/>
                </a:lnTo>
                <a:lnTo>
                  <a:pt x="2264" y="2936"/>
                </a:lnTo>
                <a:lnTo>
                  <a:pt x="2260" y="2930"/>
                </a:lnTo>
                <a:lnTo>
                  <a:pt x="2242" y="2934"/>
                </a:lnTo>
                <a:lnTo>
                  <a:pt x="2217" y="2934"/>
                </a:lnTo>
                <a:lnTo>
                  <a:pt x="2189" y="2930"/>
                </a:lnTo>
                <a:lnTo>
                  <a:pt x="2188" y="2929"/>
                </a:lnTo>
                <a:lnTo>
                  <a:pt x="2184" y="2927"/>
                </a:lnTo>
                <a:lnTo>
                  <a:pt x="2182" y="2923"/>
                </a:lnTo>
                <a:lnTo>
                  <a:pt x="2178" y="2921"/>
                </a:lnTo>
                <a:lnTo>
                  <a:pt x="2175" y="2920"/>
                </a:lnTo>
                <a:lnTo>
                  <a:pt x="2173" y="2918"/>
                </a:lnTo>
                <a:lnTo>
                  <a:pt x="2168" y="2920"/>
                </a:lnTo>
                <a:lnTo>
                  <a:pt x="2155" y="2923"/>
                </a:lnTo>
                <a:lnTo>
                  <a:pt x="2140" y="2927"/>
                </a:lnTo>
                <a:lnTo>
                  <a:pt x="2126" y="2929"/>
                </a:lnTo>
                <a:lnTo>
                  <a:pt x="2117" y="2947"/>
                </a:lnTo>
                <a:lnTo>
                  <a:pt x="2108" y="2965"/>
                </a:lnTo>
                <a:lnTo>
                  <a:pt x="2098" y="2983"/>
                </a:lnTo>
                <a:lnTo>
                  <a:pt x="2093" y="3005"/>
                </a:lnTo>
                <a:lnTo>
                  <a:pt x="2082" y="3005"/>
                </a:lnTo>
                <a:lnTo>
                  <a:pt x="2077" y="3016"/>
                </a:lnTo>
                <a:lnTo>
                  <a:pt x="2068" y="3023"/>
                </a:lnTo>
                <a:lnTo>
                  <a:pt x="2055" y="3027"/>
                </a:lnTo>
                <a:lnTo>
                  <a:pt x="2038" y="3027"/>
                </a:lnTo>
                <a:lnTo>
                  <a:pt x="2020" y="3014"/>
                </a:lnTo>
                <a:lnTo>
                  <a:pt x="1998" y="3000"/>
                </a:lnTo>
                <a:lnTo>
                  <a:pt x="1973" y="2985"/>
                </a:lnTo>
                <a:lnTo>
                  <a:pt x="1948" y="2969"/>
                </a:lnTo>
                <a:lnTo>
                  <a:pt x="1924" y="2954"/>
                </a:lnTo>
                <a:lnTo>
                  <a:pt x="1906" y="2938"/>
                </a:lnTo>
                <a:lnTo>
                  <a:pt x="1893" y="2923"/>
                </a:lnTo>
                <a:lnTo>
                  <a:pt x="1884" y="2901"/>
                </a:lnTo>
                <a:lnTo>
                  <a:pt x="1878" y="2876"/>
                </a:lnTo>
                <a:lnTo>
                  <a:pt x="1875" y="2849"/>
                </a:lnTo>
                <a:lnTo>
                  <a:pt x="1869" y="2823"/>
                </a:lnTo>
                <a:lnTo>
                  <a:pt x="1862" y="2800"/>
                </a:lnTo>
                <a:lnTo>
                  <a:pt x="1849" y="2781"/>
                </a:lnTo>
                <a:lnTo>
                  <a:pt x="1846" y="2778"/>
                </a:lnTo>
                <a:lnTo>
                  <a:pt x="1844" y="2776"/>
                </a:lnTo>
                <a:lnTo>
                  <a:pt x="1842" y="2776"/>
                </a:lnTo>
                <a:lnTo>
                  <a:pt x="1840" y="2774"/>
                </a:lnTo>
                <a:lnTo>
                  <a:pt x="1838" y="2774"/>
                </a:lnTo>
                <a:lnTo>
                  <a:pt x="1837" y="2774"/>
                </a:lnTo>
                <a:lnTo>
                  <a:pt x="1833" y="2772"/>
                </a:lnTo>
                <a:lnTo>
                  <a:pt x="1829" y="2769"/>
                </a:lnTo>
                <a:lnTo>
                  <a:pt x="1813" y="2749"/>
                </a:lnTo>
                <a:lnTo>
                  <a:pt x="1800" y="2725"/>
                </a:lnTo>
                <a:lnTo>
                  <a:pt x="1786" y="2701"/>
                </a:lnTo>
                <a:lnTo>
                  <a:pt x="1737" y="2665"/>
                </a:lnTo>
                <a:lnTo>
                  <a:pt x="1733" y="2649"/>
                </a:lnTo>
                <a:lnTo>
                  <a:pt x="1729" y="2634"/>
                </a:lnTo>
                <a:lnTo>
                  <a:pt x="1677" y="2627"/>
                </a:lnTo>
                <a:lnTo>
                  <a:pt x="1618" y="2620"/>
                </a:lnTo>
                <a:lnTo>
                  <a:pt x="1562" y="2612"/>
                </a:lnTo>
                <a:lnTo>
                  <a:pt x="1509" y="2605"/>
                </a:lnTo>
                <a:lnTo>
                  <a:pt x="1506" y="2656"/>
                </a:lnTo>
                <a:lnTo>
                  <a:pt x="1495" y="2661"/>
                </a:lnTo>
                <a:lnTo>
                  <a:pt x="1482" y="2663"/>
                </a:lnTo>
                <a:lnTo>
                  <a:pt x="1466" y="2663"/>
                </a:lnTo>
                <a:lnTo>
                  <a:pt x="1448" y="2656"/>
                </a:lnTo>
                <a:lnTo>
                  <a:pt x="1426" y="2654"/>
                </a:lnTo>
                <a:lnTo>
                  <a:pt x="1402" y="2654"/>
                </a:lnTo>
                <a:lnTo>
                  <a:pt x="1378" y="2652"/>
                </a:lnTo>
                <a:lnTo>
                  <a:pt x="1333" y="2643"/>
                </a:lnTo>
                <a:lnTo>
                  <a:pt x="1286" y="2640"/>
                </a:lnTo>
                <a:lnTo>
                  <a:pt x="1238" y="2636"/>
                </a:lnTo>
                <a:lnTo>
                  <a:pt x="1191" y="2627"/>
                </a:lnTo>
                <a:lnTo>
                  <a:pt x="1164" y="2618"/>
                </a:lnTo>
                <a:lnTo>
                  <a:pt x="1140" y="2603"/>
                </a:lnTo>
                <a:lnTo>
                  <a:pt x="1117" y="2589"/>
                </a:lnTo>
                <a:lnTo>
                  <a:pt x="1095" y="2574"/>
                </a:lnTo>
                <a:lnTo>
                  <a:pt x="1044" y="2543"/>
                </a:lnTo>
                <a:lnTo>
                  <a:pt x="997" y="2514"/>
                </a:lnTo>
                <a:lnTo>
                  <a:pt x="949" y="2487"/>
                </a:lnTo>
                <a:lnTo>
                  <a:pt x="900" y="2454"/>
                </a:lnTo>
                <a:lnTo>
                  <a:pt x="884" y="2447"/>
                </a:lnTo>
                <a:lnTo>
                  <a:pt x="868" y="2441"/>
                </a:lnTo>
                <a:lnTo>
                  <a:pt x="851" y="2434"/>
                </a:lnTo>
                <a:lnTo>
                  <a:pt x="837" y="2429"/>
                </a:lnTo>
                <a:lnTo>
                  <a:pt x="822" y="2420"/>
                </a:lnTo>
                <a:lnTo>
                  <a:pt x="813" y="2407"/>
                </a:lnTo>
                <a:lnTo>
                  <a:pt x="808" y="2390"/>
                </a:lnTo>
                <a:lnTo>
                  <a:pt x="811" y="2389"/>
                </a:lnTo>
                <a:lnTo>
                  <a:pt x="811" y="2387"/>
                </a:lnTo>
                <a:lnTo>
                  <a:pt x="813" y="2385"/>
                </a:lnTo>
                <a:lnTo>
                  <a:pt x="815" y="2383"/>
                </a:lnTo>
                <a:lnTo>
                  <a:pt x="780" y="2383"/>
                </a:lnTo>
                <a:lnTo>
                  <a:pt x="766" y="2378"/>
                </a:lnTo>
                <a:lnTo>
                  <a:pt x="740" y="2372"/>
                </a:lnTo>
                <a:lnTo>
                  <a:pt x="709" y="2369"/>
                </a:lnTo>
                <a:lnTo>
                  <a:pt x="675" y="2365"/>
                </a:lnTo>
                <a:lnTo>
                  <a:pt x="638" y="2363"/>
                </a:lnTo>
                <a:lnTo>
                  <a:pt x="606" y="2360"/>
                </a:lnTo>
                <a:lnTo>
                  <a:pt x="577" y="2358"/>
                </a:lnTo>
                <a:lnTo>
                  <a:pt x="557" y="2358"/>
                </a:lnTo>
                <a:lnTo>
                  <a:pt x="553" y="2352"/>
                </a:lnTo>
                <a:lnTo>
                  <a:pt x="551" y="2350"/>
                </a:lnTo>
                <a:lnTo>
                  <a:pt x="549" y="2347"/>
                </a:lnTo>
                <a:lnTo>
                  <a:pt x="548" y="2343"/>
                </a:lnTo>
                <a:lnTo>
                  <a:pt x="546" y="2338"/>
                </a:lnTo>
                <a:lnTo>
                  <a:pt x="546" y="2330"/>
                </a:lnTo>
                <a:lnTo>
                  <a:pt x="540" y="2318"/>
                </a:lnTo>
                <a:lnTo>
                  <a:pt x="540" y="2303"/>
                </a:lnTo>
                <a:lnTo>
                  <a:pt x="542" y="2287"/>
                </a:lnTo>
                <a:lnTo>
                  <a:pt x="542" y="2270"/>
                </a:lnTo>
                <a:lnTo>
                  <a:pt x="540" y="2254"/>
                </a:lnTo>
                <a:lnTo>
                  <a:pt x="535" y="2243"/>
                </a:lnTo>
                <a:lnTo>
                  <a:pt x="522" y="2227"/>
                </a:lnTo>
                <a:lnTo>
                  <a:pt x="508" y="2209"/>
                </a:lnTo>
                <a:lnTo>
                  <a:pt x="491" y="2189"/>
                </a:lnTo>
                <a:lnTo>
                  <a:pt x="475" y="2172"/>
                </a:lnTo>
                <a:lnTo>
                  <a:pt x="462" y="2160"/>
                </a:lnTo>
                <a:lnTo>
                  <a:pt x="451" y="2150"/>
                </a:lnTo>
                <a:lnTo>
                  <a:pt x="448" y="2150"/>
                </a:lnTo>
                <a:lnTo>
                  <a:pt x="440" y="2149"/>
                </a:lnTo>
                <a:lnTo>
                  <a:pt x="433" y="2149"/>
                </a:lnTo>
                <a:lnTo>
                  <a:pt x="424" y="2147"/>
                </a:lnTo>
                <a:lnTo>
                  <a:pt x="424" y="2130"/>
                </a:lnTo>
                <a:lnTo>
                  <a:pt x="422" y="2112"/>
                </a:lnTo>
                <a:lnTo>
                  <a:pt x="422" y="2092"/>
                </a:lnTo>
                <a:lnTo>
                  <a:pt x="420" y="2080"/>
                </a:lnTo>
                <a:lnTo>
                  <a:pt x="400" y="2074"/>
                </a:lnTo>
                <a:lnTo>
                  <a:pt x="378" y="2067"/>
                </a:lnTo>
                <a:lnTo>
                  <a:pt x="358" y="2058"/>
                </a:lnTo>
                <a:lnTo>
                  <a:pt x="344" y="2047"/>
                </a:lnTo>
                <a:lnTo>
                  <a:pt x="338" y="2038"/>
                </a:lnTo>
                <a:lnTo>
                  <a:pt x="335" y="2027"/>
                </a:lnTo>
                <a:lnTo>
                  <a:pt x="331" y="2018"/>
                </a:lnTo>
                <a:lnTo>
                  <a:pt x="326" y="2007"/>
                </a:lnTo>
                <a:lnTo>
                  <a:pt x="317" y="2000"/>
                </a:lnTo>
                <a:lnTo>
                  <a:pt x="297" y="1994"/>
                </a:lnTo>
                <a:lnTo>
                  <a:pt x="277" y="1989"/>
                </a:lnTo>
                <a:lnTo>
                  <a:pt x="257" y="1983"/>
                </a:lnTo>
                <a:lnTo>
                  <a:pt x="237" y="1976"/>
                </a:lnTo>
                <a:lnTo>
                  <a:pt x="220" y="1965"/>
                </a:lnTo>
                <a:lnTo>
                  <a:pt x="209" y="1950"/>
                </a:lnTo>
                <a:lnTo>
                  <a:pt x="204" y="1932"/>
                </a:lnTo>
                <a:lnTo>
                  <a:pt x="209" y="1923"/>
                </a:lnTo>
                <a:lnTo>
                  <a:pt x="215" y="1907"/>
                </a:lnTo>
                <a:lnTo>
                  <a:pt x="220" y="1889"/>
                </a:lnTo>
                <a:lnTo>
                  <a:pt x="224" y="1872"/>
                </a:lnTo>
                <a:lnTo>
                  <a:pt x="209" y="1865"/>
                </a:lnTo>
                <a:lnTo>
                  <a:pt x="204" y="1858"/>
                </a:lnTo>
                <a:lnTo>
                  <a:pt x="202" y="1852"/>
                </a:lnTo>
                <a:lnTo>
                  <a:pt x="202" y="1847"/>
                </a:lnTo>
                <a:lnTo>
                  <a:pt x="206" y="1841"/>
                </a:lnTo>
                <a:lnTo>
                  <a:pt x="206" y="1834"/>
                </a:lnTo>
                <a:lnTo>
                  <a:pt x="202" y="1825"/>
                </a:lnTo>
                <a:lnTo>
                  <a:pt x="193" y="1810"/>
                </a:lnTo>
                <a:lnTo>
                  <a:pt x="180" y="1796"/>
                </a:lnTo>
                <a:lnTo>
                  <a:pt x="171" y="1781"/>
                </a:lnTo>
                <a:lnTo>
                  <a:pt x="157" y="1760"/>
                </a:lnTo>
                <a:lnTo>
                  <a:pt x="140" y="1740"/>
                </a:lnTo>
                <a:lnTo>
                  <a:pt x="126" y="1718"/>
                </a:lnTo>
                <a:lnTo>
                  <a:pt x="118" y="1709"/>
                </a:lnTo>
                <a:lnTo>
                  <a:pt x="111" y="1700"/>
                </a:lnTo>
                <a:lnTo>
                  <a:pt x="106" y="1685"/>
                </a:lnTo>
                <a:lnTo>
                  <a:pt x="109" y="1676"/>
                </a:lnTo>
                <a:lnTo>
                  <a:pt x="109" y="1663"/>
                </a:lnTo>
                <a:lnTo>
                  <a:pt x="113" y="1650"/>
                </a:lnTo>
                <a:lnTo>
                  <a:pt x="117" y="1647"/>
                </a:lnTo>
                <a:lnTo>
                  <a:pt x="118" y="1645"/>
                </a:lnTo>
                <a:lnTo>
                  <a:pt x="124" y="1643"/>
                </a:lnTo>
                <a:lnTo>
                  <a:pt x="128" y="1641"/>
                </a:lnTo>
                <a:lnTo>
                  <a:pt x="131" y="1638"/>
                </a:lnTo>
                <a:lnTo>
                  <a:pt x="131" y="1638"/>
                </a:lnTo>
                <a:lnTo>
                  <a:pt x="133" y="1638"/>
                </a:lnTo>
                <a:lnTo>
                  <a:pt x="133" y="1641"/>
                </a:lnTo>
                <a:lnTo>
                  <a:pt x="133" y="1643"/>
                </a:lnTo>
                <a:lnTo>
                  <a:pt x="135" y="1641"/>
                </a:lnTo>
                <a:lnTo>
                  <a:pt x="135" y="1640"/>
                </a:lnTo>
                <a:lnTo>
                  <a:pt x="135" y="1638"/>
                </a:lnTo>
                <a:lnTo>
                  <a:pt x="135" y="1636"/>
                </a:lnTo>
                <a:lnTo>
                  <a:pt x="133" y="1634"/>
                </a:lnTo>
                <a:lnTo>
                  <a:pt x="133" y="1634"/>
                </a:lnTo>
                <a:lnTo>
                  <a:pt x="131" y="1638"/>
                </a:lnTo>
                <a:lnTo>
                  <a:pt x="113" y="1634"/>
                </a:lnTo>
                <a:lnTo>
                  <a:pt x="106" y="1623"/>
                </a:lnTo>
                <a:lnTo>
                  <a:pt x="98" y="1612"/>
                </a:lnTo>
                <a:lnTo>
                  <a:pt x="93" y="1601"/>
                </a:lnTo>
                <a:lnTo>
                  <a:pt x="88" y="1589"/>
                </a:lnTo>
                <a:lnTo>
                  <a:pt x="84" y="1570"/>
                </a:lnTo>
                <a:lnTo>
                  <a:pt x="91" y="1561"/>
                </a:lnTo>
                <a:lnTo>
                  <a:pt x="91" y="1556"/>
                </a:lnTo>
                <a:lnTo>
                  <a:pt x="88" y="1549"/>
                </a:lnTo>
                <a:lnTo>
                  <a:pt x="84" y="1541"/>
                </a:lnTo>
                <a:lnTo>
                  <a:pt x="84" y="1530"/>
                </a:lnTo>
                <a:lnTo>
                  <a:pt x="88" y="1523"/>
                </a:lnTo>
                <a:lnTo>
                  <a:pt x="93" y="1512"/>
                </a:lnTo>
                <a:lnTo>
                  <a:pt x="97" y="1500"/>
                </a:lnTo>
                <a:lnTo>
                  <a:pt x="80" y="1487"/>
                </a:lnTo>
                <a:lnTo>
                  <a:pt x="71" y="1467"/>
                </a:lnTo>
                <a:lnTo>
                  <a:pt x="66" y="1467"/>
                </a:lnTo>
                <a:lnTo>
                  <a:pt x="62" y="1469"/>
                </a:lnTo>
                <a:lnTo>
                  <a:pt x="60" y="1469"/>
                </a:lnTo>
                <a:lnTo>
                  <a:pt x="58" y="1469"/>
                </a:lnTo>
                <a:lnTo>
                  <a:pt x="57" y="1467"/>
                </a:lnTo>
                <a:lnTo>
                  <a:pt x="57" y="1463"/>
                </a:lnTo>
                <a:lnTo>
                  <a:pt x="57" y="1458"/>
                </a:lnTo>
                <a:lnTo>
                  <a:pt x="55" y="1450"/>
                </a:lnTo>
                <a:lnTo>
                  <a:pt x="60" y="1436"/>
                </a:lnTo>
                <a:lnTo>
                  <a:pt x="58" y="1416"/>
                </a:lnTo>
                <a:lnTo>
                  <a:pt x="51" y="1396"/>
                </a:lnTo>
                <a:lnTo>
                  <a:pt x="38" y="1376"/>
                </a:lnTo>
                <a:lnTo>
                  <a:pt x="28" y="1356"/>
                </a:lnTo>
                <a:lnTo>
                  <a:pt x="17" y="1340"/>
                </a:lnTo>
                <a:lnTo>
                  <a:pt x="11" y="1323"/>
                </a:lnTo>
                <a:lnTo>
                  <a:pt x="11" y="1316"/>
                </a:lnTo>
                <a:lnTo>
                  <a:pt x="11" y="1312"/>
                </a:lnTo>
                <a:lnTo>
                  <a:pt x="13" y="1309"/>
                </a:lnTo>
                <a:lnTo>
                  <a:pt x="13" y="1309"/>
                </a:lnTo>
                <a:lnTo>
                  <a:pt x="15" y="1307"/>
                </a:lnTo>
                <a:lnTo>
                  <a:pt x="17" y="1305"/>
                </a:lnTo>
                <a:lnTo>
                  <a:pt x="18" y="1303"/>
                </a:lnTo>
                <a:lnTo>
                  <a:pt x="13" y="1252"/>
                </a:lnTo>
                <a:lnTo>
                  <a:pt x="18" y="1245"/>
                </a:lnTo>
                <a:lnTo>
                  <a:pt x="26" y="1236"/>
                </a:lnTo>
                <a:lnTo>
                  <a:pt x="31" y="1225"/>
                </a:lnTo>
                <a:lnTo>
                  <a:pt x="33" y="1212"/>
                </a:lnTo>
                <a:lnTo>
                  <a:pt x="29" y="1194"/>
                </a:lnTo>
                <a:lnTo>
                  <a:pt x="24" y="1176"/>
                </a:lnTo>
                <a:lnTo>
                  <a:pt x="17" y="1160"/>
                </a:lnTo>
                <a:lnTo>
                  <a:pt x="9" y="1141"/>
                </a:lnTo>
                <a:lnTo>
                  <a:pt x="2" y="1120"/>
                </a:lnTo>
                <a:lnTo>
                  <a:pt x="0" y="1092"/>
                </a:lnTo>
                <a:lnTo>
                  <a:pt x="15" y="1076"/>
                </a:lnTo>
                <a:lnTo>
                  <a:pt x="33" y="1052"/>
                </a:lnTo>
                <a:lnTo>
                  <a:pt x="49" y="1027"/>
                </a:lnTo>
                <a:lnTo>
                  <a:pt x="62" y="1000"/>
                </a:lnTo>
                <a:lnTo>
                  <a:pt x="71" y="978"/>
                </a:lnTo>
                <a:lnTo>
                  <a:pt x="75" y="965"/>
                </a:lnTo>
                <a:lnTo>
                  <a:pt x="80" y="954"/>
                </a:lnTo>
                <a:lnTo>
                  <a:pt x="82" y="945"/>
                </a:lnTo>
                <a:lnTo>
                  <a:pt x="82" y="940"/>
                </a:lnTo>
                <a:lnTo>
                  <a:pt x="82" y="934"/>
                </a:lnTo>
                <a:lnTo>
                  <a:pt x="84" y="929"/>
                </a:lnTo>
                <a:lnTo>
                  <a:pt x="88" y="925"/>
                </a:lnTo>
                <a:lnTo>
                  <a:pt x="89" y="921"/>
                </a:lnTo>
                <a:lnTo>
                  <a:pt x="89" y="918"/>
                </a:lnTo>
                <a:lnTo>
                  <a:pt x="91" y="912"/>
                </a:lnTo>
                <a:lnTo>
                  <a:pt x="89" y="907"/>
                </a:lnTo>
                <a:lnTo>
                  <a:pt x="89" y="905"/>
                </a:lnTo>
                <a:lnTo>
                  <a:pt x="88" y="901"/>
                </a:lnTo>
                <a:lnTo>
                  <a:pt x="84" y="900"/>
                </a:lnTo>
                <a:lnTo>
                  <a:pt x="82" y="896"/>
                </a:lnTo>
                <a:lnTo>
                  <a:pt x="82" y="894"/>
                </a:lnTo>
                <a:lnTo>
                  <a:pt x="82" y="876"/>
                </a:lnTo>
                <a:lnTo>
                  <a:pt x="88" y="860"/>
                </a:lnTo>
                <a:lnTo>
                  <a:pt x="98" y="841"/>
                </a:lnTo>
                <a:lnTo>
                  <a:pt x="108" y="829"/>
                </a:lnTo>
                <a:lnTo>
                  <a:pt x="113" y="818"/>
                </a:lnTo>
                <a:lnTo>
                  <a:pt x="109" y="765"/>
                </a:lnTo>
                <a:lnTo>
                  <a:pt x="111" y="765"/>
                </a:lnTo>
                <a:lnTo>
                  <a:pt x="115" y="763"/>
                </a:lnTo>
                <a:lnTo>
                  <a:pt x="118" y="761"/>
                </a:lnTo>
                <a:lnTo>
                  <a:pt x="122" y="760"/>
                </a:lnTo>
                <a:lnTo>
                  <a:pt x="124" y="758"/>
                </a:lnTo>
                <a:lnTo>
                  <a:pt x="137" y="734"/>
                </a:lnTo>
                <a:lnTo>
                  <a:pt x="144" y="705"/>
                </a:lnTo>
                <a:lnTo>
                  <a:pt x="157" y="705"/>
                </a:lnTo>
                <a:lnTo>
                  <a:pt x="168" y="678"/>
                </a:lnTo>
                <a:lnTo>
                  <a:pt x="184" y="649"/>
                </a:lnTo>
                <a:lnTo>
                  <a:pt x="198" y="621"/>
                </a:lnTo>
                <a:lnTo>
                  <a:pt x="206" y="581"/>
                </a:lnTo>
                <a:lnTo>
                  <a:pt x="218" y="578"/>
                </a:lnTo>
                <a:lnTo>
                  <a:pt x="222" y="560"/>
                </a:lnTo>
                <a:lnTo>
                  <a:pt x="222" y="540"/>
                </a:lnTo>
                <a:lnTo>
                  <a:pt x="226" y="521"/>
                </a:lnTo>
                <a:lnTo>
                  <a:pt x="235" y="505"/>
                </a:lnTo>
                <a:lnTo>
                  <a:pt x="248" y="485"/>
                </a:lnTo>
                <a:lnTo>
                  <a:pt x="257" y="465"/>
                </a:lnTo>
                <a:lnTo>
                  <a:pt x="264" y="438"/>
                </a:lnTo>
                <a:lnTo>
                  <a:pt x="264" y="410"/>
                </a:lnTo>
                <a:lnTo>
                  <a:pt x="266" y="383"/>
                </a:lnTo>
                <a:lnTo>
                  <a:pt x="269" y="358"/>
                </a:lnTo>
                <a:lnTo>
                  <a:pt x="280" y="334"/>
                </a:lnTo>
                <a:lnTo>
                  <a:pt x="268" y="334"/>
                </a:lnTo>
                <a:lnTo>
                  <a:pt x="269" y="312"/>
                </a:lnTo>
                <a:lnTo>
                  <a:pt x="273" y="294"/>
                </a:lnTo>
                <a:lnTo>
                  <a:pt x="280" y="278"/>
                </a:lnTo>
                <a:lnTo>
                  <a:pt x="291" y="281"/>
                </a:lnTo>
                <a:lnTo>
                  <a:pt x="286" y="263"/>
                </a:lnTo>
                <a:lnTo>
                  <a:pt x="284" y="241"/>
                </a:lnTo>
                <a:lnTo>
                  <a:pt x="284" y="218"/>
                </a:lnTo>
                <a:lnTo>
                  <a:pt x="286" y="194"/>
                </a:lnTo>
                <a:lnTo>
                  <a:pt x="282" y="172"/>
                </a:lnTo>
                <a:lnTo>
                  <a:pt x="282" y="152"/>
                </a:lnTo>
                <a:lnTo>
                  <a:pt x="284" y="130"/>
                </a:lnTo>
                <a:lnTo>
                  <a:pt x="282" y="109"/>
                </a:lnTo>
                <a:lnTo>
                  <a:pt x="277" y="98"/>
                </a:lnTo>
                <a:lnTo>
                  <a:pt x="271" y="89"/>
                </a:lnTo>
                <a:lnTo>
                  <a:pt x="266" y="78"/>
                </a:lnTo>
                <a:lnTo>
                  <a:pt x="266" y="65"/>
                </a:lnTo>
                <a:lnTo>
                  <a:pt x="271" y="49"/>
                </a:lnTo>
                <a:lnTo>
                  <a:pt x="277" y="32"/>
                </a:lnTo>
                <a:lnTo>
                  <a:pt x="280" y="12"/>
                </a:lnTo>
                <a:lnTo>
                  <a:pt x="286" y="12"/>
                </a:lnTo>
                <a:lnTo>
                  <a:pt x="288" y="14"/>
                </a:lnTo>
                <a:lnTo>
                  <a:pt x="289" y="14"/>
                </a:lnTo>
                <a:lnTo>
                  <a:pt x="291" y="14"/>
                </a:lnTo>
                <a:lnTo>
                  <a:pt x="293" y="16"/>
                </a:lnTo>
                <a:lnTo>
                  <a:pt x="308" y="27"/>
                </a:lnTo>
                <a:lnTo>
                  <a:pt x="320" y="43"/>
                </a:lnTo>
                <a:lnTo>
                  <a:pt x="331" y="60"/>
                </a:lnTo>
                <a:lnTo>
                  <a:pt x="342" y="72"/>
                </a:lnTo>
                <a:lnTo>
                  <a:pt x="360" y="83"/>
                </a:lnTo>
                <a:lnTo>
                  <a:pt x="384" y="90"/>
                </a:lnTo>
                <a:lnTo>
                  <a:pt x="409" y="94"/>
                </a:lnTo>
                <a:lnTo>
                  <a:pt x="433" y="101"/>
                </a:lnTo>
                <a:lnTo>
                  <a:pt x="433" y="105"/>
                </a:lnTo>
                <a:lnTo>
                  <a:pt x="433" y="107"/>
                </a:lnTo>
                <a:lnTo>
                  <a:pt x="433" y="109"/>
                </a:lnTo>
                <a:lnTo>
                  <a:pt x="433" y="109"/>
                </a:lnTo>
                <a:lnTo>
                  <a:pt x="433" y="110"/>
                </a:lnTo>
                <a:lnTo>
                  <a:pt x="433" y="112"/>
                </a:lnTo>
                <a:lnTo>
                  <a:pt x="438" y="110"/>
                </a:lnTo>
                <a:lnTo>
                  <a:pt x="442" y="110"/>
                </a:lnTo>
                <a:lnTo>
                  <a:pt x="448" y="109"/>
                </a:lnTo>
                <a:lnTo>
                  <a:pt x="453" y="109"/>
                </a:lnTo>
                <a:lnTo>
                  <a:pt x="462" y="109"/>
                </a:lnTo>
                <a:lnTo>
                  <a:pt x="462" y="127"/>
                </a:lnTo>
                <a:lnTo>
                  <a:pt x="466" y="138"/>
                </a:lnTo>
                <a:lnTo>
                  <a:pt x="469" y="149"/>
                </a:lnTo>
                <a:lnTo>
                  <a:pt x="475" y="161"/>
                </a:lnTo>
                <a:lnTo>
                  <a:pt x="475" y="160"/>
                </a:lnTo>
                <a:lnTo>
                  <a:pt x="477" y="158"/>
                </a:lnTo>
                <a:lnTo>
                  <a:pt x="477" y="158"/>
                </a:lnTo>
                <a:lnTo>
                  <a:pt x="477" y="156"/>
                </a:lnTo>
                <a:lnTo>
                  <a:pt x="478" y="152"/>
                </a:lnTo>
                <a:lnTo>
                  <a:pt x="482" y="150"/>
                </a:lnTo>
                <a:lnTo>
                  <a:pt x="484" y="150"/>
                </a:lnTo>
                <a:lnTo>
                  <a:pt x="486" y="149"/>
                </a:lnTo>
                <a:lnTo>
                  <a:pt x="486" y="147"/>
                </a:lnTo>
                <a:lnTo>
                  <a:pt x="486" y="145"/>
                </a:lnTo>
                <a:lnTo>
                  <a:pt x="486" y="141"/>
                </a:lnTo>
                <a:lnTo>
                  <a:pt x="486" y="136"/>
                </a:lnTo>
                <a:lnTo>
                  <a:pt x="484" y="129"/>
                </a:lnTo>
                <a:lnTo>
                  <a:pt x="482" y="118"/>
                </a:lnTo>
                <a:lnTo>
                  <a:pt x="482" y="110"/>
                </a:lnTo>
                <a:lnTo>
                  <a:pt x="482" y="105"/>
                </a:lnTo>
                <a:lnTo>
                  <a:pt x="478" y="92"/>
                </a:lnTo>
                <a:lnTo>
                  <a:pt x="466" y="92"/>
                </a:lnTo>
                <a:lnTo>
                  <a:pt x="466" y="72"/>
                </a:lnTo>
                <a:lnTo>
                  <a:pt x="482" y="72"/>
                </a:lnTo>
                <a:lnTo>
                  <a:pt x="482" y="69"/>
                </a:lnTo>
                <a:lnTo>
                  <a:pt x="484" y="65"/>
                </a:lnTo>
                <a:lnTo>
                  <a:pt x="484" y="63"/>
                </a:lnTo>
                <a:lnTo>
                  <a:pt x="486" y="60"/>
                </a:lnTo>
                <a:lnTo>
                  <a:pt x="489" y="60"/>
                </a:lnTo>
                <a:lnTo>
                  <a:pt x="489" y="49"/>
                </a:lnTo>
                <a:lnTo>
                  <a:pt x="482" y="36"/>
                </a:lnTo>
                <a:lnTo>
                  <a:pt x="473" y="23"/>
                </a:lnTo>
                <a:lnTo>
                  <a:pt x="469" y="9"/>
                </a:lnTo>
                <a:lnTo>
                  <a:pt x="480" y="3"/>
                </a:lnTo>
                <a:lnTo>
                  <a:pt x="495" y="1"/>
                </a:lnTo>
                <a:lnTo>
                  <a:pt x="513" y="0"/>
                </a:lnTo>
                <a:close/>
              </a:path>
            </a:pathLst>
          </a:custGeom>
          <a:solidFill>
            <a:schemeClr val="accent1"/>
          </a:solidFill>
          <a:ln w="3175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430431CF-962D-45B9-B5EA-B3EE7214CE3E}"/>
              </a:ext>
            </a:extLst>
          </p:cNvPr>
          <p:cNvGrpSpPr/>
          <p:nvPr/>
        </p:nvGrpSpPr>
        <p:grpSpPr>
          <a:xfrm>
            <a:off x="5664513" y="1775877"/>
            <a:ext cx="5931686" cy="1137790"/>
            <a:chOff x="803640" y="3362835"/>
            <a:chExt cx="2059657" cy="1137790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A075D1EF-9CCC-4219-92C8-5D9550B19813}"/>
                </a:ext>
              </a:extLst>
            </p:cNvPr>
            <p:cNvSpPr txBox="1"/>
            <p:nvPr/>
          </p:nvSpPr>
          <p:spPr>
            <a:xfrm>
              <a:off x="803640" y="3669628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I hope and I believe that this Template will your Time, Money and Reputation. Easy to change colors, photos and Text.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6F26513B-493B-478C-B54F-7C7792BAC6CE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0" name="Round Same Side Corner Rectangle 8">
            <a:extLst>
              <a:ext uri="{FF2B5EF4-FFF2-40B4-BE49-F238E27FC236}">
                <a16:creationId xmlns:a16="http://schemas.microsoft.com/office/drawing/2014/main" id="{0C8ED040-86FE-493A-A2CB-CF6DC573FBBD}"/>
              </a:ext>
            </a:extLst>
          </p:cNvPr>
          <p:cNvSpPr/>
          <p:nvPr/>
        </p:nvSpPr>
        <p:spPr>
          <a:xfrm>
            <a:off x="6358903" y="3012566"/>
            <a:ext cx="202602" cy="533604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Round Same Side Corner Rectangle 20">
            <a:extLst>
              <a:ext uri="{FF2B5EF4-FFF2-40B4-BE49-F238E27FC236}">
                <a16:creationId xmlns:a16="http://schemas.microsoft.com/office/drawing/2014/main" id="{A7759CB1-D740-4871-8F49-06EEAB508ECA}"/>
              </a:ext>
            </a:extLst>
          </p:cNvPr>
          <p:cNvSpPr/>
          <p:nvPr/>
        </p:nvSpPr>
        <p:spPr>
          <a:xfrm rot="10800000">
            <a:off x="8575547" y="3010103"/>
            <a:ext cx="252452" cy="538530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1EBB8F1-B2B2-406A-BF44-BC54604B747A}"/>
              </a:ext>
            </a:extLst>
          </p:cNvPr>
          <p:cNvSpPr txBox="1"/>
          <p:nvPr/>
        </p:nvSpPr>
        <p:spPr>
          <a:xfrm>
            <a:off x="7003274" y="3048536"/>
            <a:ext cx="888529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55</a:t>
            </a:r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%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4E8BB0A-7AE7-43BC-B074-D3C5AAE19E19}"/>
              </a:ext>
            </a:extLst>
          </p:cNvPr>
          <p:cNvSpPr txBox="1"/>
          <p:nvPr/>
        </p:nvSpPr>
        <p:spPr>
          <a:xfrm>
            <a:off x="9269767" y="3048536"/>
            <a:ext cx="888529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45</a:t>
            </a:r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%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6B7FEFB5-A2FE-4566-9D84-A9EFBF941600}"/>
              </a:ext>
            </a:extLst>
          </p:cNvPr>
          <p:cNvGrpSpPr/>
          <p:nvPr/>
        </p:nvGrpSpPr>
        <p:grpSpPr>
          <a:xfrm>
            <a:off x="810229" y="4299501"/>
            <a:ext cx="5931686" cy="1137790"/>
            <a:chOff x="803640" y="3362835"/>
            <a:chExt cx="2059657" cy="1137790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C88D39DD-B3CE-4BC0-AA61-9175CA3B9371}"/>
                </a:ext>
              </a:extLst>
            </p:cNvPr>
            <p:cNvSpPr txBox="1"/>
            <p:nvPr/>
          </p:nvSpPr>
          <p:spPr>
            <a:xfrm>
              <a:off x="803640" y="3669628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I hope and I believe that this Template will your Time, Money and Reputation. Easy to change colors, photos and Text.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06BD84CD-6EB6-4A44-B076-AA0DAA9B7C1A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7" name="Round Same Side Corner Rectangle 8">
            <a:extLst>
              <a:ext uri="{FF2B5EF4-FFF2-40B4-BE49-F238E27FC236}">
                <a16:creationId xmlns:a16="http://schemas.microsoft.com/office/drawing/2014/main" id="{E5AC5F05-6F01-4EE8-BE15-EE99A71DB6D6}"/>
              </a:ext>
            </a:extLst>
          </p:cNvPr>
          <p:cNvSpPr/>
          <p:nvPr/>
        </p:nvSpPr>
        <p:spPr>
          <a:xfrm>
            <a:off x="1504619" y="5536190"/>
            <a:ext cx="202602" cy="533604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Round Same Side Corner Rectangle 20">
            <a:extLst>
              <a:ext uri="{FF2B5EF4-FFF2-40B4-BE49-F238E27FC236}">
                <a16:creationId xmlns:a16="http://schemas.microsoft.com/office/drawing/2014/main" id="{089D5B16-1424-4CC3-95AD-E6D65C540FEB}"/>
              </a:ext>
            </a:extLst>
          </p:cNvPr>
          <p:cNvSpPr/>
          <p:nvPr/>
        </p:nvSpPr>
        <p:spPr>
          <a:xfrm rot="10800000">
            <a:off x="3721263" y="5533727"/>
            <a:ext cx="252452" cy="538530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F249A43-B944-4D6D-916A-6B7FCC9F6DC0}"/>
              </a:ext>
            </a:extLst>
          </p:cNvPr>
          <p:cNvSpPr txBox="1"/>
          <p:nvPr/>
        </p:nvSpPr>
        <p:spPr>
          <a:xfrm>
            <a:off x="2148990" y="5572160"/>
            <a:ext cx="888529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55</a:t>
            </a:r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%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B15265B-9D63-46F8-9C3C-BCA2C7002524}"/>
              </a:ext>
            </a:extLst>
          </p:cNvPr>
          <p:cNvSpPr txBox="1"/>
          <p:nvPr/>
        </p:nvSpPr>
        <p:spPr>
          <a:xfrm>
            <a:off x="4415483" y="5572160"/>
            <a:ext cx="888529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45</a:t>
            </a:r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%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88679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6FA93400-02C7-490A-894C-582D8D30DE16}"/>
              </a:ext>
            </a:extLst>
          </p:cNvPr>
          <p:cNvGrpSpPr/>
          <p:nvPr/>
        </p:nvGrpSpPr>
        <p:grpSpPr>
          <a:xfrm>
            <a:off x="2095501" y="3033466"/>
            <a:ext cx="7898195" cy="1512168"/>
            <a:chOff x="955171" y="2708920"/>
            <a:chExt cx="7138954" cy="1512168"/>
          </a:xfrm>
        </p:grpSpPr>
        <p:sp>
          <p:nvSpPr>
            <p:cNvPr id="4" name="Chevron 8">
              <a:extLst>
                <a:ext uri="{FF2B5EF4-FFF2-40B4-BE49-F238E27FC236}">
                  <a16:creationId xmlns:a16="http://schemas.microsoft.com/office/drawing/2014/main" id="{C47F9449-A25E-4409-8B1B-09D0DD3EB9DA}"/>
                </a:ext>
              </a:extLst>
            </p:cNvPr>
            <p:cNvSpPr/>
            <p:nvPr/>
          </p:nvSpPr>
          <p:spPr>
            <a:xfrm>
              <a:off x="955171" y="2708920"/>
              <a:ext cx="1875088" cy="1512168"/>
            </a:xfrm>
            <a:prstGeom prst="chevron">
              <a:avLst/>
            </a:prstGeom>
            <a:noFill/>
            <a:ln w="3175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sp>
          <p:nvSpPr>
            <p:cNvPr id="5" name="Chevron 9">
              <a:extLst>
                <a:ext uri="{FF2B5EF4-FFF2-40B4-BE49-F238E27FC236}">
                  <a16:creationId xmlns:a16="http://schemas.microsoft.com/office/drawing/2014/main" id="{155859B1-B14F-46C0-B36E-DDB3D6C8480B}"/>
                </a:ext>
              </a:extLst>
            </p:cNvPr>
            <p:cNvSpPr/>
            <p:nvPr/>
          </p:nvSpPr>
          <p:spPr>
            <a:xfrm>
              <a:off x="2271138" y="2708920"/>
              <a:ext cx="1875088" cy="1512168"/>
            </a:xfrm>
            <a:prstGeom prst="chevron">
              <a:avLst/>
            </a:prstGeom>
            <a:noFill/>
            <a:ln w="317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sp>
          <p:nvSpPr>
            <p:cNvPr id="6" name="Chevron 10">
              <a:extLst>
                <a:ext uri="{FF2B5EF4-FFF2-40B4-BE49-F238E27FC236}">
                  <a16:creationId xmlns:a16="http://schemas.microsoft.com/office/drawing/2014/main" id="{AE9D1C38-8DC5-418A-BCE2-FAB3DBB04C21}"/>
                </a:ext>
              </a:extLst>
            </p:cNvPr>
            <p:cNvSpPr/>
            <p:nvPr/>
          </p:nvSpPr>
          <p:spPr>
            <a:xfrm>
              <a:off x="3587104" y="2708920"/>
              <a:ext cx="1875088" cy="1512168"/>
            </a:xfrm>
            <a:prstGeom prst="chevron">
              <a:avLst/>
            </a:prstGeom>
            <a:noFill/>
            <a:ln w="317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sp>
          <p:nvSpPr>
            <p:cNvPr id="7" name="Chevron 11">
              <a:extLst>
                <a:ext uri="{FF2B5EF4-FFF2-40B4-BE49-F238E27FC236}">
                  <a16:creationId xmlns:a16="http://schemas.microsoft.com/office/drawing/2014/main" id="{B7725998-2427-459F-BAC0-92550A340D7D}"/>
                </a:ext>
              </a:extLst>
            </p:cNvPr>
            <p:cNvSpPr/>
            <p:nvPr/>
          </p:nvSpPr>
          <p:spPr>
            <a:xfrm>
              <a:off x="4903071" y="2708920"/>
              <a:ext cx="1875088" cy="1512168"/>
            </a:xfrm>
            <a:prstGeom prst="chevron">
              <a:avLst/>
            </a:prstGeom>
            <a:noFill/>
            <a:ln w="3175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sp>
          <p:nvSpPr>
            <p:cNvPr id="8" name="Chevron 12">
              <a:extLst>
                <a:ext uri="{FF2B5EF4-FFF2-40B4-BE49-F238E27FC236}">
                  <a16:creationId xmlns:a16="http://schemas.microsoft.com/office/drawing/2014/main" id="{A195EEB7-A338-4ED8-B9AB-8C624F99740C}"/>
                </a:ext>
              </a:extLst>
            </p:cNvPr>
            <p:cNvSpPr/>
            <p:nvPr/>
          </p:nvSpPr>
          <p:spPr>
            <a:xfrm>
              <a:off x="6219037" y="2708920"/>
              <a:ext cx="1875088" cy="1512168"/>
            </a:xfrm>
            <a:prstGeom prst="chevron">
              <a:avLst/>
            </a:prstGeom>
            <a:noFill/>
            <a:ln w="3175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</p:grpSp>
      <p:cxnSp>
        <p:nvCxnSpPr>
          <p:cNvPr id="9" name="Elbow Connector 14">
            <a:extLst>
              <a:ext uri="{FF2B5EF4-FFF2-40B4-BE49-F238E27FC236}">
                <a16:creationId xmlns:a16="http://schemas.microsoft.com/office/drawing/2014/main" id="{0F9712F9-D680-43B8-B255-80BAF01903CF}"/>
              </a:ext>
            </a:extLst>
          </p:cNvPr>
          <p:cNvCxnSpPr>
            <a:cxnSpLocks/>
          </p:cNvCxnSpPr>
          <p:nvPr/>
        </p:nvCxnSpPr>
        <p:spPr>
          <a:xfrm flipV="1">
            <a:off x="1219201" y="4709132"/>
            <a:ext cx="1529081" cy="520902"/>
          </a:xfrm>
          <a:prstGeom prst="bentConnector3">
            <a:avLst>
              <a:gd name="adj1" fmla="val -21013"/>
            </a:avLst>
          </a:prstGeom>
          <a:ln w="25400">
            <a:solidFill>
              <a:schemeClr val="accent6">
                <a:alpha val="70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Group 9">
            <a:extLst>
              <a:ext uri="{FF2B5EF4-FFF2-40B4-BE49-F238E27FC236}">
                <a16:creationId xmlns:a16="http://schemas.microsoft.com/office/drawing/2014/main" id="{84309008-95A0-446B-AA4F-E53B7B8788D0}"/>
              </a:ext>
            </a:extLst>
          </p:cNvPr>
          <p:cNvGrpSpPr/>
          <p:nvPr/>
        </p:nvGrpSpPr>
        <p:grpSpPr>
          <a:xfrm>
            <a:off x="1393022" y="5076146"/>
            <a:ext cx="2045528" cy="911398"/>
            <a:chOff x="1418442" y="3789040"/>
            <a:chExt cx="2045528" cy="911398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7F01742-90DD-4837-B283-B7E748FCFBE5}"/>
                </a:ext>
              </a:extLst>
            </p:cNvPr>
            <p:cNvSpPr txBox="1"/>
            <p:nvPr/>
          </p:nvSpPr>
          <p:spPr>
            <a:xfrm>
              <a:off x="1418442" y="3789040"/>
              <a:ext cx="2038788" cy="27699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itchFamily="34" charset="0"/>
                  <a:cs typeface="Calibri" pitchFamily="34" charset="0"/>
                </a:rPr>
                <a:t>Presentation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286521E0-6711-448E-8DDF-870FA4360EDC}"/>
                </a:ext>
              </a:extLst>
            </p:cNvPr>
            <p:cNvSpPr txBox="1"/>
            <p:nvPr/>
          </p:nvSpPr>
          <p:spPr>
            <a:xfrm>
              <a:off x="1419255" y="4054107"/>
              <a:ext cx="2044715" cy="646331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D75388AB-F6E6-454F-AC4B-84D235469177}"/>
              </a:ext>
            </a:extLst>
          </p:cNvPr>
          <p:cNvGrpSpPr/>
          <p:nvPr/>
        </p:nvGrpSpPr>
        <p:grpSpPr>
          <a:xfrm>
            <a:off x="4858896" y="5076146"/>
            <a:ext cx="2045528" cy="911398"/>
            <a:chOff x="1418442" y="3789040"/>
            <a:chExt cx="2045528" cy="911398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E8200A2B-E81C-4EF4-BBD8-D7417E4C321F}"/>
                </a:ext>
              </a:extLst>
            </p:cNvPr>
            <p:cNvSpPr txBox="1"/>
            <p:nvPr/>
          </p:nvSpPr>
          <p:spPr>
            <a:xfrm>
              <a:off x="1418442" y="3789040"/>
              <a:ext cx="2038788" cy="27699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itchFamily="34" charset="0"/>
                  <a:cs typeface="Calibri" pitchFamily="34" charset="0"/>
                </a:rPr>
                <a:t>Presentation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53E46488-BD8C-49CE-87E8-C701F222BC5B}"/>
                </a:ext>
              </a:extLst>
            </p:cNvPr>
            <p:cNvSpPr txBox="1"/>
            <p:nvPr/>
          </p:nvSpPr>
          <p:spPr>
            <a:xfrm>
              <a:off x="1419255" y="4054107"/>
              <a:ext cx="2044715" cy="646331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36A31B6C-87DD-4A30-8AB1-6DD685A8B0A6}"/>
              </a:ext>
            </a:extLst>
          </p:cNvPr>
          <p:cNvGrpSpPr/>
          <p:nvPr/>
        </p:nvGrpSpPr>
        <p:grpSpPr>
          <a:xfrm>
            <a:off x="8471892" y="5076146"/>
            <a:ext cx="2045528" cy="911398"/>
            <a:chOff x="1418442" y="3789040"/>
            <a:chExt cx="2045528" cy="911398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B9E4FAD2-AE99-4A9F-91F5-F4ED0FA0613D}"/>
                </a:ext>
              </a:extLst>
            </p:cNvPr>
            <p:cNvSpPr txBox="1"/>
            <p:nvPr/>
          </p:nvSpPr>
          <p:spPr>
            <a:xfrm>
              <a:off x="1418442" y="3789040"/>
              <a:ext cx="2038788" cy="27699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itchFamily="34" charset="0"/>
                  <a:cs typeface="Calibri" pitchFamily="34" charset="0"/>
                </a:rPr>
                <a:t>Presentation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5EAED11C-E9ED-4AD2-A1E9-B8F13A16A9B6}"/>
                </a:ext>
              </a:extLst>
            </p:cNvPr>
            <p:cNvSpPr txBox="1"/>
            <p:nvPr/>
          </p:nvSpPr>
          <p:spPr>
            <a:xfrm>
              <a:off x="1419255" y="4054107"/>
              <a:ext cx="2044715" cy="646331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cxnSp>
        <p:nvCxnSpPr>
          <p:cNvPr id="19" name="Elbow Connector 30">
            <a:extLst>
              <a:ext uri="{FF2B5EF4-FFF2-40B4-BE49-F238E27FC236}">
                <a16:creationId xmlns:a16="http://schemas.microsoft.com/office/drawing/2014/main" id="{E5A6F334-5DB9-4D5D-ACCF-1D4A008D87FD}"/>
              </a:ext>
            </a:extLst>
          </p:cNvPr>
          <p:cNvCxnSpPr/>
          <p:nvPr/>
        </p:nvCxnSpPr>
        <p:spPr>
          <a:xfrm flipV="1">
            <a:off x="4664738" y="4709132"/>
            <a:ext cx="919468" cy="520902"/>
          </a:xfrm>
          <a:prstGeom prst="bentConnector3">
            <a:avLst>
              <a:gd name="adj1" fmla="val -30138"/>
            </a:avLst>
          </a:prstGeom>
          <a:ln w="25400">
            <a:solidFill>
              <a:schemeClr val="accent2">
                <a:alpha val="70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Elbow Connector 33">
            <a:extLst>
              <a:ext uri="{FF2B5EF4-FFF2-40B4-BE49-F238E27FC236}">
                <a16:creationId xmlns:a16="http://schemas.microsoft.com/office/drawing/2014/main" id="{7DA00C48-E89F-4A7F-8225-F8BCDECDB047}"/>
              </a:ext>
            </a:extLst>
          </p:cNvPr>
          <p:cNvCxnSpPr>
            <a:cxnSpLocks/>
          </p:cNvCxnSpPr>
          <p:nvPr/>
        </p:nvCxnSpPr>
        <p:spPr>
          <a:xfrm rot="10800000">
            <a:off x="8631579" y="4709134"/>
            <a:ext cx="2038788" cy="520900"/>
          </a:xfrm>
          <a:prstGeom prst="bentConnector3">
            <a:avLst>
              <a:gd name="adj1" fmla="val -25217"/>
            </a:avLst>
          </a:prstGeom>
          <a:ln w="25400">
            <a:solidFill>
              <a:schemeClr val="accent4">
                <a:alpha val="70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1" name="Group 20">
            <a:extLst>
              <a:ext uri="{FF2B5EF4-FFF2-40B4-BE49-F238E27FC236}">
                <a16:creationId xmlns:a16="http://schemas.microsoft.com/office/drawing/2014/main" id="{8FD27F82-71F4-402F-9765-29BD0BF28029}"/>
              </a:ext>
            </a:extLst>
          </p:cNvPr>
          <p:cNvGrpSpPr/>
          <p:nvPr/>
        </p:nvGrpSpPr>
        <p:grpSpPr>
          <a:xfrm>
            <a:off x="1860560" y="1828810"/>
            <a:ext cx="2045528" cy="911398"/>
            <a:chOff x="1418442" y="3789040"/>
            <a:chExt cx="2045528" cy="911398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3C24EE88-A358-475B-AD8E-1A98CAAFEA1C}"/>
                </a:ext>
              </a:extLst>
            </p:cNvPr>
            <p:cNvSpPr txBox="1"/>
            <p:nvPr/>
          </p:nvSpPr>
          <p:spPr>
            <a:xfrm>
              <a:off x="1418442" y="3789040"/>
              <a:ext cx="2038788" cy="27699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itchFamily="34" charset="0"/>
                  <a:cs typeface="Calibri" pitchFamily="34" charset="0"/>
                </a:rPr>
                <a:t>Presentation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4DFC3D73-09D4-469F-9E60-03627269AC0A}"/>
                </a:ext>
              </a:extLst>
            </p:cNvPr>
            <p:cNvSpPr txBox="1"/>
            <p:nvPr/>
          </p:nvSpPr>
          <p:spPr>
            <a:xfrm>
              <a:off x="1419255" y="4054107"/>
              <a:ext cx="2044715" cy="646331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cxnSp>
        <p:nvCxnSpPr>
          <p:cNvPr id="24" name="Elbow Connector 43">
            <a:extLst>
              <a:ext uri="{FF2B5EF4-FFF2-40B4-BE49-F238E27FC236}">
                <a16:creationId xmlns:a16="http://schemas.microsoft.com/office/drawing/2014/main" id="{798FCF54-186D-440F-9DF4-D950EF87FCD4}"/>
              </a:ext>
            </a:extLst>
          </p:cNvPr>
          <p:cNvCxnSpPr/>
          <p:nvPr/>
        </p:nvCxnSpPr>
        <p:spPr>
          <a:xfrm>
            <a:off x="1673028" y="1982699"/>
            <a:ext cx="2542346" cy="854225"/>
          </a:xfrm>
          <a:prstGeom prst="bentConnector3">
            <a:avLst>
              <a:gd name="adj1" fmla="val -6919"/>
            </a:avLst>
          </a:prstGeom>
          <a:ln w="25400">
            <a:solidFill>
              <a:schemeClr val="accent1">
                <a:alpha val="70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5" name="Group 24">
            <a:extLst>
              <a:ext uri="{FF2B5EF4-FFF2-40B4-BE49-F238E27FC236}">
                <a16:creationId xmlns:a16="http://schemas.microsoft.com/office/drawing/2014/main" id="{AE25219B-C2F4-46C4-A22E-ED930E097D31}"/>
              </a:ext>
            </a:extLst>
          </p:cNvPr>
          <p:cNvGrpSpPr/>
          <p:nvPr/>
        </p:nvGrpSpPr>
        <p:grpSpPr>
          <a:xfrm>
            <a:off x="7875280" y="1828810"/>
            <a:ext cx="2045528" cy="911398"/>
            <a:chOff x="1418442" y="3789040"/>
            <a:chExt cx="2045528" cy="911398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C8AEC5B0-83CD-4355-93D6-EDD45FB86CBA}"/>
                </a:ext>
              </a:extLst>
            </p:cNvPr>
            <p:cNvSpPr txBox="1"/>
            <p:nvPr/>
          </p:nvSpPr>
          <p:spPr>
            <a:xfrm>
              <a:off x="1418442" y="3789040"/>
              <a:ext cx="2038788" cy="27699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itchFamily="34" charset="0"/>
                  <a:cs typeface="Calibri" pitchFamily="34" charset="0"/>
                </a:rPr>
                <a:t>Presentation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8B5B1306-8B75-4239-BB7B-F76941C1B14A}"/>
                </a:ext>
              </a:extLst>
            </p:cNvPr>
            <p:cNvSpPr txBox="1"/>
            <p:nvPr/>
          </p:nvSpPr>
          <p:spPr>
            <a:xfrm>
              <a:off x="1419255" y="4054107"/>
              <a:ext cx="2044715" cy="646331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cxnSp>
        <p:nvCxnSpPr>
          <p:cNvPr id="28" name="Elbow Connector 55">
            <a:extLst>
              <a:ext uri="{FF2B5EF4-FFF2-40B4-BE49-F238E27FC236}">
                <a16:creationId xmlns:a16="http://schemas.microsoft.com/office/drawing/2014/main" id="{39B0573C-18B1-4D5F-85B1-E6FBF9A4457C}"/>
              </a:ext>
            </a:extLst>
          </p:cNvPr>
          <p:cNvCxnSpPr/>
          <p:nvPr/>
        </p:nvCxnSpPr>
        <p:spPr>
          <a:xfrm flipV="1">
            <a:off x="7259636" y="1982699"/>
            <a:ext cx="2755744" cy="926235"/>
          </a:xfrm>
          <a:prstGeom prst="bentConnector3">
            <a:avLst>
              <a:gd name="adj1" fmla="val 117007"/>
            </a:avLst>
          </a:prstGeom>
          <a:ln w="25400">
            <a:solidFill>
              <a:schemeClr val="accent3">
                <a:alpha val="70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54E2E0F8-8FD8-4B4D-A131-D4FF9E1D1DDC}"/>
              </a:ext>
            </a:extLst>
          </p:cNvPr>
          <p:cNvSpPr txBox="1"/>
          <p:nvPr/>
        </p:nvSpPr>
        <p:spPr>
          <a:xfrm>
            <a:off x="2994900" y="3657551"/>
            <a:ext cx="866181" cy="276999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ea typeface="+mj-ea"/>
                <a:cs typeface="Calibri" pitchFamily="34" charset="0"/>
              </a:rPr>
              <a:t>Add Text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ea typeface="+mj-ea"/>
              <a:cs typeface="Calibri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C63F76D9-DE6E-4978-A1E4-3EE7BE4462A8}"/>
              </a:ext>
            </a:extLst>
          </p:cNvPr>
          <p:cNvSpPr txBox="1"/>
          <p:nvPr/>
        </p:nvSpPr>
        <p:spPr>
          <a:xfrm>
            <a:off x="4447138" y="3657551"/>
            <a:ext cx="866181" cy="276999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ea typeface="+mj-ea"/>
                <a:cs typeface="Calibri" pitchFamily="34" charset="0"/>
              </a:rPr>
              <a:t>Add Text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ea typeface="+mj-ea"/>
              <a:cs typeface="Calibri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86ACC747-B1E3-4654-80B1-447109FF950D}"/>
              </a:ext>
            </a:extLst>
          </p:cNvPr>
          <p:cNvSpPr txBox="1"/>
          <p:nvPr/>
        </p:nvSpPr>
        <p:spPr>
          <a:xfrm>
            <a:off x="5899376" y="3657551"/>
            <a:ext cx="866181" cy="276999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ea typeface="+mj-ea"/>
                <a:cs typeface="Calibri" pitchFamily="34" charset="0"/>
              </a:rPr>
              <a:t>Add Text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ea typeface="+mj-ea"/>
              <a:cs typeface="Calibri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68058E80-0459-4B09-AE80-6D4FDD556B08}"/>
              </a:ext>
            </a:extLst>
          </p:cNvPr>
          <p:cNvSpPr txBox="1"/>
          <p:nvPr/>
        </p:nvSpPr>
        <p:spPr>
          <a:xfrm>
            <a:off x="7351614" y="3657551"/>
            <a:ext cx="866181" cy="276999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ea typeface="+mj-ea"/>
                <a:cs typeface="Calibri" pitchFamily="34" charset="0"/>
              </a:rPr>
              <a:t>Add Text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ea typeface="+mj-ea"/>
              <a:cs typeface="Calibri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C088BCE4-E385-4E2E-9BBD-1BCFD2BEEF14}"/>
              </a:ext>
            </a:extLst>
          </p:cNvPr>
          <p:cNvSpPr txBox="1"/>
          <p:nvPr/>
        </p:nvSpPr>
        <p:spPr>
          <a:xfrm>
            <a:off x="8803852" y="3657551"/>
            <a:ext cx="866181" cy="276999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ea typeface="+mj-ea"/>
                <a:cs typeface="Calibri" pitchFamily="34" charset="0"/>
              </a:rPr>
              <a:t>Add Text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ea typeface="+mj-ea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978265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890AE9C8-1F94-4344-89D3-47ECE2F6BEE4}"/>
              </a:ext>
            </a:extLst>
          </p:cNvPr>
          <p:cNvGrpSpPr/>
          <p:nvPr/>
        </p:nvGrpSpPr>
        <p:grpSpPr>
          <a:xfrm>
            <a:off x="6334326" y="4609525"/>
            <a:ext cx="5316416" cy="1736505"/>
            <a:chOff x="3581399" y="426402"/>
            <a:chExt cx="5316416" cy="1736505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DCCC32D8-EA4B-40AB-8735-DA808780EFD1}"/>
                </a:ext>
              </a:extLst>
            </p:cNvPr>
            <p:cNvGrpSpPr/>
            <p:nvPr/>
          </p:nvGrpSpPr>
          <p:grpSpPr>
            <a:xfrm>
              <a:off x="6383214" y="426402"/>
              <a:ext cx="2514601" cy="1736505"/>
              <a:chOff x="6031523" y="778095"/>
              <a:chExt cx="2514601" cy="1736505"/>
            </a:xfrm>
          </p:grpSpPr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EC4FC0A2-0FDD-4162-8F96-48FD0220CB8B}"/>
                  </a:ext>
                </a:extLst>
              </p:cNvPr>
              <p:cNvSpPr/>
              <p:nvPr/>
            </p:nvSpPr>
            <p:spPr>
              <a:xfrm>
                <a:off x="6383216" y="931985"/>
                <a:ext cx="2162908" cy="1582615"/>
              </a:xfrm>
              <a:prstGeom prst="rect">
                <a:avLst/>
              </a:prstGeom>
              <a:solidFill>
                <a:schemeClr val="accent1">
                  <a:alpha val="7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" name="Rectangle: Rounded Corners 9">
                <a:extLst>
                  <a:ext uri="{FF2B5EF4-FFF2-40B4-BE49-F238E27FC236}">
                    <a16:creationId xmlns:a16="http://schemas.microsoft.com/office/drawing/2014/main" id="{806D8648-6C31-4811-B8E4-7996CCC57980}"/>
                  </a:ext>
                </a:extLst>
              </p:cNvPr>
              <p:cNvSpPr/>
              <p:nvPr/>
            </p:nvSpPr>
            <p:spPr>
              <a:xfrm>
                <a:off x="6031523" y="778095"/>
                <a:ext cx="1582615" cy="391282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37D4B787-1909-4189-95BF-9527B28971A0}"/>
                  </a:ext>
                </a:extLst>
              </p:cNvPr>
              <p:cNvSpPr txBox="1"/>
              <p:nvPr/>
            </p:nvSpPr>
            <p:spPr>
              <a:xfrm>
                <a:off x="6090375" y="819848"/>
                <a:ext cx="146491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chemeClr val="bg1"/>
                    </a:solidFill>
                    <a:cs typeface="Arial" pitchFamily="34" charset="0"/>
                  </a:rPr>
                  <a:t>Content  Here</a:t>
                </a:r>
                <a:endParaRPr lang="ko-KR" altLang="en-US" sz="1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810E506D-C1E4-4024-B6B7-90CA00A76B4F}"/>
                  </a:ext>
                </a:extLst>
              </p:cNvPr>
              <p:cNvSpPr txBox="1"/>
              <p:nvPr/>
            </p:nvSpPr>
            <p:spPr>
              <a:xfrm>
                <a:off x="6525936" y="1219970"/>
                <a:ext cx="1877468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You can simply impress your audience and add a unique zing and appeal to your Presentations. Easy to change colors, photos and Text.   </a:t>
                </a:r>
              </a:p>
            </p:txBody>
          </p:sp>
        </p:grpSp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B55354EE-7D54-45AE-9402-8F37A4B5DE24}"/>
                </a:ext>
              </a:extLst>
            </p:cNvPr>
            <p:cNvGrpSpPr/>
            <p:nvPr/>
          </p:nvGrpSpPr>
          <p:grpSpPr>
            <a:xfrm>
              <a:off x="3581399" y="426402"/>
              <a:ext cx="2514601" cy="1736505"/>
              <a:chOff x="6031523" y="778095"/>
              <a:chExt cx="2514601" cy="1736505"/>
            </a:xfrm>
          </p:grpSpPr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DC54F294-2722-48B8-819F-A80EA171D8B8}"/>
                  </a:ext>
                </a:extLst>
              </p:cNvPr>
              <p:cNvSpPr/>
              <p:nvPr/>
            </p:nvSpPr>
            <p:spPr>
              <a:xfrm>
                <a:off x="6383216" y="931985"/>
                <a:ext cx="2162908" cy="1582615"/>
              </a:xfrm>
              <a:prstGeom prst="rect">
                <a:avLst/>
              </a:prstGeom>
              <a:solidFill>
                <a:schemeClr val="accent2">
                  <a:alpha val="7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" name="Rectangle: Rounded Corners 5">
                <a:extLst>
                  <a:ext uri="{FF2B5EF4-FFF2-40B4-BE49-F238E27FC236}">
                    <a16:creationId xmlns:a16="http://schemas.microsoft.com/office/drawing/2014/main" id="{7048DB7D-8446-4577-9D29-056CCE2B847B}"/>
                  </a:ext>
                </a:extLst>
              </p:cNvPr>
              <p:cNvSpPr/>
              <p:nvPr/>
            </p:nvSpPr>
            <p:spPr>
              <a:xfrm>
                <a:off x="6031523" y="778095"/>
                <a:ext cx="1582615" cy="391282"/>
              </a:xfrm>
              <a:prstGeom prst="roundRect">
                <a:avLst>
                  <a:gd name="adj" fmla="val 16667"/>
                </a:avLst>
              </a:prstGeom>
              <a:solidFill>
                <a:schemeClr val="accent2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BA959A35-B5F7-4AD9-8748-8FFE8F19B274}"/>
                  </a:ext>
                </a:extLst>
              </p:cNvPr>
              <p:cNvSpPr txBox="1"/>
              <p:nvPr/>
            </p:nvSpPr>
            <p:spPr>
              <a:xfrm>
                <a:off x="6090375" y="819848"/>
                <a:ext cx="146491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chemeClr val="bg1"/>
                    </a:solidFill>
                    <a:cs typeface="Arial" pitchFamily="34" charset="0"/>
                  </a:rPr>
                  <a:t>Content  Here</a:t>
                </a:r>
                <a:endParaRPr lang="ko-KR" altLang="en-US" sz="1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1944DBEE-BD45-4C12-8C01-C88D8DD23A40}"/>
                  </a:ext>
                </a:extLst>
              </p:cNvPr>
              <p:cNvSpPr txBox="1"/>
              <p:nvPr/>
            </p:nvSpPr>
            <p:spPr>
              <a:xfrm>
                <a:off x="6525936" y="1219970"/>
                <a:ext cx="1877468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You can simply impress your audience and add a unique zing and appeal to your Presentations. Easy to change colors, photos and Text.   </a:t>
                </a:r>
              </a:p>
            </p:txBody>
          </p:sp>
        </p:grp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48596AE9-FA35-4B79-AD16-F33465E1A145}"/>
              </a:ext>
            </a:extLst>
          </p:cNvPr>
          <p:cNvGrpSpPr/>
          <p:nvPr/>
        </p:nvGrpSpPr>
        <p:grpSpPr>
          <a:xfrm>
            <a:off x="666217" y="4609525"/>
            <a:ext cx="5316416" cy="1736505"/>
            <a:chOff x="6383214" y="2450892"/>
            <a:chExt cx="5316416" cy="1736505"/>
          </a:xfrm>
        </p:grpSpPr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0728EA01-2855-461A-BB55-68E4F7C71282}"/>
                </a:ext>
              </a:extLst>
            </p:cNvPr>
            <p:cNvGrpSpPr/>
            <p:nvPr/>
          </p:nvGrpSpPr>
          <p:grpSpPr>
            <a:xfrm>
              <a:off x="9185029" y="2450892"/>
              <a:ext cx="2514601" cy="1736505"/>
              <a:chOff x="6031523" y="778095"/>
              <a:chExt cx="2514601" cy="1736505"/>
            </a:xfrm>
          </p:grpSpPr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9C748B52-EB32-4265-ABBC-943EA7CF7FBD}"/>
                  </a:ext>
                </a:extLst>
              </p:cNvPr>
              <p:cNvSpPr/>
              <p:nvPr/>
            </p:nvSpPr>
            <p:spPr>
              <a:xfrm>
                <a:off x="6383216" y="931985"/>
                <a:ext cx="2162908" cy="1582615"/>
              </a:xfrm>
              <a:prstGeom prst="rect">
                <a:avLst/>
              </a:prstGeom>
              <a:solidFill>
                <a:schemeClr val="accent3">
                  <a:alpha val="7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" name="Rectangle: Rounded Corners 20">
                <a:extLst>
                  <a:ext uri="{FF2B5EF4-FFF2-40B4-BE49-F238E27FC236}">
                    <a16:creationId xmlns:a16="http://schemas.microsoft.com/office/drawing/2014/main" id="{C88723E9-C1D6-44E0-B2D9-400AB659D024}"/>
                  </a:ext>
                </a:extLst>
              </p:cNvPr>
              <p:cNvSpPr/>
              <p:nvPr/>
            </p:nvSpPr>
            <p:spPr>
              <a:xfrm>
                <a:off x="6031523" y="778095"/>
                <a:ext cx="1582615" cy="391282"/>
              </a:xfrm>
              <a:prstGeom prst="roundRect">
                <a:avLst>
                  <a:gd name="adj" fmla="val 16667"/>
                </a:avLst>
              </a:prstGeom>
              <a:solidFill>
                <a:schemeClr val="accent3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2E2E5AC9-51EF-43D7-AF5E-616B2E35DDBA}"/>
                  </a:ext>
                </a:extLst>
              </p:cNvPr>
              <p:cNvSpPr txBox="1"/>
              <p:nvPr/>
            </p:nvSpPr>
            <p:spPr>
              <a:xfrm>
                <a:off x="6090375" y="819848"/>
                <a:ext cx="146491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chemeClr val="bg1"/>
                    </a:solidFill>
                    <a:cs typeface="Arial" pitchFamily="34" charset="0"/>
                  </a:rPr>
                  <a:t>Content  Here</a:t>
                </a:r>
                <a:endParaRPr lang="ko-KR" altLang="en-US" sz="1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25A5F1C4-9115-4F74-B592-7C406104CB7A}"/>
                  </a:ext>
                </a:extLst>
              </p:cNvPr>
              <p:cNvSpPr txBox="1"/>
              <p:nvPr/>
            </p:nvSpPr>
            <p:spPr>
              <a:xfrm>
                <a:off x="6525936" y="1219970"/>
                <a:ext cx="1877468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You can simply impress your audience and add a unique zing and appeal to your Presentations. Easy to change colors, photos and Text.   </a:t>
                </a:r>
              </a:p>
            </p:txBody>
          </p:sp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17D148BC-FC08-4219-BB67-4BCC173FE9EF}"/>
                </a:ext>
              </a:extLst>
            </p:cNvPr>
            <p:cNvGrpSpPr/>
            <p:nvPr/>
          </p:nvGrpSpPr>
          <p:grpSpPr>
            <a:xfrm>
              <a:off x="6383214" y="2450892"/>
              <a:ext cx="2514601" cy="1736505"/>
              <a:chOff x="6031523" y="778095"/>
              <a:chExt cx="2514601" cy="1736505"/>
            </a:xfrm>
          </p:grpSpPr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C0A3A04A-E041-4E63-8DEE-151F32D2E549}"/>
                  </a:ext>
                </a:extLst>
              </p:cNvPr>
              <p:cNvSpPr/>
              <p:nvPr/>
            </p:nvSpPr>
            <p:spPr>
              <a:xfrm>
                <a:off x="6383216" y="931985"/>
                <a:ext cx="2162908" cy="1582615"/>
              </a:xfrm>
              <a:prstGeom prst="rect">
                <a:avLst/>
              </a:prstGeom>
              <a:solidFill>
                <a:schemeClr val="accent4">
                  <a:alpha val="7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" name="Rectangle: Rounded Corners 16">
                <a:extLst>
                  <a:ext uri="{FF2B5EF4-FFF2-40B4-BE49-F238E27FC236}">
                    <a16:creationId xmlns:a16="http://schemas.microsoft.com/office/drawing/2014/main" id="{8C34F30A-F8A1-4DD6-ABFF-57CD98B5431F}"/>
                  </a:ext>
                </a:extLst>
              </p:cNvPr>
              <p:cNvSpPr/>
              <p:nvPr/>
            </p:nvSpPr>
            <p:spPr>
              <a:xfrm>
                <a:off x="6031523" y="778095"/>
                <a:ext cx="1582615" cy="391282"/>
              </a:xfrm>
              <a:prstGeom prst="roundRect">
                <a:avLst>
                  <a:gd name="adj" fmla="val 16667"/>
                </a:avLst>
              </a:prstGeom>
              <a:solidFill>
                <a:schemeClr val="accent4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E1497A8B-117C-4386-B422-4247738E9403}"/>
                  </a:ext>
                </a:extLst>
              </p:cNvPr>
              <p:cNvSpPr txBox="1"/>
              <p:nvPr/>
            </p:nvSpPr>
            <p:spPr>
              <a:xfrm>
                <a:off x="6090375" y="819848"/>
                <a:ext cx="146491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chemeClr val="bg1"/>
                    </a:solidFill>
                    <a:cs typeface="Arial" pitchFamily="34" charset="0"/>
                  </a:rPr>
                  <a:t>Content  Here</a:t>
                </a:r>
                <a:endParaRPr lang="ko-KR" altLang="en-US" sz="1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C3431CD2-0C65-44B5-9C3F-8C5205AB41F1}"/>
                  </a:ext>
                </a:extLst>
              </p:cNvPr>
              <p:cNvSpPr txBox="1"/>
              <p:nvPr/>
            </p:nvSpPr>
            <p:spPr>
              <a:xfrm>
                <a:off x="6525936" y="1219970"/>
                <a:ext cx="1877468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You can simply impress your audience and add a unique zing and appeal to your Presentations. Easy to change colors, photos and Text.   </a:t>
                </a:r>
              </a:p>
            </p:txBody>
          </p:sp>
        </p:grp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95F98A5C-C0D0-48EA-BD2F-A466F8EEA269}"/>
              </a:ext>
            </a:extLst>
          </p:cNvPr>
          <p:cNvSpPr txBox="1"/>
          <p:nvPr/>
        </p:nvSpPr>
        <p:spPr>
          <a:xfrm>
            <a:off x="761118" y="217150"/>
            <a:ext cx="5334882" cy="2031325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4400" dirty="0">
                <a:solidFill>
                  <a:schemeClr val="accent6"/>
                </a:solidFill>
                <a:latin typeface="+mj-lt"/>
              </a:rPr>
              <a:t>We Create</a:t>
            </a:r>
          </a:p>
          <a:p>
            <a:r>
              <a:rPr lang="en-US" altLang="ko-KR" sz="4400" dirty="0">
                <a:solidFill>
                  <a:schemeClr val="accent6"/>
                </a:solidFill>
                <a:latin typeface="+mj-lt"/>
              </a:rPr>
              <a:t>Quality Professional </a:t>
            </a:r>
          </a:p>
          <a:p>
            <a:r>
              <a:rPr lang="en-US" altLang="ko-KR" sz="4400" dirty="0">
                <a:solidFill>
                  <a:schemeClr val="accent6"/>
                </a:solidFill>
                <a:latin typeface="+mj-lt"/>
              </a:rPr>
              <a:t>PPT Presentation</a:t>
            </a:r>
            <a:endParaRPr lang="ko-KR" altLang="en-US" sz="4400" dirty="0">
              <a:solidFill>
                <a:schemeClr val="accent6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5851718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>
            <a:extLst>
              <a:ext uri="{FF2B5EF4-FFF2-40B4-BE49-F238E27FC236}">
                <a16:creationId xmlns:a16="http://schemas.microsoft.com/office/drawing/2014/main" id="{8D6579FB-80AA-4EBF-AE14-BA4BC4C2CF12}"/>
              </a:ext>
            </a:extLst>
          </p:cNvPr>
          <p:cNvSpPr txBox="1"/>
          <p:nvPr/>
        </p:nvSpPr>
        <p:spPr>
          <a:xfrm>
            <a:off x="1053218" y="4653766"/>
            <a:ext cx="3807069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>
              <a:defRPr sz="4800" b="1">
                <a:gradFill flip="none" rotWithShape="1">
                  <a:gsLst>
                    <a:gs pos="0">
                      <a:schemeClr val="accent1"/>
                    </a:gs>
                    <a:gs pos="70000">
                      <a:schemeClr val="accent3"/>
                    </a:gs>
                    <a:gs pos="35000">
                      <a:schemeClr val="accent2"/>
                    </a:gs>
                    <a:gs pos="100000">
                      <a:schemeClr val="accent4"/>
                    </a:gs>
                  </a:gsLst>
                  <a:lin ang="0" scaled="1"/>
                  <a:tileRect/>
                </a:gradFill>
                <a:latin typeface="+mj-lt"/>
                <a:cs typeface="Arial" pitchFamily="34" charset="0"/>
              </a:defRPr>
            </a:lvl1pPr>
          </a:lstStyle>
          <a:p>
            <a:pPr algn="r"/>
            <a:r>
              <a:rPr lang="en-US" altLang="ko-KR" dirty="0">
                <a:gradFill flip="none" rotWithShape="1">
                  <a:gsLst>
                    <a:gs pos="0">
                      <a:schemeClr val="accent1"/>
                    </a:gs>
                    <a:gs pos="70000">
                      <a:schemeClr val="accent3"/>
                    </a:gs>
                    <a:gs pos="35000">
                      <a:schemeClr val="accent2"/>
                    </a:gs>
                    <a:gs pos="100000">
                      <a:schemeClr val="accent4"/>
                    </a:gs>
                  </a:gsLst>
                  <a:lin ang="10800000" scaled="1"/>
                  <a:tileRect/>
                </a:gradFill>
              </a:rPr>
              <a:t>Agenda Style</a:t>
            </a:r>
            <a:endParaRPr lang="ko-KR" altLang="en-US" dirty="0">
              <a:gradFill flip="none" rotWithShape="1">
                <a:gsLst>
                  <a:gs pos="0">
                    <a:schemeClr val="accent1"/>
                  </a:gs>
                  <a:gs pos="70000">
                    <a:schemeClr val="accent3"/>
                  </a:gs>
                  <a:gs pos="35000">
                    <a:schemeClr val="accent2"/>
                  </a:gs>
                  <a:gs pos="100000">
                    <a:schemeClr val="accent4"/>
                  </a:gs>
                </a:gsLst>
                <a:lin ang="10800000" scaled="1"/>
                <a:tileRect/>
              </a:gradFill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3B49075D-0947-4AB5-83A0-EFFE0AAF6281}"/>
              </a:ext>
            </a:extLst>
          </p:cNvPr>
          <p:cNvGrpSpPr/>
          <p:nvPr/>
        </p:nvGrpSpPr>
        <p:grpSpPr>
          <a:xfrm>
            <a:off x="6778276" y="718621"/>
            <a:ext cx="3488745" cy="1112363"/>
            <a:chOff x="1797648" y="951079"/>
            <a:chExt cx="3488745" cy="1112363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483F24E8-45A3-4924-A003-288F30497EBE}"/>
                </a:ext>
              </a:extLst>
            </p:cNvPr>
            <p:cNvSpPr txBox="1"/>
            <p:nvPr/>
          </p:nvSpPr>
          <p:spPr>
            <a:xfrm>
              <a:off x="1797648" y="951079"/>
              <a:ext cx="3488745" cy="338554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GB" altLang="ko-KR" sz="16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ALLPPT Layout Clean Text Slide</a:t>
              </a:r>
              <a:endParaRPr lang="ko-KR" altLang="en-US" sz="16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39ADEF56-3484-4EDD-BDC1-83ED7F31934C}"/>
                </a:ext>
              </a:extLst>
            </p:cNvPr>
            <p:cNvSpPr txBox="1"/>
            <p:nvPr/>
          </p:nvSpPr>
          <p:spPr>
            <a:xfrm>
              <a:off x="2147566" y="1463278"/>
              <a:ext cx="311902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28600" indent="-228600"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Modern  PowerPoint  Presentation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3EB09C71-B12E-4E2D-993D-89F4E6CA5AF1}"/>
                </a:ext>
              </a:extLst>
            </p:cNvPr>
            <p:cNvSpPr txBox="1"/>
            <p:nvPr/>
          </p:nvSpPr>
          <p:spPr>
            <a:xfrm>
              <a:off x="2147566" y="1786443"/>
              <a:ext cx="311902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28600" indent="-228600"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7B03CDB2-CE3F-4010-AC14-F00B6E1FF049}"/>
              </a:ext>
            </a:extLst>
          </p:cNvPr>
          <p:cNvCxnSpPr>
            <a:cxnSpLocks/>
          </p:cNvCxnSpPr>
          <p:nvPr/>
        </p:nvCxnSpPr>
        <p:spPr>
          <a:xfrm flipV="1">
            <a:off x="6538490" y="1103341"/>
            <a:ext cx="4328802" cy="26860"/>
          </a:xfrm>
          <a:prstGeom prst="line">
            <a:avLst/>
          </a:prstGeom>
          <a:ln w="25400">
            <a:solidFill>
              <a:schemeClr val="accent1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>
            <a:extLst>
              <a:ext uri="{FF2B5EF4-FFF2-40B4-BE49-F238E27FC236}">
                <a16:creationId xmlns:a16="http://schemas.microsoft.com/office/drawing/2014/main" id="{1BFED855-6F48-41D9-B0D2-D691F56D852E}"/>
              </a:ext>
            </a:extLst>
          </p:cNvPr>
          <p:cNvSpPr/>
          <p:nvPr/>
        </p:nvSpPr>
        <p:spPr>
          <a:xfrm>
            <a:off x="5885724" y="797032"/>
            <a:ext cx="652766" cy="652766"/>
          </a:xfrm>
          <a:prstGeom prst="rect">
            <a:avLst/>
          </a:prstGeom>
          <a:solidFill>
            <a:schemeClr val="bg1"/>
          </a:solidFill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069C16D-3D41-4840-A60D-52E7B1E94B78}"/>
              </a:ext>
            </a:extLst>
          </p:cNvPr>
          <p:cNvSpPr txBox="1"/>
          <p:nvPr/>
        </p:nvSpPr>
        <p:spPr>
          <a:xfrm>
            <a:off x="5925453" y="895350"/>
            <a:ext cx="566763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01</a:t>
            </a:r>
            <a:endParaRPr lang="ko-KR" altLang="en-US" sz="24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17E22340-0EF6-44C8-BA21-56FA1854B2D2}"/>
              </a:ext>
            </a:extLst>
          </p:cNvPr>
          <p:cNvGrpSpPr/>
          <p:nvPr/>
        </p:nvGrpSpPr>
        <p:grpSpPr>
          <a:xfrm>
            <a:off x="6778276" y="2154753"/>
            <a:ext cx="3488745" cy="1112363"/>
            <a:chOff x="1797648" y="951079"/>
            <a:chExt cx="3488745" cy="1112363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4E681D34-0E05-45D7-911D-3394E94171BE}"/>
                </a:ext>
              </a:extLst>
            </p:cNvPr>
            <p:cNvSpPr txBox="1"/>
            <p:nvPr/>
          </p:nvSpPr>
          <p:spPr>
            <a:xfrm>
              <a:off x="1797648" y="951079"/>
              <a:ext cx="3488745" cy="338554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GB" altLang="ko-KR" sz="16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ALLPPT Layout Clean Text Slide</a:t>
              </a:r>
              <a:endParaRPr lang="ko-KR" altLang="en-US" sz="16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1DB1041F-41EC-4135-B183-BAFCB41843FC}"/>
                </a:ext>
              </a:extLst>
            </p:cNvPr>
            <p:cNvSpPr txBox="1"/>
            <p:nvPr/>
          </p:nvSpPr>
          <p:spPr>
            <a:xfrm>
              <a:off x="2147566" y="1463278"/>
              <a:ext cx="311902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28600" indent="-228600"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Modern  PowerPoint  Presentation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6E9BE7A2-1105-483B-8A09-688962C855EC}"/>
                </a:ext>
              </a:extLst>
            </p:cNvPr>
            <p:cNvSpPr txBox="1"/>
            <p:nvPr/>
          </p:nvSpPr>
          <p:spPr>
            <a:xfrm>
              <a:off x="2147566" y="1786443"/>
              <a:ext cx="311902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28600" indent="-228600"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8B8215D2-BAF6-4493-ABCA-4F0EBAF0E035}"/>
              </a:ext>
            </a:extLst>
          </p:cNvPr>
          <p:cNvCxnSpPr>
            <a:cxnSpLocks/>
          </p:cNvCxnSpPr>
          <p:nvPr/>
        </p:nvCxnSpPr>
        <p:spPr>
          <a:xfrm flipV="1">
            <a:off x="6538490" y="2539473"/>
            <a:ext cx="4328802" cy="26860"/>
          </a:xfrm>
          <a:prstGeom prst="line">
            <a:avLst/>
          </a:prstGeom>
          <a:ln w="25400">
            <a:solidFill>
              <a:schemeClr val="accent2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ectangle 22">
            <a:extLst>
              <a:ext uri="{FF2B5EF4-FFF2-40B4-BE49-F238E27FC236}">
                <a16:creationId xmlns:a16="http://schemas.microsoft.com/office/drawing/2014/main" id="{10E17FBE-7D1C-48B3-B0D9-6B0DA2A91441}"/>
              </a:ext>
            </a:extLst>
          </p:cNvPr>
          <p:cNvSpPr/>
          <p:nvPr/>
        </p:nvSpPr>
        <p:spPr>
          <a:xfrm>
            <a:off x="5885724" y="2233164"/>
            <a:ext cx="652766" cy="652766"/>
          </a:xfrm>
          <a:prstGeom prst="rect">
            <a:avLst/>
          </a:prstGeom>
          <a:solidFill>
            <a:schemeClr val="bg1"/>
          </a:solidFill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28D30A2-DC8D-4076-AD6B-50356C9CC4BB}"/>
              </a:ext>
            </a:extLst>
          </p:cNvPr>
          <p:cNvSpPr txBox="1"/>
          <p:nvPr/>
        </p:nvSpPr>
        <p:spPr>
          <a:xfrm>
            <a:off x="5925453" y="2331482"/>
            <a:ext cx="566763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02</a:t>
            </a:r>
            <a:endParaRPr lang="ko-KR" altLang="en-US" sz="24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29EB557C-8034-4B67-AB80-97D1106E44AE}"/>
              </a:ext>
            </a:extLst>
          </p:cNvPr>
          <p:cNvGrpSpPr/>
          <p:nvPr/>
        </p:nvGrpSpPr>
        <p:grpSpPr>
          <a:xfrm>
            <a:off x="6778276" y="3590885"/>
            <a:ext cx="3488745" cy="1112363"/>
            <a:chOff x="1797648" y="951079"/>
            <a:chExt cx="3488745" cy="1112363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F373EA6B-DC86-4383-B7AA-A8A1324174E9}"/>
                </a:ext>
              </a:extLst>
            </p:cNvPr>
            <p:cNvSpPr txBox="1"/>
            <p:nvPr/>
          </p:nvSpPr>
          <p:spPr>
            <a:xfrm>
              <a:off x="1797648" y="951079"/>
              <a:ext cx="3488745" cy="338554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GB" altLang="ko-KR" sz="16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ALLPPT Layout Clean Text Slide</a:t>
              </a:r>
              <a:endParaRPr lang="ko-KR" altLang="en-US" sz="16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BB6C7770-AC88-4226-99FD-A27865909D5B}"/>
                </a:ext>
              </a:extLst>
            </p:cNvPr>
            <p:cNvSpPr txBox="1"/>
            <p:nvPr/>
          </p:nvSpPr>
          <p:spPr>
            <a:xfrm>
              <a:off x="2147566" y="1463278"/>
              <a:ext cx="311902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28600" indent="-228600"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Modern  PowerPoint  Presentation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5F73AE10-030C-4E45-AB19-F1F6ED6987C6}"/>
                </a:ext>
              </a:extLst>
            </p:cNvPr>
            <p:cNvSpPr txBox="1"/>
            <p:nvPr/>
          </p:nvSpPr>
          <p:spPr>
            <a:xfrm>
              <a:off x="2147566" y="1786443"/>
              <a:ext cx="311902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28600" indent="-228600"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4AF5D44E-6C4E-4F0D-8635-04D8B9510A61}"/>
              </a:ext>
            </a:extLst>
          </p:cNvPr>
          <p:cNvCxnSpPr>
            <a:cxnSpLocks/>
          </p:cNvCxnSpPr>
          <p:nvPr/>
        </p:nvCxnSpPr>
        <p:spPr>
          <a:xfrm flipV="1">
            <a:off x="6538490" y="3975605"/>
            <a:ext cx="4328802" cy="26860"/>
          </a:xfrm>
          <a:prstGeom prst="line">
            <a:avLst/>
          </a:prstGeom>
          <a:ln w="25400">
            <a:solidFill>
              <a:schemeClr val="accent3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Rectangle 30">
            <a:extLst>
              <a:ext uri="{FF2B5EF4-FFF2-40B4-BE49-F238E27FC236}">
                <a16:creationId xmlns:a16="http://schemas.microsoft.com/office/drawing/2014/main" id="{96FBECFC-D70E-40B6-BBE9-64B1EFF72164}"/>
              </a:ext>
            </a:extLst>
          </p:cNvPr>
          <p:cNvSpPr/>
          <p:nvPr/>
        </p:nvSpPr>
        <p:spPr>
          <a:xfrm>
            <a:off x="5885724" y="3669296"/>
            <a:ext cx="652766" cy="652766"/>
          </a:xfrm>
          <a:prstGeom prst="rect">
            <a:avLst/>
          </a:prstGeom>
          <a:solidFill>
            <a:schemeClr val="bg1"/>
          </a:solidFill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384DA8BF-A5B1-4A36-833F-3165BB8570C7}"/>
              </a:ext>
            </a:extLst>
          </p:cNvPr>
          <p:cNvSpPr txBox="1"/>
          <p:nvPr/>
        </p:nvSpPr>
        <p:spPr>
          <a:xfrm>
            <a:off x="5925453" y="3767614"/>
            <a:ext cx="566763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03</a:t>
            </a:r>
            <a:endParaRPr lang="ko-KR" altLang="en-US" sz="24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CCC878EC-25BD-4655-9CC8-F05242106B18}"/>
              </a:ext>
            </a:extLst>
          </p:cNvPr>
          <p:cNvGrpSpPr/>
          <p:nvPr/>
        </p:nvGrpSpPr>
        <p:grpSpPr>
          <a:xfrm>
            <a:off x="6778276" y="5027016"/>
            <a:ext cx="3488745" cy="1112363"/>
            <a:chOff x="1797648" y="951079"/>
            <a:chExt cx="3488745" cy="1112363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B6D3EDCC-FE4E-470F-B499-59956048BEAF}"/>
                </a:ext>
              </a:extLst>
            </p:cNvPr>
            <p:cNvSpPr txBox="1"/>
            <p:nvPr/>
          </p:nvSpPr>
          <p:spPr>
            <a:xfrm>
              <a:off x="1797648" y="951079"/>
              <a:ext cx="3488745" cy="338554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GB" altLang="ko-KR" sz="16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ALLPPT Layout Clean Text Slide</a:t>
              </a:r>
              <a:endParaRPr lang="ko-KR" altLang="en-US" sz="16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9D7D7B99-90F2-4ED1-9A91-6B7DD677798A}"/>
                </a:ext>
              </a:extLst>
            </p:cNvPr>
            <p:cNvSpPr txBox="1"/>
            <p:nvPr/>
          </p:nvSpPr>
          <p:spPr>
            <a:xfrm>
              <a:off x="2147566" y="1463278"/>
              <a:ext cx="311902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28600" indent="-228600"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Modern  PowerPoint  Presentation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6F4D60C1-0EFB-4A85-A8E8-77CE2330CB53}"/>
                </a:ext>
              </a:extLst>
            </p:cNvPr>
            <p:cNvSpPr txBox="1"/>
            <p:nvPr/>
          </p:nvSpPr>
          <p:spPr>
            <a:xfrm>
              <a:off x="2147566" y="1786443"/>
              <a:ext cx="311902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28600" indent="-228600"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81AA5AAD-9B43-46C8-AB76-BEEE714273CC}"/>
              </a:ext>
            </a:extLst>
          </p:cNvPr>
          <p:cNvCxnSpPr>
            <a:cxnSpLocks/>
          </p:cNvCxnSpPr>
          <p:nvPr/>
        </p:nvCxnSpPr>
        <p:spPr>
          <a:xfrm flipV="1">
            <a:off x="6538490" y="5411736"/>
            <a:ext cx="4328802" cy="26860"/>
          </a:xfrm>
          <a:prstGeom prst="line">
            <a:avLst/>
          </a:prstGeom>
          <a:ln w="25400">
            <a:solidFill>
              <a:schemeClr val="accent4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Rectangle 38">
            <a:extLst>
              <a:ext uri="{FF2B5EF4-FFF2-40B4-BE49-F238E27FC236}">
                <a16:creationId xmlns:a16="http://schemas.microsoft.com/office/drawing/2014/main" id="{FD728B6D-EA65-4A37-B4CA-FF4E86FBF028}"/>
              </a:ext>
            </a:extLst>
          </p:cNvPr>
          <p:cNvSpPr/>
          <p:nvPr/>
        </p:nvSpPr>
        <p:spPr>
          <a:xfrm>
            <a:off x="5885724" y="5105427"/>
            <a:ext cx="652766" cy="652766"/>
          </a:xfrm>
          <a:prstGeom prst="rect">
            <a:avLst/>
          </a:prstGeom>
          <a:solidFill>
            <a:schemeClr val="bg1"/>
          </a:solidFill>
          <a:ln w="254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A371B31A-021B-496F-A7D6-AB46E97A51F7}"/>
              </a:ext>
            </a:extLst>
          </p:cNvPr>
          <p:cNvSpPr txBox="1"/>
          <p:nvPr/>
        </p:nvSpPr>
        <p:spPr>
          <a:xfrm>
            <a:off x="5925453" y="5203745"/>
            <a:ext cx="566763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04</a:t>
            </a:r>
            <a:endParaRPr lang="ko-KR" altLang="en-US" sz="24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481566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ACCB34CF-0B16-431E-9A3A-7BAF7B9CA85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35025851"/>
              </p:ext>
            </p:extLst>
          </p:nvPr>
        </p:nvGraphicFramePr>
        <p:xfrm>
          <a:off x="931456" y="1763293"/>
          <a:ext cx="10329088" cy="296185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822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8227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8227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58227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6766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2354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354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2354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2354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4" name="Rounded Rectangle 4">
            <a:extLst>
              <a:ext uri="{FF2B5EF4-FFF2-40B4-BE49-F238E27FC236}">
                <a16:creationId xmlns:a16="http://schemas.microsoft.com/office/drawing/2014/main" id="{D6F6E7A6-AC2D-49E1-AFAB-E761ADA6DAC3}"/>
              </a:ext>
            </a:extLst>
          </p:cNvPr>
          <p:cNvSpPr/>
          <p:nvPr/>
        </p:nvSpPr>
        <p:spPr>
          <a:xfrm>
            <a:off x="1448860" y="4941168"/>
            <a:ext cx="1910036" cy="1080120"/>
          </a:xfrm>
          <a:prstGeom prst="roundRect">
            <a:avLst/>
          </a:prstGeom>
          <a:solidFill>
            <a:schemeClr val="bg1"/>
          </a:solidFill>
          <a:ln w="635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FC595BBE-3067-43D9-83D3-A9FE59CEC81D}"/>
              </a:ext>
            </a:extLst>
          </p:cNvPr>
          <p:cNvGrpSpPr/>
          <p:nvPr/>
        </p:nvGrpSpPr>
        <p:grpSpPr>
          <a:xfrm>
            <a:off x="1719802" y="5051715"/>
            <a:ext cx="1368152" cy="872368"/>
            <a:chOff x="867339" y="4843642"/>
            <a:chExt cx="1368152" cy="872368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278DC676-1F69-4880-B0B4-D88003B88992}"/>
                </a:ext>
              </a:extLst>
            </p:cNvPr>
            <p:cNvSpPr/>
            <p:nvPr/>
          </p:nvSpPr>
          <p:spPr>
            <a:xfrm>
              <a:off x="867339" y="5069679"/>
              <a:ext cx="1368152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22340CF6-384F-4650-9107-6E7DA8B503AE}"/>
                </a:ext>
              </a:extLst>
            </p:cNvPr>
            <p:cNvSpPr txBox="1"/>
            <p:nvPr/>
          </p:nvSpPr>
          <p:spPr>
            <a:xfrm>
              <a:off x="867339" y="4843642"/>
              <a:ext cx="13681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8" name="Rounded Rectangle 8">
            <a:extLst>
              <a:ext uri="{FF2B5EF4-FFF2-40B4-BE49-F238E27FC236}">
                <a16:creationId xmlns:a16="http://schemas.microsoft.com/office/drawing/2014/main" id="{4983DE16-35F8-432F-B6F6-0239EBEA1DA8}"/>
              </a:ext>
            </a:extLst>
          </p:cNvPr>
          <p:cNvSpPr/>
          <p:nvPr/>
        </p:nvSpPr>
        <p:spPr>
          <a:xfrm>
            <a:off x="3898906" y="4941168"/>
            <a:ext cx="1910036" cy="1080120"/>
          </a:xfrm>
          <a:prstGeom prst="roundRect">
            <a:avLst/>
          </a:prstGeom>
          <a:solidFill>
            <a:schemeClr val="bg1"/>
          </a:solidFill>
          <a:ln w="635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924B69CC-29B8-43C0-BEB9-A5DE83D8E76C}"/>
              </a:ext>
            </a:extLst>
          </p:cNvPr>
          <p:cNvGrpSpPr/>
          <p:nvPr/>
        </p:nvGrpSpPr>
        <p:grpSpPr>
          <a:xfrm>
            <a:off x="4169848" y="5051715"/>
            <a:ext cx="1368152" cy="872368"/>
            <a:chOff x="867339" y="4843642"/>
            <a:chExt cx="1368152" cy="872368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54736C0C-2616-463B-A08D-B38984A76260}"/>
                </a:ext>
              </a:extLst>
            </p:cNvPr>
            <p:cNvSpPr/>
            <p:nvPr/>
          </p:nvSpPr>
          <p:spPr>
            <a:xfrm>
              <a:off x="867339" y="5069679"/>
              <a:ext cx="1368152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539F346A-EC65-4AB6-8A42-F215E97737EA}"/>
                </a:ext>
              </a:extLst>
            </p:cNvPr>
            <p:cNvSpPr txBox="1"/>
            <p:nvPr/>
          </p:nvSpPr>
          <p:spPr>
            <a:xfrm>
              <a:off x="867339" y="4843642"/>
              <a:ext cx="13681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2" name="Rounded Rectangle 12">
            <a:extLst>
              <a:ext uri="{FF2B5EF4-FFF2-40B4-BE49-F238E27FC236}">
                <a16:creationId xmlns:a16="http://schemas.microsoft.com/office/drawing/2014/main" id="{4E3DEC8A-7D60-4B08-A45E-A4538DEFE4BC}"/>
              </a:ext>
            </a:extLst>
          </p:cNvPr>
          <p:cNvSpPr/>
          <p:nvPr/>
        </p:nvSpPr>
        <p:spPr>
          <a:xfrm>
            <a:off x="6348952" y="4941168"/>
            <a:ext cx="1910036" cy="1080120"/>
          </a:xfrm>
          <a:prstGeom prst="roundRect">
            <a:avLst/>
          </a:prstGeom>
          <a:solidFill>
            <a:schemeClr val="bg1"/>
          </a:solidFill>
          <a:ln w="635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F3721B9A-059E-4C98-B6FB-2BA0E27AA45F}"/>
              </a:ext>
            </a:extLst>
          </p:cNvPr>
          <p:cNvGrpSpPr/>
          <p:nvPr/>
        </p:nvGrpSpPr>
        <p:grpSpPr>
          <a:xfrm>
            <a:off x="6619894" y="5051715"/>
            <a:ext cx="1368152" cy="872368"/>
            <a:chOff x="867339" y="4843642"/>
            <a:chExt cx="1368152" cy="872368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55EE9C78-B110-4AD5-AD79-B714D7C76A83}"/>
                </a:ext>
              </a:extLst>
            </p:cNvPr>
            <p:cNvSpPr/>
            <p:nvPr/>
          </p:nvSpPr>
          <p:spPr>
            <a:xfrm>
              <a:off x="867339" y="5069679"/>
              <a:ext cx="1368152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BE224BAC-D844-4DAA-B606-30A1A82BFB5B}"/>
                </a:ext>
              </a:extLst>
            </p:cNvPr>
            <p:cNvSpPr txBox="1"/>
            <p:nvPr/>
          </p:nvSpPr>
          <p:spPr>
            <a:xfrm>
              <a:off x="867339" y="4843642"/>
              <a:ext cx="13681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6" name="Rounded Rectangle 16">
            <a:extLst>
              <a:ext uri="{FF2B5EF4-FFF2-40B4-BE49-F238E27FC236}">
                <a16:creationId xmlns:a16="http://schemas.microsoft.com/office/drawing/2014/main" id="{DD48B69D-AC68-445F-B638-6B2B8BE5ECCC}"/>
              </a:ext>
            </a:extLst>
          </p:cNvPr>
          <p:cNvSpPr/>
          <p:nvPr/>
        </p:nvSpPr>
        <p:spPr>
          <a:xfrm>
            <a:off x="8798998" y="4941168"/>
            <a:ext cx="1910036" cy="1080120"/>
          </a:xfrm>
          <a:prstGeom prst="roundRect">
            <a:avLst/>
          </a:prstGeom>
          <a:solidFill>
            <a:schemeClr val="bg1"/>
          </a:solidFill>
          <a:ln w="635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64592214-3588-434C-B5A8-2B28F1AA48F6}"/>
              </a:ext>
            </a:extLst>
          </p:cNvPr>
          <p:cNvGrpSpPr/>
          <p:nvPr/>
        </p:nvGrpSpPr>
        <p:grpSpPr>
          <a:xfrm>
            <a:off x="9069940" y="5051715"/>
            <a:ext cx="1368152" cy="872368"/>
            <a:chOff x="867339" y="4843642"/>
            <a:chExt cx="1368152" cy="872368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15B9AE1E-0E30-4180-850C-9F379F04D2B5}"/>
                </a:ext>
              </a:extLst>
            </p:cNvPr>
            <p:cNvSpPr/>
            <p:nvPr/>
          </p:nvSpPr>
          <p:spPr>
            <a:xfrm>
              <a:off x="867339" y="5069679"/>
              <a:ext cx="1368152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3030121B-8A60-4E43-9DE1-DC09259C4D85}"/>
                </a:ext>
              </a:extLst>
            </p:cNvPr>
            <p:cNvSpPr txBox="1"/>
            <p:nvPr/>
          </p:nvSpPr>
          <p:spPr>
            <a:xfrm>
              <a:off x="867339" y="4843642"/>
              <a:ext cx="13681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5B59AA83-F9F2-4C25-AEF7-77A03D0E33B0}"/>
              </a:ext>
            </a:extLst>
          </p:cNvPr>
          <p:cNvCxnSpPr>
            <a:cxnSpLocks/>
            <a:stCxn id="4" idx="3"/>
            <a:endCxn id="8" idx="1"/>
          </p:cNvCxnSpPr>
          <p:nvPr/>
        </p:nvCxnSpPr>
        <p:spPr>
          <a:xfrm>
            <a:off x="3358896" y="5481228"/>
            <a:ext cx="540010" cy="0"/>
          </a:xfrm>
          <a:prstGeom prst="straightConnector1">
            <a:avLst/>
          </a:prstGeom>
          <a:ln w="38100">
            <a:solidFill>
              <a:schemeClr val="accent4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5C4D3078-BE44-467C-8D52-B127DB3AC293}"/>
              </a:ext>
            </a:extLst>
          </p:cNvPr>
          <p:cNvCxnSpPr>
            <a:cxnSpLocks/>
            <a:stCxn id="8" idx="3"/>
            <a:endCxn id="12" idx="1"/>
          </p:cNvCxnSpPr>
          <p:nvPr/>
        </p:nvCxnSpPr>
        <p:spPr>
          <a:xfrm>
            <a:off x="5808942" y="5481228"/>
            <a:ext cx="540010" cy="0"/>
          </a:xfrm>
          <a:prstGeom prst="straightConnector1">
            <a:avLst/>
          </a:prstGeom>
          <a:ln w="38100">
            <a:solidFill>
              <a:schemeClr val="accent3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7CBB92AC-0797-4566-AA5E-0CC765CA3470}"/>
              </a:ext>
            </a:extLst>
          </p:cNvPr>
          <p:cNvCxnSpPr>
            <a:cxnSpLocks/>
            <a:stCxn id="12" idx="3"/>
            <a:endCxn id="16" idx="1"/>
          </p:cNvCxnSpPr>
          <p:nvPr/>
        </p:nvCxnSpPr>
        <p:spPr>
          <a:xfrm>
            <a:off x="8258988" y="5481228"/>
            <a:ext cx="540010" cy="0"/>
          </a:xfrm>
          <a:prstGeom prst="straightConnector1">
            <a:avLst/>
          </a:prstGeom>
          <a:ln w="38100">
            <a:solidFill>
              <a:schemeClr val="accent2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4701237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ounded Rectangle 1">
            <a:extLst>
              <a:ext uri="{FF2B5EF4-FFF2-40B4-BE49-F238E27FC236}">
                <a16:creationId xmlns:a16="http://schemas.microsoft.com/office/drawing/2014/main" id="{9B671EA2-203A-4769-8B97-62CF4D1AE6F6}"/>
              </a:ext>
            </a:extLst>
          </p:cNvPr>
          <p:cNvSpPr/>
          <p:nvPr/>
        </p:nvSpPr>
        <p:spPr>
          <a:xfrm>
            <a:off x="916360" y="1906591"/>
            <a:ext cx="2236415" cy="3060000"/>
          </a:xfrm>
          <a:prstGeom prst="roundRect">
            <a:avLst>
              <a:gd name="adj" fmla="val 6084"/>
            </a:avLst>
          </a:prstGeom>
          <a:solidFill>
            <a:schemeClr val="bg1"/>
          </a:solidFill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Rounded Rectangle 8">
            <a:extLst>
              <a:ext uri="{FF2B5EF4-FFF2-40B4-BE49-F238E27FC236}">
                <a16:creationId xmlns:a16="http://schemas.microsoft.com/office/drawing/2014/main" id="{5FE5E57A-2D9B-4FB7-A205-758E51D912DD}"/>
              </a:ext>
            </a:extLst>
          </p:cNvPr>
          <p:cNvSpPr/>
          <p:nvPr/>
        </p:nvSpPr>
        <p:spPr>
          <a:xfrm>
            <a:off x="916360" y="1823920"/>
            <a:ext cx="2236415" cy="581397"/>
          </a:xfrm>
          <a:custGeom>
            <a:avLst/>
            <a:gdLst/>
            <a:ahLst/>
            <a:cxnLst/>
            <a:rect l="l" t="t" r="r" b="b"/>
            <a:pathLst>
              <a:path w="1800200" h="581397">
                <a:moveTo>
                  <a:pt x="109524" y="0"/>
                </a:moveTo>
                <a:lnTo>
                  <a:pt x="1690676" y="0"/>
                </a:lnTo>
                <a:cubicBezTo>
                  <a:pt x="1751164" y="0"/>
                  <a:pt x="1800200" y="49036"/>
                  <a:pt x="1800200" y="109524"/>
                </a:cubicBezTo>
                <a:lnTo>
                  <a:pt x="1800200" y="581397"/>
                </a:lnTo>
                <a:lnTo>
                  <a:pt x="0" y="581397"/>
                </a:lnTo>
                <a:lnTo>
                  <a:pt x="0" y="109524"/>
                </a:lnTo>
                <a:cubicBezTo>
                  <a:pt x="0" y="49036"/>
                  <a:pt x="49036" y="0"/>
                  <a:pt x="109524" y="0"/>
                </a:cubicBezTo>
                <a:close/>
              </a:path>
            </a:pathLst>
          </a:custGeom>
          <a:solidFill>
            <a:schemeClr val="accent1"/>
          </a:solidFill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Rounded Rectangle 9">
            <a:extLst>
              <a:ext uri="{FF2B5EF4-FFF2-40B4-BE49-F238E27FC236}">
                <a16:creationId xmlns:a16="http://schemas.microsoft.com/office/drawing/2014/main" id="{E0D9AFFB-9FD6-4306-AEC0-93B6C4A00999}"/>
              </a:ext>
            </a:extLst>
          </p:cNvPr>
          <p:cNvSpPr/>
          <p:nvPr/>
        </p:nvSpPr>
        <p:spPr>
          <a:xfrm>
            <a:off x="1205162" y="4392207"/>
            <a:ext cx="1658810" cy="360000"/>
          </a:xfrm>
          <a:prstGeom prst="roundRect">
            <a:avLst>
              <a:gd name="adj" fmla="val 17769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dirty="0"/>
              <a:t>Add Text</a:t>
            </a:r>
            <a:endParaRPr lang="ko-KR" altLang="en-US" b="1" dirty="0"/>
          </a:p>
        </p:txBody>
      </p:sp>
      <p:grpSp>
        <p:nvGrpSpPr>
          <p:cNvPr id="6" name="그룹 20">
            <a:extLst>
              <a:ext uri="{FF2B5EF4-FFF2-40B4-BE49-F238E27FC236}">
                <a16:creationId xmlns:a16="http://schemas.microsoft.com/office/drawing/2014/main" id="{73FD1DAF-E92F-4914-98B8-A1FBBE5917E1}"/>
              </a:ext>
            </a:extLst>
          </p:cNvPr>
          <p:cNvGrpSpPr/>
          <p:nvPr/>
        </p:nvGrpSpPr>
        <p:grpSpPr>
          <a:xfrm>
            <a:off x="1107654" y="2609984"/>
            <a:ext cx="1853826" cy="1509573"/>
            <a:chOff x="916359" y="2609983"/>
            <a:chExt cx="2236415" cy="1509573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6575C1C9-BBFC-49B2-B08A-B29E97A432BD}"/>
                </a:ext>
              </a:extLst>
            </p:cNvPr>
            <p:cNvSpPr txBox="1"/>
            <p:nvPr/>
          </p:nvSpPr>
          <p:spPr>
            <a:xfrm>
              <a:off x="916359" y="2609983"/>
              <a:ext cx="223641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itchFamily="34" charset="0"/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0C6620C7-8A92-491F-9A9D-9DB6B7C5B01F}"/>
                </a:ext>
              </a:extLst>
            </p:cNvPr>
            <p:cNvSpPr txBox="1"/>
            <p:nvPr/>
          </p:nvSpPr>
          <p:spPr>
            <a:xfrm>
              <a:off x="916359" y="2919227"/>
              <a:ext cx="2236415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Easy to change colors, photos and Text. </a:t>
              </a:r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9" name="Rounded Rectangle 15">
            <a:extLst>
              <a:ext uri="{FF2B5EF4-FFF2-40B4-BE49-F238E27FC236}">
                <a16:creationId xmlns:a16="http://schemas.microsoft.com/office/drawing/2014/main" id="{4D82F4A8-539C-43E9-B724-977D7C81045B}"/>
              </a:ext>
            </a:extLst>
          </p:cNvPr>
          <p:cNvSpPr/>
          <p:nvPr/>
        </p:nvSpPr>
        <p:spPr>
          <a:xfrm>
            <a:off x="3614192" y="1906591"/>
            <a:ext cx="2236415" cy="3060000"/>
          </a:xfrm>
          <a:prstGeom prst="roundRect">
            <a:avLst>
              <a:gd name="adj" fmla="val 6084"/>
            </a:avLst>
          </a:prstGeom>
          <a:solidFill>
            <a:schemeClr val="bg1"/>
          </a:solidFill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0" name="Rounded Rectangle 8">
            <a:extLst>
              <a:ext uri="{FF2B5EF4-FFF2-40B4-BE49-F238E27FC236}">
                <a16:creationId xmlns:a16="http://schemas.microsoft.com/office/drawing/2014/main" id="{BB288F17-21B6-45A9-B11E-0A2D11F2E344}"/>
              </a:ext>
            </a:extLst>
          </p:cNvPr>
          <p:cNvSpPr/>
          <p:nvPr/>
        </p:nvSpPr>
        <p:spPr>
          <a:xfrm>
            <a:off x="3614192" y="1829252"/>
            <a:ext cx="2236415" cy="581397"/>
          </a:xfrm>
          <a:custGeom>
            <a:avLst/>
            <a:gdLst/>
            <a:ahLst/>
            <a:cxnLst/>
            <a:rect l="l" t="t" r="r" b="b"/>
            <a:pathLst>
              <a:path w="1800200" h="581397">
                <a:moveTo>
                  <a:pt x="109524" y="0"/>
                </a:moveTo>
                <a:lnTo>
                  <a:pt x="1690676" y="0"/>
                </a:lnTo>
                <a:cubicBezTo>
                  <a:pt x="1751164" y="0"/>
                  <a:pt x="1800200" y="49036"/>
                  <a:pt x="1800200" y="109524"/>
                </a:cubicBezTo>
                <a:lnTo>
                  <a:pt x="1800200" y="581397"/>
                </a:lnTo>
                <a:lnTo>
                  <a:pt x="0" y="581397"/>
                </a:lnTo>
                <a:lnTo>
                  <a:pt x="0" y="109524"/>
                </a:lnTo>
                <a:cubicBezTo>
                  <a:pt x="0" y="49036"/>
                  <a:pt x="49036" y="0"/>
                  <a:pt x="109524" y="0"/>
                </a:cubicBezTo>
                <a:close/>
              </a:path>
            </a:pathLst>
          </a:custGeom>
          <a:solidFill>
            <a:schemeClr val="accent2"/>
          </a:solidFill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" name="Rounded Rectangle 17">
            <a:extLst>
              <a:ext uri="{FF2B5EF4-FFF2-40B4-BE49-F238E27FC236}">
                <a16:creationId xmlns:a16="http://schemas.microsoft.com/office/drawing/2014/main" id="{62CA1988-18AC-42CA-9F32-92B2125E032C}"/>
              </a:ext>
            </a:extLst>
          </p:cNvPr>
          <p:cNvSpPr/>
          <p:nvPr/>
        </p:nvSpPr>
        <p:spPr>
          <a:xfrm>
            <a:off x="3902994" y="4392207"/>
            <a:ext cx="1658810" cy="360000"/>
          </a:xfrm>
          <a:prstGeom prst="roundRect">
            <a:avLst>
              <a:gd name="adj" fmla="val 17769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dirty="0"/>
              <a:t>Add Text</a:t>
            </a:r>
            <a:endParaRPr lang="ko-KR" altLang="en-US" b="1" dirty="0"/>
          </a:p>
        </p:txBody>
      </p:sp>
      <p:grpSp>
        <p:nvGrpSpPr>
          <p:cNvPr id="12" name="그룹 10">
            <a:extLst>
              <a:ext uri="{FF2B5EF4-FFF2-40B4-BE49-F238E27FC236}">
                <a16:creationId xmlns:a16="http://schemas.microsoft.com/office/drawing/2014/main" id="{E5195C9C-E6F0-4762-B9A4-4E4DA688C46E}"/>
              </a:ext>
            </a:extLst>
          </p:cNvPr>
          <p:cNvGrpSpPr/>
          <p:nvPr/>
        </p:nvGrpSpPr>
        <p:grpSpPr>
          <a:xfrm>
            <a:off x="3805486" y="2609984"/>
            <a:ext cx="1853826" cy="1509573"/>
            <a:chOff x="3614191" y="2609983"/>
            <a:chExt cx="2236415" cy="1509573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F413C308-33ED-41EA-9C6B-81013BC6C09A}"/>
                </a:ext>
              </a:extLst>
            </p:cNvPr>
            <p:cNvSpPr txBox="1"/>
            <p:nvPr/>
          </p:nvSpPr>
          <p:spPr>
            <a:xfrm>
              <a:off x="3614191" y="2609983"/>
              <a:ext cx="223641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itchFamily="34" charset="0"/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52C45CBE-55AE-4D27-80CE-1D92420508E4}"/>
                </a:ext>
              </a:extLst>
            </p:cNvPr>
            <p:cNvSpPr txBox="1"/>
            <p:nvPr/>
          </p:nvSpPr>
          <p:spPr>
            <a:xfrm>
              <a:off x="3614191" y="2919227"/>
              <a:ext cx="2236415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15" name="Rounded Rectangle 24">
            <a:extLst>
              <a:ext uri="{FF2B5EF4-FFF2-40B4-BE49-F238E27FC236}">
                <a16:creationId xmlns:a16="http://schemas.microsoft.com/office/drawing/2014/main" id="{8E4F394F-6B6E-401A-A62E-043077F7CEE2}"/>
              </a:ext>
            </a:extLst>
          </p:cNvPr>
          <p:cNvSpPr/>
          <p:nvPr/>
        </p:nvSpPr>
        <p:spPr>
          <a:xfrm>
            <a:off x="6312024" y="1906591"/>
            <a:ext cx="2236415" cy="3060000"/>
          </a:xfrm>
          <a:prstGeom prst="roundRect">
            <a:avLst>
              <a:gd name="adj" fmla="val 6084"/>
            </a:avLst>
          </a:prstGeom>
          <a:solidFill>
            <a:schemeClr val="bg1"/>
          </a:solidFill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6" name="Rounded Rectangle 8">
            <a:extLst>
              <a:ext uri="{FF2B5EF4-FFF2-40B4-BE49-F238E27FC236}">
                <a16:creationId xmlns:a16="http://schemas.microsoft.com/office/drawing/2014/main" id="{88F7EF52-7454-42B3-93DC-35FF8CE946C2}"/>
              </a:ext>
            </a:extLst>
          </p:cNvPr>
          <p:cNvSpPr/>
          <p:nvPr/>
        </p:nvSpPr>
        <p:spPr>
          <a:xfrm>
            <a:off x="6312024" y="1829252"/>
            <a:ext cx="2236415" cy="581397"/>
          </a:xfrm>
          <a:custGeom>
            <a:avLst/>
            <a:gdLst/>
            <a:ahLst/>
            <a:cxnLst/>
            <a:rect l="l" t="t" r="r" b="b"/>
            <a:pathLst>
              <a:path w="1800200" h="581397">
                <a:moveTo>
                  <a:pt x="109524" y="0"/>
                </a:moveTo>
                <a:lnTo>
                  <a:pt x="1690676" y="0"/>
                </a:lnTo>
                <a:cubicBezTo>
                  <a:pt x="1751164" y="0"/>
                  <a:pt x="1800200" y="49036"/>
                  <a:pt x="1800200" y="109524"/>
                </a:cubicBezTo>
                <a:lnTo>
                  <a:pt x="1800200" y="581397"/>
                </a:lnTo>
                <a:lnTo>
                  <a:pt x="0" y="581397"/>
                </a:lnTo>
                <a:lnTo>
                  <a:pt x="0" y="109524"/>
                </a:lnTo>
                <a:cubicBezTo>
                  <a:pt x="0" y="49036"/>
                  <a:pt x="49036" y="0"/>
                  <a:pt x="109524" y="0"/>
                </a:cubicBezTo>
                <a:close/>
              </a:path>
            </a:pathLst>
          </a:custGeom>
          <a:solidFill>
            <a:schemeClr val="accent3"/>
          </a:solidFill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7" name="Rounded Rectangle 26">
            <a:extLst>
              <a:ext uri="{FF2B5EF4-FFF2-40B4-BE49-F238E27FC236}">
                <a16:creationId xmlns:a16="http://schemas.microsoft.com/office/drawing/2014/main" id="{9F95CE3D-3317-43EC-B8F1-59B2EA77051B}"/>
              </a:ext>
            </a:extLst>
          </p:cNvPr>
          <p:cNvSpPr/>
          <p:nvPr/>
        </p:nvSpPr>
        <p:spPr>
          <a:xfrm>
            <a:off x="6600826" y="4392207"/>
            <a:ext cx="1658810" cy="360000"/>
          </a:xfrm>
          <a:prstGeom prst="roundRect">
            <a:avLst>
              <a:gd name="adj" fmla="val 17769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dirty="0"/>
              <a:t>Add Text</a:t>
            </a:r>
            <a:endParaRPr lang="ko-KR" altLang="en-US" b="1" dirty="0"/>
          </a:p>
        </p:txBody>
      </p:sp>
      <p:grpSp>
        <p:nvGrpSpPr>
          <p:cNvPr id="18" name="그룹 7">
            <a:extLst>
              <a:ext uri="{FF2B5EF4-FFF2-40B4-BE49-F238E27FC236}">
                <a16:creationId xmlns:a16="http://schemas.microsoft.com/office/drawing/2014/main" id="{02497CB2-3831-4BD4-95C0-ACE6CE3636AA}"/>
              </a:ext>
            </a:extLst>
          </p:cNvPr>
          <p:cNvGrpSpPr/>
          <p:nvPr/>
        </p:nvGrpSpPr>
        <p:grpSpPr>
          <a:xfrm>
            <a:off x="6503318" y="2609984"/>
            <a:ext cx="1853826" cy="1509573"/>
            <a:chOff x="6312023" y="2609983"/>
            <a:chExt cx="2236415" cy="1509573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97B31395-2F72-4701-9D12-60C741F61B7A}"/>
                </a:ext>
              </a:extLst>
            </p:cNvPr>
            <p:cNvSpPr txBox="1"/>
            <p:nvPr/>
          </p:nvSpPr>
          <p:spPr>
            <a:xfrm>
              <a:off x="6312023" y="2609983"/>
              <a:ext cx="223641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itchFamily="34" charset="0"/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68AEBD1A-5824-44F5-AE8D-50CD4961E5EF}"/>
                </a:ext>
              </a:extLst>
            </p:cNvPr>
            <p:cNvSpPr txBox="1"/>
            <p:nvPr/>
          </p:nvSpPr>
          <p:spPr>
            <a:xfrm>
              <a:off x="6312023" y="2919227"/>
              <a:ext cx="2236415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Easy to change colors, photos and Text. </a:t>
              </a:r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21" name="Rounded Rectangle 30">
            <a:extLst>
              <a:ext uri="{FF2B5EF4-FFF2-40B4-BE49-F238E27FC236}">
                <a16:creationId xmlns:a16="http://schemas.microsoft.com/office/drawing/2014/main" id="{1F624755-5BA6-416F-AFB7-FF32A42B63FC}"/>
              </a:ext>
            </a:extLst>
          </p:cNvPr>
          <p:cNvSpPr/>
          <p:nvPr/>
        </p:nvSpPr>
        <p:spPr>
          <a:xfrm>
            <a:off x="9009856" y="1906591"/>
            <a:ext cx="2236415" cy="3060000"/>
          </a:xfrm>
          <a:prstGeom prst="roundRect">
            <a:avLst>
              <a:gd name="adj" fmla="val 6084"/>
            </a:avLst>
          </a:prstGeom>
          <a:solidFill>
            <a:schemeClr val="bg1"/>
          </a:solidFill>
          <a:ln w="254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2" name="Rounded Rectangle 8">
            <a:extLst>
              <a:ext uri="{FF2B5EF4-FFF2-40B4-BE49-F238E27FC236}">
                <a16:creationId xmlns:a16="http://schemas.microsoft.com/office/drawing/2014/main" id="{FC2AB034-A219-4474-8740-EFE220EAD24E}"/>
              </a:ext>
            </a:extLst>
          </p:cNvPr>
          <p:cNvSpPr/>
          <p:nvPr/>
        </p:nvSpPr>
        <p:spPr>
          <a:xfrm>
            <a:off x="9009856" y="1829252"/>
            <a:ext cx="2236415" cy="581397"/>
          </a:xfrm>
          <a:custGeom>
            <a:avLst/>
            <a:gdLst/>
            <a:ahLst/>
            <a:cxnLst/>
            <a:rect l="l" t="t" r="r" b="b"/>
            <a:pathLst>
              <a:path w="1800200" h="581397">
                <a:moveTo>
                  <a:pt x="109524" y="0"/>
                </a:moveTo>
                <a:lnTo>
                  <a:pt x="1690676" y="0"/>
                </a:lnTo>
                <a:cubicBezTo>
                  <a:pt x="1751164" y="0"/>
                  <a:pt x="1800200" y="49036"/>
                  <a:pt x="1800200" y="109524"/>
                </a:cubicBezTo>
                <a:lnTo>
                  <a:pt x="1800200" y="581397"/>
                </a:lnTo>
                <a:lnTo>
                  <a:pt x="0" y="581397"/>
                </a:lnTo>
                <a:lnTo>
                  <a:pt x="0" y="109524"/>
                </a:lnTo>
                <a:cubicBezTo>
                  <a:pt x="0" y="49036"/>
                  <a:pt x="49036" y="0"/>
                  <a:pt x="109524" y="0"/>
                </a:cubicBezTo>
                <a:close/>
              </a:path>
            </a:pathLst>
          </a:custGeom>
          <a:solidFill>
            <a:schemeClr val="accent4"/>
          </a:solidFill>
          <a:ln w="254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3" name="Rounded Rectangle 32">
            <a:extLst>
              <a:ext uri="{FF2B5EF4-FFF2-40B4-BE49-F238E27FC236}">
                <a16:creationId xmlns:a16="http://schemas.microsoft.com/office/drawing/2014/main" id="{F8F3B18E-33C8-46F8-83EB-C9A6B8ACC7A9}"/>
              </a:ext>
            </a:extLst>
          </p:cNvPr>
          <p:cNvSpPr/>
          <p:nvPr/>
        </p:nvSpPr>
        <p:spPr>
          <a:xfrm>
            <a:off x="9298658" y="4392207"/>
            <a:ext cx="1658810" cy="360000"/>
          </a:xfrm>
          <a:prstGeom prst="roundRect">
            <a:avLst>
              <a:gd name="adj" fmla="val 17769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dirty="0"/>
              <a:t>Add Text</a:t>
            </a:r>
            <a:endParaRPr lang="ko-KR" altLang="en-US" b="1" dirty="0"/>
          </a:p>
        </p:txBody>
      </p:sp>
      <p:grpSp>
        <p:nvGrpSpPr>
          <p:cNvPr id="24" name="그룹 6">
            <a:extLst>
              <a:ext uri="{FF2B5EF4-FFF2-40B4-BE49-F238E27FC236}">
                <a16:creationId xmlns:a16="http://schemas.microsoft.com/office/drawing/2014/main" id="{F0B9475B-1E64-4167-AE9C-5E49F4660419}"/>
              </a:ext>
            </a:extLst>
          </p:cNvPr>
          <p:cNvGrpSpPr/>
          <p:nvPr/>
        </p:nvGrpSpPr>
        <p:grpSpPr>
          <a:xfrm>
            <a:off x="9201150" y="2609984"/>
            <a:ext cx="1853826" cy="1509573"/>
            <a:chOff x="9009855" y="2609983"/>
            <a:chExt cx="2236415" cy="1509573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5E5133BA-70AA-4429-84B8-A0B72D2B42A0}"/>
                </a:ext>
              </a:extLst>
            </p:cNvPr>
            <p:cNvSpPr txBox="1"/>
            <p:nvPr/>
          </p:nvSpPr>
          <p:spPr>
            <a:xfrm>
              <a:off x="9009855" y="2609983"/>
              <a:ext cx="223641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itchFamily="34" charset="0"/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8614AFBD-3254-49B4-9A9E-B00B12B7C365}"/>
                </a:ext>
              </a:extLst>
            </p:cNvPr>
            <p:cNvSpPr txBox="1"/>
            <p:nvPr/>
          </p:nvSpPr>
          <p:spPr>
            <a:xfrm>
              <a:off x="9009855" y="2919227"/>
              <a:ext cx="2236415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Easy to change colors, photos and Text. </a:t>
              </a:r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27" name="Group 4">
            <a:extLst>
              <a:ext uri="{FF2B5EF4-FFF2-40B4-BE49-F238E27FC236}">
                <a16:creationId xmlns:a16="http://schemas.microsoft.com/office/drawing/2014/main" id="{D9D6A68A-BA0A-438B-A816-88D847819F8F}"/>
              </a:ext>
            </a:extLst>
          </p:cNvPr>
          <p:cNvGrpSpPr/>
          <p:nvPr/>
        </p:nvGrpSpPr>
        <p:grpSpPr>
          <a:xfrm>
            <a:off x="1522181" y="5154395"/>
            <a:ext cx="9147638" cy="905474"/>
            <a:chOff x="755577" y="5632673"/>
            <a:chExt cx="7705405" cy="905474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58A070A0-E294-47D8-811F-B0CD66333497}"/>
                </a:ext>
              </a:extLst>
            </p:cNvPr>
            <p:cNvSpPr txBox="1"/>
            <p:nvPr/>
          </p:nvSpPr>
          <p:spPr>
            <a:xfrm>
              <a:off x="755577" y="5632673"/>
              <a:ext cx="7694909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EE1615AB-8F74-48AE-B2DB-029D8BDF71B6}"/>
                </a:ext>
              </a:extLst>
            </p:cNvPr>
            <p:cNvSpPr txBox="1"/>
            <p:nvPr/>
          </p:nvSpPr>
          <p:spPr>
            <a:xfrm>
              <a:off x="766073" y="5891816"/>
              <a:ext cx="769490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 You can simply impress your audience and add a unique zing and appeal to your Presentations. Easy to change colors, photos and Text. </a:t>
              </a:r>
            </a:p>
          </p:txBody>
        </p:sp>
      </p:grpSp>
      <p:sp>
        <p:nvSpPr>
          <p:cNvPr id="30" name="Rectangle 9">
            <a:extLst>
              <a:ext uri="{FF2B5EF4-FFF2-40B4-BE49-F238E27FC236}">
                <a16:creationId xmlns:a16="http://schemas.microsoft.com/office/drawing/2014/main" id="{EF920C56-9C1D-4AC0-BF02-A04D4F4893C5}"/>
              </a:ext>
            </a:extLst>
          </p:cNvPr>
          <p:cNvSpPr/>
          <p:nvPr/>
        </p:nvSpPr>
        <p:spPr>
          <a:xfrm>
            <a:off x="4567668" y="1962529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" name="Rectangle 130">
            <a:extLst>
              <a:ext uri="{FF2B5EF4-FFF2-40B4-BE49-F238E27FC236}">
                <a16:creationId xmlns:a16="http://schemas.microsoft.com/office/drawing/2014/main" id="{02BD27C8-E0BF-4E33-9133-F2BCE82EB439}"/>
              </a:ext>
            </a:extLst>
          </p:cNvPr>
          <p:cNvSpPr/>
          <p:nvPr/>
        </p:nvSpPr>
        <p:spPr>
          <a:xfrm>
            <a:off x="9958865" y="1946766"/>
            <a:ext cx="338397" cy="339933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2" name="Rounded Rectangle 25">
            <a:extLst>
              <a:ext uri="{FF2B5EF4-FFF2-40B4-BE49-F238E27FC236}">
                <a16:creationId xmlns:a16="http://schemas.microsoft.com/office/drawing/2014/main" id="{DC2A3D0F-310C-4359-BCF4-FAACC1BF3978}"/>
              </a:ext>
            </a:extLst>
          </p:cNvPr>
          <p:cNvSpPr/>
          <p:nvPr/>
        </p:nvSpPr>
        <p:spPr>
          <a:xfrm>
            <a:off x="7224146" y="1965704"/>
            <a:ext cx="412168" cy="30205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3" name="자유형 151">
            <a:extLst>
              <a:ext uri="{FF2B5EF4-FFF2-40B4-BE49-F238E27FC236}">
                <a16:creationId xmlns:a16="http://schemas.microsoft.com/office/drawing/2014/main" id="{6802A5CC-047F-489F-A6A9-7DB5E8B001C3}"/>
              </a:ext>
            </a:extLst>
          </p:cNvPr>
          <p:cNvSpPr/>
          <p:nvPr/>
        </p:nvSpPr>
        <p:spPr>
          <a:xfrm>
            <a:off x="1850020" y="1923037"/>
            <a:ext cx="369092" cy="387388"/>
          </a:xfrm>
          <a:custGeom>
            <a:avLst/>
            <a:gdLst>
              <a:gd name="connsiteX0" fmla="*/ 1460984 w 2921968"/>
              <a:gd name="connsiteY0" fmla="*/ 233294 h 3066808"/>
              <a:gd name="connsiteX1" fmla="*/ 1320049 w 2921968"/>
              <a:gd name="connsiteY1" fmla="*/ 374229 h 3066808"/>
              <a:gd name="connsiteX2" fmla="*/ 1460984 w 2921968"/>
              <a:gd name="connsiteY2" fmla="*/ 515164 h 3066808"/>
              <a:gd name="connsiteX3" fmla="*/ 1601919 w 2921968"/>
              <a:gd name="connsiteY3" fmla="*/ 374229 h 3066808"/>
              <a:gd name="connsiteX4" fmla="*/ 1460984 w 2921968"/>
              <a:gd name="connsiteY4" fmla="*/ 233294 h 3066808"/>
              <a:gd name="connsiteX5" fmla="*/ 1460984 w 2921968"/>
              <a:gd name="connsiteY5" fmla="*/ 0 h 3066808"/>
              <a:gd name="connsiteX6" fmla="*/ 1835213 w 2921968"/>
              <a:gd name="connsiteY6" fmla="*/ 374229 h 3066808"/>
              <a:gd name="connsiteX7" fmla="*/ 1670219 w 2921968"/>
              <a:gd name="connsiteY7" fmla="*/ 684545 h 3066808"/>
              <a:gd name="connsiteX8" fmla="*/ 1626866 w 2921968"/>
              <a:gd name="connsiteY8" fmla="*/ 708077 h 3066808"/>
              <a:gd name="connsiteX9" fmla="*/ 1646248 w 2921968"/>
              <a:gd name="connsiteY9" fmla="*/ 873151 h 3066808"/>
              <a:gd name="connsiteX10" fmla="*/ 2235203 w 2921968"/>
              <a:gd name="connsiteY10" fmla="*/ 873151 h 3066808"/>
              <a:gd name="connsiteX11" fmla="*/ 2241832 w 2921968"/>
              <a:gd name="connsiteY11" fmla="*/ 851796 h 3066808"/>
              <a:gd name="connsiteX12" fmla="*/ 2430803 w 2921968"/>
              <a:gd name="connsiteY12" fmla="*/ 726537 h 3066808"/>
              <a:gd name="connsiteX13" fmla="*/ 2635891 w 2921968"/>
              <a:gd name="connsiteY13" fmla="*/ 931625 h 3066808"/>
              <a:gd name="connsiteX14" fmla="*/ 2430803 w 2921968"/>
              <a:gd name="connsiteY14" fmla="*/ 1136713 h 3066808"/>
              <a:gd name="connsiteX15" fmla="*/ 2241832 w 2921968"/>
              <a:gd name="connsiteY15" fmla="*/ 1011455 h 3066808"/>
              <a:gd name="connsiteX16" fmla="*/ 2233652 w 2921968"/>
              <a:gd name="connsiteY16" fmla="*/ 985105 h 3066808"/>
              <a:gd name="connsiteX17" fmla="*/ 1659393 w 2921968"/>
              <a:gd name="connsiteY17" fmla="*/ 985105 h 3066808"/>
              <a:gd name="connsiteX18" fmla="*/ 1835639 w 2921968"/>
              <a:gd name="connsiteY18" fmla="*/ 2486125 h 3066808"/>
              <a:gd name="connsiteX19" fmla="*/ 2605322 w 2921968"/>
              <a:gd name="connsiteY19" fmla="*/ 1804902 h 3066808"/>
              <a:gd name="connsiteX20" fmla="*/ 2437231 w 2921968"/>
              <a:gd name="connsiteY20" fmla="*/ 1828663 h 3066808"/>
              <a:gd name="connsiteX21" fmla="*/ 2679599 w 2921968"/>
              <a:gd name="connsiteY21" fmla="*/ 1472350 h 3066808"/>
              <a:gd name="connsiteX22" fmla="*/ 2921968 w 2921968"/>
              <a:gd name="connsiteY22" fmla="*/ 1828663 h 3066808"/>
              <a:gd name="connsiteX23" fmla="*/ 2749252 w 2921968"/>
              <a:gd name="connsiteY23" fmla="*/ 1804848 h 3066808"/>
              <a:gd name="connsiteX24" fmla="*/ 1665272 w 2921968"/>
              <a:gd name="connsiteY24" fmla="*/ 2905483 h 3066808"/>
              <a:gd name="connsiteX25" fmla="*/ 1462434 w 2921968"/>
              <a:gd name="connsiteY25" fmla="*/ 3066808 h 3066808"/>
              <a:gd name="connsiteX26" fmla="*/ 1265857 w 2921968"/>
              <a:gd name="connsiteY26" fmla="*/ 2910631 h 3066808"/>
              <a:gd name="connsiteX27" fmla="*/ 175466 w 2921968"/>
              <a:gd name="connsiteY27" fmla="*/ 1804523 h 3066808"/>
              <a:gd name="connsiteX28" fmla="*/ 0 w 2921968"/>
              <a:gd name="connsiteY28" fmla="*/ 1828663 h 3066808"/>
              <a:gd name="connsiteX29" fmla="*/ 242369 w 2921968"/>
              <a:gd name="connsiteY29" fmla="*/ 1472350 h 3066808"/>
              <a:gd name="connsiteX30" fmla="*/ 484739 w 2921968"/>
              <a:gd name="connsiteY30" fmla="*/ 1828663 h 3066808"/>
              <a:gd name="connsiteX31" fmla="*/ 319066 w 2921968"/>
              <a:gd name="connsiteY31" fmla="*/ 1805271 h 3066808"/>
              <a:gd name="connsiteX32" fmla="*/ 1095798 w 2921968"/>
              <a:gd name="connsiteY32" fmla="*/ 2488933 h 3066808"/>
              <a:gd name="connsiteX33" fmla="*/ 1266566 w 2921968"/>
              <a:gd name="connsiteY33" fmla="*/ 985105 h 3066808"/>
              <a:gd name="connsiteX34" fmla="*/ 728631 w 2921968"/>
              <a:gd name="connsiteY34" fmla="*/ 985105 h 3066808"/>
              <a:gd name="connsiteX35" fmla="*/ 727109 w 2921968"/>
              <a:gd name="connsiteY35" fmla="*/ 987221 h 3066808"/>
              <a:gd name="connsiteX36" fmla="*/ 719586 w 2921968"/>
              <a:gd name="connsiteY36" fmla="*/ 1011455 h 3066808"/>
              <a:gd name="connsiteX37" fmla="*/ 530615 w 2921968"/>
              <a:gd name="connsiteY37" fmla="*/ 1136713 h 3066808"/>
              <a:gd name="connsiteX38" fmla="*/ 325527 w 2921968"/>
              <a:gd name="connsiteY38" fmla="*/ 931625 h 3066808"/>
              <a:gd name="connsiteX39" fmla="*/ 530615 w 2921968"/>
              <a:gd name="connsiteY39" fmla="*/ 726537 h 3066808"/>
              <a:gd name="connsiteX40" fmla="*/ 719586 w 2921968"/>
              <a:gd name="connsiteY40" fmla="*/ 851796 h 3066808"/>
              <a:gd name="connsiteX41" fmla="*/ 724380 w 2921968"/>
              <a:gd name="connsiteY41" fmla="*/ 867240 h 3066808"/>
              <a:gd name="connsiteX42" fmla="*/ 728634 w 2921968"/>
              <a:gd name="connsiteY42" fmla="*/ 873151 h 3066808"/>
              <a:gd name="connsiteX43" fmla="*/ 1279279 w 2921968"/>
              <a:gd name="connsiteY43" fmla="*/ 873151 h 3066808"/>
              <a:gd name="connsiteX44" fmla="*/ 1297855 w 2921968"/>
              <a:gd name="connsiteY44" fmla="*/ 709571 h 3066808"/>
              <a:gd name="connsiteX45" fmla="*/ 1251749 w 2921968"/>
              <a:gd name="connsiteY45" fmla="*/ 684545 h 3066808"/>
              <a:gd name="connsiteX46" fmla="*/ 1086755 w 2921968"/>
              <a:gd name="connsiteY46" fmla="*/ 374229 h 3066808"/>
              <a:gd name="connsiteX47" fmla="*/ 1460984 w 2921968"/>
              <a:gd name="connsiteY47" fmla="*/ 0 h 3066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2921968" h="3066808">
                <a:moveTo>
                  <a:pt x="1460984" y="233294"/>
                </a:moveTo>
                <a:cubicBezTo>
                  <a:pt x="1383148" y="233294"/>
                  <a:pt x="1320049" y="296393"/>
                  <a:pt x="1320049" y="374229"/>
                </a:cubicBezTo>
                <a:cubicBezTo>
                  <a:pt x="1320049" y="452065"/>
                  <a:pt x="1383148" y="515164"/>
                  <a:pt x="1460984" y="515164"/>
                </a:cubicBezTo>
                <a:cubicBezTo>
                  <a:pt x="1538820" y="515164"/>
                  <a:pt x="1601919" y="452065"/>
                  <a:pt x="1601919" y="374229"/>
                </a:cubicBezTo>
                <a:cubicBezTo>
                  <a:pt x="1601919" y="296393"/>
                  <a:pt x="1538820" y="233294"/>
                  <a:pt x="1460984" y="233294"/>
                </a:cubicBezTo>
                <a:close/>
                <a:moveTo>
                  <a:pt x="1460984" y="0"/>
                </a:moveTo>
                <a:cubicBezTo>
                  <a:pt x="1667665" y="0"/>
                  <a:pt x="1835213" y="167548"/>
                  <a:pt x="1835213" y="374229"/>
                </a:cubicBezTo>
                <a:cubicBezTo>
                  <a:pt x="1835213" y="503404"/>
                  <a:pt x="1769765" y="617294"/>
                  <a:pt x="1670219" y="684545"/>
                </a:cubicBezTo>
                <a:lnTo>
                  <a:pt x="1626866" y="708077"/>
                </a:lnTo>
                <a:lnTo>
                  <a:pt x="1646248" y="873151"/>
                </a:lnTo>
                <a:lnTo>
                  <a:pt x="2235203" y="873151"/>
                </a:lnTo>
                <a:lnTo>
                  <a:pt x="2241832" y="851796"/>
                </a:lnTo>
                <a:cubicBezTo>
                  <a:pt x="2272966" y="778187"/>
                  <a:pt x="2345853" y="726537"/>
                  <a:pt x="2430803" y="726537"/>
                </a:cubicBezTo>
                <a:cubicBezTo>
                  <a:pt x="2544070" y="726537"/>
                  <a:pt x="2635891" y="818358"/>
                  <a:pt x="2635891" y="931625"/>
                </a:cubicBezTo>
                <a:cubicBezTo>
                  <a:pt x="2635891" y="1044892"/>
                  <a:pt x="2544070" y="1136713"/>
                  <a:pt x="2430803" y="1136713"/>
                </a:cubicBezTo>
                <a:cubicBezTo>
                  <a:pt x="2345853" y="1136713"/>
                  <a:pt x="2272966" y="1085064"/>
                  <a:pt x="2241832" y="1011455"/>
                </a:cubicBezTo>
                <a:lnTo>
                  <a:pt x="2233652" y="985105"/>
                </a:lnTo>
                <a:lnTo>
                  <a:pt x="1659393" y="985105"/>
                </a:lnTo>
                <a:lnTo>
                  <a:pt x="1835639" y="2486125"/>
                </a:lnTo>
                <a:cubicBezTo>
                  <a:pt x="2257126" y="2356235"/>
                  <a:pt x="2582425" y="2203368"/>
                  <a:pt x="2605322" y="1804902"/>
                </a:cubicBezTo>
                <a:cubicBezTo>
                  <a:pt x="2547615" y="1806965"/>
                  <a:pt x="2490707" y="1815307"/>
                  <a:pt x="2437231" y="1828663"/>
                </a:cubicBezTo>
                <a:cubicBezTo>
                  <a:pt x="2542844" y="1722240"/>
                  <a:pt x="2642253" y="1622871"/>
                  <a:pt x="2679599" y="1472350"/>
                </a:cubicBezTo>
                <a:cubicBezTo>
                  <a:pt x="2719016" y="1621107"/>
                  <a:pt x="2816355" y="1715183"/>
                  <a:pt x="2921968" y="1828663"/>
                </a:cubicBezTo>
                <a:cubicBezTo>
                  <a:pt x="2868630" y="1815688"/>
                  <a:pt x="2809977" y="1807008"/>
                  <a:pt x="2749252" y="1804848"/>
                </a:cubicBezTo>
                <a:cubicBezTo>
                  <a:pt x="2719427" y="2342499"/>
                  <a:pt x="2353693" y="2860207"/>
                  <a:pt x="1665272" y="2905483"/>
                </a:cubicBezTo>
                <a:cubicBezTo>
                  <a:pt x="1561523" y="2978866"/>
                  <a:pt x="1523475" y="3013033"/>
                  <a:pt x="1462434" y="3066808"/>
                </a:cubicBezTo>
                <a:cubicBezTo>
                  <a:pt x="1404574" y="3011016"/>
                  <a:pt x="1369708" y="2980430"/>
                  <a:pt x="1265857" y="2910631"/>
                </a:cubicBezTo>
                <a:cubicBezTo>
                  <a:pt x="648092" y="2849018"/>
                  <a:pt x="205460" y="2343748"/>
                  <a:pt x="175466" y="1804523"/>
                </a:cubicBezTo>
                <a:cubicBezTo>
                  <a:pt x="115256" y="1806261"/>
                  <a:pt x="55763" y="1814736"/>
                  <a:pt x="0" y="1828663"/>
                </a:cubicBezTo>
                <a:cubicBezTo>
                  <a:pt x="105615" y="1722240"/>
                  <a:pt x="205022" y="1622871"/>
                  <a:pt x="242369" y="1472350"/>
                </a:cubicBezTo>
                <a:cubicBezTo>
                  <a:pt x="281785" y="1621107"/>
                  <a:pt x="379124" y="1715183"/>
                  <a:pt x="484739" y="1828663"/>
                </a:cubicBezTo>
                <a:cubicBezTo>
                  <a:pt x="433473" y="1816193"/>
                  <a:pt x="377298" y="1807690"/>
                  <a:pt x="319066" y="1805271"/>
                </a:cubicBezTo>
                <a:cubicBezTo>
                  <a:pt x="342774" y="2204526"/>
                  <a:pt x="675270" y="2359301"/>
                  <a:pt x="1095798" y="2488933"/>
                </a:cubicBezTo>
                <a:lnTo>
                  <a:pt x="1266566" y="985105"/>
                </a:lnTo>
                <a:lnTo>
                  <a:pt x="728631" y="985105"/>
                </a:lnTo>
                <a:lnTo>
                  <a:pt x="727109" y="987221"/>
                </a:lnTo>
                <a:lnTo>
                  <a:pt x="719586" y="1011455"/>
                </a:lnTo>
                <a:cubicBezTo>
                  <a:pt x="688452" y="1085064"/>
                  <a:pt x="615566" y="1136713"/>
                  <a:pt x="530615" y="1136713"/>
                </a:cubicBezTo>
                <a:cubicBezTo>
                  <a:pt x="417348" y="1136713"/>
                  <a:pt x="325527" y="1044892"/>
                  <a:pt x="325527" y="931625"/>
                </a:cubicBezTo>
                <a:cubicBezTo>
                  <a:pt x="325527" y="818358"/>
                  <a:pt x="417348" y="726537"/>
                  <a:pt x="530615" y="726537"/>
                </a:cubicBezTo>
                <a:cubicBezTo>
                  <a:pt x="615566" y="726537"/>
                  <a:pt x="688452" y="778187"/>
                  <a:pt x="719586" y="851796"/>
                </a:cubicBezTo>
                <a:lnTo>
                  <a:pt x="724380" y="867240"/>
                </a:lnTo>
                <a:lnTo>
                  <a:pt x="728634" y="873151"/>
                </a:lnTo>
                <a:lnTo>
                  <a:pt x="1279279" y="873151"/>
                </a:lnTo>
                <a:lnTo>
                  <a:pt x="1297855" y="709571"/>
                </a:lnTo>
                <a:lnTo>
                  <a:pt x="1251749" y="684545"/>
                </a:lnTo>
                <a:cubicBezTo>
                  <a:pt x="1152204" y="617294"/>
                  <a:pt x="1086755" y="503404"/>
                  <a:pt x="1086755" y="374229"/>
                </a:cubicBezTo>
                <a:cubicBezTo>
                  <a:pt x="1086755" y="167548"/>
                  <a:pt x="1254303" y="0"/>
                  <a:pt x="146098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3753452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3821C0FD-B5EF-4D94-BE2E-60F02BDA3D98}"/>
              </a:ext>
            </a:extLst>
          </p:cNvPr>
          <p:cNvSpPr txBox="1"/>
          <p:nvPr/>
        </p:nvSpPr>
        <p:spPr>
          <a:xfrm>
            <a:off x="8392578" y="1674674"/>
            <a:ext cx="3301191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I hope and I believe that this Template will your Time, Money and Reputation. You can simply impress your audience and add a unique zing and appeal to your Presentations. Get a modern PowerPoint  Presentation that is beautifully designed. I hope and I believe that this Template will your Time, Money and Reputation.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A0F0CE4-1AA4-4781-A459-F01954AE5FAA}"/>
              </a:ext>
            </a:extLst>
          </p:cNvPr>
          <p:cNvSpPr txBox="1">
            <a:spLocks/>
          </p:cNvSpPr>
          <p:nvPr/>
        </p:nvSpPr>
        <p:spPr>
          <a:xfrm>
            <a:off x="8478623" y="873746"/>
            <a:ext cx="638713" cy="590719"/>
          </a:xfrm>
          <a:custGeom>
            <a:avLst/>
            <a:gdLst/>
            <a:ahLst/>
            <a:cxnLst/>
            <a:rect l="l" t="t" r="r" b="b"/>
            <a:pathLst>
              <a:path w="127932" h="118319">
                <a:moveTo>
                  <a:pt x="117086" y="0"/>
                </a:moveTo>
                <a:lnTo>
                  <a:pt x="127932" y="17255"/>
                </a:lnTo>
                <a:cubicBezTo>
                  <a:pt x="118894" y="21035"/>
                  <a:pt x="112238" y="26663"/>
                  <a:pt x="107966" y="34140"/>
                </a:cubicBezTo>
                <a:cubicBezTo>
                  <a:pt x="103693" y="41617"/>
                  <a:pt x="101310" y="52504"/>
                  <a:pt x="100817" y="66801"/>
                </a:cubicBezTo>
                <a:lnTo>
                  <a:pt x="123988" y="66801"/>
                </a:lnTo>
                <a:lnTo>
                  <a:pt x="123988" y="118319"/>
                </a:lnTo>
                <a:lnTo>
                  <a:pt x="76414" y="118319"/>
                </a:lnTo>
                <a:lnTo>
                  <a:pt x="76414" y="77647"/>
                </a:lnTo>
                <a:cubicBezTo>
                  <a:pt x="76414" y="55626"/>
                  <a:pt x="79043" y="39686"/>
                  <a:pt x="84302" y="29826"/>
                </a:cubicBezTo>
                <a:cubicBezTo>
                  <a:pt x="91204" y="16680"/>
                  <a:pt x="102132" y="6738"/>
                  <a:pt x="117086" y="0"/>
                </a:cubicBezTo>
                <a:close/>
                <a:moveTo>
                  <a:pt x="40672" y="0"/>
                </a:moveTo>
                <a:lnTo>
                  <a:pt x="51518" y="17255"/>
                </a:lnTo>
                <a:cubicBezTo>
                  <a:pt x="42480" y="21035"/>
                  <a:pt x="35824" y="26663"/>
                  <a:pt x="31552" y="34140"/>
                </a:cubicBezTo>
                <a:cubicBezTo>
                  <a:pt x="27279" y="41617"/>
                  <a:pt x="24896" y="52504"/>
                  <a:pt x="24403" y="66801"/>
                </a:cubicBezTo>
                <a:lnTo>
                  <a:pt x="47574" y="66801"/>
                </a:lnTo>
                <a:lnTo>
                  <a:pt x="47574" y="118319"/>
                </a:lnTo>
                <a:lnTo>
                  <a:pt x="0" y="118319"/>
                </a:lnTo>
                <a:lnTo>
                  <a:pt x="0" y="77647"/>
                </a:lnTo>
                <a:cubicBezTo>
                  <a:pt x="0" y="55626"/>
                  <a:pt x="2630" y="39686"/>
                  <a:pt x="7888" y="29826"/>
                </a:cubicBezTo>
                <a:cubicBezTo>
                  <a:pt x="14790" y="16680"/>
                  <a:pt x="25718" y="6738"/>
                  <a:pt x="406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dist">
              <a:buNone/>
            </a:pPr>
            <a:endParaRPr lang="en-US" sz="4000" spc="300" dirty="0">
              <a:solidFill>
                <a:schemeClr val="accent5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936A26A-2E3A-47AE-954E-9DF5BBE68113}"/>
              </a:ext>
            </a:extLst>
          </p:cNvPr>
          <p:cNvSpPr txBox="1">
            <a:spLocks/>
          </p:cNvSpPr>
          <p:nvPr/>
        </p:nvSpPr>
        <p:spPr>
          <a:xfrm rot="10800000">
            <a:off x="11172000" y="4824423"/>
            <a:ext cx="638713" cy="590719"/>
          </a:xfrm>
          <a:custGeom>
            <a:avLst/>
            <a:gdLst/>
            <a:ahLst/>
            <a:cxnLst/>
            <a:rect l="l" t="t" r="r" b="b"/>
            <a:pathLst>
              <a:path w="127932" h="118319">
                <a:moveTo>
                  <a:pt x="117086" y="0"/>
                </a:moveTo>
                <a:lnTo>
                  <a:pt x="127932" y="17255"/>
                </a:lnTo>
                <a:cubicBezTo>
                  <a:pt x="118894" y="21035"/>
                  <a:pt x="112238" y="26663"/>
                  <a:pt x="107966" y="34140"/>
                </a:cubicBezTo>
                <a:cubicBezTo>
                  <a:pt x="103693" y="41617"/>
                  <a:pt x="101310" y="52504"/>
                  <a:pt x="100817" y="66801"/>
                </a:cubicBezTo>
                <a:lnTo>
                  <a:pt x="123988" y="66801"/>
                </a:lnTo>
                <a:lnTo>
                  <a:pt x="123988" y="118319"/>
                </a:lnTo>
                <a:lnTo>
                  <a:pt x="76414" y="118319"/>
                </a:lnTo>
                <a:lnTo>
                  <a:pt x="76414" y="77647"/>
                </a:lnTo>
                <a:cubicBezTo>
                  <a:pt x="76414" y="55626"/>
                  <a:pt x="79043" y="39686"/>
                  <a:pt x="84302" y="29826"/>
                </a:cubicBezTo>
                <a:cubicBezTo>
                  <a:pt x="91204" y="16680"/>
                  <a:pt x="102132" y="6738"/>
                  <a:pt x="117086" y="0"/>
                </a:cubicBezTo>
                <a:close/>
                <a:moveTo>
                  <a:pt x="40672" y="0"/>
                </a:moveTo>
                <a:lnTo>
                  <a:pt x="51518" y="17255"/>
                </a:lnTo>
                <a:cubicBezTo>
                  <a:pt x="42480" y="21035"/>
                  <a:pt x="35824" y="26663"/>
                  <a:pt x="31552" y="34140"/>
                </a:cubicBezTo>
                <a:cubicBezTo>
                  <a:pt x="27279" y="41617"/>
                  <a:pt x="24896" y="52504"/>
                  <a:pt x="24403" y="66801"/>
                </a:cubicBezTo>
                <a:lnTo>
                  <a:pt x="47574" y="66801"/>
                </a:lnTo>
                <a:lnTo>
                  <a:pt x="47574" y="118319"/>
                </a:lnTo>
                <a:lnTo>
                  <a:pt x="0" y="118319"/>
                </a:lnTo>
                <a:lnTo>
                  <a:pt x="0" y="77647"/>
                </a:lnTo>
                <a:cubicBezTo>
                  <a:pt x="0" y="55626"/>
                  <a:pt x="2630" y="39686"/>
                  <a:pt x="7888" y="29826"/>
                </a:cubicBezTo>
                <a:cubicBezTo>
                  <a:pt x="14790" y="16680"/>
                  <a:pt x="25718" y="6738"/>
                  <a:pt x="406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dist">
              <a:buNone/>
            </a:pPr>
            <a:endParaRPr lang="en-US" sz="4000" spc="300" dirty="0">
              <a:solidFill>
                <a:schemeClr val="accent5"/>
              </a:solidFill>
            </a:endParaRPr>
          </a:p>
        </p:txBody>
      </p:sp>
      <p:sp>
        <p:nvSpPr>
          <p:cNvPr id="16" name="Text Placeholder 1">
            <a:extLst>
              <a:ext uri="{FF2B5EF4-FFF2-40B4-BE49-F238E27FC236}">
                <a16:creationId xmlns:a16="http://schemas.microsoft.com/office/drawing/2014/main" id="{00679DC6-FE1A-482B-90BA-0C89B207A6B2}"/>
              </a:ext>
            </a:extLst>
          </p:cNvPr>
          <p:cNvSpPr txBox="1">
            <a:spLocks/>
          </p:cNvSpPr>
          <p:nvPr/>
        </p:nvSpPr>
        <p:spPr>
          <a:xfrm>
            <a:off x="5751667" y="6141409"/>
            <a:ext cx="2615596" cy="595901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dist">
              <a:buNone/>
            </a:pPr>
            <a:r>
              <a:rPr lang="en-US" sz="2000" dirty="0"/>
              <a:t>PRESENTATION</a:t>
            </a:r>
          </a:p>
        </p:txBody>
      </p:sp>
      <p:sp>
        <p:nvSpPr>
          <p:cNvPr id="17" name="Text Placeholder 1">
            <a:extLst>
              <a:ext uri="{FF2B5EF4-FFF2-40B4-BE49-F238E27FC236}">
                <a16:creationId xmlns:a16="http://schemas.microsoft.com/office/drawing/2014/main" id="{DE75FCF7-AF4B-42AF-B16E-A23B01A44B88}"/>
              </a:ext>
            </a:extLst>
          </p:cNvPr>
          <p:cNvSpPr txBox="1">
            <a:spLocks/>
          </p:cNvSpPr>
          <p:nvPr/>
        </p:nvSpPr>
        <p:spPr>
          <a:xfrm>
            <a:off x="4405044" y="5699238"/>
            <a:ext cx="3077210" cy="595901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dist">
              <a:buNone/>
            </a:pPr>
            <a:r>
              <a:rPr lang="en-US" altLang="ko-KR" sz="4000" b="1" dirty="0">
                <a:solidFill>
                  <a:schemeClr val="accent2"/>
                </a:solidFill>
                <a:cs typeface="Arial" pitchFamily="34" charset="0"/>
              </a:rPr>
              <a:t>AWESOME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77E3E38-5F8C-47A4-80B4-9640D0EB8F9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174298847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094F6BCB-E6F0-4612-B92D-71BB907CC58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46470557"/>
              </p:ext>
            </p:extLst>
          </p:nvPr>
        </p:nvGraphicFramePr>
        <p:xfrm>
          <a:off x="659662" y="1749485"/>
          <a:ext cx="4674986" cy="43735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Oval 3">
            <a:extLst>
              <a:ext uri="{FF2B5EF4-FFF2-40B4-BE49-F238E27FC236}">
                <a16:creationId xmlns:a16="http://schemas.microsoft.com/office/drawing/2014/main" id="{ABCA1855-FC6E-4CE8-A511-5CAA95C8AE55}"/>
              </a:ext>
            </a:extLst>
          </p:cNvPr>
          <p:cNvSpPr/>
          <p:nvPr/>
        </p:nvSpPr>
        <p:spPr>
          <a:xfrm>
            <a:off x="1848919" y="2829961"/>
            <a:ext cx="2242547" cy="2242547"/>
          </a:xfrm>
          <a:prstGeom prst="ellipse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E116248-E88B-4EE5-A5EF-437D06630134}"/>
              </a:ext>
            </a:extLst>
          </p:cNvPr>
          <p:cNvSpPr txBox="1"/>
          <p:nvPr/>
        </p:nvSpPr>
        <p:spPr>
          <a:xfrm>
            <a:off x="3933786" y="3086621"/>
            <a:ext cx="86663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40%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B35308C-2614-4CBB-BC69-478741A2B4AF}"/>
              </a:ext>
            </a:extLst>
          </p:cNvPr>
          <p:cNvSpPr txBox="1"/>
          <p:nvPr/>
        </p:nvSpPr>
        <p:spPr>
          <a:xfrm>
            <a:off x="2526338" y="5266666"/>
            <a:ext cx="86663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30%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97D8372-4AA8-4F5D-9B18-2A1566CC4A08}"/>
              </a:ext>
            </a:extLst>
          </p:cNvPr>
          <p:cNvSpPr txBox="1"/>
          <p:nvPr/>
        </p:nvSpPr>
        <p:spPr>
          <a:xfrm>
            <a:off x="1009978" y="3830372"/>
            <a:ext cx="86663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20%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50AE7F6-CCEA-4A43-899E-4097026EE1D8}"/>
              </a:ext>
            </a:extLst>
          </p:cNvPr>
          <p:cNvSpPr txBox="1"/>
          <p:nvPr/>
        </p:nvSpPr>
        <p:spPr>
          <a:xfrm>
            <a:off x="1876616" y="2368296"/>
            <a:ext cx="86663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10%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Rounded Rectangle 14">
            <a:extLst>
              <a:ext uri="{FF2B5EF4-FFF2-40B4-BE49-F238E27FC236}">
                <a16:creationId xmlns:a16="http://schemas.microsoft.com/office/drawing/2014/main" id="{B0A0A90B-B929-4670-8C95-6501E0A7B8C4}"/>
              </a:ext>
            </a:extLst>
          </p:cNvPr>
          <p:cNvSpPr/>
          <p:nvPr/>
        </p:nvSpPr>
        <p:spPr>
          <a:xfrm>
            <a:off x="5694200" y="1820452"/>
            <a:ext cx="5569158" cy="936460"/>
          </a:xfrm>
          <a:prstGeom prst="roundRect">
            <a:avLst>
              <a:gd name="adj" fmla="val 11877"/>
            </a:avLst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1255FC3-88A0-4244-B5F6-944DFF839A6A}"/>
              </a:ext>
            </a:extLst>
          </p:cNvPr>
          <p:cNvSpPr txBox="1"/>
          <p:nvPr/>
        </p:nvSpPr>
        <p:spPr>
          <a:xfrm>
            <a:off x="8045460" y="1848902"/>
            <a:ext cx="86663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40%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2F78BAF-82DF-4A7C-9E57-3411A5E952AB}"/>
              </a:ext>
            </a:extLst>
          </p:cNvPr>
          <p:cNvSpPr txBox="1"/>
          <p:nvPr/>
        </p:nvSpPr>
        <p:spPr>
          <a:xfrm>
            <a:off x="5949084" y="2209069"/>
            <a:ext cx="50593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2" name="Rounded Rectangle 23">
            <a:extLst>
              <a:ext uri="{FF2B5EF4-FFF2-40B4-BE49-F238E27FC236}">
                <a16:creationId xmlns:a16="http://schemas.microsoft.com/office/drawing/2014/main" id="{F19A6E1B-348A-4381-B3CF-EC2319C6BD1C}"/>
              </a:ext>
            </a:extLst>
          </p:cNvPr>
          <p:cNvSpPr/>
          <p:nvPr/>
        </p:nvSpPr>
        <p:spPr>
          <a:xfrm>
            <a:off x="5694200" y="2912639"/>
            <a:ext cx="5569158" cy="936460"/>
          </a:xfrm>
          <a:prstGeom prst="roundRect">
            <a:avLst>
              <a:gd name="adj" fmla="val 11877"/>
            </a:avLst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E31582F-AFA1-47E0-B823-AB27AE480206}"/>
              </a:ext>
            </a:extLst>
          </p:cNvPr>
          <p:cNvSpPr txBox="1"/>
          <p:nvPr/>
        </p:nvSpPr>
        <p:spPr>
          <a:xfrm>
            <a:off x="8045460" y="2941089"/>
            <a:ext cx="86663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4"/>
                </a:solidFill>
                <a:cs typeface="Arial" pitchFamily="34" charset="0"/>
              </a:rPr>
              <a:t>30%</a:t>
            </a:r>
            <a:endParaRPr lang="ko-KR" altLang="en-US" sz="2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F4C89DA-CE21-4AEB-B4FD-0899CE319569}"/>
              </a:ext>
            </a:extLst>
          </p:cNvPr>
          <p:cNvSpPr txBox="1"/>
          <p:nvPr/>
        </p:nvSpPr>
        <p:spPr>
          <a:xfrm>
            <a:off x="5949084" y="3301256"/>
            <a:ext cx="50593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5" name="Rounded Rectangle 26">
            <a:extLst>
              <a:ext uri="{FF2B5EF4-FFF2-40B4-BE49-F238E27FC236}">
                <a16:creationId xmlns:a16="http://schemas.microsoft.com/office/drawing/2014/main" id="{AEAE1750-EA33-4452-9A0C-84D15059633F}"/>
              </a:ext>
            </a:extLst>
          </p:cNvPr>
          <p:cNvSpPr/>
          <p:nvPr/>
        </p:nvSpPr>
        <p:spPr>
          <a:xfrm>
            <a:off x="5694200" y="4004826"/>
            <a:ext cx="5569158" cy="936460"/>
          </a:xfrm>
          <a:prstGeom prst="roundRect">
            <a:avLst>
              <a:gd name="adj" fmla="val 11877"/>
            </a:avLst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4216121-A4EC-457E-A0ED-E7D62BFF2D63}"/>
              </a:ext>
            </a:extLst>
          </p:cNvPr>
          <p:cNvSpPr txBox="1"/>
          <p:nvPr/>
        </p:nvSpPr>
        <p:spPr>
          <a:xfrm>
            <a:off x="8045460" y="4033276"/>
            <a:ext cx="86663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3"/>
                </a:solidFill>
                <a:cs typeface="Arial" pitchFamily="34" charset="0"/>
              </a:rPr>
              <a:t>20%</a:t>
            </a:r>
            <a:endParaRPr lang="ko-KR" altLang="en-US" sz="2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D49801C-0222-4F22-B29A-056723638CF2}"/>
              </a:ext>
            </a:extLst>
          </p:cNvPr>
          <p:cNvSpPr txBox="1"/>
          <p:nvPr/>
        </p:nvSpPr>
        <p:spPr>
          <a:xfrm>
            <a:off x="5949084" y="4393443"/>
            <a:ext cx="50593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8" name="Rounded Rectangle 29">
            <a:extLst>
              <a:ext uri="{FF2B5EF4-FFF2-40B4-BE49-F238E27FC236}">
                <a16:creationId xmlns:a16="http://schemas.microsoft.com/office/drawing/2014/main" id="{AC0D57F3-02F2-44EE-867E-D82CE8EA90F0}"/>
              </a:ext>
            </a:extLst>
          </p:cNvPr>
          <p:cNvSpPr/>
          <p:nvPr/>
        </p:nvSpPr>
        <p:spPr>
          <a:xfrm>
            <a:off x="5694200" y="5097014"/>
            <a:ext cx="5569158" cy="936460"/>
          </a:xfrm>
          <a:prstGeom prst="roundRect">
            <a:avLst>
              <a:gd name="adj" fmla="val 11877"/>
            </a:avLst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77C767A-D78A-49C5-8630-FC7CDA4FBD67}"/>
              </a:ext>
            </a:extLst>
          </p:cNvPr>
          <p:cNvSpPr txBox="1"/>
          <p:nvPr/>
        </p:nvSpPr>
        <p:spPr>
          <a:xfrm>
            <a:off x="8045460" y="5125464"/>
            <a:ext cx="86663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10%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2E32736-A8F7-4CD5-AB23-3E5CBFF4E2D6}"/>
              </a:ext>
            </a:extLst>
          </p:cNvPr>
          <p:cNvSpPr txBox="1"/>
          <p:nvPr/>
        </p:nvSpPr>
        <p:spPr>
          <a:xfrm>
            <a:off x="5949084" y="5485631"/>
            <a:ext cx="50593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1" name="Rounded Rectangle 6">
            <a:extLst>
              <a:ext uri="{FF2B5EF4-FFF2-40B4-BE49-F238E27FC236}">
                <a16:creationId xmlns:a16="http://schemas.microsoft.com/office/drawing/2014/main" id="{3E841775-51D2-4A39-9958-2276EE84F98C}"/>
              </a:ext>
            </a:extLst>
          </p:cNvPr>
          <p:cNvSpPr/>
          <p:nvPr/>
        </p:nvSpPr>
        <p:spPr>
          <a:xfrm>
            <a:off x="2437402" y="3157457"/>
            <a:ext cx="345998" cy="351772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2" name="Rectangle 9">
            <a:extLst>
              <a:ext uri="{FF2B5EF4-FFF2-40B4-BE49-F238E27FC236}">
                <a16:creationId xmlns:a16="http://schemas.microsoft.com/office/drawing/2014/main" id="{5643232B-0EB4-44AA-AEAD-EE8A6FD2591D}"/>
              </a:ext>
            </a:extLst>
          </p:cNvPr>
          <p:cNvSpPr/>
          <p:nvPr/>
        </p:nvSpPr>
        <p:spPr>
          <a:xfrm>
            <a:off x="3386403" y="3607210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3" name="Rounded Rectangle 5">
            <a:extLst>
              <a:ext uri="{FF2B5EF4-FFF2-40B4-BE49-F238E27FC236}">
                <a16:creationId xmlns:a16="http://schemas.microsoft.com/office/drawing/2014/main" id="{0447B2E2-297A-4B17-9FE2-A54275778596}"/>
              </a:ext>
            </a:extLst>
          </p:cNvPr>
          <p:cNvSpPr/>
          <p:nvPr/>
        </p:nvSpPr>
        <p:spPr>
          <a:xfrm flipH="1">
            <a:off x="2031092" y="3856590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4" name="Round Same Side Corner Rectangle 11">
            <a:extLst>
              <a:ext uri="{FF2B5EF4-FFF2-40B4-BE49-F238E27FC236}">
                <a16:creationId xmlns:a16="http://schemas.microsoft.com/office/drawing/2014/main" id="{2E6D5B16-B6F7-48F5-B4B2-76A60BBB79B7}"/>
              </a:ext>
            </a:extLst>
          </p:cNvPr>
          <p:cNvSpPr>
            <a:spLocks noChangeAspect="1"/>
          </p:cNvSpPr>
          <p:nvPr/>
        </p:nvSpPr>
        <p:spPr>
          <a:xfrm rot="9900000">
            <a:off x="2799154" y="4438958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4000877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F439D59D-5965-4BB6-AC59-1B69ADCAB92A}"/>
              </a:ext>
            </a:extLst>
          </p:cNvPr>
          <p:cNvGrpSpPr/>
          <p:nvPr/>
        </p:nvGrpSpPr>
        <p:grpSpPr>
          <a:xfrm rot="16200000">
            <a:off x="2820527" y="-1846226"/>
            <a:ext cx="6595468" cy="10304980"/>
            <a:chOff x="2684326" y="1335958"/>
            <a:chExt cx="6131677" cy="7857277"/>
          </a:xfrm>
          <a:solidFill>
            <a:schemeClr val="bg1">
              <a:lumMod val="75000"/>
            </a:schemeClr>
          </a:solidFill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8661B96D-00A2-49C2-9ABD-50E88C8C1424}"/>
                </a:ext>
              </a:extLst>
            </p:cNvPr>
            <p:cNvSpPr/>
            <p:nvPr/>
          </p:nvSpPr>
          <p:spPr>
            <a:xfrm>
              <a:off x="5029736" y="1335958"/>
              <a:ext cx="180000" cy="144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04A3DD9B-4C7C-43B9-818C-4FBD1802B727}"/>
                </a:ext>
              </a:extLst>
            </p:cNvPr>
            <p:cNvSpPr/>
            <p:nvPr/>
          </p:nvSpPr>
          <p:spPr>
            <a:xfrm rot="16200000">
              <a:off x="4399736" y="1971474"/>
              <a:ext cx="180000" cy="144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48D8BAD1-9441-4D25-89F3-345B0BA40BA8}"/>
                </a:ext>
              </a:extLst>
            </p:cNvPr>
            <p:cNvSpPr/>
            <p:nvPr/>
          </p:nvSpPr>
          <p:spPr>
            <a:xfrm>
              <a:off x="3769736" y="2601474"/>
              <a:ext cx="180000" cy="144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96E41D71-1100-4688-9A3D-4AACED963EA1}"/>
                </a:ext>
              </a:extLst>
            </p:cNvPr>
            <p:cNvSpPr/>
            <p:nvPr/>
          </p:nvSpPr>
          <p:spPr>
            <a:xfrm rot="16200000">
              <a:off x="4759735" y="2871990"/>
              <a:ext cx="180000" cy="216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131CD735-71A1-4715-AA8B-E70AD8AFEB0F}"/>
                </a:ext>
              </a:extLst>
            </p:cNvPr>
            <p:cNvSpPr/>
            <p:nvPr/>
          </p:nvSpPr>
          <p:spPr>
            <a:xfrm>
              <a:off x="5746906" y="3892180"/>
              <a:ext cx="180000" cy="144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1822037-12F0-403A-9311-4B7C3F17D99B}"/>
                </a:ext>
              </a:extLst>
            </p:cNvPr>
            <p:cNvSpPr/>
            <p:nvPr/>
          </p:nvSpPr>
          <p:spPr>
            <a:xfrm rot="16200000">
              <a:off x="5116907" y="4530659"/>
              <a:ext cx="180000" cy="144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BB106A3F-1818-422E-BD76-90F65BA98819}"/>
                </a:ext>
              </a:extLst>
            </p:cNvPr>
            <p:cNvSpPr/>
            <p:nvPr/>
          </p:nvSpPr>
          <p:spPr>
            <a:xfrm>
              <a:off x="4479103" y="5183776"/>
              <a:ext cx="180000" cy="144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E73FBB73-09D2-47AC-92B3-FE4791D9D2CB}"/>
                </a:ext>
              </a:extLst>
            </p:cNvPr>
            <p:cNvSpPr/>
            <p:nvPr/>
          </p:nvSpPr>
          <p:spPr>
            <a:xfrm rot="16200000">
              <a:off x="5476906" y="5453777"/>
              <a:ext cx="180000" cy="216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A00000FD-03C6-47CF-A8EC-1D8CE8DD7396}"/>
                </a:ext>
              </a:extLst>
            </p:cNvPr>
            <p:cNvSpPr/>
            <p:nvPr/>
          </p:nvSpPr>
          <p:spPr>
            <a:xfrm>
              <a:off x="6463397" y="6463630"/>
              <a:ext cx="180000" cy="144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512FC051-5A7E-47CB-B018-24CD8C4D200D}"/>
                </a:ext>
              </a:extLst>
            </p:cNvPr>
            <p:cNvSpPr/>
            <p:nvPr/>
          </p:nvSpPr>
          <p:spPr>
            <a:xfrm rot="16200000">
              <a:off x="5833398" y="7100116"/>
              <a:ext cx="180000" cy="144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48E23D4E-76C0-45A6-A492-8361D3E6BE88}"/>
                </a:ext>
              </a:extLst>
            </p:cNvPr>
            <p:cNvSpPr/>
            <p:nvPr/>
          </p:nvSpPr>
          <p:spPr>
            <a:xfrm>
              <a:off x="5206227" y="7753232"/>
              <a:ext cx="180000" cy="144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90D1F994-A502-4D54-9FA8-82C3652ECB10}"/>
                </a:ext>
              </a:extLst>
            </p:cNvPr>
            <p:cNvSpPr/>
            <p:nvPr/>
          </p:nvSpPr>
          <p:spPr>
            <a:xfrm rot="16200000">
              <a:off x="6919700" y="7296932"/>
              <a:ext cx="180000" cy="361260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4B68EBE2-69E0-44A7-BEE0-87F99D7BB54E}"/>
                </a:ext>
              </a:extLst>
            </p:cNvPr>
            <p:cNvSpPr/>
            <p:nvPr/>
          </p:nvSpPr>
          <p:spPr>
            <a:xfrm rot="16200000">
              <a:off x="3849907" y="170379"/>
              <a:ext cx="180000" cy="251116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17" name="Rectangle 16">
            <a:extLst>
              <a:ext uri="{FF2B5EF4-FFF2-40B4-BE49-F238E27FC236}">
                <a16:creationId xmlns:a16="http://schemas.microsoft.com/office/drawing/2014/main" id="{81432BE4-F056-4B29-B57C-892A39B2B38E}"/>
              </a:ext>
            </a:extLst>
          </p:cNvPr>
          <p:cNvSpPr/>
          <p:nvPr/>
        </p:nvSpPr>
        <p:spPr>
          <a:xfrm>
            <a:off x="3049442" y="4233736"/>
            <a:ext cx="1080000" cy="90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7C955647-D641-443C-A3CA-90090503AC2F}"/>
              </a:ext>
            </a:extLst>
          </p:cNvPr>
          <p:cNvSpPr/>
          <p:nvPr/>
        </p:nvSpPr>
        <p:spPr>
          <a:xfrm>
            <a:off x="1365641" y="4234947"/>
            <a:ext cx="1080000" cy="900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8632696A-9600-4644-B1E5-6DADA040C817}"/>
              </a:ext>
            </a:extLst>
          </p:cNvPr>
          <p:cNvSpPr/>
          <p:nvPr/>
        </p:nvSpPr>
        <p:spPr>
          <a:xfrm>
            <a:off x="6417044" y="3450437"/>
            <a:ext cx="1080000" cy="900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620265D4-AF9F-4611-8AA8-D548E107CBF8}"/>
              </a:ext>
            </a:extLst>
          </p:cNvPr>
          <p:cNvSpPr/>
          <p:nvPr/>
        </p:nvSpPr>
        <p:spPr>
          <a:xfrm>
            <a:off x="4733243" y="3450437"/>
            <a:ext cx="1080000" cy="900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4DE52F8E-CEC6-4813-8FE2-6CAF816059F7}"/>
              </a:ext>
            </a:extLst>
          </p:cNvPr>
          <p:cNvSpPr/>
          <p:nvPr/>
        </p:nvSpPr>
        <p:spPr>
          <a:xfrm>
            <a:off x="9784646" y="2682569"/>
            <a:ext cx="1080000" cy="900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F6E880B2-D076-44CA-9434-E8F098E01240}"/>
              </a:ext>
            </a:extLst>
          </p:cNvPr>
          <p:cNvSpPr/>
          <p:nvPr/>
        </p:nvSpPr>
        <p:spPr>
          <a:xfrm>
            <a:off x="8100845" y="2682569"/>
            <a:ext cx="1080000" cy="900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2637F5D2-3EF2-4F03-8453-C5D52327419D}"/>
              </a:ext>
            </a:extLst>
          </p:cNvPr>
          <p:cNvSpPr/>
          <p:nvPr/>
        </p:nvSpPr>
        <p:spPr>
          <a:xfrm>
            <a:off x="1375887" y="3267238"/>
            <a:ext cx="540000" cy="540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17A054D3-82FB-4FB6-A1F3-849560FA579D}"/>
              </a:ext>
            </a:extLst>
          </p:cNvPr>
          <p:cNvSpPr/>
          <p:nvPr/>
        </p:nvSpPr>
        <p:spPr>
          <a:xfrm>
            <a:off x="3590305" y="5567335"/>
            <a:ext cx="540000" cy="54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F12517A0-B351-4C2A-AD01-C47DC6B4886C}"/>
              </a:ext>
            </a:extLst>
          </p:cNvPr>
          <p:cNvSpPr/>
          <p:nvPr/>
        </p:nvSpPr>
        <p:spPr>
          <a:xfrm>
            <a:off x="4721666" y="2440659"/>
            <a:ext cx="540000" cy="540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1E02CAAE-A306-47A6-AABD-4E235AF65E28}"/>
              </a:ext>
            </a:extLst>
          </p:cNvPr>
          <p:cNvSpPr/>
          <p:nvPr/>
        </p:nvSpPr>
        <p:spPr>
          <a:xfrm>
            <a:off x="8636082" y="1699037"/>
            <a:ext cx="540000" cy="540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65675E13-441C-4D42-B866-81D3AC0B0875}"/>
              </a:ext>
            </a:extLst>
          </p:cNvPr>
          <p:cNvSpPr/>
          <p:nvPr/>
        </p:nvSpPr>
        <p:spPr>
          <a:xfrm>
            <a:off x="10078052" y="4066960"/>
            <a:ext cx="540000" cy="540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D71FA8DC-1781-41B1-ADB4-A02A18AD67F0}"/>
              </a:ext>
            </a:extLst>
          </p:cNvPr>
          <p:cNvSpPr/>
          <p:nvPr/>
        </p:nvSpPr>
        <p:spPr>
          <a:xfrm>
            <a:off x="6946706" y="4919865"/>
            <a:ext cx="540000" cy="540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35073BD7-843C-4A44-A3A1-726DBFDB9644}"/>
              </a:ext>
            </a:extLst>
          </p:cNvPr>
          <p:cNvSpPr txBox="1"/>
          <p:nvPr/>
        </p:nvSpPr>
        <p:spPr>
          <a:xfrm>
            <a:off x="1441586" y="3306408"/>
            <a:ext cx="408605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1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DCC6956B-EE06-4749-A5D6-A2FCF3C3339F}"/>
              </a:ext>
            </a:extLst>
          </p:cNvPr>
          <p:cNvSpPr txBox="1"/>
          <p:nvPr/>
        </p:nvSpPr>
        <p:spPr>
          <a:xfrm>
            <a:off x="3656004" y="5606504"/>
            <a:ext cx="408605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2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87BF3C23-2D7E-460A-B46A-8169AC1AF65E}"/>
              </a:ext>
            </a:extLst>
          </p:cNvPr>
          <p:cNvSpPr txBox="1"/>
          <p:nvPr/>
        </p:nvSpPr>
        <p:spPr>
          <a:xfrm>
            <a:off x="7012405" y="4959034"/>
            <a:ext cx="408605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4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F322583A-79AC-4BBF-B6CB-AD2906C1A908}"/>
              </a:ext>
            </a:extLst>
          </p:cNvPr>
          <p:cNvSpPr txBox="1"/>
          <p:nvPr/>
        </p:nvSpPr>
        <p:spPr>
          <a:xfrm>
            <a:off x="10143752" y="4106129"/>
            <a:ext cx="408605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6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1169A61B-6FB3-4265-8842-3C2B468B70F4}"/>
              </a:ext>
            </a:extLst>
          </p:cNvPr>
          <p:cNvSpPr txBox="1"/>
          <p:nvPr/>
        </p:nvSpPr>
        <p:spPr>
          <a:xfrm>
            <a:off x="4787366" y="2479829"/>
            <a:ext cx="408605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3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FF3DEBFA-D438-46D2-AECC-38894E280D45}"/>
              </a:ext>
            </a:extLst>
          </p:cNvPr>
          <p:cNvSpPr txBox="1"/>
          <p:nvPr/>
        </p:nvSpPr>
        <p:spPr>
          <a:xfrm>
            <a:off x="8701781" y="1738206"/>
            <a:ext cx="408605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5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166EFB53-89B0-4AF5-9A2F-0B4717B7DCCE}"/>
              </a:ext>
            </a:extLst>
          </p:cNvPr>
          <p:cNvGrpSpPr/>
          <p:nvPr/>
        </p:nvGrpSpPr>
        <p:grpSpPr>
          <a:xfrm>
            <a:off x="2013819" y="2919940"/>
            <a:ext cx="1888591" cy="904116"/>
            <a:chOff x="395535" y="3737445"/>
            <a:chExt cx="1519240" cy="904116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FB1282E9-F330-414C-B7E3-86C9ADE2407D}"/>
                </a:ext>
              </a:extLst>
            </p:cNvPr>
            <p:cNvSpPr txBox="1"/>
            <p:nvPr/>
          </p:nvSpPr>
          <p:spPr>
            <a:xfrm>
              <a:off x="395535" y="3737445"/>
              <a:ext cx="151923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02CB76A7-1A45-4C89-9837-B801689CD32F}"/>
                </a:ext>
              </a:extLst>
            </p:cNvPr>
            <p:cNvSpPr txBox="1"/>
            <p:nvPr/>
          </p:nvSpPr>
          <p:spPr>
            <a:xfrm>
              <a:off x="395537" y="3995230"/>
              <a:ext cx="151923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</a:t>
              </a: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6BBD201E-0837-415B-8535-04DAF6C964BF}"/>
              </a:ext>
            </a:extLst>
          </p:cNvPr>
          <p:cNvGrpSpPr/>
          <p:nvPr/>
        </p:nvGrpSpPr>
        <p:grpSpPr>
          <a:xfrm>
            <a:off x="5354305" y="2140847"/>
            <a:ext cx="1888591" cy="904116"/>
            <a:chOff x="395535" y="3737445"/>
            <a:chExt cx="1519240" cy="904116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9DA6F2B8-8A5C-43E5-B7F4-4E71D1BD55C2}"/>
                </a:ext>
              </a:extLst>
            </p:cNvPr>
            <p:cNvSpPr txBox="1"/>
            <p:nvPr/>
          </p:nvSpPr>
          <p:spPr>
            <a:xfrm>
              <a:off x="395535" y="3737445"/>
              <a:ext cx="151923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5202A376-3DFB-4B17-9343-18F37568D0A3}"/>
                </a:ext>
              </a:extLst>
            </p:cNvPr>
            <p:cNvSpPr txBox="1"/>
            <p:nvPr/>
          </p:nvSpPr>
          <p:spPr>
            <a:xfrm>
              <a:off x="395537" y="3995230"/>
              <a:ext cx="151923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</a:t>
              </a: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57A87847-162B-403C-8407-9CC699F8DA2C}"/>
              </a:ext>
            </a:extLst>
          </p:cNvPr>
          <p:cNvGrpSpPr/>
          <p:nvPr/>
        </p:nvGrpSpPr>
        <p:grpSpPr>
          <a:xfrm>
            <a:off x="9263850" y="1427632"/>
            <a:ext cx="1810971" cy="904116"/>
            <a:chOff x="395535" y="3737445"/>
            <a:chExt cx="1519240" cy="904116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E9F15504-E70B-4314-8864-603AFF494106}"/>
                </a:ext>
              </a:extLst>
            </p:cNvPr>
            <p:cNvSpPr txBox="1"/>
            <p:nvPr/>
          </p:nvSpPr>
          <p:spPr>
            <a:xfrm>
              <a:off x="395535" y="3737445"/>
              <a:ext cx="151923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FE1D1D70-0B14-4D1D-84A2-5F463E4BDE37}"/>
                </a:ext>
              </a:extLst>
            </p:cNvPr>
            <p:cNvSpPr txBox="1"/>
            <p:nvPr/>
          </p:nvSpPr>
          <p:spPr>
            <a:xfrm>
              <a:off x="395537" y="3995230"/>
              <a:ext cx="151923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96DEAD88-E50D-4505-9115-DD235EFED494}"/>
              </a:ext>
            </a:extLst>
          </p:cNvPr>
          <p:cNvGrpSpPr/>
          <p:nvPr/>
        </p:nvGrpSpPr>
        <p:grpSpPr>
          <a:xfrm>
            <a:off x="4224051" y="5473037"/>
            <a:ext cx="1888591" cy="904116"/>
            <a:chOff x="395535" y="3737445"/>
            <a:chExt cx="1519240" cy="904116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5B52B4A1-8BB3-4223-9BF1-0AF6E2E0C4A3}"/>
                </a:ext>
              </a:extLst>
            </p:cNvPr>
            <p:cNvSpPr txBox="1"/>
            <p:nvPr/>
          </p:nvSpPr>
          <p:spPr>
            <a:xfrm>
              <a:off x="395535" y="3737445"/>
              <a:ext cx="151923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931E95DB-9BA4-420D-AC2F-885558E25E12}"/>
                </a:ext>
              </a:extLst>
            </p:cNvPr>
            <p:cNvSpPr txBox="1"/>
            <p:nvPr/>
          </p:nvSpPr>
          <p:spPr>
            <a:xfrm>
              <a:off x="395537" y="3995230"/>
              <a:ext cx="151923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</a:t>
              </a:r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9C605D5F-53C9-41E4-92FA-2268D8A7B32D}"/>
              </a:ext>
            </a:extLst>
          </p:cNvPr>
          <p:cNvGrpSpPr/>
          <p:nvPr/>
        </p:nvGrpSpPr>
        <p:grpSpPr>
          <a:xfrm>
            <a:off x="7580450" y="4864713"/>
            <a:ext cx="1888591" cy="904116"/>
            <a:chOff x="395535" y="3737445"/>
            <a:chExt cx="1519240" cy="904116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7769EAC5-337A-4590-AB6C-B900B363FABA}"/>
                </a:ext>
              </a:extLst>
            </p:cNvPr>
            <p:cNvSpPr txBox="1"/>
            <p:nvPr/>
          </p:nvSpPr>
          <p:spPr>
            <a:xfrm>
              <a:off x="395535" y="3737445"/>
              <a:ext cx="151923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FA27024C-85B5-41F2-8301-25473D776178}"/>
                </a:ext>
              </a:extLst>
            </p:cNvPr>
            <p:cNvSpPr txBox="1"/>
            <p:nvPr/>
          </p:nvSpPr>
          <p:spPr>
            <a:xfrm>
              <a:off x="395537" y="3995230"/>
              <a:ext cx="151923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</a:t>
              </a: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AFBF2539-8560-4D65-A80F-9B8624668548}"/>
              </a:ext>
            </a:extLst>
          </p:cNvPr>
          <p:cNvGrpSpPr/>
          <p:nvPr/>
        </p:nvGrpSpPr>
        <p:grpSpPr>
          <a:xfrm>
            <a:off x="9547336" y="4690054"/>
            <a:ext cx="1888591" cy="904116"/>
            <a:chOff x="395535" y="3737445"/>
            <a:chExt cx="1519240" cy="904116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7EB8DDB3-AE33-48E5-AFCB-FA61C4761F36}"/>
                </a:ext>
              </a:extLst>
            </p:cNvPr>
            <p:cNvSpPr txBox="1"/>
            <p:nvPr/>
          </p:nvSpPr>
          <p:spPr>
            <a:xfrm>
              <a:off x="395535" y="3737445"/>
              <a:ext cx="151923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BAD74BBF-9F8C-4262-A31F-65F78424218B}"/>
                </a:ext>
              </a:extLst>
            </p:cNvPr>
            <p:cNvSpPr txBox="1"/>
            <p:nvPr/>
          </p:nvSpPr>
          <p:spPr>
            <a:xfrm>
              <a:off x="395537" y="3995230"/>
              <a:ext cx="151923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</a:t>
              </a:r>
            </a:p>
          </p:txBody>
        </p:sp>
      </p:grpSp>
      <p:sp>
        <p:nvSpPr>
          <p:cNvPr id="53" name="Rectangle 16">
            <a:extLst>
              <a:ext uri="{FF2B5EF4-FFF2-40B4-BE49-F238E27FC236}">
                <a16:creationId xmlns:a16="http://schemas.microsoft.com/office/drawing/2014/main" id="{BCB3A0A0-485B-4AFE-A56A-1B3E35B2E800}"/>
              </a:ext>
            </a:extLst>
          </p:cNvPr>
          <p:cNvSpPr/>
          <p:nvPr/>
        </p:nvSpPr>
        <p:spPr>
          <a:xfrm rot="2700000">
            <a:off x="3457344" y="4435040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4" name="Rectangle 9">
            <a:extLst>
              <a:ext uri="{FF2B5EF4-FFF2-40B4-BE49-F238E27FC236}">
                <a16:creationId xmlns:a16="http://schemas.microsoft.com/office/drawing/2014/main" id="{5ED20714-0094-41CC-A8A9-E223F906B482}"/>
              </a:ext>
            </a:extLst>
          </p:cNvPr>
          <p:cNvSpPr/>
          <p:nvPr/>
        </p:nvSpPr>
        <p:spPr>
          <a:xfrm>
            <a:off x="1751156" y="4528011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2CF72E3B-BDE1-433F-A504-5D28A3FFFF06}"/>
              </a:ext>
            </a:extLst>
          </p:cNvPr>
          <p:cNvSpPr/>
          <p:nvPr/>
        </p:nvSpPr>
        <p:spPr>
          <a:xfrm>
            <a:off x="10132384" y="2947722"/>
            <a:ext cx="371782" cy="371178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6" name="Rectangle 36">
            <a:extLst>
              <a:ext uri="{FF2B5EF4-FFF2-40B4-BE49-F238E27FC236}">
                <a16:creationId xmlns:a16="http://schemas.microsoft.com/office/drawing/2014/main" id="{30907A28-5AB1-444F-8C58-B740EDBB9BE2}"/>
              </a:ext>
            </a:extLst>
          </p:cNvPr>
          <p:cNvSpPr/>
          <p:nvPr/>
        </p:nvSpPr>
        <p:spPr>
          <a:xfrm>
            <a:off x="5065878" y="3728740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7" name="Round Same Side Corner Rectangle 36">
            <a:extLst>
              <a:ext uri="{FF2B5EF4-FFF2-40B4-BE49-F238E27FC236}">
                <a16:creationId xmlns:a16="http://schemas.microsoft.com/office/drawing/2014/main" id="{11CFD07A-43B9-40D1-ABB3-7C50E52BAA31}"/>
              </a:ext>
            </a:extLst>
          </p:cNvPr>
          <p:cNvSpPr>
            <a:spLocks noChangeAspect="1"/>
          </p:cNvSpPr>
          <p:nvPr/>
        </p:nvSpPr>
        <p:spPr>
          <a:xfrm>
            <a:off x="8443505" y="2972149"/>
            <a:ext cx="396000" cy="31308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8" name="Oval 21">
            <a:extLst>
              <a:ext uri="{FF2B5EF4-FFF2-40B4-BE49-F238E27FC236}">
                <a16:creationId xmlns:a16="http://schemas.microsoft.com/office/drawing/2014/main" id="{8194E051-42E3-4641-9889-9DAC285B18A7}"/>
              </a:ext>
            </a:extLst>
          </p:cNvPr>
          <p:cNvSpPr>
            <a:spLocks noChangeAspect="1"/>
          </p:cNvSpPr>
          <p:nvPr/>
        </p:nvSpPr>
        <p:spPr>
          <a:xfrm>
            <a:off x="6752971" y="3709838"/>
            <a:ext cx="381905" cy="38509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8227107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29D7DA92-2C71-40F7-9850-7D5240EAB221}"/>
              </a:ext>
            </a:extLst>
          </p:cNvPr>
          <p:cNvSpPr/>
          <p:nvPr/>
        </p:nvSpPr>
        <p:spPr>
          <a:xfrm>
            <a:off x="0" y="327513"/>
            <a:ext cx="12192000" cy="1606094"/>
          </a:xfrm>
          <a:prstGeom prst="rect">
            <a:avLst/>
          </a:prstGeom>
          <a:solidFill>
            <a:schemeClr val="accent4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5909934-D3CB-4A11-BBBB-B815AD79BE2F}"/>
              </a:ext>
            </a:extLst>
          </p:cNvPr>
          <p:cNvSpPr txBox="1"/>
          <p:nvPr/>
        </p:nvSpPr>
        <p:spPr>
          <a:xfrm>
            <a:off x="825366" y="530396"/>
            <a:ext cx="274198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40E7019-DA84-4D86-BFCD-CE42EDE613AD}"/>
              </a:ext>
            </a:extLst>
          </p:cNvPr>
          <p:cNvSpPr txBox="1"/>
          <p:nvPr/>
        </p:nvSpPr>
        <p:spPr>
          <a:xfrm>
            <a:off x="4714879" y="530396"/>
            <a:ext cx="274198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9623238-C904-48EB-B883-F3B979350B8A}"/>
              </a:ext>
            </a:extLst>
          </p:cNvPr>
          <p:cNvSpPr txBox="1"/>
          <p:nvPr/>
        </p:nvSpPr>
        <p:spPr>
          <a:xfrm>
            <a:off x="8604392" y="530396"/>
            <a:ext cx="274198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990EE5B-A6DD-4902-8191-E2ACEDC01505}"/>
              </a:ext>
            </a:extLst>
          </p:cNvPr>
          <p:cNvSpPr/>
          <p:nvPr/>
        </p:nvSpPr>
        <p:spPr>
          <a:xfrm>
            <a:off x="4118254" y="444760"/>
            <a:ext cx="45720" cy="1371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0999C36-5548-479F-BF00-821E54C734E4}"/>
              </a:ext>
            </a:extLst>
          </p:cNvPr>
          <p:cNvSpPr/>
          <p:nvPr/>
        </p:nvSpPr>
        <p:spPr>
          <a:xfrm>
            <a:off x="8007767" y="444760"/>
            <a:ext cx="45720" cy="1371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DEC987D-2023-4FCC-AF1C-7A8F13ED395E}"/>
              </a:ext>
            </a:extLst>
          </p:cNvPr>
          <p:cNvSpPr txBox="1"/>
          <p:nvPr/>
        </p:nvSpPr>
        <p:spPr>
          <a:xfrm>
            <a:off x="7275594" y="5881796"/>
            <a:ext cx="4699530" cy="6669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867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pPr algn="r"/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72D5477-0851-4507-AC93-F87C92A3E0B1}"/>
              </a:ext>
            </a:extLst>
          </p:cNvPr>
          <p:cNvSpPr txBox="1"/>
          <p:nvPr/>
        </p:nvSpPr>
        <p:spPr>
          <a:xfrm>
            <a:off x="7275594" y="4904842"/>
            <a:ext cx="469953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3200" dirty="0">
                <a:solidFill>
                  <a:schemeClr val="bg1"/>
                </a:solidFill>
                <a:latin typeface="+mj-lt"/>
                <a:cs typeface="Arial" pitchFamily="34" charset="0"/>
              </a:rPr>
              <a:t>L</a:t>
            </a:r>
            <a:r>
              <a:rPr lang="en-US" altLang="ko-KR" sz="3200" dirty="0">
                <a:solidFill>
                  <a:schemeClr val="bg1"/>
                </a:solidFill>
                <a:latin typeface="+mj-lt"/>
                <a:cs typeface="Arial" pitchFamily="34" charset="0"/>
              </a:rPr>
              <a:t>OREM IPSUM</a:t>
            </a:r>
          </a:p>
          <a:p>
            <a:pPr algn="r"/>
            <a:r>
              <a:rPr lang="en-US" altLang="ko-KR" sz="3200" dirty="0">
                <a:solidFill>
                  <a:schemeClr val="bg1"/>
                </a:solidFill>
                <a:latin typeface="+mj-lt"/>
                <a:cs typeface="Arial" pitchFamily="34" charset="0"/>
              </a:rPr>
              <a:t>DOLOR SIT AMET, </a:t>
            </a:r>
            <a:endParaRPr lang="ko-KR" altLang="en-US" sz="32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336923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10">
            <a:extLst>
              <a:ext uri="{FF2B5EF4-FFF2-40B4-BE49-F238E27FC236}">
                <a16:creationId xmlns:a16="http://schemas.microsoft.com/office/drawing/2014/main" id="{2B812C98-C81D-45BC-AF73-926544F3C288}"/>
              </a:ext>
            </a:extLst>
          </p:cNvPr>
          <p:cNvGrpSpPr/>
          <p:nvPr/>
        </p:nvGrpSpPr>
        <p:grpSpPr>
          <a:xfrm>
            <a:off x="640930" y="1821301"/>
            <a:ext cx="5410749" cy="3183366"/>
            <a:chOff x="635000" y="1382713"/>
            <a:chExt cx="7869238" cy="4572000"/>
          </a:xfrm>
          <a:solidFill>
            <a:schemeClr val="bg1">
              <a:lumMod val="85000"/>
            </a:schemeClr>
          </a:solidFill>
        </p:grpSpPr>
        <p:sp>
          <p:nvSpPr>
            <p:cNvPr id="4" name="Freeform 8">
              <a:extLst>
                <a:ext uri="{FF2B5EF4-FFF2-40B4-BE49-F238E27FC236}">
                  <a16:creationId xmlns:a16="http://schemas.microsoft.com/office/drawing/2014/main" id="{83D799C1-23D3-409A-9518-EC43D438847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11213" y="3267075"/>
              <a:ext cx="7478713" cy="2654300"/>
            </a:xfrm>
            <a:custGeom>
              <a:avLst/>
              <a:gdLst>
                <a:gd name="T0" fmla="*/ 1383 w 4711"/>
                <a:gd name="T1" fmla="*/ 1616 h 1672"/>
                <a:gd name="T2" fmla="*/ 4289 w 4711"/>
                <a:gd name="T3" fmla="*/ 1370 h 1672"/>
                <a:gd name="T4" fmla="*/ 4547 w 4711"/>
                <a:gd name="T5" fmla="*/ 1482 h 1672"/>
                <a:gd name="T6" fmla="*/ 4645 w 4711"/>
                <a:gd name="T7" fmla="*/ 1305 h 1672"/>
                <a:gd name="T8" fmla="*/ 4596 w 4711"/>
                <a:gd name="T9" fmla="*/ 1330 h 1672"/>
                <a:gd name="T10" fmla="*/ 4699 w 4711"/>
                <a:gd name="T11" fmla="*/ 1014 h 1672"/>
                <a:gd name="T12" fmla="*/ 2870 w 4711"/>
                <a:gd name="T13" fmla="*/ 1134 h 1672"/>
                <a:gd name="T14" fmla="*/ 4455 w 4711"/>
                <a:gd name="T15" fmla="*/ 918 h 1672"/>
                <a:gd name="T16" fmla="*/ 4359 w 4711"/>
                <a:gd name="T17" fmla="*/ 1140 h 1672"/>
                <a:gd name="T18" fmla="*/ 4144 w 4711"/>
                <a:gd name="T19" fmla="*/ 1286 h 1672"/>
                <a:gd name="T20" fmla="*/ 3936 w 4711"/>
                <a:gd name="T21" fmla="*/ 1271 h 1672"/>
                <a:gd name="T22" fmla="*/ 3802 w 4711"/>
                <a:gd name="T23" fmla="*/ 1080 h 1672"/>
                <a:gd name="T24" fmla="*/ 4059 w 4711"/>
                <a:gd name="T25" fmla="*/ 932 h 1672"/>
                <a:gd name="T26" fmla="*/ 4430 w 4711"/>
                <a:gd name="T27" fmla="*/ 909 h 1672"/>
                <a:gd name="T28" fmla="*/ 3982 w 4711"/>
                <a:gd name="T29" fmla="*/ 883 h 1672"/>
                <a:gd name="T30" fmla="*/ 3891 w 4711"/>
                <a:gd name="T31" fmla="*/ 883 h 1672"/>
                <a:gd name="T32" fmla="*/ 4388 w 4711"/>
                <a:gd name="T33" fmla="*/ 864 h 1672"/>
                <a:gd name="T34" fmla="*/ 4362 w 4711"/>
                <a:gd name="T35" fmla="*/ 825 h 1672"/>
                <a:gd name="T36" fmla="*/ 3994 w 4711"/>
                <a:gd name="T37" fmla="*/ 817 h 1672"/>
                <a:gd name="T38" fmla="*/ 4270 w 4711"/>
                <a:gd name="T39" fmla="*/ 855 h 1672"/>
                <a:gd name="T40" fmla="*/ 4132 w 4711"/>
                <a:gd name="T41" fmla="*/ 887 h 1672"/>
                <a:gd name="T42" fmla="*/ 1563 w 4711"/>
                <a:gd name="T43" fmla="*/ 787 h 1672"/>
                <a:gd name="T44" fmla="*/ 3886 w 4711"/>
                <a:gd name="T45" fmla="*/ 778 h 1672"/>
                <a:gd name="T46" fmla="*/ 3870 w 4711"/>
                <a:gd name="T47" fmla="*/ 845 h 1672"/>
                <a:gd name="T48" fmla="*/ 3987 w 4711"/>
                <a:gd name="T49" fmla="*/ 764 h 1672"/>
                <a:gd name="T50" fmla="*/ 3821 w 4711"/>
                <a:gd name="T51" fmla="*/ 885 h 1672"/>
                <a:gd name="T52" fmla="*/ 3860 w 4711"/>
                <a:gd name="T53" fmla="*/ 710 h 1672"/>
                <a:gd name="T54" fmla="*/ 3786 w 4711"/>
                <a:gd name="T55" fmla="*/ 726 h 1672"/>
                <a:gd name="T56" fmla="*/ 3331 w 4711"/>
                <a:gd name="T57" fmla="*/ 700 h 1672"/>
                <a:gd name="T58" fmla="*/ 3957 w 4711"/>
                <a:gd name="T59" fmla="*/ 677 h 1672"/>
                <a:gd name="T60" fmla="*/ 1245 w 4711"/>
                <a:gd name="T61" fmla="*/ 637 h 1672"/>
                <a:gd name="T62" fmla="*/ 1351 w 4711"/>
                <a:gd name="T63" fmla="*/ 529 h 1672"/>
                <a:gd name="T64" fmla="*/ 3942 w 4711"/>
                <a:gd name="T65" fmla="*/ 620 h 1672"/>
                <a:gd name="T66" fmla="*/ 3942 w 4711"/>
                <a:gd name="T67" fmla="*/ 602 h 1672"/>
                <a:gd name="T68" fmla="*/ 1173 w 4711"/>
                <a:gd name="T69" fmla="*/ 511 h 1672"/>
                <a:gd name="T70" fmla="*/ 1255 w 4711"/>
                <a:gd name="T71" fmla="*/ 515 h 1672"/>
                <a:gd name="T72" fmla="*/ 96 w 4711"/>
                <a:gd name="T73" fmla="*/ 454 h 1672"/>
                <a:gd name="T74" fmla="*/ 1088 w 4711"/>
                <a:gd name="T75" fmla="*/ 445 h 1672"/>
                <a:gd name="T76" fmla="*/ 1166 w 4711"/>
                <a:gd name="T77" fmla="*/ 429 h 1672"/>
                <a:gd name="T78" fmla="*/ 1149 w 4711"/>
                <a:gd name="T79" fmla="*/ 400 h 1672"/>
                <a:gd name="T80" fmla="*/ 2694 w 4711"/>
                <a:gd name="T81" fmla="*/ 262 h 1672"/>
                <a:gd name="T82" fmla="*/ 2256 w 4711"/>
                <a:gd name="T83" fmla="*/ 181 h 1672"/>
                <a:gd name="T84" fmla="*/ 2353 w 4711"/>
                <a:gd name="T85" fmla="*/ 119 h 1672"/>
                <a:gd name="T86" fmla="*/ 4183 w 4711"/>
                <a:gd name="T87" fmla="*/ 162 h 1672"/>
                <a:gd name="T88" fmla="*/ 4046 w 4711"/>
                <a:gd name="T89" fmla="*/ 288 h 1672"/>
                <a:gd name="T90" fmla="*/ 4128 w 4711"/>
                <a:gd name="T91" fmla="*/ 225 h 1672"/>
                <a:gd name="T92" fmla="*/ 2400 w 4711"/>
                <a:gd name="T93" fmla="*/ 78 h 1672"/>
                <a:gd name="T94" fmla="*/ 2425 w 4711"/>
                <a:gd name="T95" fmla="*/ 227 h 1672"/>
                <a:gd name="T96" fmla="*/ 2247 w 4711"/>
                <a:gd name="T97" fmla="*/ 148 h 1672"/>
                <a:gd name="T98" fmla="*/ 2167 w 4711"/>
                <a:gd name="T99" fmla="*/ 232 h 1672"/>
                <a:gd name="T100" fmla="*/ 2489 w 4711"/>
                <a:gd name="T101" fmla="*/ 332 h 1672"/>
                <a:gd name="T102" fmla="*/ 2720 w 4711"/>
                <a:gd name="T103" fmla="*/ 234 h 1672"/>
                <a:gd name="T104" fmla="*/ 2577 w 4711"/>
                <a:gd name="T105" fmla="*/ 157 h 1672"/>
                <a:gd name="T106" fmla="*/ 2533 w 4711"/>
                <a:gd name="T107" fmla="*/ 232 h 1672"/>
                <a:gd name="T108" fmla="*/ 1210 w 4711"/>
                <a:gd name="T109" fmla="*/ 78 h 1672"/>
                <a:gd name="T110" fmla="*/ 2798 w 4711"/>
                <a:gd name="T111" fmla="*/ 145 h 1672"/>
                <a:gd name="T112" fmla="*/ 2903 w 4711"/>
                <a:gd name="T113" fmla="*/ 147 h 1672"/>
                <a:gd name="T114" fmla="*/ 2943 w 4711"/>
                <a:gd name="T115" fmla="*/ 127 h 1672"/>
                <a:gd name="T116" fmla="*/ 1393 w 4711"/>
                <a:gd name="T117" fmla="*/ 66 h 1672"/>
                <a:gd name="T118" fmla="*/ 1028 w 4711"/>
                <a:gd name="T119" fmla="*/ 126 h 1672"/>
                <a:gd name="T120" fmla="*/ 1194 w 4711"/>
                <a:gd name="T121" fmla="*/ 89 h 1672"/>
                <a:gd name="T122" fmla="*/ 1076 w 4711"/>
                <a:gd name="T123" fmla="*/ 54 h 1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711" h="1672">
                  <a:moveTo>
                    <a:pt x="1290" y="1620"/>
                  </a:moveTo>
                  <a:lnTo>
                    <a:pt x="1304" y="1628"/>
                  </a:lnTo>
                  <a:lnTo>
                    <a:pt x="1318" y="1641"/>
                  </a:lnTo>
                  <a:lnTo>
                    <a:pt x="1332" y="1653"/>
                  </a:lnTo>
                  <a:lnTo>
                    <a:pt x="1348" y="1662"/>
                  </a:lnTo>
                  <a:lnTo>
                    <a:pt x="1348" y="1670"/>
                  </a:lnTo>
                  <a:lnTo>
                    <a:pt x="1339" y="1670"/>
                  </a:lnTo>
                  <a:lnTo>
                    <a:pt x="1330" y="1672"/>
                  </a:lnTo>
                  <a:lnTo>
                    <a:pt x="1316" y="1672"/>
                  </a:lnTo>
                  <a:lnTo>
                    <a:pt x="1304" y="1669"/>
                  </a:lnTo>
                  <a:lnTo>
                    <a:pt x="1297" y="1667"/>
                  </a:lnTo>
                  <a:lnTo>
                    <a:pt x="1294" y="1653"/>
                  </a:lnTo>
                  <a:lnTo>
                    <a:pt x="1290" y="1635"/>
                  </a:lnTo>
                  <a:lnTo>
                    <a:pt x="1290" y="1620"/>
                  </a:lnTo>
                  <a:close/>
                  <a:moveTo>
                    <a:pt x="1402" y="1590"/>
                  </a:moveTo>
                  <a:lnTo>
                    <a:pt x="1416" y="1593"/>
                  </a:lnTo>
                  <a:lnTo>
                    <a:pt x="1432" y="1599"/>
                  </a:lnTo>
                  <a:lnTo>
                    <a:pt x="1444" y="1604"/>
                  </a:lnTo>
                  <a:lnTo>
                    <a:pt x="1440" y="1604"/>
                  </a:lnTo>
                  <a:lnTo>
                    <a:pt x="1428" y="1611"/>
                  </a:lnTo>
                  <a:lnTo>
                    <a:pt x="1416" y="1616"/>
                  </a:lnTo>
                  <a:lnTo>
                    <a:pt x="1402" y="1620"/>
                  </a:lnTo>
                  <a:lnTo>
                    <a:pt x="1402" y="1613"/>
                  </a:lnTo>
                  <a:lnTo>
                    <a:pt x="1404" y="1611"/>
                  </a:lnTo>
                  <a:lnTo>
                    <a:pt x="1407" y="1609"/>
                  </a:lnTo>
                  <a:lnTo>
                    <a:pt x="1409" y="1607"/>
                  </a:lnTo>
                  <a:lnTo>
                    <a:pt x="1409" y="1606"/>
                  </a:lnTo>
                  <a:lnTo>
                    <a:pt x="1411" y="1604"/>
                  </a:lnTo>
                  <a:lnTo>
                    <a:pt x="1412" y="1600"/>
                  </a:lnTo>
                  <a:lnTo>
                    <a:pt x="1409" y="1600"/>
                  </a:lnTo>
                  <a:lnTo>
                    <a:pt x="1400" y="1609"/>
                  </a:lnTo>
                  <a:lnTo>
                    <a:pt x="1392" y="1614"/>
                  </a:lnTo>
                  <a:lnTo>
                    <a:pt x="1383" y="1616"/>
                  </a:lnTo>
                  <a:lnTo>
                    <a:pt x="1371" y="1620"/>
                  </a:lnTo>
                  <a:lnTo>
                    <a:pt x="1371" y="1604"/>
                  </a:lnTo>
                  <a:lnTo>
                    <a:pt x="1381" y="1600"/>
                  </a:lnTo>
                  <a:lnTo>
                    <a:pt x="1392" y="1595"/>
                  </a:lnTo>
                  <a:lnTo>
                    <a:pt x="1402" y="1590"/>
                  </a:lnTo>
                  <a:close/>
                  <a:moveTo>
                    <a:pt x="1374" y="1393"/>
                  </a:moveTo>
                  <a:lnTo>
                    <a:pt x="1378" y="1396"/>
                  </a:lnTo>
                  <a:lnTo>
                    <a:pt x="1381" y="1398"/>
                  </a:lnTo>
                  <a:lnTo>
                    <a:pt x="1383" y="1400"/>
                  </a:lnTo>
                  <a:lnTo>
                    <a:pt x="1385" y="1403"/>
                  </a:lnTo>
                  <a:lnTo>
                    <a:pt x="1385" y="1407"/>
                  </a:lnTo>
                  <a:lnTo>
                    <a:pt x="1386" y="1412"/>
                  </a:lnTo>
                  <a:lnTo>
                    <a:pt x="1378" y="1412"/>
                  </a:lnTo>
                  <a:lnTo>
                    <a:pt x="1376" y="1408"/>
                  </a:lnTo>
                  <a:lnTo>
                    <a:pt x="1374" y="1405"/>
                  </a:lnTo>
                  <a:lnTo>
                    <a:pt x="1374" y="1403"/>
                  </a:lnTo>
                  <a:lnTo>
                    <a:pt x="1372" y="1401"/>
                  </a:lnTo>
                  <a:lnTo>
                    <a:pt x="1374" y="1398"/>
                  </a:lnTo>
                  <a:lnTo>
                    <a:pt x="1374" y="1393"/>
                  </a:lnTo>
                  <a:close/>
                  <a:moveTo>
                    <a:pt x="4289" y="1370"/>
                  </a:moveTo>
                  <a:lnTo>
                    <a:pt x="4294" y="1384"/>
                  </a:lnTo>
                  <a:lnTo>
                    <a:pt x="4296" y="1400"/>
                  </a:lnTo>
                  <a:lnTo>
                    <a:pt x="4292" y="1415"/>
                  </a:lnTo>
                  <a:lnTo>
                    <a:pt x="4284" y="1424"/>
                  </a:lnTo>
                  <a:lnTo>
                    <a:pt x="4275" y="1429"/>
                  </a:lnTo>
                  <a:lnTo>
                    <a:pt x="4263" y="1435"/>
                  </a:lnTo>
                  <a:lnTo>
                    <a:pt x="4258" y="1414"/>
                  </a:lnTo>
                  <a:lnTo>
                    <a:pt x="4251" y="1393"/>
                  </a:lnTo>
                  <a:lnTo>
                    <a:pt x="4244" y="1374"/>
                  </a:lnTo>
                  <a:lnTo>
                    <a:pt x="4258" y="1374"/>
                  </a:lnTo>
                  <a:lnTo>
                    <a:pt x="4270" y="1381"/>
                  </a:lnTo>
                  <a:lnTo>
                    <a:pt x="4280" y="1379"/>
                  </a:lnTo>
                  <a:lnTo>
                    <a:pt x="4289" y="1370"/>
                  </a:lnTo>
                  <a:close/>
                  <a:moveTo>
                    <a:pt x="4577" y="1367"/>
                  </a:moveTo>
                  <a:lnTo>
                    <a:pt x="4580" y="1368"/>
                  </a:lnTo>
                  <a:lnTo>
                    <a:pt x="4584" y="1370"/>
                  </a:lnTo>
                  <a:lnTo>
                    <a:pt x="4586" y="1372"/>
                  </a:lnTo>
                  <a:lnTo>
                    <a:pt x="4587" y="1374"/>
                  </a:lnTo>
                  <a:lnTo>
                    <a:pt x="4589" y="1375"/>
                  </a:lnTo>
                  <a:lnTo>
                    <a:pt x="4593" y="1379"/>
                  </a:lnTo>
                  <a:lnTo>
                    <a:pt x="4593" y="1377"/>
                  </a:lnTo>
                  <a:lnTo>
                    <a:pt x="4594" y="1375"/>
                  </a:lnTo>
                  <a:lnTo>
                    <a:pt x="4596" y="1372"/>
                  </a:lnTo>
                  <a:lnTo>
                    <a:pt x="4596" y="1370"/>
                  </a:lnTo>
                  <a:lnTo>
                    <a:pt x="4598" y="1370"/>
                  </a:lnTo>
                  <a:lnTo>
                    <a:pt x="4600" y="1370"/>
                  </a:lnTo>
                  <a:lnTo>
                    <a:pt x="4600" y="1374"/>
                  </a:lnTo>
                  <a:lnTo>
                    <a:pt x="4601" y="1377"/>
                  </a:lnTo>
                  <a:lnTo>
                    <a:pt x="4603" y="1382"/>
                  </a:lnTo>
                  <a:lnTo>
                    <a:pt x="4603" y="1388"/>
                  </a:lnTo>
                  <a:lnTo>
                    <a:pt x="4603" y="1393"/>
                  </a:lnTo>
                  <a:lnTo>
                    <a:pt x="4591" y="1407"/>
                  </a:lnTo>
                  <a:lnTo>
                    <a:pt x="4580" y="1424"/>
                  </a:lnTo>
                  <a:lnTo>
                    <a:pt x="4584" y="1435"/>
                  </a:lnTo>
                  <a:lnTo>
                    <a:pt x="4582" y="1438"/>
                  </a:lnTo>
                  <a:lnTo>
                    <a:pt x="4577" y="1442"/>
                  </a:lnTo>
                  <a:lnTo>
                    <a:pt x="4572" y="1443"/>
                  </a:lnTo>
                  <a:lnTo>
                    <a:pt x="4567" y="1445"/>
                  </a:lnTo>
                  <a:lnTo>
                    <a:pt x="4561" y="1449"/>
                  </a:lnTo>
                  <a:lnTo>
                    <a:pt x="4558" y="1450"/>
                  </a:lnTo>
                  <a:lnTo>
                    <a:pt x="4554" y="1456"/>
                  </a:lnTo>
                  <a:lnTo>
                    <a:pt x="4554" y="1461"/>
                  </a:lnTo>
                  <a:lnTo>
                    <a:pt x="4553" y="1466"/>
                  </a:lnTo>
                  <a:lnTo>
                    <a:pt x="4553" y="1471"/>
                  </a:lnTo>
                  <a:lnTo>
                    <a:pt x="4551" y="1478"/>
                  </a:lnTo>
                  <a:lnTo>
                    <a:pt x="4547" y="1482"/>
                  </a:lnTo>
                  <a:lnTo>
                    <a:pt x="4542" y="1485"/>
                  </a:lnTo>
                  <a:lnTo>
                    <a:pt x="4537" y="1489"/>
                  </a:lnTo>
                  <a:lnTo>
                    <a:pt x="4532" y="1492"/>
                  </a:lnTo>
                  <a:lnTo>
                    <a:pt x="4526" y="1497"/>
                  </a:lnTo>
                  <a:lnTo>
                    <a:pt x="4519" y="1497"/>
                  </a:lnTo>
                  <a:lnTo>
                    <a:pt x="4511" y="1491"/>
                  </a:lnTo>
                  <a:lnTo>
                    <a:pt x="4502" y="1485"/>
                  </a:lnTo>
                  <a:lnTo>
                    <a:pt x="4495" y="1480"/>
                  </a:lnTo>
                  <a:lnTo>
                    <a:pt x="4488" y="1470"/>
                  </a:lnTo>
                  <a:lnTo>
                    <a:pt x="4493" y="1466"/>
                  </a:lnTo>
                  <a:lnTo>
                    <a:pt x="4495" y="1461"/>
                  </a:lnTo>
                  <a:lnTo>
                    <a:pt x="4497" y="1457"/>
                  </a:lnTo>
                  <a:lnTo>
                    <a:pt x="4498" y="1452"/>
                  </a:lnTo>
                  <a:lnTo>
                    <a:pt x="4500" y="1447"/>
                  </a:lnTo>
                  <a:lnTo>
                    <a:pt x="4504" y="1443"/>
                  </a:lnTo>
                  <a:lnTo>
                    <a:pt x="4514" y="1440"/>
                  </a:lnTo>
                  <a:lnTo>
                    <a:pt x="4525" y="1438"/>
                  </a:lnTo>
                  <a:lnTo>
                    <a:pt x="4535" y="1435"/>
                  </a:lnTo>
                  <a:lnTo>
                    <a:pt x="4540" y="1429"/>
                  </a:lnTo>
                  <a:lnTo>
                    <a:pt x="4549" y="1417"/>
                  </a:lnTo>
                  <a:lnTo>
                    <a:pt x="4556" y="1403"/>
                  </a:lnTo>
                  <a:lnTo>
                    <a:pt x="4565" y="1389"/>
                  </a:lnTo>
                  <a:lnTo>
                    <a:pt x="4572" y="1375"/>
                  </a:lnTo>
                  <a:lnTo>
                    <a:pt x="4577" y="1367"/>
                  </a:lnTo>
                  <a:close/>
                  <a:moveTo>
                    <a:pt x="4570" y="1239"/>
                  </a:moveTo>
                  <a:lnTo>
                    <a:pt x="4577" y="1239"/>
                  </a:lnTo>
                  <a:lnTo>
                    <a:pt x="4593" y="1255"/>
                  </a:lnTo>
                  <a:lnTo>
                    <a:pt x="4607" y="1269"/>
                  </a:lnTo>
                  <a:lnTo>
                    <a:pt x="4621" y="1285"/>
                  </a:lnTo>
                  <a:lnTo>
                    <a:pt x="4631" y="1305"/>
                  </a:lnTo>
                  <a:lnTo>
                    <a:pt x="4636" y="1305"/>
                  </a:lnTo>
                  <a:lnTo>
                    <a:pt x="4642" y="1305"/>
                  </a:lnTo>
                  <a:lnTo>
                    <a:pt x="4645" y="1305"/>
                  </a:lnTo>
                  <a:lnTo>
                    <a:pt x="4647" y="1305"/>
                  </a:lnTo>
                  <a:lnTo>
                    <a:pt x="4650" y="1305"/>
                  </a:lnTo>
                  <a:lnTo>
                    <a:pt x="4654" y="1302"/>
                  </a:lnTo>
                  <a:lnTo>
                    <a:pt x="4656" y="1299"/>
                  </a:lnTo>
                  <a:lnTo>
                    <a:pt x="4657" y="1293"/>
                  </a:lnTo>
                  <a:lnTo>
                    <a:pt x="4661" y="1293"/>
                  </a:lnTo>
                  <a:lnTo>
                    <a:pt x="4661" y="1316"/>
                  </a:lnTo>
                  <a:lnTo>
                    <a:pt x="4659" y="1321"/>
                  </a:lnTo>
                  <a:lnTo>
                    <a:pt x="4657" y="1326"/>
                  </a:lnTo>
                  <a:lnTo>
                    <a:pt x="4656" y="1332"/>
                  </a:lnTo>
                  <a:lnTo>
                    <a:pt x="4654" y="1335"/>
                  </a:lnTo>
                  <a:lnTo>
                    <a:pt x="4642" y="1335"/>
                  </a:lnTo>
                  <a:lnTo>
                    <a:pt x="4642" y="1347"/>
                  </a:lnTo>
                  <a:lnTo>
                    <a:pt x="4631" y="1358"/>
                  </a:lnTo>
                  <a:lnTo>
                    <a:pt x="4622" y="1368"/>
                  </a:lnTo>
                  <a:lnTo>
                    <a:pt x="4612" y="1379"/>
                  </a:lnTo>
                  <a:lnTo>
                    <a:pt x="4612" y="1374"/>
                  </a:lnTo>
                  <a:lnTo>
                    <a:pt x="4610" y="1370"/>
                  </a:lnTo>
                  <a:lnTo>
                    <a:pt x="4610" y="1367"/>
                  </a:lnTo>
                  <a:lnTo>
                    <a:pt x="4610" y="1361"/>
                  </a:lnTo>
                  <a:lnTo>
                    <a:pt x="4612" y="1358"/>
                  </a:lnTo>
                  <a:lnTo>
                    <a:pt x="4612" y="1354"/>
                  </a:lnTo>
                  <a:lnTo>
                    <a:pt x="4612" y="1351"/>
                  </a:lnTo>
                  <a:lnTo>
                    <a:pt x="4610" y="1349"/>
                  </a:lnTo>
                  <a:lnTo>
                    <a:pt x="4607" y="1347"/>
                  </a:lnTo>
                  <a:lnTo>
                    <a:pt x="4603" y="1346"/>
                  </a:lnTo>
                  <a:lnTo>
                    <a:pt x="4600" y="1344"/>
                  </a:lnTo>
                  <a:lnTo>
                    <a:pt x="4596" y="1342"/>
                  </a:lnTo>
                  <a:lnTo>
                    <a:pt x="4593" y="1340"/>
                  </a:lnTo>
                  <a:lnTo>
                    <a:pt x="4591" y="1339"/>
                  </a:lnTo>
                  <a:lnTo>
                    <a:pt x="4591" y="1337"/>
                  </a:lnTo>
                  <a:lnTo>
                    <a:pt x="4593" y="1335"/>
                  </a:lnTo>
                  <a:lnTo>
                    <a:pt x="4596" y="1330"/>
                  </a:lnTo>
                  <a:lnTo>
                    <a:pt x="4601" y="1326"/>
                  </a:lnTo>
                  <a:lnTo>
                    <a:pt x="4607" y="1321"/>
                  </a:lnTo>
                  <a:lnTo>
                    <a:pt x="4612" y="1316"/>
                  </a:lnTo>
                  <a:lnTo>
                    <a:pt x="4605" y="1309"/>
                  </a:lnTo>
                  <a:lnTo>
                    <a:pt x="4598" y="1297"/>
                  </a:lnTo>
                  <a:lnTo>
                    <a:pt x="4587" y="1279"/>
                  </a:lnTo>
                  <a:lnTo>
                    <a:pt x="4579" y="1264"/>
                  </a:lnTo>
                  <a:lnTo>
                    <a:pt x="4574" y="1250"/>
                  </a:lnTo>
                  <a:lnTo>
                    <a:pt x="4570" y="1239"/>
                  </a:lnTo>
                  <a:close/>
                  <a:moveTo>
                    <a:pt x="4507" y="1056"/>
                  </a:moveTo>
                  <a:lnTo>
                    <a:pt x="4516" y="1056"/>
                  </a:lnTo>
                  <a:lnTo>
                    <a:pt x="4532" y="1068"/>
                  </a:lnTo>
                  <a:lnTo>
                    <a:pt x="4551" y="1079"/>
                  </a:lnTo>
                  <a:lnTo>
                    <a:pt x="4551" y="1089"/>
                  </a:lnTo>
                  <a:lnTo>
                    <a:pt x="4539" y="1089"/>
                  </a:lnTo>
                  <a:lnTo>
                    <a:pt x="4530" y="1082"/>
                  </a:lnTo>
                  <a:lnTo>
                    <a:pt x="4521" y="1075"/>
                  </a:lnTo>
                  <a:lnTo>
                    <a:pt x="4514" y="1066"/>
                  </a:lnTo>
                  <a:lnTo>
                    <a:pt x="4507" y="1056"/>
                  </a:lnTo>
                  <a:close/>
                  <a:moveTo>
                    <a:pt x="4692" y="995"/>
                  </a:moveTo>
                  <a:lnTo>
                    <a:pt x="4696" y="995"/>
                  </a:lnTo>
                  <a:lnTo>
                    <a:pt x="4699" y="997"/>
                  </a:lnTo>
                  <a:lnTo>
                    <a:pt x="4699" y="997"/>
                  </a:lnTo>
                  <a:lnTo>
                    <a:pt x="4701" y="998"/>
                  </a:lnTo>
                  <a:lnTo>
                    <a:pt x="4701" y="1000"/>
                  </a:lnTo>
                  <a:lnTo>
                    <a:pt x="4703" y="1002"/>
                  </a:lnTo>
                  <a:lnTo>
                    <a:pt x="4704" y="1005"/>
                  </a:lnTo>
                  <a:lnTo>
                    <a:pt x="4708" y="1011"/>
                  </a:lnTo>
                  <a:lnTo>
                    <a:pt x="4710" y="1017"/>
                  </a:lnTo>
                  <a:lnTo>
                    <a:pt x="4711" y="1024"/>
                  </a:lnTo>
                  <a:lnTo>
                    <a:pt x="4704" y="1024"/>
                  </a:lnTo>
                  <a:lnTo>
                    <a:pt x="4704" y="1017"/>
                  </a:lnTo>
                  <a:lnTo>
                    <a:pt x="4699" y="1014"/>
                  </a:lnTo>
                  <a:lnTo>
                    <a:pt x="4697" y="1009"/>
                  </a:lnTo>
                  <a:lnTo>
                    <a:pt x="4696" y="1005"/>
                  </a:lnTo>
                  <a:lnTo>
                    <a:pt x="4694" y="1000"/>
                  </a:lnTo>
                  <a:lnTo>
                    <a:pt x="4692" y="995"/>
                  </a:lnTo>
                  <a:close/>
                  <a:moveTo>
                    <a:pt x="4532" y="974"/>
                  </a:moveTo>
                  <a:lnTo>
                    <a:pt x="4535" y="974"/>
                  </a:lnTo>
                  <a:lnTo>
                    <a:pt x="4537" y="976"/>
                  </a:lnTo>
                  <a:lnTo>
                    <a:pt x="4537" y="977"/>
                  </a:lnTo>
                  <a:lnTo>
                    <a:pt x="4539" y="977"/>
                  </a:lnTo>
                  <a:lnTo>
                    <a:pt x="4540" y="977"/>
                  </a:lnTo>
                  <a:lnTo>
                    <a:pt x="4542" y="979"/>
                  </a:lnTo>
                  <a:lnTo>
                    <a:pt x="4544" y="984"/>
                  </a:lnTo>
                  <a:lnTo>
                    <a:pt x="4544" y="990"/>
                  </a:lnTo>
                  <a:lnTo>
                    <a:pt x="4546" y="993"/>
                  </a:lnTo>
                  <a:lnTo>
                    <a:pt x="4547" y="997"/>
                  </a:lnTo>
                  <a:lnTo>
                    <a:pt x="4549" y="1000"/>
                  </a:lnTo>
                  <a:lnTo>
                    <a:pt x="4551" y="1005"/>
                  </a:lnTo>
                  <a:lnTo>
                    <a:pt x="4539" y="1005"/>
                  </a:lnTo>
                  <a:lnTo>
                    <a:pt x="4537" y="997"/>
                  </a:lnTo>
                  <a:lnTo>
                    <a:pt x="4533" y="991"/>
                  </a:lnTo>
                  <a:lnTo>
                    <a:pt x="4532" y="984"/>
                  </a:lnTo>
                  <a:lnTo>
                    <a:pt x="4532" y="974"/>
                  </a:lnTo>
                  <a:close/>
                  <a:moveTo>
                    <a:pt x="2907" y="967"/>
                  </a:moveTo>
                  <a:lnTo>
                    <a:pt x="2907" y="974"/>
                  </a:lnTo>
                  <a:lnTo>
                    <a:pt x="2915" y="993"/>
                  </a:lnTo>
                  <a:lnTo>
                    <a:pt x="2915" y="1014"/>
                  </a:lnTo>
                  <a:lnTo>
                    <a:pt x="2910" y="1033"/>
                  </a:lnTo>
                  <a:lnTo>
                    <a:pt x="2901" y="1052"/>
                  </a:lnTo>
                  <a:lnTo>
                    <a:pt x="2891" y="1070"/>
                  </a:lnTo>
                  <a:lnTo>
                    <a:pt x="2882" y="1087"/>
                  </a:lnTo>
                  <a:lnTo>
                    <a:pt x="2875" y="1101"/>
                  </a:lnTo>
                  <a:lnTo>
                    <a:pt x="2872" y="1119"/>
                  </a:lnTo>
                  <a:lnTo>
                    <a:pt x="2870" y="1134"/>
                  </a:lnTo>
                  <a:lnTo>
                    <a:pt x="2868" y="1147"/>
                  </a:lnTo>
                  <a:lnTo>
                    <a:pt x="2861" y="1157"/>
                  </a:lnTo>
                  <a:lnTo>
                    <a:pt x="2849" y="1166"/>
                  </a:lnTo>
                  <a:lnTo>
                    <a:pt x="2849" y="1162"/>
                  </a:lnTo>
                  <a:lnTo>
                    <a:pt x="2842" y="1161"/>
                  </a:lnTo>
                  <a:lnTo>
                    <a:pt x="2837" y="1159"/>
                  </a:lnTo>
                  <a:lnTo>
                    <a:pt x="2832" y="1155"/>
                  </a:lnTo>
                  <a:lnTo>
                    <a:pt x="2828" y="1150"/>
                  </a:lnTo>
                  <a:lnTo>
                    <a:pt x="2826" y="1143"/>
                  </a:lnTo>
                  <a:lnTo>
                    <a:pt x="2819" y="1129"/>
                  </a:lnTo>
                  <a:lnTo>
                    <a:pt x="2818" y="1115"/>
                  </a:lnTo>
                  <a:lnTo>
                    <a:pt x="2823" y="1103"/>
                  </a:lnTo>
                  <a:lnTo>
                    <a:pt x="2828" y="1089"/>
                  </a:lnTo>
                  <a:lnTo>
                    <a:pt x="2833" y="1075"/>
                  </a:lnTo>
                  <a:lnTo>
                    <a:pt x="2833" y="1066"/>
                  </a:lnTo>
                  <a:lnTo>
                    <a:pt x="2832" y="1052"/>
                  </a:lnTo>
                  <a:lnTo>
                    <a:pt x="2830" y="1038"/>
                  </a:lnTo>
                  <a:lnTo>
                    <a:pt x="2830" y="1024"/>
                  </a:lnTo>
                  <a:lnTo>
                    <a:pt x="2849" y="1024"/>
                  </a:lnTo>
                  <a:lnTo>
                    <a:pt x="2854" y="1016"/>
                  </a:lnTo>
                  <a:lnTo>
                    <a:pt x="2865" y="1005"/>
                  </a:lnTo>
                  <a:lnTo>
                    <a:pt x="2875" y="993"/>
                  </a:lnTo>
                  <a:lnTo>
                    <a:pt x="2887" y="981"/>
                  </a:lnTo>
                  <a:lnTo>
                    <a:pt x="2898" y="972"/>
                  </a:lnTo>
                  <a:lnTo>
                    <a:pt x="2907" y="967"/>
                  </a:lnTo>
                  <a:close/>
                  <a:moveTo>
                    <a:pt x="4455" y="913"/>
                  </a:moveTo>
                  <a:lnTo>
                    <a:pt x="4469" y="918"/>
                  </a:lnTo>
                  <a:lnTo>
                    <a:pt x="4469" y="925"/>
                  </a:lnTo>
                  <a:lnTo>
                    <a:pt x="4458" y="925"/>
                  </a:lnTo>
                  <a:lnTo>
                    <a:pt x="4458" y="921"/>
                  </a:lnTo>
                  <a:lnTo>
                    <a:pt x="4457" y="920"/>
                  </a:lnTo>
                  <a:lnTo>
                    <a:pt x="4457" y="918"/>
                  </a:lnTo>
                  <a:lnTo>
                    <a:pt x="4455" y="918"/>
                  </a:lnTo>
                  <a:lnTo>
                    <a:pt x="4455" y="916"/>
                  </a:lnTo>
                  <a:lnTo>
                    <a:pt x="4455" y="913"/>
                  </a:lnTo>
                  <a:close/>
                  <a:moveTo>
                    <a:pt x="4205" y="909"/>
                  </a:moveTo>
                  <a:lnTo>
                    <a:pt x="4209" y="909"/>
                  </a:lnTo>
                  <a:lnTo>
                    <a:pt x="4210" y="918"/>
                  </a:lnTo>
                  <a:lnTo>
                    <a:pt x="4212" y="930"/>
                  </a:lnTo>
                  <a:lnTo>
                    <a:pt x="4217" y="944"/>
                  </a:lnTo>
                  <a:lnTo>
                    <a:pt x="4221" y="956"/>
                  </a:lnTo>
                  <a:lnTo>
                    <a:pt x="4224" y="963"/>
                  </a:lnTo>
                  <a:lnTo>
                    <a:pt x="4226" y="965"/>
                  </a:lnTo>
                  <a:lnTo>
                    <a:pt x="4231" y="967"/>
                  </a:lnTo>
                  <a:lnTo>
                    <a:pt x="4235" y="967"/>
                  </a:lnTo>
                  <a:lnTo>
                    <a:pt x="4240" y="969"/>
                  </a:lnTo>
                  <a:lnTo>
                    <a:pt x="4244" y="969"/>
                  </a:lnTo>
                  <a:lnTo>
                    <a:pt x="4247" y="970"/>
                  </a:lnTo>
                  <a:lnTo>
                    <a:pt x="4247" y="976"/>
                  </a:lnTo>
                  <a:lnTo>
                    <a:pt x="4251" y="988"/>
                  </a:lnTo>
                  <a:lnTo>
                    <a:pt x="4254" y="1002"/>
                  </a:lnTo>
                  <a:lnTo>
                    <a:pt x="4259" y="1019"/>
                  </a:lnTo>
                  <a:lnTo>
                    <a:pt x="4263" y="1031"/>
                  </a:lnTo>
                  <a:lnTo>
                    <a:pt x="4266" y="1040"/>
                  </a:lnTo>
                  <a:lnTo>
                    <a:pt x="4275" y="1040"/>
                  </a:lnTo>
                  <a:lnTo>
                    <a:pt x="4280" y="1042"/>
                  </a:lnTo>
                  <a:lnTo>
                    <a:pt x="4286" y="1044"/>
                  </a:lnTo>
                  <a:lnTo>
                    <a:pt x="4289" y="1047"/>
                  </a:lnTo>
                  <a:lnTo>
                    <a:pt x="4292" y="1052"/>
                  </a:lnTo>
                  <a:lnTo>
                    <a:pt x="4301" y="1065"/>
                  </a:lnTo>
                  <a:lnTo>
                    <a:pt x="4305" y="1082"/>
                  </a:lnTo>
                  <a:lnTo>
                    <a:pt x="4324" y="1082"/>
                  </a:lnTo>
                  <a:lnTo>
                    <a:pt x="4331" y="1100"/>
                  </a:lnTo>
                  <a:lnTo>
                    <a:pt x="4341" y="1112"/>
                  </a:lnTo>
                  <a:lnTo>
                    <a:pt x="4350" y="1124"/>
                  </a:lnTo>
                  <a:lnTo>
                    <a:pt x="4359" y="1140"/>
                  </a:lnTo>
                  <a:lnTo>
                    <a:pt x="4362" y="1166"/>
                  </a:lnTo>
                  <a:lnTo>
                    <a:pt x="4361" y="1187"/>
                  </a:lnTo>
                  <a:lnTo>
                    <a:pt x="4355" y="1208"/>
                  </a:lnTo>
                  <a:lnTo>
                    <a:pt x="4347" y="1227"/>
                  </a:lnTo>
                  <a:lnTo>
                    <a:pt x="4338" y="1248"/>
                  </a:lnTo>
                  <a:lnTo>
                    <a:pt x="4327" y="1271"/>
                  </a:lnTo>
                  <a:lnTo>
                    <a:pt x="4324" y="1285"/>
                  </a:lnTo>
                  <a:lnTo>
                    <a:pt x="4319" y="1299"/>
                  </a:lnTo>
                  <a:lnTo>
                    <a:pt x="4315" y="1314"/>
                  </a:lnTo>
                  <a:lnTo>
                    <a:pt x="4310" y="1326"/>
                  </a:lnTo>
                  <a:lnTo>
                    <a:pt x="4301" y="1335"/>
                  </a:lnTo>
                  <a:lnTo>
                    <a:pt x="4291" y="1340"/>
                  </a:lnTo>
                  <a:lnTo>
                    <a:pt x="4279" y="1346"/>
                  </a:lnTo>
                  <a:lnTo>
                    <a:pt x="4266" y="1351"/>
                  </a:lnTo>
                  <a:lnTo>
                    <a:pt x="4258" y="1354"/>
                  </a:lnTo>
                  <a:lnTo>
                    <a:pt x="4247" y="1346"/>
                  </a:lnTo>
                  <a:lnTo>
                    <a:pt x="4235" y="1335"/>
                  </a:lnTo>
                  <a:lnTo>
                    <a:pt x="4226" y="1342"/>
                  </a:lnTo>
                  <a:lnTo>
                    <a:pt x="4216" y="1346"/>
                  </a:lnTo>
                  <a:lnTo>
                    <a:pt x="4203" y="1344"/>
                  </a:lnTo>
                  <a:lnTo>
                    <a:pt x="4190" y="1342"/>
                  </a:lnTo>
                  <a:lnTo>
                    <a:pt x="4174" y="1340"/>
                  </a:lnTo>
                  <a:lnTo>
                    <a:pt x="4167" y="1305"/>
                  </a:lnTo>
                  <a:lnTo>
                    <a:pt x="4162" y="1304"/>
                  </a:lnTo>
                  <a:lnTo>
                    <a:pt x="4156" y="1302"/>
                  </a:lnTo>
                  <a:lnTo>
                    <a:pt x="4151" y="1300"/>
                  </a:lnTo>
                  <a:lnTo>
                    <a:pt x="4148" y="1297"/>
                  </a:lnTo>
                  <a:lnTo>
                    <a:pt x="4144" y="1295"/>
                  </a:lnTo>
                  <a:lnTo>
                    <a:pt x="4142" y="1293"/>
                  </a:lnTo>
                  <a:lnTo>
                    <a:pt x="4142" y="1292"/>
                  </a:lnTo>
                  <a:lnTo>
                    <a:pt x="4144" y="1290"/>
                  </a:lnTo>
                  <a:lnTo>
                    <a:pt x="4144" y="1288"/>
                  </a:lnTo>
                  <a:lnTo>
                    <a:pt x="4144" y="1286"/>
                  </a:lnTo>
                  <a:lnTo>
                    <a:pt x="4142" y="1285"/>
                  </a:lnTo>
                  <a:lnTo>
                    <a:pt x="4141" y="1283"/>
                  </a:lnTo>
                  <a:lnTo>
                    <a:pt x="4135" y="1281"/>
                  </a:lnTo>
                  <a:lnTo>
                    <a:pt x="4134" y="1283"/>
                  </a:lnTo>
                  <a:lnTo>
                    <a:pt x="4134" y="1285"/>
                  </a:lnTo>
                  <a:lnTo>
                    <a:pt x="4134" y="1285"/>
                  </a:lnTo>
                  <a:lnTo>
                    <a:pt x="4132" y="1286"/>
                  </a:lnTo>
                  <a:lnTo>
                    <a:pt x="4130" y="1286"/>
                  </a:lnTo>
                  <a:lnTo>
                    <a:pt x="4128" y="1286"/>
                  </a:lnTo>
                  <a:lnTo>
                    <a:pt x="4128" y="1281"/>
                  </a:lnTo>
                  <a:lnTo>
                    <a:pt x="4123" y="1281"/>
                  </a:lnTo>
                  <a:lnTo>
                    <a:pt x="4123" y="1278"/>
                  </a:lnTo>
                  <a:lnTo>
                    <a:pt x="4130" y="1274"/>
                  </a:lnTo>
                  <a:lnTo>
                    <a:pt x="4135" y="1269"/>
                  </a:lnTo>
                  <a:lnTo>
                    <a:pt x="4139" y="1264"/>
                  </a:lnTo>
                  <a:lnTo>
                    <a:pt x="4135" y="1264"/>
                  </a:lnTo>
                  <a:lnTo>
                    <a:pt x="4135" y="1258"/>
                  </a:lnTo>
                  <a:lnTo>
                    <a:pt x="4127" y="1267"/>
                  </a:lnTo>
                  <a:lnTo>
                    <a:pt x="4118" y="1272"/>
                  </a:lnTo>
                  <a:lnTo>
                    <a:pt x="4104" y="1278"/>
                  </a:lnTo>
                  <a:lnTo>
                    <a:pt x="4099" y="1267"/>
                  </a:lnTo>
                  <a:lnTo>
                    <a:pt x="4092" y="1257"/>
                  </a:lnTo>
                  <a:lnTo>
                    <a:pt x="4083" y="1248"/>
                  </a:lnTo>
                  <a:lnTo>
                    <a:pt x="4071" y="1241"/>
                  </a:lnTo>
                  <a:lnTo>
                    <a:pt x="4055" y="1239"/>
                  </a:lnTo>
                  <a:lnTo>
                    <a:pt x="4045" y="1236"/>
                  </a:lnTo>
                  <a:lnTo>
                    <a:pt x="4031" y="1234"/>
                  </a:lnTo>
                  <a:lnTo>
                    <a:pt x="4011" y="1236"/>
                  </a:lnTo>
                  <a:lnTo>
                    <a:pt x="3992" y="1237"/>
                  </a:lnTo>
                  <a:lnTo>
                    <a:pt x="3973" y="1241"/>
                  </a:lnTo>
                  <a:lnTo>
                    <a:pt x="3956" y="1244"/>
                  </a:lnTo>
                  <a:lnTo>
                    <a:pt x="3943" y="1248"/>
                  </a:lnTo>
                  <a:lnTo>
                    <a:pt x="3936" y="1271"/>
                  </a:lnTo>
                  <a:lnTo>
                    <a:pt x="3919" y="1271"/>
                  </a:lnTo>
                  <a:lnTo>
                    <a:pt x="3903" y="1269"/>
                  </a:lnTo>
                  <a:lnTo>
                    <a:pt x="3886" y="1271"/>
                  </a:lnTo>
                  <a:lnTo>
                    <a:pt x="3874" y="1274"/>
                  </a:lnTo>
                  <a:lnTo>
                    <a:pt x="3861" y="1279"/>
                  </a:lnTo>
                  <a:lnTo>
                    <a:pt x="3851" y="1285"/>
                  </a:lnTo>
                  <a:lnTo>
                    <a:pt x="3839" y="1286"/>
                  </a:lnTo>
                  <a:lnTo>
                    <a:pt x="3825" y="1286"/>
                  </a:lnTo>
                  <a:lnTo>
                    <a:pt x="3821" y="1279"/>
                  </a:lnTo>
                  <a:lnTo>
                    <a:pt x="3818" y="1274"/>
                  </a:lnTo>
                  <a:lnTo>
                    <a:pt x="3812" y="1269"/>
                  </a:lnTo>
                  <a:lnTo>
                    <a:pt x="3809" y="1264"/>
                  </a:lnTo>
                  <a:lnTo>
                    <a:pt x="3818" y="1251"/>
                  </a:lnTo>
                  <a:lnTo>
                    <a:pt x="3819" y="1236"/>
                  </a:lnTo>
                  <a:lnTo>
                    <a:pt x="3818" y="1218"/>
                  </a:lnTo>
                  <a:lnTo>
                    <a:pt x="3811" y="1201"/>
                  </a:lnTo>
                  <a:lnTo>
                    <a:pt x="3804" y="1182"/>
                  </a:lnTo>
                  <a:lnTo>
                    <a:pt x="3795" y="1164"/>
                  </a:lnTo>
                  <a:lnTo>
                    <a:pt x="3790" y="1148"/>
                  </a:lnTo>
                  <a:lnTo>
                    <a:pt x="3786" y="1136"/>
                  </a:lnTo>
                  <a:lnTo>
                    <a:pt x="3790" y="1136"/>
                  </a:lnTo>
                  <a:lnTo>
                    <a:pt x="3793" y="1138"/>
                  </a:lnTo>
                  <a:lnTo>
                    <a:pt x="3795" y="1138"/>
                  </a:lnTo>
                  <a:lnTo>
                    <a:pt x="3797" y="1140"/>
                  </a:lnTo>
                  <a:lnTo>
                    <a:pt x="3797" y="1140"/>
                  </a:lnTo>
                  <a:lnTo>
                    <a:pt x="3799" y="1138"/>
                  </a:lnTo>
                  <a:lnTo>
                    <a:pt x="3800" y="1136"/>
                  </a:lnTo>
                  <a:lnTo>
                    <a:pt x="3802" y="1133"/>
                  </a:lnTo>
                  <a:lnTo>
                    <a:pt x="3793" y="1124"/>
                  </a:lnTo>
                  <a:lnTo>
                    <a:pt x="3790" y="1113"/>
                  </a:lnTo>
                  <a:lnTo>
                    <a:pt x="3786" y="1101"/>
                  </a:lnTo>
                  <a:lnTo>
                    <a:pt x="3795" y="1091"/>
                  </a:lnTo>
                  <a:lnTo>
                    <a:pt x="3802" y="1080"/>
                  </a:lnTo>
                  <a:lnTo>
                    <a:pt x="3809" y="1070"/>
                  </a:lnTo>
                  <a:lnTo>
                    <a:pt x="3819" y="1061"/>
                  </a:lnTo>
                  <a:lnTo>
                    <a:pt x="3832" y="1056"/>
                  </a:lnTo>
                  <a:lnTo>
                    <a:pt x="3840" y="1056"/>
                  </a:lnTo>
                  <a:lnTo>
                    <a:pt x="3854" y="1054"/>
                  </a:lnTo>
                  <a:lnTo>
                    <a:pt x="3872" y="1051"/>
                  </a:lnTo>
                  <a:lnTo>
                    <a:pt x="3888" y="1047"/>
                  </a:lnTo>
                  <a:lnTo>
                    <a:pt x="3902" y="1044"/>
                  </a:lnTo>
                  <a:lnTo>
                    <a:pt x="3907" y="1031"/>
                  </a:lnTo>
                  <a:lnTo>
                    <a:pt x="3915" y="1017"/>
                  </a:lnTo>
                  <a:lnTo>
                    <a:pt x="3926" y="1007"/>
                  </a:lnTo>
                  <a:lnTo>
                    <a:pt x="3940" y="1002"/>
                  </a:lnTo>
                  <a:lnTo>
                    <a:pt x="3940" y="990"/>
                  </a:lnTo>
                  <a:lnTo>
                    <a:pt x="3947" y="986"/>
                  </a:lnTo>
                  <a:lnTo>
                    <a:pt x="3956" y="977"/>
                  </a:lnTo>
                  <a:lnTo>
                    <a:pt x="3966" y="969"/>
                  </a:lnTo>
                  <a:lnTo>
                    <a:pt x="3977" y="962"/>
                  </a:lnTo>
                  <a:lnTo>
                    <a:pt x="3987" y="956"/>
                  </a:lnTo>
                  <a:lnTo>
                    <a:pt x="3994" y="960"/>
                  </a:lnTo>
                  <a:lnTo>
                    <a:pt x="3996" y="962"/>
                  </a:lnTo>
                  <a:lnTo>
                    <a:pt x="3996" y="965"/>
                  </a:lnTo>
                  <a:lnTo>
                    <a:pt x="3996" y="969"/>
                  </a:lnTo>
                  <a:lnTo>
                    <a:pt x="3998" y="974"/>
                  </a:lnTo>
                  <a:lnTo>
                    <a:pt x="4003" y="976"/>
                  </a:lnTo>
                  <a:lnTo>
                    <a:pt x="4008" y="976"/>
                  </a:lnTo>
                  <a:lnTo>
                    <a:pt x="4011" y="977"/>
                  </a:lnTo>
                  <a:lnTo>
                    <a:pt x="4017" y="979"/>
                  </a:lnTo>
                  <a:lnTo>
                    <a:pt x="4020" y="963"/>
                  </a:lnTo>
                  <a:lnTo>
                    <a:pt x="4025" y="955"/>
                  </a:lnTo>
                  <a:lnTo>
                    <a:pt x="4032" y="949"/>
                  </a:lnTo>
                  <a:lnTo>
                    <a:pt x="4041" y="944"/>
                  </a:lnTo>
                  <a:lnTo>
                    <a:pt x="4050" y="941"/>
                  </a:lnTo>
                  <a:lnTo>
                    <a:pt x="4059" y="932"/>
                  </a:lnTo>
                  <a:lnTo>
                    <a:pt x="4055" y="930"/>
                  </a:lnTo>
                  <a:lnTo>
                    <a:pt x="4055" y="928"/>
                  </a:lnTo>
                  <a:lnTo>
                    <a:pt x="4053" y="927"/>
                  </a:lnTo>
                  <a:lnTo>
                    <a:pt x="4052" y="925"/>
                  </a:lnTo>
                  <a:lnTo>
                    <a:pt x="4066" y="925"/>
                  </a:lnTo>
                  <a:lnTo>
                    <a:pt x="4080" y="932"/>
                  </a:lnTo>
                  <a:lnTo>
                    <a:pt x="4095" y="934"/>
                  </a:lnTo>
                  <a:lnTo>
                    <a:pt x="4111" y="934"/>
                  </a:lnTo>
                  <a:lnTo>
                    <a:pt x="4128" y="932"/>
                  </a:lnTo>
                  <a:lnTo>
                    <a:pt x="4128" y="941"/>
                  </a:lnTo>
                  <a:lnTo>
                    <a:pt x="4116" y="956"/>
                  </a:lnTo>
                  <a:lnTo>
                    <a:pt x="4109" y="979"/>
                  </a:lnTo>
                  <a:lnTo>
                    <a:pt x="4121" y="986"/>
                  </a:lnTo>
                  <a:lnTo>
                    <a:pt x="4137" y="995"/>
                  </a:lnTo>
                  <a:lnTo>
                    <a:pt x="4153" y="1004"/>
                  </a:lnTo>
                  <a:lnTo>
                    <a:pt x="4169" y="1009"/>
                  </a:lnTo>
                  <a:lnTo>
                    <a:pt x="4181" y="1009"/>
                  </a:lnTo>
                  <a:lnTo>
                    <a:pt x="4190" y="995"/>
                  </a:lnTo>
                  <a:lnTo>
                    <a:pt x="4195" y="972"/>
                  </a:lnTo>
                  <a:lnTo>
                    <a:pt x="4196" y="949"/>
                  </a:lnTo>
                  <a:lnTo>
                    <a:pt x="4200" y="927"/>
                  </a:lnTo>
                  <a:lnTo>
                    <a:pt x="4205" y="909"/>
                  </a:lnTo>
                  <a:close/>
                  <a:moveTo>
                    <a:pt x="4439" y="897"/>
                  </a:moveTo>
                  <a:lnTo>
                    <a:pt x="4443" y="901"/>
                  </a:lnTo>
                  <a:lnTo>
                    <a:pt x="4446" y="904"/>
                  </a:lnTo>
                  <a:lnTo>
                    <a:pt x="4450" y="906"/>
                  </a:lnTo>
                  <a:lnTo>
                    <a:pt x="4450" y="913"/>
                  </a:lnTo>
                  <a:lnTo>
                    <a:pt x="4443" y="913"/>
                  </a:lnTo>
                  <a:lnTo>
                    <a:pt x="4441" y="913"/>
                  </a:lnTo>
                  <a:lnTo>
                    <a:pt x="4439" y="911"/>
                  </a:lnTo>
                  <a:lnTo>
                    <a:pt x="4437" y="911"/>
                  </a:lnTo>
                  <a:lnTo>
                    <a:pt x="4436" y="911"/>
                  </a:lnTo>
                  <a:lnTo>
                    <a:pt x="4430" y="909"/>
                  </a:lnTo>
                  <a:lnTo>
                    <a:pt x="4432" y="906"/>
                  </a:lnTo>
                  <a:lnTo>
                    <a:pt x="4432" y="902"/>
                  </a:lnTo>
                  <a:lnTo>
                    <a:pt x="4432" y="902"/>
                  </a:lnTo>
                  <a:lnTo>
                    <a:pt x="4432" y="901"/>
                  </a:lnTo>
                  <a:lnTo>
                    <a:pt x="4434" y="901"/>
                  </a:lnTo>
                  <a:lnTo>
                    <a:pt x="4436" y="901"/>
                  </a:lnTo>
                  <a:lnTo>
                    <a:pt x="4439" y="897"/>
                  </a:lnTo>
                  <a:close/>
                  <a:moveTo>
                    <a:pt x="3867" y="897"/>
                  </a:moveTo>
                  <a:lnTo>
                    <a:pt x="3874" y="899"/>
                  </a:lnTo>
                  <a:lnTo>
                    <a:pt x="3879" y="899"/>
                  </a:lnTo>
                  <a:lnTo>
                    <a:pt x="3884" y="899"/>
                  </a:lnTo>
                  <a:lnTo>
                    <a:pt x="3888" y="901"/>
                  </a:lnTo>
                  <a:lnTo>
                    <a:pt x="3893" y="902"/>
                  </a:lnTo>
                  <a:lnTo>
                    <a:pt x="3893" y="909"/>
                  </a:lnTo>
                  <a:lnTo>
                    <a:pt x="3889" y="909"/>
                  </a:lnTo>
                  <a:lnTo>
                    <a:pt x="3889" y="913"/>
                  </a:lnTo>
                  <a:lnTo>
                    <a:pt x="3884" y="911"/>
                  </a:lnTo>
                  <a:lnTo>
                    <a:pt x="3879" y="909"/>
                  </a:lnTo>
                  <a:lnTo>
                    <a:pt x="3874" y="906"/>
                  </a:lnTo>
                  <a:lnTo>
                    <a:pt x="3870" y="902"/>
                  </a:lnTo>
                  <a:lnTo>
                    <a:pt x="3867" y="897"/>
                  </a:lnTo>
                  <a:close/>
                  <a:moveTo>
                    <a:pt x="4443" y="887"/>
                  </a:moveTo>
                  <a:lnTo>
                    <a:pt x="4455" y="887"/>
                  </a:lnTo>
                  <a:lnTo>
                    <a:pt x="4462" y="909"/>
                  </a:lnTo>
                  <a:lnTo>
                    <a:pt x="4455" y="909"/>
                  </a:lnTo>
                  <a:lnTo>
                    <a:pt x="4455" y="906"/>
                  </a:lnTo>
                  <a:lnTo>
                    <a:pt x="4450" y="902"/>
                  </a:lnTo>
                  <a:lnTo>
                    <a:pt x="4448" y="899"/>
                  </a:lnTo>
                  <a:lnTo>
                    <a:pt x="4446" y="895"/>
                  </a:lnTo>
                  <a:lnTo>
                    <a:pt x="4444" y="892"/>
                  </a:lnTo>
                  <a:lnTo>
                    <a:pt x="4443" y="887"/>
                  </a:lnTo>
                  <a:close/>
                  <a:moveTo>
                    <a:pt x="3963" y="883"/>
                  </a:moveTo>
                  <a:lnTo>
                    <a:pt x="3982" y="883"/>
                  </a:lnTo>
                  <a:lnTo>
                    <a:pt x="3982" y="887"/>
                  </a:lnTo>
                  <a:lnTo>
                    <a:pt x="3978" y="887"/>
                  </a:lnTo>
                  <a:lnTo>
                    <a:pt x="3966" y="895"/>
                  </a:lnTo>
                  <a:lnTo>
                    <a:pt x="3952" y="904"/>
                  </a:lnTo>
                  <a:lnTo>
                    <a:pt x="3940" y="913"/>
                  </a:lnTo>
                  <a:lnTo>
                    <a:pt x="3936" y="913"/>
                  </a:lnTo>
                  <a:lnTo>
                    <a:pt x="3935" y="911"/>
                  </a:lnTo>
                  <a:lnTo>
                    <a:pt x="3935" y="911"/>
                  </a:lnTo>
                  <a:lnTo>
                    <a:pt x="3933" y="911"/>
                  </a:lnTo>
                  <a:lnTo>
                    <a:pt x="3931" y="909"/>
                  </a:lnTo>
                  <a:lnTo>
                    <a:pt x="3928" y="909"/>
                  </a:lnTo>
                  <a:lnTo>
                    <a:pt x="3928" y="906"/>
                  </a:lnTo>
                  <a:lnTo>
                    <a:pt x="3945" y="895"/>
                  </a:lnTo>
                  <a:lnTo>
                    <a:pt x="3963" y="883"/>
                  </a:lnTo>
                  <a:close/>
                  <a:moveTo>
                    <a:pt x="3917" y="878"/>
                  </a:moveTo>
                  <a:lnTo>
                    <a:pt x="3921" y="881"/>
                  </a:lnTo>
                  <a:lnTo>
                    <a:pt x="3922" y="881"/>
                  </a:lnTo>
                  <a:lnTo>
                    <a:pt x="3922" y="881"/>
                  </a:lnTo>
                  <a:lnTo>
                    <a:pt x="3922" y="883"/>
                  </a:lnTo>
                  <a:lnTo>
                    <a:pt x="3922" y="883"/>
                  </a:lnTo>
                  <a:lnTo>
                    <a:pt x="3922" y="887"/>
                  </a:lnTo>
                  <a:lnTo>
                    <a:pt x="3924" y="890"/>
                  </a:lnTo>
                  <a:lnTo>
                    <a:pt x="3917" y="890"/>
                  </a:lnTo>
                  <a:lnTo>
                    <a:pt x="3905" y="894"/>
                  </a:lnTo>
                  <a:lnTo>
                    <a:pt x="3891" y="894"/>
                  </a:lnTo>
                  <a:lnTo>
                    <a:pt x="3879" y="890"/>
                  </a:lnTo>
                  <a:lnTo>
                    <a:pt x="3879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2" y="887"/>
                  </a:lnTo>
                  <a:lnTo>
                    <a:pt x="3891" y="883"/>
                  </a:lnTo>
                  <a:lnTo>
                    <a:pt x="3900" y="883"/>
                  </a:lnTo>
                  <a:lnTo>
                    <a:pt x="3908" y="883"/>
                  </a:lnTo>
                  <a:lnTo>
                    <a:pt x="3917" y="878"/>
                  </a:lnTo>
                  <a:close/>
                  <a:moveTo>
                    <a:pt x="3851" y="878"/>
                  </a:moveTo>
                  <a:lnTo>
                    <a:pt x="3858" y="880"/>
                  </a:lnTo>
                  <a:lnTo>
                    <a:pt x="3861" y="881"/>
                  </a:lnTo>
                  <a:lnTo>
                    <a:pt x="3865" y="883"/>
                  </a:lnTo>
                  <a:lnTo>
                    <a:pt x="3868" y="887"/>
                  </a:lnTo>
                  <a:lnTo>
                    <a:pt x="3870" y="890"/>
                  </a:lnTo>
                  <a:lnTo>
                    <a:pt x="3867" y="890"/>
                  </a:lnTo>
                  <a:lnTo>
                    <a:pt x="3858" y="894"/>
                  </a:lnTo>
                  <a:lnTo>
                    <a:pt x="3847" y="894"/>
                  </a:lnTo>
                  <a:lnTo>
                    <a:pt x="3835" y="894"/>
                  </a:lnTo>
                  <a:lnTo>
                    <a:pt x="3835" y="887"/>
                  </a:lnTo>
                  <a:lnTo>
                    <a:pt x="3840" y="885"/>
                  </a:lnTo>
                  <a:lnTo>
                    <a:pt x="3846" y="883"/>
                  </a:lnTo>
                  <a:lnTo>
                    <a:pt x="3847" y="881"/>
                  </a:lnTo>
                  <a:lnTo>
                    <a:pt x="3851" y="878"/>
                  </a:lnTo>
                  <a:close/>
                  <a:moveTo>
                    <a:pt x="4411" y="871"/>
                  </a:moveTo>
                  <a:lnTo>
                    <a:pt x="4418" y="874"/>
                  </a:lnTo>
                  <a:lnTo>
                    <a:pt x="4422" y="876"/>
                  </a:lnTo>
                  <a:lnTo>
                    <a:pt x="4427" y="880"/>
                  </a:lnTo>
                  <a:lnTo>
                    <a:pt x="4430" y="883"/>
                  </a:lnTo>
                  <a:lnTo>
                    <a:pt x="4432" y="888"/>
                  </a:lnTo>
                  <a:lnTo>
                    <a:pt x="4436" y="894"/>
                  </a:lnTo>
                  <a:lnTo>
                    <a:pt x="4430" y="894"/>
                  </a:lnTo>
                  <a:lnTo>
                    <a:pt x="4427" y="890"/>
                  </a:lnTo>
                  <a:lnTo>
                    <a:pt x="4422" y="887"/>
                  </a:lnTo>
                  <a:lnTo>
                    <a:pt x="4418" y="883"/>
                  </a:lnTo>
                  <a:lnTo>
                    <a:pt x="4415" y="878"/>
                  </a:lnTo>
                  <a:lnTo>
                    <a:pt x="4411" y="871"/>
                  </a:lnTo>
                  <a:close/>
                  <a:moveTo>
                    <a:pt x="4385" y="864"/>
                  </a:moveTo>
                  <a:lnTo>
                    <a:pt x="4388" y="864"/>
                  </a:lnTo>
                  <a:lnTo>
                    <a:pt x="4390" y="866"/>
                  </a:lnTo>
                  <a:lnTo>
                    <a:pt x="4392" y="866"/>
                  </a:lnTo>
                  <a:lnTo>
                    <a:pt x="4394" y="867"/>
                  </a:lnTo>
                  <a:lnTo>
                    <a:pt x="4394" y="869"/>
                  </a:lnTo>
                  <a:lnTo>
                    <a:pt x="4397" y="871"/>
                  </a:lnTo>
                  <a:lnTo>
                    <a:pt x="4401" y="871"/>
                  </a:lnTo>
                  <a:lnTo>
                    <a:pt x="4401" y="874"/>
                  </a:lnTo>
                  <a:lnTo>
                    <a:pt x="4395" y="873"/>
                  </a:lnTo>
                  <a:lnTo>
                    <a:pt x="4392" y="871"/>
                  </a:lnTo>
                  <a:lnTo>
                    <a:pt x="4390" y="869"/>
                  </a:lnTo>
                  <a:lnTo>
                    <a:pt x="4388" y="867"/>
                  </a:lnTo>
                  <a:lnTo>
                    <a:pt x="4385" y="864"/>
                  </a:lnTo>
                  <a:close/>
                  <a:moveTo>
                    <a:pt x="4081" y="845"/>
                  </a:moveTo>
                  <a:lnTo>
                    <a:pt x="4094" y="848"/>
                  </a:lnTo>
                  <a:lnTo>
                    <a:pt x="4094" y="855"/>
                  </a:lnTo>
                  <a:lnTo>
                    <a:pt x="4085" y="860"/>
                  </a:lnTo>
                  <a:lnTo>
                    <a:pt x="4085" y="860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1" y="864"/>
                  </a:lnTo>
                  <a:lnTo>
                    <a:pt x="4081" y="845"/>
                  </a:lnTo>
                  <a:close/>
                  <a:moveTo>
                    <a:pt x="4362" y="825"/>
                  </a:moveTo>
                  <a:lnTo>
                    <a:pt x="4373" y="832"/>
                  </a:lnTo>
                  <a:lnTo>
                    <a:pt x="4380" y="843"/>
                  </a:lnTo>
                  <a:lnTo>
                    <a:pt x="4385" y="855"/>
                  </a:lnTo>
                  <a:lnTo>
                    <a:pt x="4382" y="855"/>
                  </a:lnTo>
                  <a:lnTo>
                    <a:pt x="4382" y="860"/>
                  </a:lnTo>
                  <a:lnTo>
                    <a:pt x="4369" y="855"/>
                  </a:lnTo>
                  <a:lnTo>
                    <a:pt x="4366" y="846"/>
                  </a:lnTo>
                  <a:lnTo>
                    <a:pt x="4364" y="838"/>
                  </a:lnTo>
                  <a:lnTo>
                    <a:pt x="4362" y="825"/>
                  </a:lnTo>
                  <a:close/>
                  <a:moveTo>
                    <a:pt x="4331" y="825"/>
                  </a:moveTo>
                  <a:lnTo>
                    <a:pt x="4340" y="825"/>
                  </a:lnTo>
                  <a:lnTo>
                    <a:pt x="4340" y="845"/>
                  </a:lnTo>
                  <a:lnTo>
                    <a:pt x="4305" y="855"/>
                  </a:lnTo>
                  <a:lnTo>
                    <a:pt x="4299" y="853"/>
                  </a:lnTo>
                  <a:lnTo>
                    <a:pt x="4294" y="852"/>
                  </a:lnTo>
                  <a:lnTo>
                    <a:pt x="4287" y="850"/>
                  </a:lnTo>
                  <a:lnTo>
                    <a:pt x="4282" y="848"/>
                  </a:lnTo>
                  <a:lnTo>
                    <a:pt x="4282" y="841"/>
                  </a:lnTo>
                  <a:lnTo>
                    <a:pt x="4303" y="839"/>
                  </a:lnTo>
                  <a:lnTo>
                    <a:pt x="4319" y="834"/>
                  </a:lnTo>
                  <a:lnTo>
                    <a:pt x="4331" y="825"/>
                  </a:lnTo>
                  <a:close/>
                  <a:moveTo>
                    <a:pt x="3966" y="810"/>
                  </a:moveTo>
                  <a:lnTo>
                    <a:pt x="3982" y="810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5" y="813"/>
                  </a:lnTo>
                  <a:lnTo>
                    <a:pt x="3985" y="820"/>
                  </a:lnTo>
                  <a:lnTo>
                    <a:pt x="3966" y="820"/>
                  </a:lnTo>
                  <a:lnTo>
                    <a:pt x="3966" y="810"/>
                  </a:lnTo>
                  <a:close/>
                  <a:moveTo>
                    <a:pt x="3994" y="806"/>
                  </a:moveTo>
                  <a:lnTo>
                    <a:pt x="4032" y="810"/>
                  </a:lnTo>
                  <a:lnTo>
                    <a:pt x="4032" y="813"/>
                  </a:lnTo>
                  <a:lnTo>
                    <a:pt x="4034" y="817"/>
                  </a:lnTo>
                  <a:lnTo>
                    <a:pt x="4034" y="820"/>
                  </a:lnTo>
                  <a:lnTo>
                    <a:pt x="4036" y="825"/>
                  </a:lnTo>
                  <a:lnTo>
                    <a:pt x="4032" y="825"/>
                  </a:lnTo>
                  <a:lnTo>
                    <a:pt x="4022" y="819"/>
                  </a:lnTo>
                  <a:lnTo>
                    <a:pt x="4010" y="817"/>
                  </a:lnTo>
                  <a:lnTo>
                    <a:pt x="3994" y="817"/>
                  </a:lnTo>
                  <a:lnTo>
                    <a:pt x="3994" y="806"/>
                  </a:lnTo>
                  <a:close/>
                  <a:moveTo>
                    <a:pt x="4312" y="798"/>
                  </a:moveTo>
                  <a:lnTo>
                    <a:pt x="4331" y="798"/>
                  </a:lnTo>
                  <a:lnTo>
                    <a:pt x="4340" y="808"/>
                  </a:lnTo>
                  <a:lnTo>
                    <a:pt x="4347" y="819"/>
                  </a:lnTo>
                  <a:lnTo>
                    <a:pt x="4350" y="832"/>
                  </a:lnTo>
                  <a:lnTo>
                    <a:pt x="4347" y="832"/>
                  </a:lnTo>
                  <a:lnTo>
                    <a:pt x="4338" y="824"/>
                  </a:lnTo>
                  <a:lnTo>
                    <a:pt x="4329" y="815"/>
                  </a:lnTo>
                  <a:lnTo>
                    <a:pt x="4319" y="808"/>
                  </a:lnTo>
                  <a:lnTo>
                    <a:pt x="4312" y="798"/>
                  </a:lnTo>
                  <a:close/>
                  <a:moveTo>
                    <a:pt x="4057" y="777"/>
                  </a:moveTo>
                  <a:lnTo>
                    <a:pt x="4067" y="777"/>
                  </a:lnTo>
                  <a:lnTo>
                    <a:pt x="4081" y="778"/>
                  </a:lnTo>
                  <a:lnTo>
                    <a:pt x="4085" y="791"/>
                  </a:lnTo>
                  <a:lnTo>
                    <a:pt x="4090" y="801"/>
                  </a:lnTo>
                  <a:lnTo>
                    <a:pt x="4097" y="810"/>
                  </a:lnTo>
                  <a:lnTo>
                    <a:pt x="4097" y="813"/>
                  </a:lnTo>
                  <a:lnTo>
                    <a:pt x="4100" y="813"/>
                  </a:lnTo>
                  <a:lnTo>
                    <a:pt x="4100" y="810"/>
                  </a:lnTo>
                  <a:lnTo>
                    <a:pt x="4109" y="801"/>
                  </a:lnTo>
                  <a:lnTo>
                    <a:pt x="4118" y="796"/>
                  </a:lnTo>
                  <a:lnTo>
                    <a:pt x="4130" y="792"/>
                  </a:lnTo>
                  <a:lnTo>
                    <a:pt x="4148" y="791"/>
                  </a:lnTo>
                  <a:lnTo>
                    <a:pt x="4162" y="799"/>
                  </a:lnTo>
                  <a:lnTo>
                    <a:pt x="4179" y="806"/>
                  </a:lnTo>
                  <a:lnTo>
                    <a:pt x="4200" y="813"/>
                  </a:lnTo>
                  <a:lnTo>
                    <a:pt x="4217" y="824"/>
                  </a:lnTo>
                  <a:lnTo>
                    <a:pt x="4231" y="834"/>
                  </a:lnTo>
                  <a:lnTo>
                    <a:pt x="4238" y="848"/>
                  </a:lnTo>
                  <a:lnTo>
                    <a:pt x="4251" y="850"/>
                  </a:lnTo>
                  <a:lnTo>
                    <a:pt x="4259" y="853"/>
                  </a:lnTo>
                  <a:lnTo>
                    <a:pt x="4270" y="855"/>
                  </a:lnTo>
                  <a:lnTo>
                    <a:pt x="4270" y="864"/>
                  </a:lnTo>
                  <a:lnTo>
                    <a:pt x="4268" y="864"/>
                  </a:lnTo>
                  <a:lnTo>
                    <a:pt x="4265" y="866"/>
                  </a:lnTo>
                  <a:lnTo>
                    <a:pt x="4261" y="866"/>
                  </a:lnTo>
                  <a:lnTo>
                    <a:pt x="4259" y="867"/>
                  </a:lnTo>
                  <a:lnTo>
                    <a:pt x="4258" y="869"/>
                  </a:lnTo>
                  <a:lnTo>
                    <a:pt x="4259" y="869"/>
                  </a:lnTo>
                  <a:lnTo>
                    <a:pt x="4263" y="871"/>
                  </a:lnTo>
                  <a:lnTo>
                    <a:pt x="4275" y="888"/>
                  </a:lnTo>
                  <a:lnTo>
                    <a:pt x="4292" y="902"/>
                  </a:lnTo>
                  <a:lnTo>
                    <a:pt x="4312" y="913"/>
                  </a:lnTo>
                  <a:lnTo>
                    <a:pt x="4312" y="921"/>
                  </a:lnTo>
                  <a:lnTo>
                    <a:pt x="4289" y="921"/>
                  </a:lnTo>
                  <a:lnTo>
                    <a:pt x="4286" y="918"/>
                  </a:lnTo>
                  <a:lnTo>
                    <a:pt x="4282" y="916"/>
                  </a:lnTo>
                  <a:lnTo>
                    <a:pt x="4279" y="916"/>
                  </a:lnTo>
                  <a:lnTo>
                    <a:pt x="4275" y="916"/>
                  </a:lnTo>
                  <a:lnTo>
                    <a:pt x="4272" y="915"/>
                  </a:lnTo>
                  <a:lnTo>
                    <a:pt x="4266" y="913"/>
                  </a:lnTo>
                  <a:lnTo>
                    <a:pt x="4261" y="909"/>
                  </a:lnTo>
                  <a:lnTo>
                    <a:pt x="4258" y="906"/>
                  </a:lnTo>
                  <a:lnTo>
                    <a:pt x="4254" y="899"/>
                  </a:lnTo>
                  <a:lnTo>
                    <a:pt x="4251" y="894"/>
                  </a:lnTo>
                  <a:lnTo>
                    <a:pt x="4247" y="890"/>
                  </a:lnTo>
                  <a:lnTo>
                    <a:pt x="4233" y="883"/>
                  </a:lnTo>
                  <a:lnTo>
                    <a:pt x="4223" y="883"/>
                  </a:lnTo>
                  <a:lnTo>
                    <a:pt x="4210" y="887"/>
                  </a:lnTo>
                  <a:lnTo>
                    <a:pt x="4198" y="894"/>
                  </a:lnTo>
                  <a:lnTo>
                    <a:pt x="4186" y="897"/>
                  </a:lnTo>
                  <a:lnTo>
                    <a:pt x="4174" y="890"/>
                  </a:lnTo>
                  <a:lnTo>
                    <a:pt x="4162" y="887"/>
                  </a:lnTo>
                  <a:lnTo>
                    <a:pt x="4149" y="885"/>
                  </a:lnTo>
                  <a:lnTo>
                    <a:pt x="4132" y="887"/>
                  </a:lnTo>
                  <a:lnTo>
                    <a:pt x="4134" y="880"/>
                  </a:lnTo>
                  <a:lnTo>
                    <a:pt x="4135" y="874"/>
                  </a:lnTo>
                  <a:lnTo>
                    <a:pt x="4137" y="871"/>
                  </a:lnTo>
                  <a:lnTo>
                    <a:pt x="4139" y="867"/>
                  </a:lnTo>
                  <a:lnTo>
                    <a:pt x="4141" y="864"/>
                  </a:lnTo>
                  <a:lnTo>
                    <a:pt x="4139" y="860"/>
                  </a:lnTo>
                  <a:lnTo>
                    <a:pt x="4130" y="845"/>
                  </a:lnTo>
                  <a:lnTo>
                    <a:pt x="4118" y="836"/>
                  </a:lnTo>
                  <a:lnTo>
                    <a:pt x="4104" y="832"/>
                  </a:lnTo>
                  <a:lnTo>
                    <a:pt x="4088" y="827"/>
                  </a:lnTo>
                  <a:lnTo>
                    <a:pt x="4073" y="824"/>
                  </a:lnTo>
                  <a:lnTo>
                    <a:pt x="4060" y="817"/>
                  </a:lnTo>
                  <a:lnTo>
                    <a:pt x="4052" y="806"/>
                  </a:lnTo>
                  <a:lnTo>
                    <a:pt x="4055" y="805"/>
                  </a:lnTo>
                  <a:lnTo>
                    <a:pt x="4057" y="805"/>
                  </a:lnTo>
                  <a:lnTo>
                    <a:pt x="4059" y="803"/>
                  </a:lnTo>
                  <a:lnTo>
                    <a:pt x="4059" y="803"/>
                  </a:lnTo>
                  <a:lnTo>
                    <a:pt x="4060" y="801"/>
                  </a:lnTo>
                  <a:lnTo>
                    <a:pt x="4062" y="798"/>
                  </a:lnTo>
                  <a:lnTo>
                    <a:pt x="4052" y="796"/>
                  </a:lnTo>
                  <a:lnTo>
                    <a:pt x="4041" y="791"/>
                  </a:lnTo>
                  <a:lnTo>
                    <a:pt x="4032" y="787"/>
                  </a:lnTo>
                  <a:lnTo>
                    <a:pt x="4032" y="778"/>
                  </a:lnTo>
                  <a:lnTo>
                    <a:pt x="4046" y="777"/>
                  </a:lnTo>
                  <a:lnTo>
                    <a:pt x="4057" y="777"/>
                  </a:lnTo>
                  <a:close/>
                  <a:moveTo>
                    <a:pt x="1543" y="756"/>
                  </a:moveTo>
                  <a:lnTo>
                    <a:pt x="1536" y="768"/>
                  </a:lnTo>
                  <a:lnTo>
                    <a:pt x="1531" y="768"/>
                  </a:lnTo>
                  <a:lnTo>
                    <a:pt x="1531" y="771"/>
                  </a:lnTo>
                  <a:lnTo>
                    <a:pt x="1542" y="775"/>
                  </a:lnTo>
                  <a:lnTo>
                    <a:pt x="1552" y="780"/>
                  </a:lnTo>
                  <a:lnTo>
                    <a:pt x="1559" y="785"/>
                  </a:lnTo>
                  <a:lnTo>
                    <a:pt x="1563" y="787"/>
                  </a:lnTo>
                  <a:lnTo>
                    <a:pt x="1564" y="785"/>
                  </a:lnTo>
                  <a:lnTo>
                    <a:pt x="1564" y="784"/>
                  </a:lnTo>
                  <a:lnTo>
                    <a:pt x="1564" y="784"/>
                  </a:lnTo>
                  <a:lnTo>
                    <a:pt x="1566" y="782"/>
                  </a:lnTo>
                  <a:lnTo>
                    <a:pt x="1566" y="778"/>
                  </a:lnTo>
                  <a:lnTo>
                    <a:pt x="1559" y="778"/>
                  </a:lnTo>
                  <a:lnTo>
                    <a:pt x="1557" y="778"/>
                  </a:lnTo>
                  <a:lnTo>
                    <a:pt x="1556" y="777"/>
                  </a:lnTo>
                  <a:lnTo>
                    <a:pt x="1554" y="777"/>
                  </a:lnTo>
                  <a:lnTo>
                    <a:pt x="1550" y="777"/>
                  </a:lnTo>
                  <a:lnTo>
                    <a:pt x="1547" y="775"/>
                  </a:lnTo>
                  <a:lnTo>
                    <a:pt x="1547" y="756"/>
                  </a:lnTo>
                  <a:lnTo>
                    <a:pt x="1543" y="756"/>
                  </a:lnTo>
                  <a:close/>
                  <a:moveTo>
                    <a:pt x="3952" y="743"/>
                  </a:moveTo>
                  <a:lnTo>
                    <a:pt x="3954" y="743"/>
                  </a:lnTo>
                  <a:lnTo>
                    <a:pt x="3954" y="745"/>
                  </a:lnTo>
                  <a:lnTo>
                    <a:pt x="3954" y="747"/>
                  </a:lnTo>
                  <a:lnTo>
                    <a:pt x="3956" y="747"/>
                  </a:lnTo>
                  <a:lnTo>
                    <a:pt x="3956" y="749"/>
                  </a:lnTo>
                  <a:lnTo>
                    <a:pt x="3959" y="749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6" y="750"/>
                  </a:lnTo>
                  <a:lnTo>
                    <a:pt x="3956" y="752"/>
                  </a:lnTo>
                  <a:lnTo>
                    <a:pt x="3950" y="757"/>
                  </a:lnTo>
                  <a:lnTo>
                    <a:pt x="3945" y="763"/>
                  </a:lnTo>
                  <a:lnTo>
                    <a:pt x="3940" y="768"/>
                  </a:lnTo>
                  <a:lnTo>
                    <a:pt x="3921" y="766"/>
                  </a:lnTo>
                  <a:lnTo>
                    <a:pt x="3905" y="766"/>
                  </a:lnTo>
                  <a:lnTo>
                    <a:pt x="3886" y="768"/>
                  </a:lnTo>
                  <a:lnTo>
                    <a:pt x="3886" y="778"/>
                  </a:lnTo>
                  <a:lnTo>
                    <a:pt x="3889" y="780"/>
                  </a:lnTo>
                  <a:lnTo>
                    <a:pt x="3889" y="782"/>
                  </a:lnTo>
                  <a:lnTo>
                    <a:pt x="3891" y="784"/>
                  </a:lnTo>
                  <a:lnTo>
                    <a:pt x="3893" y="787"/>
                  </a:lnTo>
                  <a:lnTo>
                    <a:pt x="3912" y="780"/>
                  </a:lnTo>
                  <a:lnTo>
                    <a:pt x="3931" y="775"/>
                  </a:lnTo>
                  <a:lnTo>
                    <a:pt x="3931" y="784"/>
                  </a:lnTo>
                  <a:lnTo>
                    <a:pt x="3928" y="784"/>
                  </a:lnTo>
                  <a:lnTo>
                    <a:pt x="3922" y="787"/>
                  </a:lnTo>
                  <a:lnTo>
                    <a:pt x="3915" y="791"/>
                  </a:lnTo>
                  <a:lnTo>
                    <a:pt x="3908" y="794"/>
                  </a:lnTo>
                  <a:lnTo>
                    <a:pt x="3914" y="806"/>
                  </a:lnTo>
                  <a:lnTo>
                    <a:pt x="3921" y="817"/>
                  </a:lnTo>
                  <a:lnTo>
                    <a:pt x="3924" y="827"/>
                  </a:lnTo>
                  <a:lnTo>
                    <a:pt x="3928" y="845"/>
                  </a:lnTo>
                  <a:lnTo>
                    <a:pt x="3924" y="845"/>
                  </a:lnTo>
                  <a:lnTo>
                    <a:pt x="3924" y="848"/>
                  </a:lnTo>
                  <a:lnTo>
                    <a:pt x="3921" y="846"/>
                  </a:lnTo>
                  <a:lnTo>
                    <a:pt x="3919" y="846"/>
                  </a:lnTo>
                  <a:lnTo>
                    <a:pt x="3919" y="846"/>
                  </a:lnTo>
                  <a:lnTo>
                    <a:pt x="3919" y="845"/>
                  </a:lnTo>
                  <a:lnTo>
                    <a:pt x="3917" y="845"/>
                  </a:lnTo>
                  <a:lnTo>
                    <a:pt x="3907" y="834"/>
                  </a:lnTo>
                  <a:lnTo>
                    <a:pt x="3898" y="822"/>
                  </a:lnTo>
                  <a:lnTo>
                    <a:pt x="3889" y="810"/>
                  </a:lnTo>
                  <a:lnTo>
                    <a:pt x="3889" y="848"/>
                  </a:lnTo>
                  <a:lnTo>
                    <a:pt x="3874" y="848"/>
                  </a:lnTo>
                  <a:lnTo>
                    <a:pt x="3874" y="846"/>
                  </a:lnTo>
                  <a:lnTo>
                    <a:pt x="3872" y="846"/>
                  </a:lnTo>
                  <a:lnTo>
                    <a:pt x="3872" y="846"/>
                  </a:lnTo>
                  <a:lnTo>
                    <a:pt x="3872" y="846"/>
                  </a:lnTo>
                  <a:lnTo>
                    <a:pt x="3872" y="845"/>
                  </a:lnTo>
                  <a:lnTo>
                    <a:pt x="3870" y="845"/>
                  </a:lnTo>
                  <a:lnTo>
                    <a:pt x="3872" y="832"/>
                  </a:lnTo>
                  <a:lnTo>
                    <a:pt x="3870" y="825"/>
                  </a:lnTo>
                  <a:lnTo>
                    <a:pt x="3867" y="819"/>
                  </a:lnTo>
                  <a:lnTo>
                    <a:pt x="3863" y="810"/>
                  </a:lnTo>
                  <a:lnTo>
                    <a:pt x="3863" y="801"/>
                  </a:lnTo>
                  <a:lnTo>
                    <a:pt x="3868" y="791"/>
                  </a:lnTo>
                  <a:lnTo>
                    <a:pt x="3875" y="777"/>
                  </a:lnTo>
                  <a:lnTo>
                    <a:pt x="3882" y="764"/>
                  </a:lnTo>
                  <a:lnTo>
                    <a:pt x="3889" y="754"/>
                  </a:lnTo>
                  <a:lnTo>
                    <a:pt x="3893" y="749"/>
                  </a:lnTo>
                  <a:lnTo>
                    <a:pt x="3910" y="754"/>
                  </a:lnTo>
                  <a:lnTo>
                    <a:pt x="3921" y="754"/>
                  </a:lnTo>
                  <a:lnTo>
                    <a:pt x="3929" y="752"/>
                  </a:lnTo>
                  <a:lnTo>
                    <a:pt x="3940" y="749"/>
                  </a:lnTo>
                  <a:lnTo>
                    <a:pt x="3950" y="743"/>
                  </a:lnTo>
                  <a:lnTo>
                    <a:pt x="3952" y="743"/>
                  </a:lnTo>
                  <a:close/>
                  <a:moveTo>
                    <a:pt x="3989" y="740"/>
                  </a:moveTo>
                  <a:lnTo>
                    <a:pt x="3996" y="743"/>
                  </a:lnTo>
                  <a:lnTo>
                    <a:pt x="3999" y="745"/>
                  </a:lnTo>
                  <a:lnTo>
                    <a:pt x="4003" y="749"/>
                  </a:lnTo>
                  <a:lnTo>
                    <a:pt x="4004" y="752"/>
                  </a:lnTo>
                  <a:lnTo>
                    <a:pt x="4004" y="759"/>
                  </a:lnTo>
                  <a:lnTo>
                    <a:pt x="4004" y="768"/>
                  </a:lnTo>
                  <a:lnTo>
                    <a:pt x="4001" y="770"/>
                  </a:lnTo>
                  <a:lnTo>
                    <a:pt x="3999" y="771"/>
                  </a:lnTo>
                  <a:lnTo>
                    <a:pt x="3999" y="773"/>
                  </a:lnTo>
                  <a:lnTo>
                    <a:pt x="3999" y="775"/>
                  </a:lnTo>
                  <a:lnTo>
                    <a:pt x="3999" y="777"/>
                  </a:lnTo>
                  <a:lnTo>
                    <a:pt x="3999" y="778"/>
                  </a:lnTo>
                  <a:lnTo>
                    <a:pt x="3998" y="780"/>
                  </a:lnTo>
                  <a:lnTo>
                    <a:pt x="3994" y="784"/>
                  </a:lnTo>
                  <a:lnTo>
                    <a:pt x="3994" y="775"/>
                  </a:lnTo>
                  <a:lnTo>
                    <a:pt x="3987" y="764"/>
                  </a:lnTo>
                  <a:lnTo>
                    <a:pt x="3987" y="752"/>
                  </a:lnTo>
                  <a:lnTo>
                    <a:pt x="3989" y="740"/>
                  </a:lnTo>
                  <a:close/>
                  <a:moveTo>
                    <a:pt x="3533" y="691"/>
                  </a:moveTo>
                  <a:lnTo>
                    <a:pt x="3566" y="695"/>
                  </a:lnTo>
                  <a:lnTo>
                    <a:pt x="3579" y="710"/>
                  </a:lnTo>
                  <a:lnTo>
                    <a:pt x="3593" y="719"/>
                  </a:lnTo>
                  <a:lnTo>
                    <a:pt x="3607" y="728"/>
                  </a:lnTo>
                  <a:lnTo>
                    <a:pt x="3624" y="736"/>
                  </a:lnTo>
                  <a:lnTo>
                    <a:pt x="3629" y="740"/>
                  </a:lnTo>
                  <a:lnTo>
                    <a:pt x="3629" y="742"/>
                  </a:lnTo>
                  <a:lnTo>
                    <a:pt x="3631" y="742"/>
                  </a:lnTo>
                  <a:lnTo>
                    <a:pt x="3638" y="749"/>
                  </a:lnTo>
                  <a:lnTo>
                    <a:pt x="3650" y="763"/>
                  </a:lnTo>
                  <a:lnTo>
                    <a:pt x="3661" y="778"/>
                  </a:lnTo>
                  <a:lnTo>
                    <a:pt x="3673" y="796"/>
                  </a:lnTo>
                  <a:lnTo>
                    <a:pt x="3690" y="810"/>
                  </a:lnTo>
                  <a:lnTo>
                    <a:pt x="3687" y="827"/>
                  </a:lnTo>
                  <a:lnTo>
                    <a:pt x="3687" y="848"/>
                  </a:lnTo>
                  <a:lnTo>
                    <a:pt x="3701" y="850"/>
                  </a:lnTo>
                  <a:lnTo>
                    <a:pt x="3710" y="853"/>
                  </a:lnTo>
                  <a:lnTo>
                    <a:pt x="3716" y="859"/>
                  </a:lnTo>
                  <a:lnTo>
                    <a:pt x="3725" y="864"/>
                  </a:lnTo>
                  <a:lnTo>
                    <a:pt x="3736" y="864"/>
                  </a:lnTo>
                  <a:lnTo>
                    <a:pt x="3744" y="860"/>
                  </a:lnTo>
                  <a:lnTo>
                    <a:pt x="3751" y="857"/>
                  </a:lnTo>
                  <a:lnTo>
                    <a:pt x="3758" y="855"/>
                  </a:lnTo>
                  <a:lnTo>
                    <a:pt x="3774" y="860"/>
                  </a:lnTo>
                  <a:lnTo>
                    <a:pt x="3792" y="867"/>
                  </a:lnTo>
                  <a:lnTo>
                    <a:pt x="3809" y="876"/>
                  </a:lnTo>
                  <a:lnTo>
                    <a:pt x="3825" y="883"/>
                  </a:lnTo>
                  <a:lnTo>
                    <a:pt x="3823" y="883"/>
                  </a:lnTo>
                  <a:lnTo>
                    <a:pt x="3821" y="885"/>
                  </a:lnTo>
                  <a:lnTo>
                    <a:pt x="3821" y="885"/>
                  </a:lnTo>
                  <a:lnTo>
                    <a:pt x="3819" y="885"/>
                  </a:lnTo>
                  <a:lnTo>
                    <a:pt x="3816" y="887"/>
                  </a:lnTo>
                  <a:lnTo>
                    <a:pt x="3806" y="890"/>
                  </a:lnTo>
                  <a:lnTo>
                    <a:pt x="3786" y="890"/>
                  </a:lnTo>
                  <a:lnTo>
                    <a:pt x="3764" y="887"/>
                  </a:lnTo>
                  <a:lnTo>
                    <a:pt x="3741" y="881"/>
                  </a:lnTo>
                  <a:lnTo>
                    <a:pt x="3716" y="876"/>
                  </a:lnTo>
                  <a:lnTo>
                    <a:pt x="3697" y="871"/>
                  </a:lnTo>
                  <a:lnTo>
                    <a:pt x="3682" y="864"/>
                  </a:lnTo>
                  <a:lnTo>
                    <a:pt x="3675" y="860"/>
                  </a:lnTo>
                  <a:lnTo>
                    <a:pt x="3678" y="857"/>
                  </a:lnTo>
                  <a:lnTo>
                    <a:pt x="3678" y="857"/>
                  </a:lnTo>
                  <a:lnTo>
                    <a:pt x="3680" y="855"/>
                  </a:lnTo>
                  <a:lnTo>
                    <a:pt x="3682" y="852"/>
                  </a:lnTo>
                  <a:lnTo>
                    <a:pt x="3661" y="846"/>
                  </a:lnTo>
                  <a:lnTo>
                    <a:pt x="3643" y="836"/>
                  </a:lnTo>
                  <a:lnTo>
                    <a:pt x="3627" y="820"/>
                  </a:lnTo>
                  <a:lnTo>
                    <a:pt x="3615" y="803"/>
                  </a:lnTo>
                  <a:lnTo>
                    <a:pt x="3603" y="784"/>
                  </a:lnTo>
                  <a:lnTo>
                    <a:pt x="3593" y="764"/>
                  </a:lnTo>
                  <a:lnTo>
                    <a:pt x="3582" y="749"/>
                  </a:lnTo>
                  <a:lnTo>
                    <a:pt x="3572" y="736"/>
                  </a:lnTo>
                  <a:lnTo>
                    <a:pt x="3561" y="728"/>
                  </a:lnTo>
                  <a:lnTo>
                    <a:pt x="3549" y="717"/>
                  </a:lnTo>
                  <a:lnTo>
                    <a:pt x="3538" y="707"/>
                  </a:lnTo>
                  <a:lnTo>
                    <a:pt x="3533" y="691"/>
                  </a:lnTo>
                  <a:close/>
                  <a:moveTo>
                    <a:pt x="3832" y="672"/>
                  </a:moveTo>
                  <a:lnTo>
                    <a:pt x="3842" y="675"/>
                  </a:lnTo>
                  <a:lnTo>
                    <a:pt x="3854" y="682"/>
                  </a:lnTo>
                  <a:lnTo>
                    <a:pt x="3865" y="693"/>
                  </a:lnTo>
                  <a:lnTo>
                    <a:pt x="3870" y="702"/>
                  </a:lnTo>
                  <a:lnTo>
                    <a:pt x="3865" y="705"/>
                  </a:lnTo>
                  <a:lnTo>
                    <a:pt x="3860" y="710"/>
                  </a:lnTo>
                  <a:lnTo>
                    <a:pt x="3854" y="714"/>
                  </a:lnTo>
                  <a:lnTo>
                    <a:pt x="3847" y="717"/>
                  </a:lnTo>
                  <a:lnTo>
                    <a:pt x="3853" y="733"/>
                  </a:lnTo>
                  <a:lnTo>
                    <a:pt x="3860" y="745"/>
                  </a:lnTo>
                  <a:lnTo>
                    <a:pt x="3867" y="759"/>
                  </a:lnTo>
                  <a:lnTo>
                    <a:pt x="3861" y="761"/>
                  </a:lnTo>
                  <a:lnTo>
                    <a:pt x="3858" y="761"/>
                  </a:lnTo>
                  <a:lnTo>
                    <a:pt x="3856" y="761"/>
                  </a:lnTo>
                  <a:lnTo>
                    <a:pt x="3856" y="761"/>
                  </a:lnTo>
                  <a:lnTo>
                    <a:pt x="3854" y="763"/>
                  </a:lnTo>
                  <a:lnTo>
                    <a:pt x="3853" y="764"/>
                  </a:lnTo>
                  <a:lnTo>
                    <a:pt x="3851" y="768"/>
                  </a:lnTo>
                  <a:lnTo>
                    <a:pt x="3842" y="784"/>
                  </a:lnTo>
                  <a:lnTo>
                    <a:pt x="3837" y="803"/>
                  </a:lnTo>
                  <a:lnTo>
                    <a:pt x="3828" y="820"/>
                  </a:lnTo>
                  <a:lnTo>
                    <a:pt x="3823" y="824"/>
                  </a:lnTo>
                  <a:lnTo>
                    <a:pt x="3818" y="824"/>
                  </a:lnTo>
                  <a:lnTo>
                    <a:pt x="3812" y="825"/>
                  </a:lnTo>
                  <a:lnTo>
                    <a:pt x="3806" y="825"/>
                  </a:lnTo>
                  <a:lnTo>
                    <a:pt x="3795" y="819"/>
                  </a:lnTo>
                  <a:lnTo>
                    <a:pt x="3785" y="817"/>
                  </a:lnTo>
                  <a:lnTo>
                    <a:pt x="3772" y="817"/>
                  </a:lnTo>
                  <a:lnTo>
                    <a:pt x="3760" y="815"/>
                  </a:lnTo>
                  <a:lnTo>
                    <a:pt x="3748" y="810"/>
                  </a:lnTo>
                  <a:lnTo>
                    <a:pt x="3736" y="794"/>
                  </a:lnTo>
                  <a:lnTo>
                    <a:pt x="3727" y="773"/>
                  </a:lnTo>
                  <a:lnTo>
                    <a:pt x="3725" y="749"/>
                  </a:lnTo>
                  <a:lnTo>
                    <a:pt x="3734" y="745"/>
                  </a:lnTo>
                  <a:lnTo>
                    <a:pt x="3741" y="745"/>
                  </a:lnTo>
                  <a:lnTo>
                    <a:pt x="3748" y="747"/>
                  </a:lnTo>
                  <a:lnTo>
                    <a:pt x="3755" y="743"/>
                  </a:lnTo>
                  <a:lnTo>
                    <a:pt x="3764" y="729"/>
                  </a:lnTo>
                  <a:lnTo>
                    <a:pt x="3786" y="726"/>
                  </a:lnTo>
                  <a:lnTo>
                    <a:pt x="3790" y="723"/>
                  </a:lnTo>
                  <a:lnTo>
                    <a:pt x="3793" y="719"/>
                  </a:lnTo>
                  <a:lnTo>
                    <a:pt x="3793" y="717"/>
                  </a:lnTo>
                  <a:lnTo>
                    <a:pt x="3795" y="716"/>
                  </a:lnTo>
                  <a:lnTo>
                    <a:pt x="3795" y="714"/>
                  </a:lnTo>
                  <a:lnTo>
                    <a:pt x="3795" y="712"/>
                  </a:lnTo>
                  <a:lnTo>
                    <a:pt x="3797" y="710"/>
                  </a:lnTo>
                  <a:lnTo>
                    <a:pt x="3797" y="710"/>
                  </a:lnTo>
                  <a:lnTo>
                    <a:pt x="3800" y="710"/>
                  </a:lnTo>
                  <a:lnTo>
                    <a:pt x="3806" y="710"/>
                  </a:lnTo>
                  <a:lnTo>
                    <a:pt x="3812" y="710"/>
                  </a:lnTo>
                  <a:lnTo>
                    <a:pt x="3816" y="698"/>
                  </a:lnTo>
                  <a:lnTo>
                    <a:pt x="3821" y="689"/>
                  </a:lnTo>
                  <a:lnTo>
                    <a:pt x="3826" y="681"/>
                  </a:lnTo>
                  <a:lnTo>
                    <a:pt x="3832" y="672"/>
                  </a:lnTo>
                  <a:close/>
                  <a:moveTo>
                    <a:pt x="3329" y="649"/>
                  </a:moveTo>
                  <a:lnTo>
                    <a:pt x="3339" y="656"/>
                  </a:lnTo>
                  <a:lnTo>
                    <a:pt x="3345" y="668"/>
                  </a:lnTo>
                  <a:lnTo>
                    <a:pt x="3345" y="686"/>
                  </a:lnTo>
                  <a:lnTo>
                    <a:pt x="3345" y="688"/>
                  </a:lnTo>
                  <a:lnTo>
                    <a:pt x="3346" y="688"/>
                  </a:lnTo>
                  <a:lnTo>
                    <a:pt x="3348" y="689"/>
                  </a:lnTo>
                  <a:lnTo>
                    <a:pt x="3348" y="689"/>
                  </a:lnTo>
                  <a:lnTo>
                    <a:pt x="3348" y="691"/>
                  </a:lnTo>
                  <a:lnTo>
                    <a:pt x="3348" y="695"/>
                  </a:lnTo>
                  <a:lnTo>
                    <a:pt x="3345" y="695"/>
                  </a:lnTo>
                  <a:lnTo>
                    <a:pt x="3341" y="696"/>
                  </a:lnTo>
                  <a:lnTo>
                    <a:pt x="3339" y="700"/>
                  </a:lnTo>
                  <a:lnTo>
                    <a:pt x="3336" y="702"/>
                  </a:lnTo>
                  <a:lnTo>
                    <a:pt x="3334" y="702"/>
                  </a:lnTo>
                  <a:lnTo>
                    <a:pt x="3332" y="700"/>
                  </a:lnTo>
                  <a:lnTo>
                    <a:pt x="3331" y="700"/>
                  </a:lnTo>
                  <a:lnTo>
                    <a:pt x="3331" y="700"/>
                  </a:lnTo>
                  <a:lnTo>
                    <a:pt x="3329" y="698"/>
                  </a:lnTo>
                  <a:lnTo>
                    <a:pt x="3322" y="684"/>
                  </a:lnTo>
                  <a:lnTo>
                    <a:pt x="3322" y="663"/>
                  </a:lnTo>
                  <a:lnTo>
                    <a:pt x="3324" y="660"/>
                  </a:lnTo>
                  <a:lnTo>
                    <a:pt x="3326" y="658"/>
                  </a:lnTo>
                  <a:lnTo>
                    <a:pt x="3327" y="654"/>
                  </a:lnTo>
                  <a:lnTo>
                    <a:pt x="3329" y="649"/>
                  </a:lnTo>
                  <a:close/>
                  <a:moveTo>
                    <a:pt x="3956" y="628"/>
                  </a:moveTo>
                  <a:lnTo>
                    <a:pt x="3964" y="637"/>
                  </a:lnTo>
                  <a:lnTo>
                    <a:pt x="3970" y="647"/>
                  </a:lnTo>
                  <a:lnTo>
                    <a:pt x="3970" y="663"/>
                  </a:lnTo>
                  <a:lnTo>
                    <a:pt x="3971" y="667"/>
                  </a:lnTo>
                  <a:lnTo>
                    <a:pt x="3973" y="667"/>
                  </a:lnTo>
                  <a:lnTo>
                    <a:pt x="3973" y="668"/>
                  </a:lnTo>
                  <a:lnTo>
                    <a:pt x="3973" y="668"/>
                  </a:lnTo>
                  <a:lnTo>
                    <a:pt x="3971" y="668"/>
                  </a:lnTo>
                  <a:lnTo>
                    <a:pt x="3970" y="672"/>
                  </a:lnTo>
                  <a:lnTo>
                    <a:pt x="3970" y="675"/>
                  </a:lnTo>
                  <a:lnTo>
                    <a:pt x="3968" y="675"/>
                  </a:lnTo>
                  <a:lnTo>
                    <a:pt x="3968" y="677"/>
                  </a:lnTo>
                  <a:lnTo>
                    <a:pt x="3968" y="677"/>
                  </a:lnTo>
                  <a:lnTo>
                    <a:pt x="3968" y="677"/>
                  </a:lnTo>
                  <a:lnTo>
                    <a:pt x="3966" y="677"/>
                  </a:lnTo>
                  <a:lnTo>
                    <a:pt x="3963" y="679"/>
                  </a:lnTo>
                  <a:lnTo>
                    <a:pt x="3961" y="675"/>
                  </a:lnTo>
                  <a:lnTo>
                    <a:pt x="3961" y="674"/>
                  </a:lnTo>
                  <a:lnTo>
                    <a:pt x="3961" y="674"/>
                  </a:lnTo>
                  <a:lnTo>
                    <a:pt x="3961" y="674"/>
                  </a:lnTo>
                  <a:lnTo>
                    <a:pt x="3959" y="674"/>
                  </a:lnTo>
                  <a:lnTo>
                    <a:pt x="3957" y="674"/>
                  </a:lnTo>
                  <a:lnTo>
                    <a:pt x="3956" y="672"/>
                  </a:lnTo>
                  <a:lnTo>
                    <a:pt x="3956" y="675"/>
                  </a:lnTo>
                  <a:lnTo>
                    <a:pt x="3957" y="677"/>
                  </a:lnTo>
                  <a:lnTo>
                    <a:pt x="3959" y="679"/>
                  </a:lnTo>
                  <a:lnTo>
                    <a:pt x="3961" y="681"/>
                  </a:lnTo>
                  <a:lnTo>
                    <a:pt x="3961" y="681"/>
                  </a:lnTo>
                  <a:lnTo>
                    <a:pt x="3959" y="682"/>
                  </a:lnTo>
                  <a:lnTo>
                    <a:pt x="3959" y="684"/>
                  </a:lnTo>
                  <a:lnTo>
                    <a:pt x="3959" y="686"/>
                  </a:lnTo>
                  <a:lnTo>
                    <a:pt x="3959" y="691"/>
                  </a:lnTo>
                  <a:lnTo>
                    <a:pt x="3950" y="691"/>
                  </a:lnTo>
                  <a:lnTo>
                    <a:pt x="3950" y="686"/>
                  </a:lnTo>
                  <a:lnTo>
                    <a:pt x="3945" y="684"/>
                  </a:lnTo>
                  <a:lnTo>
                    <a:pt x="3940" y="681"/>
                  </a:lnTo>
                  <a:lnTo>
                    <a:pt x="3938" y="677"/>
                  </a:lnTo>
                  <a:lnTo>
                    <a:pt x="3936" y="672"/>
                  </a:lnTo>
                  <a:lnTo>
                    <a:pt x="3935" y="667"/>
                  </a:lnTo>
                  <a:lnTo>
                    <a:pt x="3931" y="660"/>
                  </a:lnTo>
                  <a:lnTo>
                    <a:pt x="3926" y="663"/>
                  </a:lnTo>
                  <a:lnTo>
                    <a:pt x="3919" y="667"/>
                  </a:lnTo>
                  <a:lnTo>
                    <a:pt x="3912" y="668"/>
                  </a:lnTo>
                  <a:lnTo>
                    <a:pt x="3905" y="672"/>
                  </a:lnTo>
                  <a:lnTo>
                    <a:pt x="3905" y="663"/>
                  </a:lnTo>
                  <a:lnTo>
                    <a:pt x="3907" y="661"/>
                  </a:lnTo>
                  <a:lnTo>
                    <a:pt x="3907" y="661"/>
                  </a:lnTo>
                  <a:lnTo>
                    <a:pt x="3907" y="660"/>
                  </a:lnTo>
                  <a:lnTo>
                    <a:pt x="3908" y="660"/>
                  </a:lnTo>
                  <a:lnTo>
                    <a:pt x="3908" y="656"/>
                  </a:lnTo>
                  <a:lnTo>
                    <a:pt x="3922" y="651"/>
                  </a:lnTo>
                  <a:lnTo>
                    <a:pt x="3935" y="647"/>
                  </a:lnTo>
                  <a:lnTo>
                    <a:pt x="3947" y="640"/>
                  </a:lnTo>
                  <a:lnTo>
                    <a:pt x="3956" y="628"/>
                  </a:lnTo>
                  <a:close/>
                  <a:moveTo>
                    <a:pt x="1243" y="628"/>
                  </a:moveTo>
                  <a:lnTo>
                    <a:pt x="1245" y="633"/>
                  </a:lnTo>
                  <a:lnTo>
                    <a:pt x="1245" y="635"/>
                  </a:lnTo>
                  <a:lnTo>
                    <a:pt x="1245" y="637"/>
                  </a:lnTo>
                  <a:lnTo>
                    <a:pt x="1245" y="637"/>
                  </a:lnTo>
                  <a:lnTo>
                    <a:pt x="1247" y="639"/>
                  </a:lnTo>
                  <a:lnTo>
                    <a:pt x="1248" y="639"/>
                  </a:lnTo>
                  <a:lnTo>
                    <a:pt x="1252" y="640"/>
                  </a:lnTo>
                  <a:lnTo>
                    <a:pt x="1252" y="633"/>
                  </a:lnTo>
                  <a:lnTo>
                    <a:pt x="1243" y="628"/>
                  </a:lnTo>
                  <a:close/>
                  <a:moveTo>
                    <a:pt x="3870" y="609"/>
                  </a:moveTo>
                  <a:lnTo>
                    <a:pt x="3874" y="613"/>
                  </a:lnTo>
                  <a:lnTo>
                    <a:pt x="3875" y="613"/>
                  </a:lnTo>
                  <a:lnTo>
                    <a:pt x="3877" y="613"/>
                  </a:lnTo>
                  <a:lnTo>
                    <a:pt x="3877" y="614"/>
                  </a:lnTo>
                  <a:lnTo>
                    <a:pt x="3877" y="614"/>
                  </a:lnTo>
                  <a:lnTo>
                    <a:pt x="3877" y="618"/>
                  </a:lnTo>
                  <a:lnTo>
                    <a:pt x="3879" y="621"/>
                  </a:lnTo>
                  <a:lnTo>
                    <a:pt x="3868" y="630"/>
                  </a:lnTo>
                  <a:lnTo>
                    <a:pt x="3861" y="639"/>
                  </a:lnTo>
                  <a:lnTo>
                    <a:pt x="3853" y="646"/>
                  </a:lnTo>
                  <a:lnTo>
                    <a:pt x="3840" y="653"/>
                  </a:lnTo>
                  <a:lnTo>
                    <a:pt x="3840" y="649"/>
                  </a:lnTo>
                  <a:lnTo>
                    <a:pt x="3851" y="637"/>
                  </a:lnTo>
                  <a:lnTo>
                    <a:pt x="3863" y="625"/>
                  </a:lnTo>
                  <a:lnTo>
                    <a:pt x="3870" y="609"/>
                  </a:lnTo>
                  <a:close/>
                  <a:moveTo>
                    <a:pt x="1371" y="517"/>
                  </a:moveTo>
                  <a:lnTo>
                    <a:pt x="1378" y="518"/>
                  </a:lnTo>
                  <a:lnTo>
                    <a:pt x="1386" y="522"/>
                  </a:lnTo>
                  <a:lnTo>
                    <a:pt x="1383" y="524"/>
                  </a:lnTo>
                  <a:lnTo>
                    <a:pt x="1381" y="527"/>
                  </a:lnTo>
                  <a:lnTo>
                    <a:pt x="1378" y="529"/>
                  </a:lnTo>
                  <a:lnTo>
                    <a:pt x="1372" y="529"/>
                  </a:lnTo>
                  <a:lnTo>
                    <a:pt x="1367" y="527"/>
                  </a:lnTo>
                  <a:lnTo>
                    <a:pt x="1362" y="527"/>
                  </a:lnTo>
                  <a:lnTo>
                    <a:pt x="1357" y="527"/>
                  </a:lnTo>
                  <a:lnTo>
                    <a:pt x="1351" y="529"/>
                  </a:lnTo>
                  <a:lnTo>
                    <a:pt x="1351" y="518"/>
                  </a:lnTo>
                  <a:lnTo>
                    <a:pt x="1364" y="517"/>
                  </a:lnTo>
                  <a:lnTo>
                    <a:pt x="1371" y="517"/>
                  </a:lnTo>
                  <a:close/>
                  <a:moveTo>
                    <a:pt x="3912" y="506"/>
                  </a:moveTo>
                  <a:lnTo>
                    <a:pt x="3912" y="524"/>
                  </a:lnTo>
                  <a:lnTo>
                    <a:pt x="3910" y="536"/>
                  </a:lnTo>
                  <a:lnTo>
                    <a:pt x="3907" y="546"/>
                  </a:lnTo>
                  <a:lnTo>
                    <a:pt x="3905" y="564"/>
                  </a:lnTo>
                  <a:lnTo>
                    <a:pt x="3908" y="564"/>
                  </a:lnTo>
                  <a:lnTo>
                    <a:pt x="3908" y="567"/>
                  </a:lnTo>
                  <a:lnTo>
                    <a:pt x="3915" y="567"/>
                  </a:lnTo>
                  <a:lnTo>
                    <a:pt x="3919" y="567"/>
                  </a:lnTo>
                  <a:lnTo>
                    <a:pt x="3922" y="567"/>
                  </a:lnTo>
                  <a:lnTo>
                    <a:pt x="3926" y="569"/>
                  </a:lnTo>
                  <a:lnTo>
                    <a:pt x="3929" y="571"/>
                  </a:lnTo>
                  <a:lnTo>
                    <a:pt x="3936" y="572"/>
                  </a:lnTo>
                  <a:lnTo>
                    <a:pt x="3940" y="585"/>
                  </a:lnTo>
                  <a:lnTo>
                    <a:pt x="3947" y="593"/>
                  </a:lnTo>
                  <a:lnTo>
                    <a:pt x="3956" y="602"/>
                  </a:lnTo>
                  <a:lnTo>
                    <a:pt x="3963" y="614"/>
                  </a:lnTo>
                  <a:lnTo>
                    <a:pt x="3957" y="616"/>
                  </a:lnTo>
                  <a:lnTo>
                    <a:pt x="3954" y="618"/>
                  </a:lnTo>
                  <a:lnTo>
                    <a:pt x="3952" y="618"/>
                  </a:lnTo>
                  <a:lnTo>
                    <a:pt x="3952" y="620"/>
                  </a:lnTo>
                  <a:lnTo>
                    <a:pt x="3952" y="621"/>
                  </a:lnTo>
                  <a:lnTo>
                    <a:pt x="3952" y="621"/>
                  </a:lnTo>
                  <a:lnTo>
                    <a:pt x="3952" y="623"/>
                  </a:lnTo>
                  <a:lnTo>
                    <a:pt x="3949" y="623"/>
                  </a:lnTo>
                  <a:lnTo>
                    <a:pt x="3943" y="625"/>
                  </a:lnTo>
                  <a:lnTo>
                    <a:pt x="3942" y="621"/>
                  </a:lnTo>
                  <a:lnTo>
                    <a:pt x="3942" y="621"/>
                  </a:lnTo>
                  <a:lnTo>
                    <a:pt x="3942" y="620"/>
                  </a:lnTo>
                  <a:lnTo>
                    <a:pt x="3942" y="620"/>
                  </a:lnTo>
                  <a:lnTo>
                    <a:pt x="3940" y="620"/>
                  </a:lnTo>
                  <a:lnTo>
                    <a:pt x="3938" y="620"/>
                  </a:lnTo>
                  <a:lnTo>
                    <a:pt x="3936" y="618"/>
                  </a:lnTo>
                  <a:lnTo>
                    <a:pt x="3933" y="625"/>
                  </a:lnTo>
                  <a:lnTo>
                    <a:pt x="3931" y="630"/>
                  </a:lnTo>
                  <a:lnTo>
                    <a:pt x="3928" y="635"/>
                  </a:lnTo>
                  <a:lnTo>
                    <a:pt x="3922" y="637"/>
                  </a:lnTo>
                  <a:lnTo>
                    <a:pt x="3917" y="640"/>
                  </a:lnTo>
                  <a:lnTo>
                    <a:pt x="3917" y="637"/>
                  </a:lnTo>
                  <a:lnTo>
                    <a:pt x="3914" y="633"/>
                  </a:lnTo>
                  <a:lnTo>
                    <a:pt x="3914" y="630"/>
                  </a:lnTo>
                  <a:lnTo>
                    <a:pt x="3914" y="628"/>
                  </a:lnTo>
                  <a:lnTo>
                    <a:pt x="3914" y="627"/>
                  </a:lnTo>
                  <a:lnTo>
                    <a:pt x="3914" y="627"/>
                  </a:lnTo>
                  <a:lnTo>
                    <a:pt x="3914" y="625"/>
                  </a:lnTo>
                  <a:lnTo>
                    <a:pt x="3912" y="623"/>
                  </a:lnTo>
                  <a:lnTo>
                    <a:pt x="3910" y="623"/>
                  </a:lnTo>
                  <a:lnTo>
                    <a:pt x="3905" y="621"/>
                  </a:lnTo>
                  <a:lnTo>
                    <a:pt x="3905" y="616"/>
                  </a:lnTo>
                  <a:lnTo>
                    <a:pt x="3905" y="611"/>
                  </a:lnTo>
                  <a:lnTo>
                    <a:pt x="3907" y="607"/>
                  </a:lnTo>
                  <a:lnTo>
                    <a:pt x="3907" y="606"/>
                  </a:lnTo>
                  <a:lnTo>
                    <a:pt x="3908" y="604"/>
                  </a:lnTo>
                  <a:lnTo>
                    <a:pt x="3912" y="604"/>
                  </a:lnTo>
                  <a:lnTo>
                    <a:pt x="3917" y="602"/>
                  </a:lnTo>
                  <a:lnTo>
                    <a:pt x="3924" y="602"/>
                  </a:lnTo>
                  <a:lnTo>
                    <a:pt x="3924" y="614"/>
                  </a:lnTo>
                  <a:lnTo>
                    <a:pt x="3936" y="614"/>
                  </a:lnTo>
                  <a:lnTo>
                    <a:pt x="3936" y="611"/>
                  </a:lnTo>
                  <a:lnTo>
                    <a:pt x="3938" y="607"/>
                  </a:lnTo>
                  <a:lnTo>
                    <a:pt x="3940" y="606"/>
                  </a:lnTo>
                  <a:lnTo>
                    <a:pt x="3940" y="604"/>
                  </a:lnTo>
                  <a:lnTo>
                    <a:pt x="3942" y="602"/>
                  </a:lnTo>
                  <a:lnTo>
                    <a:pt x="3943" y="599"/>
                  </a:lnTo>
                  <a:lnTo>
                    <a:pt x="3940" y="599"/>
                  </a:lnTo>
                  <a:lnTo>
                    <a:pt x="3922" y="585"/>
                  </a:lnTo>
                  <a:lnTo>
                    <a:pt x="3902" y="576"/>
                  </a:lnTo>
                  <a:lnTo>
                    <a:pt x="3902" y="583"/>
                  </a:lnTo>
                  <a:lnTo>
                    <a:pt x="3900" y="588"/>
                  </a:lnTo>
                  <a:lnTo>
                    <a:pt x="3898" y="593"/>
                  </a:lnTo>
                  <a:lnTo>
                    <a:pt x="3898" y="599"/>
                  </a:lnTo>
                  <a:lnTo>
                    <a:pt x="3896" y="597"/>
                  </a:lnTo>
                  <a:lnTo>
                    <a:pt x="3895" y="595"/>
                  </a:lnTo>
                  <a:lnTo>
                    <a:pt x="3895" y="595"/>
                  </a:lnTo>
                  <a:lnTo>
                    <a:pt x="3895" y="593"/>
                  </a:lnTo>
                  <a:lnTo>
                    <a:pt x="3893" y="592"/>
                  </a:lnTo>
                  <a:lnTo>
                    <a:pt x="3888" y="579"/>
                  </a:lnTo>
                  <a:lnTo>
                    <a:pt x="3882" y="564"/>
                  </a:lnTo>
                  <a:lnTo>
                    <a:pt x="3881" y="544"/>
                  </a:lnTo>
                  <a:lnTo>
                    <a:pt x="3882" y="527"/>
                  </a:lnTo>
                  <a:lnTo>
                    <a:pt x="3889" y="510"/>
                  </a:lnTo>
                  <a:lnTo>
                    <a:pt x="3895" y="508"/>
                  </a:lnTo>
                  <a:lnTo>
                    <a:pt x="3900" y="506"/>
                  </a:lnTo>
                  <a:lnTo>
                    <a:pt x="3905" y="506"/>
                  </a:lnTo>
                  <a:lnTo>
                    <a:pt x="3912" y="506"/>
                  </a:lnTo>
                  <a:close/>
                  <a:moveTo>
                    <a:pt x="1306" y="506"/>
                  </a:moveTo>
                  <a:lnTo>
                    <a:pt x="1313" y="506"/>
                  </a:lnTo>
                  <a:lnTo>
                    <a:pt x="1320" y="508"/>
                  </a:lnTo>
                  <a:lnTo>
                    <a:pt x="1327" y="508"/>
                  </a:lnTo>
                  <a:lnTo>
                    <a:pt x="1332" y="510"/>
                  </a:lnTo>
                  <a:lnTo>
                    <a:pt x="1332" y="518"/>
                  </a:lnTo>
                  <a:lnTo>
                    <a:pt x="1306" y="518"/>
                  </a:lnTo>
                  <a:lnTo>
                    <a:pt x="1306" y="506"/>
                  </a:lnTo>
                  <a:close/>
                  <a:moveTo>
                    <a:pt x="1159" y="506"/>
                  </a:moveTo>
                  <a:lnTo>
                    <a:pt x="1168" y="508"/>
                  </a:lnTo>
                  <a:lnTo>
                    <a:pt x="1173" y="511"/>
                  </a:lnTo>
                  <a:lnTo>
                    <a:pt x="1180" y="515"/>
                  </a:lnTo>
                  <a:lnTo>
                    <a:pt x="1186" y="518"/>
                  </a:lnTo>
                  <a:lnTo>
                    <a:pt x="1186" y="522"/>
                  </a:lnTo>
                  <a:lnTo>
                    <a:pt x="1179" y="522"/>
                  </a:lnTo>
                  <a:lnTo>
                    <a:pt x="1173" y="524"/>
                  </a:lnTo>
                  <a:lnTo>
                    <a:pt x="1168" y="525"/>
                  </a:lnTo>
                  <a:lnTo>
                    <a:pt x="1165" y="524"/>
                  </a:lnTo>
                  <a:lnTo>
                    <a:pt x="1158" y="524"/>
                  </a:lnTo>
                  <a:lnTo>
                    <a:pt x="1152" y="522"/>
                  </a:lnTo>
                  <a:lnTo>
                    <a:pt x="1152" y="510"/>
                  </a:lnTo>
                  <a:lnTo>
                    <a:pt x="1154" y="510"/>
                  </a:lnTo>
                  <a:lnTo>
                    <a:pt x="1156" y="508"/>
                  </a:lnTo>
                  <a:lnTo>
                    <a:pt x="1158" y="508"/>
                  </a:lnTo>
                  <a:lnTo>
                    <a:pt x="1158" y="508"/>
                  </a:lnTo>
                  <a:lnTo>
                    <a:pt x="1159" y="506"/>
                  </a:lnTo>
                  <a:close/>
                  <a:moveTo>
                    <a:pt x="1220" y="490"/>
                  </a:moveTo>
                  <a:lnTo>
                    <a:pt x="1241" y="492"/>
                  </a:lnTo>
                  <a:lnTo>
                    <a:pt x="1259" y="496"/>
                  </a:lnTo>
                  <a:lnTo>
                    <a:pt x="1273" y="501"/>
                  </a:lnTo>
                  <a:lnTo>
                    <a:pt x="1290" y="506"/>
                  </a:lnTo>
                  <a:lnTo>
                    <a:pt x="1290" y="515"/>
                  </a:lnTo>
                  <a:lnTo>
                    <a:pt x="1283" y="515"/>
                  </a:lnTo>
                  <a:lnTo>
                    <a:pt x="1280" y="517"/>
                  </a:lnTo>
                  <a:lnTo>
                    <a:pt x="1275" y="518"/>
                  </a:lnTo>
                  <a:lnTo>
                    <a:pt x="1271" y="520"/>
                  </a:lnTo>
                  <a:lnTo>
                    <a:pt x="1268" y="522"/>
                  </a:lnTo>
                  <a:lnTo>
                    <a:pt x="1262" y="522"/>
                  </a:lnTo>
                  <a:lnTo>
                    <a:pt x="1262" y="520"/>
                  </a:lnTo>
                  <a:lnTo>
                    <a:pt x="1262" y="518"/>
                  </a:lnTo>
                  <a:lnTo>
                    <a:pt x="1261" y="517"/>
                  </a:lnTo>
                  <a:lnTo>
                    <a:pt x="1259" y="515"/>
                  </a:lnTo>
                  <a:lnTo>
                    <a:pt x="1257" y="513"/>
                  </a:lnTo>
                  <a:lnTo>
                    <a:pt x="1255" y="515"/>
                  </a:lnTo>
                  <a:lnTo>
                    <a:pt x="1252" y="525"/>
                  </a:lnTo>
                  <a:lnTo>
                    <a:pt x="1247" y="525"/>
                  </a:lnTo>
                  <a:lnTo>
                    <a:pt x="1234" y="524"/>
                  </a:lnTo>
                  <a:lnTo>
                    <a:pt x="1220" y="522"/>
                  </a:lnTo>
                  <a:lnTo>
                    <a:pt x="1210" y="522"/>
                  </a:lnTo>
                  <a:lnTo>
                    <a:pt x="1205" y="510"/>
                  </a:lnTo>
                  <a:lnTo>
                    <a:pt x="1214" y="510"/>
                  </a:lnTo>
                  <a:lnTo>
                    <a:pt x="1220" y="510"/>
                  </a:lnTo>
                  <a:lnTo>
                    <a:pt x="1227" y="508"/>
                  </a:lnTo>
                  <a:lnTo>
                    <a:pt x="1233" y="506"/>
                  </a:lnTo>
                  <a:lnTo>
                    <a:pt x="1229" y="504"/>
                  </a:lnTo>
                  <a:lnTo>
                    <a:pt x="1226" y="501"/>
                  </a:lnTo>
                  <a:lnTo>
                    <a:pt x="1224" y="499"/>
                  </a:lnTo>
                  <a:lnTo>
                    <a:pt x="1222" y="496"/>
                  </a:lnTo>
                  <a:lnTo>
                    <a:pt x="1220" y="490"/>
                  </a:lnTo>
                  <a:close/>
                  <a:moveTo>
                    <a:pt x="100" y="452"/>
                  </a:moveTo>
                  <a:lnTo>
                    <a:pt x="116" y="457"/>
                  </a:lnTo>
                  <a:lnTo>
                    <a:pt x="128" y="464"/>
                  </a:lnTo>
                  <a:lnTo>
                    <a:pt x="142" y="471"/>
                  </a:lnTo>
                  <a:lnTo>
                    <a:pt x="142" y="475"/>
                  </a:lnTo>
                  <a:lnTo>
                    <a:pt x="138" y="475"/>
                  </a:lnTo>
                  <a:lnTo>
                    <a:pt x="126" y="483"/>
                  </a:lnTo>
                  <a:lnTo>
                    <a:pt x="114" y="485"/>
                  </a:lnTo>
                  <a:lnTo>
                    <a:pt x="103" y="487"/>
                  </a:lnTo>
                  <a:lnTo>
                    <a:pt x="91" y="490"/>
                  </a:lnTo>
                  <a:lnTo>
                    <a:pt x="91" y="487"/>
                  </a:lnTo>
                  <a:lnTo>
                    <a:pt x="88" y="487"/>
                  </a:lnTo>
                  <a:lnTo>
                    <a:pt x="91" y="478"/>
                  </a:lnTo>
                  <a:lnTo>
                    <a:pt x="91" y="469"/>
                  </a:lnTo>
                  <a:lnTo>
                    <a:pt x="91" y="457"/>
                  </a:lnTo>
                  <a:lnTo>
                    <a:pt x="95" y="455"/>
                  </a:lnTo>
                  <a:lnTo>
                    <a:pt x="96" y="455"/>
                  </a:lnTo>
                  <a:lnTo>
                    <a:pt x="96" y="454"/>
                  </a:lnTo>
                  <a:lnTo>
                    <a:pt x="98" y="454"/>
                  </a:lnTo>
                  <a:lnTo>
                    <a:pt x="100" y="452"/>
                  </a:lnTo>
                  <a:close/>
                  <a:moveTo>
                    <a:pt x="1098" y="441"/>
                  </a:moveTo>
                  <a:lnTo>
                    <a:pt x="1126" y="447"/>
                  </a:lnTo>
                  <a:lnTo>
                    <a:pt x="1151" y="455"/>
                  </a:lnTo>
                  <a:lnTo>
                    <a:pt x="1170" y="464"/>
                  </a:lnTo>
                  <a:lnTo>
                    <a:pt x="1189" y="473"/>
                  </a:lnTo>
                  <a:lnTo>
                    <a:pt x="1210" y="483"/>
                  </a:lnTo>
                  <a:lnTo>
                    <a:pt x="1210" y="490"/>
                  </a:lnTo>
                  <a:lnTo>
                    <a:pt x="1201" y="490"/>
                  </a:lnTo>
                  <a:lnTo>
                    <a:pt x="1191" y="494"/>
                  </a:lnTo>
                  <a:lnTo>
                    <a:pt x="1179" y="497"/>
                  </a:lnTo>
                  <a:lnTo>
                    <a:pt x="1166" y="499"/>
                  </a:lnTo>
                  <a:lnTo>
                    <a:pt x="1168" y="496"/>
                  </a:lnTo>
                  <a:lnTo>
                    <a:pt x="1168" y="492"/>
                  </a:lnTo>
                  <a:lnTo>
                    <a:pt x="1168" y="490"/>
                  </a:lnTo>
                  <a:lnTo>
                    <a:pt x="1168" y="489"/>
                  </a:lnTo>
                  <a:lnTo>
                    <a:pt x="1168" y="487"/>
                  </a:lnTo>
                  <a:lnTo>
                    <a:pt x="1166" y="483"/>
                  </a:lnTo>
                  <a:lnTo>
                    <a:pt x="1140" y="476"/>
                  </a:lnTo>
                  <a:lnTo>
                    <a:pt x="1116" y="464"/>
                  </a:lnTo>
                  <a:lnTo>
                    <a:pt x="1090" y="452"/>
                  </a:lnTo>
                  <a:lnTo>
                    <a:pt x="1084" y="457"/>
                  </a:lnTo>
                  <a:lnTo>
                    <a:pt x="1081" y="462"/>
                  </a:lnTo>
                  <a:lnTo>
                    <a:pt x="1076" y="468"/>
                  </a:lnTo>
                  <a:lnTo>
                    <a:pt x="1070" y="466"/>
                  </a:lnTo>
                  <a:lnTo>
                    <a:pt x="1063" y="462"/>
                  </a:lnTo>
                  <a:lnTo>
                    <a:pt x="1060" y="461"/>
                  </a:lnTo>
                  <a:lnTo>
                    <a:pt x="1067" y="461"/>
                  </a:lnTo>
                  <a:lnTo>
                    <a:pt x="1072" y="454"/>
                  </a:lnTo>
                  <a:lnTo>
                    <a:pt x="1077" y="450"/>
                  </a:lnTo>
                  <a:lnTo>
                    <a:pt x="1083" y="445"/>
                  </a:lnTo>
                  <a:lnTo>
                    <a:pt x="1088" y="445"/>
                  </a:lnTo>
                  <a:lnTo>
                    <a:pt x="1091" y="443"/>
                  </a:lnTo>
                  <a:lnTo>
                    <a:pt x="1095" y="443"/>
                  </a:lnTo>
                  <a:lnTo>
                    <a:pt x="1098" y="441"/>
                  </a:lnTo>
                  <a:close/>
                  <a:moveTo>
                    <a:pt x="77" y="433"/>
                  </a:moveTo>
                  <a:lnTo>
                    <a:pt x="91" y="438"/>
                  </a:lnTo>
                  <a:lnTo>
                    <a:pt x="91" y="441"/>
                  </a:lnTo>
                  <a:lnTo>
                    <a:pt x="88" y="441"/>
                  </a:lnTo>
                  <a:lnTo>
                    <a:pt x="77" y="445"/>
                  </a:lnTo>
                  <a:lnTo>
                    <a:pt x="67" y="445"/>
                  </a:lnTo>
                  <a:lnTo>
                    <a:pt x="58" y="445"/>
                  </a:lnTo>
                  <a:lnTo>
                    <a:pt x="58" y="438"/>
                  </a:lnTo>
                  <a:lnTo>
                    <a:pt x="63" y="436"/>
                  </a:lnTo>
                  <a:lnTo>
                    <a:pt x="68" y="436"/>
                  </a:lnTo>
                  <a:lnTo>
                    <a:pt x="72" y="435"/>
                  </a:lnTo>
                  <a:lnTo>
                    <a:pt x="77" y="433"/>
                  </a:lnTo>
                  <a:close/>
                  <a:moveTo>
                    <a:pt x="0" y="417"/>
                  </a:moveTo>
                  <a:lnTo>
                    <a:pt x="6" y="419"/>
                  </a:lnTo>
                  <a:lnTo>
                    <a:pt x="13" y="419"/>
                  </a:lnTo>
                  <a:lnTo>
                    <a:pt x="16" y="419"/>
                  </a:lnTo>
                  <a:lnTo>
                    <a:pt x="21" y="421"/>
                  </a:lnTo>
                  <a:lnTo>
                    <a:pt x="27" y="422"/>
                  </a:lnTo>
                  <a:lnTo>
                    <a:pt x="27" y="429"/>
                  </a:lnTo>
                  <a:lnTo>
                    <a:pt x="23" y="429"/>
                  </a:lnTo>
                  <a:lnTo>
                    <a:pt x="18" y="431"/>
                  </a:lnTo>
                  <a:lnTo>
                    <a:pt x="13" y="433"/>
                  </a:lnTo>
                  <a:lnTo>
                    <a:pt x="7" y="433"/>
                  </a:lnTo>
                  <a:lnTo>
                    <a:pt x="0" y="433"/>
                  </a:lnTo>
                  <a:lnTo>
                    <a:pt x="0" y="417"/>
                  </a:lnTo>
                  <a:close/>
                  <a:moveTo>
                    <a:pt x="1152" y="414"/>
                  </a:moveTo>
                  <a:lnTo>
                    <a:pt x="1158" y="417"/>
                  </a:lnTo>
                  <a:lnTo>
                    <a:pt x="1161" y="421"/>
                  </a:lnTo>
                  <a:lnTo>
                    <a:pt x="1165" y="424"/>
                  </a:lnTo>
                  <a:lnTo>
                    <a:pt x="1166" y="429"/>
                  </a:lnTo>
                  <a:lnTo>
                    <a:pt x="1166" y="438"/>
                  </a:lnTo>
                  <a:lnTo>
                    <a:pt x="1159" y="438"/>
                  </a:lnTo>
                  <a:lnTo>
                    <a:pt x="1158" y="433"/>
                  </a:lnTo>
                  <a:lnTo>
                    <a:pt x="1156" y="431"/>
                  </a:lnTo>
                  <a:lnTo>
                    <a:pt x="1154" y="428"/>
                  </a:lnTo>
                  <a:lnTo>
                    <a:pt x="1152" y="424"/>
                  </a:lnTo>
                  <a:lnTo>
                    <a:pt x="1152" y="421"/>
                  </a:lnTo>
                  <a:lnTo>
                    <a:pt x="1152" y="414"/>
                  </a:lnTo>
                  <a:close/>
                  <a:moveTo>
                    <a:pt x="3905" y="407"/>
                  </a:moveTo>
                  <a:lnTo>
                    <a:pt x="3908" y="410"/>
                  </a:lnTo>
                  <a:lnTo>
                    <a:pt x="3910" y="414"/>
                  </a:lnTo>
                  <a:lnTo>
                    <a:pt x="3912" y="417"/>
                  </a:lnTo>
                  <a:lnTo>
                    <a:pt x="3912" y="422"/>
                  </a:lnTo>
                  <a:lnTo>
                    <a:pt x="3912" y="429"/>
                  </a:lnTo>
                  <a:lnTo>
                    <a:pt x="3898" y="464"/>
                  </a:lnTo>
                  <a:lnTo>
                    <a:pt x="3891" y="455"/>
                  </a:lnTo>
                  <a:lnTo>
                    <a:pt x="3888" y="447"/>
                  </a:lnTo>
                  <a:lnTo>
                    <a:pt x="3886" y="433"/>
                  </a:lnTo>
                  <a:lnTo>
                    <a:pt x="3905" y="407"/>
                  </a:lnTo>
                  <a:close/>
                  <a:moveTo>
                    <a:pt x="1144" y="391"/>
                  </a:moveTo>
                  <a:lnTo>
                    <a:pt x="1166" y="391"/>
                  </a:lnTo>
                  <a:lnTo>
                    <a:pt x="1168" y="394"/>
                  </a:lnTo>
                  <a:lnTo>
                    <a:pt x="1172" y="396"/>
                  </a:lnTo>
                  <a:lnTo>
                    <a:pt x="1172" y="398"/>
                  </a:lnTo>
                  <a:lnTo>
                    <a:pt x="1173" y="400"/>
                  </a:lnTo>
                  <a:lnTo>
                    <a:pt x="1173" y="401"/>
                  </a:lnTo>
                  <a:lnTo>
                    <a:pt x="1172" y="403"/>
                  </a:lnTo>
                  <a:lnTo>
                    <a:pt x="1172" y="407"/>
                  </a:lnTo>
                  <a:lnTo>
                    <a:pt x="1166" y="403"/>
                  </a:lnTo>
                  <a:lnTo>
                    <a:pt x="1161" y="401"/>
                  </a:lnTo>
                  <a:lnTo>
                    <a:pt x="1156" y="401"/>
                  </a:lnTo>
                  <a:lnTo>
                    <a:pt x="1152" y="400"/>
                  </a:lnTo>
                  <a:lnTo>
                    <a:pt x="1149" y="400"/>
                  </a:lnTo>
                  <a:lnTo>
                    <a:pt x="1145" y="398"/>
                  </a:lnTo>
                  <a:lnTo>
                    <a:pt x="1144" y="394"/>
                  </a:lnTo>
                  <a:lnTo>
                    <a:pt x="1144" y="391"/>
                  </a:lnTo>
                  <a:close/>
                  <a:moveTo>
                    <a:pt x="4017" y="326"/>
                  </a:moveTo>
                  <a:lnTo>
                    <a:pt x="4020" y="328"/>
                  </a:lnTo>
                  <a:lnTo>
                    <a:pt x="4022" y="328"/>
                  </a:lnTo>
                  <a:lnTo>
                    <a:pt x="4022" y="328"/>
                  </a:lnTo>
                  <a:lnTo>
                    <a:pt x="4022" y="330"/>
                  </a:lnTo>
                  <a:lnTo>
                    <a:pt x="4022" y="330"/>
                  </a:lnTo>
                  <a:lnTo>
                    <a:pt x="4024" y="333"/>
                  </a:lnTo>
                  <a:lnTo>
                    <a:pt x="4024" y="337"/>
                  </a:lnTo>
                  <a:lnTo>
                    <a:pt x="4022" y="342"/>
                  </a:lnTo>
                  <a:lnTo>
                    <a:pt x="4018" y="347"/>
                  </a:lnTo>
                  <a:lnTo>
                    <a:pt x="4017" y="352"/>
                  </a:lnTo>
                  <a:lnTo>
                    <a:pt x="4008" y="352"/>
                  </a:lnTo>
                  <a:lnTo>
                    <a:pt x="4008" y="340"/>
                  </a:lnTo>
                  <a:lnTo>
                    <a:pt x="4011" y="339"/>
                  </a:lnTo>
                  <a:lnTo>
                    <a:pt x="4013" y="335"/>
                  </a:lnTo>
                  <a:lnTo>
                    <a:pt x="4015" y="332"/>
                  </a:lnTo>
                  <a:lnTo>
                    <a:pt x="4017" y="326"/>
                  </a:lnTo>
                  <a:close/>
                  <a:moveTo>
                    <a:pt x="3970" y="279"/>
                  </a:moveTo>
                  <a:lnTo>
                    <a:pt x="3982" y="279"/>
                  </a:lnTo>
                  <a:lnTo>
                    <a:pt x="3982" y="291"/>
                  </a:lnTo>
                  <a:lnTo>
                    <a:pt x="3966" y="291"/>
                  </a:lnTo>
                  <a:lnTo>
                    <a:pt x="3966" y="283"/>
                  </a:lnTo>
                  <a:lnTo>
                    <a:pt x="3970" y="283"/>
                  </a:lnTo>
                  <a:lnTo>
                    <a:pt x="3970" y="279"/>
                  </a:lnTo>
                  <a:close/>
                  <a:moveTo>
                    <a:pt x="2699" y="246"/>
                  </a:moveTo>
                  <a:lnTo>
                    <a:pt x="2708" y="246"/>
                  </a:lnTo>
                  <a:lnTo>
                    <a:pt x="2704" y="251"/>
                  </a:lnTo>
                  <a:lnTo>
                    <a:pt x="2701" y="255"/>
                  </a:lnTo>
                  <a:lnTo>
                    <a:pt x="2697" y="258"/>
                  </a:lnTo>
                  <a:lnTo>
                    <a:pt x="2694" y="262"/>
                  </a:lnTo>
                  <a:lnTo>
                    <a:pt x="2688" y="265"/>
                  </a:lnTo>
                  <a:lnTo>
                    <a:pt x="2685" y="265"/>
                  </a:lnTo>
                  <a:lnTo>
                    <a:pt x="2685" y="267"/>
                  </a:lnTo>
                  <a:lnTo>
                    <a:pt x="2683" y="267"/>
                  </a:lnTo>
                  <a:lnTo>
                    <a:pt x="2680" y="267"/>
                  </a:lnTo>
                  <a:lnTo>
                    <a:pt x="2676" y="269"/>
                  </a:lnTo>
                  <a:lnTo>
                    <a:pt x="2673" y="256"/>
                  </a:lnTo>
                  <a:lnTo>
                    <a:pt x="2680" y="255"/>
                  </a:lnTo>
                  <a:lnTo>
                    <a:pt x="2687" y="251"/>
                  </a:lnTo>
                  <a:lnTo>
                    <a:pt x="2694" y="249"/>
                  </a:lnTo>
                  <a:lnTo>
                    <a:pt x="2699" y="246"/>
                  </a:lnTo>
                  <a:close/>
                  <a:moveTo>
                    <a:pt x="2554" y="241"/>
                  </a:moveTo>
                  <a:lnTo>
                    <a:pt x="2563" y="244"/>
                  </a:lnTo>
                  <a:lnTo>
                    <a:pt x="2573" y="248"/>
                  </a:lnTo>
                  <a:lnTo>
                    <a:pt x="2585" y="251"/>
                  </a:lnTo>
                  <a:lnTo>
                    <a:pt x="2592" y="256"/>
                  </a:lnTo>
                  <a:lnTo>
                    <a:pt x="2564" y="256"/>
                  </a:lnTo>
                  <a:lnTo>
                    <a:pt x="2561" y="255"/>
                  </a:lnTo>
                  <a:lnTo>
                    <a:pt x="2559" y="255"/>
                  </a:lnTo>
                  <a:lnTo>
                    <a:pt x="2556" y="253"/>
                  </a:lnTo>
                  <a:lnTo>
                    <a:pt x="2549" y="253"/>
                  </a:lnTo>
                  <a:lnTo>
                    <a:pt x="2549" y="249"/>
                  </a:lnTo>
                  <a:lnTo>
                    <a:pt x="2551" y="248"/>
                  </a:lnTo>
                  <a:lnTo>
                    <a:pt x="2552" y="246"/>
                  </a:lnTo>
                  <a:lnTo>
                    <a:pt x="2552" y="246"/>
                  </a:lnTo>
                  <a:lnTo>
                    <a:pt x="2552" y="244"/>
                  </a:lnTo>
                  <a:lnTo>
                    <a:pt x="2554" y="241"/>
                  </a:lnTo>
                  <a:close/>
                  <a:moveTo>
                    <a:pt x="2242" y="173"/>
                  </a:moveTo>
                  <a:lnTo>
                    <a:pt x="2266" y="173"/>
                  </a:lnTo>
                  <a:lnTo>
                    <a:pt x="2266" y="176"/>
                  </a:lnTo>
                  <a:lnTo>
                    <a:pt x="2261" y="178"/>
                  </a:lnTo>
                  <a:lnTo>
                    <a:pt x="2259" y="180"/>
                  </a:lnTo>
                  <a:lnTo>
                    <a:pt x="2256" y="181"/>
                  </a:lnTo>
                  <a:lnTo>
                    <a:pt x="2252" y="183"/>
                  </a:lnTo>
                  <a:lnTo>
                    <a:pt x="2247" y="183"/>
                  </a:lnTo>
                  <a:lnTo>
                    <a:pt x="2242" y="173"/>
                  </a:lnTo>
                  <a:close/>
                  <a:moveTo>
                    <a:pt x="2612" y="153"/>
                  </a:moveTo>
                  <a:lnTo>
                    <a:pt x="2610" y="155"/>
                  </a:lnTo>
                  <a:lnTo>
                    <a:pt x="2608" y="157"/>
                  </a:lnTo>
                  <a:lnTo>
                    <a:pt x="2606" y="157"/>
                  </a:lnTo>
                  <a:lnTo>
                    <a:pt x="2606" y="159"/>
                  </a:lnTo>
                  <a:lnTo>
                    <a:pt x="2605" y="160"/>
                  </a:lnTo>
                  <a:lnTo>
                    <a:pt x="2603" y="164"/>
                  </a:lnTo>
                  <a:lnTo>
                    <a:pt x="2606" y="164"/>
                  </a:lnTo>
                  <a:lnTo>
                    <a:pt x="2612" y="162"/>
                  </a:lnTo>
                  <a:lnTo>
                    <a:pt x="2615" y="160"/>
                  </a:lnTo>
                  <a:lnTo>
                    <a:pt x="2619" y="159"/>
                  </a:lnTo>
                  <a:lnTo>
                    <a:pt x="2622" y="157"/>
                  </a:lnTo>
                  <a:lnTo>
                    <a:pt x="2626" y="153"/>
                  </a:lnTo>
                  <a:lnTo>
                    <a:pt x="2612" y="153"/>
                  </a:lnTo>
                  <a:close/>
                  <a:moveTo>
                    <a:pt x="2362" y="153"/>
                  </a:moveTo>
                  <a:lnTo>
                    <a:pt x="2364" y="169"/>
                  </a:lnTo>
                  <a:lnTo>
                    <a:pt x="2366" y="188"/>
                  </a:lnTo>
                  <a:lnTo>
                    <a:pt x="2357" y="188"/>
                  </a:lnTo>
                  <a:lnTo>
                    <a:pt x="2355" y="190"/>
                  </a:lnTo>
                  <a:lnTo>
                    <a:pt x="2352" y="190"/>
                  </a:lnTo>
                  <a:lnTo>
                    <a:pt x="2348" y="190"/>
                  </a:lnTo>
                  <a:lnTo>
                    <a:pt x="2343" y="192"/>
                  </a:lnTo>
                  <a:lnTo>
                    <a:pt x="2341" y="178"/>
                  </a:lnTo>
                  <a:lnTo>
                    <a:pt x="2341" y="164"/>
                  </a:lnTo>
                  <a:lnTo>
                    <a:pt x="2343" y="157"/>
                  </a:lnTo>
                  <a:lnTo>
                    <a:pt x="2346" y="155"/>
                  </a:lnTo>
                  <a:lnTo>
                    <a:pt x="2350" y="153"/>
                  </a:lnTo>
                  <a:lnTo>
                    <a:pt x="2355" y="153"/>
                  </a:lnTo>
                  <a:lnTo>
                    <a:pt x="2362" y="153"/>
                  </a:lnTo>
                  <a:close/>
                  <a:moveTo>
                    <a:pt x="2353" y="119"/>
                  </a:moveTo>
                  <a:lnTo>
                    <a:pt x="2362" y="119"/>
                  </a:lnTo>
                  <a:lnTo>
                    <a:pt x="2360" y="126"/>
                  </a:lnTo>
                  <a:lnTo>
                    <a:pt x="2360" y="131"/>
                  </a:lnTo>
                  <a:lnTo>
                    <a:pt x="2360" y="136"/>
                  </a:lnTo>
                  <a:lnTo>
                    <a:pt x="2359" y="140"/>
                  </a:lnTo>
                  <a:lnTo>
                    <a:pt x="2357" y="145"/>
                  </a:lnTo>
                  <a:lnTo>
                    <a:pt x="2350" y="145"/>
                  </a:lnTo>
                  <a:lnTo>
                    <a:pt x="2350" y="138"/>
                  </a:lnTo>
                  <a:lnTo>
                    <a:pt x="2352" y="131"/>
                  </a:lnTo>
                  <a:lnTo>
                    <a:pt x="2352" y="124"/>
                  </a:lnTo>
                  <a:lnTo>
                    <a:pt x="2353" y="119"/>
                  </a:lnTo>
                  <a:close/>
                  <a:moveTo>
                    <a:pt x="4193" y="71"/>
                  </a:moveTo>
                  <a:lnTo>
                    <a:pt x="4202" y="84"/>
                  </a:lnTo>
                  <a:lnTo>
                    <a:pt x="4210" y="91"/>
                  </a:lnTo>
                  <a:lnTo>
                    <a:pt x="4221" y="94"/>
                  </a:lnTo>
                  <a:lnTo>
                    <a:pt x="4228" y="98"/>
                  </a:lnTo>
                  <a:lnTo>
                    <a:pt x="4235" y="103"/>
                  </a:lnTo>
                  <a:lnTo>
                    <a:pt x="4237" y="106"/>
                  </a:lnTo>
                  <a:lnTo>
                    <a:pt x="4238" y="110"/>
                  </a:lnTo>
                  <a:lnTo>
                    <a:pt x="4238" y="113"/>
                  </a:lnTo>
                  <a:lnTo>
                    <a:pt x="4238" y="119"/>
                  </a:lnTo>
                  <a:lnTo>
                    <a:pt x="4226" y="122"/>
                  </a:lnTo>
                  <a:lnTo>
                    <a:pt x="4217" y="129"/>
                  </a:lnTo>
                  <a:lnTo>
                    <a:pt x="4210" y="136"/>
                  </a:lnTo>
                  <a:lnTo>
                    <a:pt x="4200" y="141"/>
                  </a:lnTo>
                  <a:lnTo>
                    <a:pt x="4196" y="136"/>
                  </a:lnTo>
                  <a:lnTo>
                    <a:pt x="4193" y="134"/>
                  </a:lnTo>
                  <a:lnTo>
                    <a:pt x="4190" y="133"/>
                  </a:lnTo>
                  <a:lnTo>
                    <a:pt x="4186" y="134"/>
                  </a:lnTo>
                  <a:lnTo>
                    <a:pt x="4183" y="136"/>
                  </a:lnTo>
                  <a:lnTo>
                    <a:pt x="4181" y="140"/>
                  </a:lnTo>
                  <a:lnTo>
                    <a:pt x="4177" y="141"/>
                  </a:lnTo>
                  <a:lnTo>
                    <a:pt x="4183" y="162"/>
                  </a:lnTo>
                  <a:lnTo>
                    <a:pt x="4184" y="178"/>
                  </a:lnTo>
                  <a:lnTo>
                    <a:pt x="4184" y="190"/>
                  </a:lnTo>
                  <a:lnTo>
                    <a:pt x="4183" y="202"/>
                  </a:lnTo>
                  <a:lnTo>
                    <a:pt x="4179" y="215"/>
                  </a:lnTo>
                  <a:lnTo>
                    <a:pt x="4176" y="232"/>
                  </a:lnTo>
                  <a:lnTo>
                    <a:pt x="4174" y="253"/>
                  </a:lnTo>
                  <a:lnTo>
                    <a:pt x="4151" y="265"/>
                  </a:lnTo>
                  <a:lnTo>
                    <a:pt x="4125" y="277"/>
                  </a:lnTo>
                  <a:lnTo>
                    <a:pt x="4100" y="288"/>
                  </a:lnTo>
                  <a:lnTo>
                    <a:pt x="4095" y="279"/>
                  </a:lnTo>
                  <a:lnTo>
                    <a:pt x="4090" y="272"/>
                  </a:lnTo>
                  <a:lnTo>
                    <a:pt x="4088" y="279"/>
                  </a:lnTo>
                  <a:lnTo>
                    <a:pt x="4088" y="283"/>
                  </a:lnTo>
                  <a:lnTo>
                    <a:pt x="4087" y="288"/>
                  </a:lnTo>
                  <a:lnTo>
                    <a:pt x="4085" y="291"/>
                  </a:lnTo>
                  <a:lnTo>
                    <a:pt x="4080" y="291"/>
                  </a:lnTo>
                  <a:lnTo>
                    <a:pt x="4076" y="291"/>
                  </a:lnTo>
                  <a:lnTo>
                    <a:pt x="4074" y="293"/>
                  </a:lnTo>
                  <a:lnTo>
                    <a:pt x="4073" y="293"/>
                  </a:lnTo>
                  <a:lnTo>
                    <a:pt x="4071" y="295"/>
                  </a:lnTo>
                  <a:lnTo>
                    <a:pt x="4069" y="297"/>
                  </a:lnTo>
                  <a:lnTo>
                    <a:pt x="4064" y="297"/>
                  </a:lnTo>
                  <a:lnTo>
                    <a:pt x="4059" y="298"/>
                  </a:lnTo>
                  <a:lnTo>
                    <a:pt x="4057" y="295"/>
                  </a:lnTo>
                  <a:lnTo>
                    <a:pt x="4057" y="290"/>
                  </a:lnTo>
                  <a:lnTo>
                    <a:pt x="4057" y="288"/>
                  </a:lnTo>
                  <a:lnTo>
                    <a:pt x="4057" y="284"/>
                  </a:lnTo>
                  <a:lnTo>
                    <a:pt x="4057" y="283"/>
                  </a:lnTo>
                  <a:lnTo>
                    <a:pt x="4053" y="283"/>
                  </a:lnTo>
                  <a:lnTo>
                    <a:pt x="4050" y="281"/>
                  </a:lnTo>
                  <a:lnTo>
                    <a:pt x="4043" y="279"/>
                  </a:lnTo>
                  <a:lnTo>
                    <a:pt x="4043" y="283"/>
                  </a:lnTo>
                  <a:lnTo>
                    <a:pt x="4046" y="288"/>
                  </a:lnTo>
                  <a:lnTo>
                    <a:pt x="4050" y="290"/>
                  </a:lnTo>
                  <a:lnTo>
                    <a:pt x="4050" y="293"/>
                  </a:lnTo>
                  <a:lnTo>
                    <a:pt x="4050" y="298"/>
                  </a:lnTo>
                  <a:lnTo>
                    <a:pt x="4052" y="307"/>
                  </a:lnTo>
                  <a:lnTo>
                    <a:pt x="4046" y="312"/>
                  </a:lnTo>
                  <a:lnTo>
                    <a:pt x="4043" y="319"/>
                  </a:lnTo>
                  <a:lnTo>
                    <a:pt x="4039" y="326"/>
                  </a:lnTo>
                  <a:lnTo>
                    <a:pt x="4027" y="326"/>
                  </a:lnTo>
                  <a:lnTo>
                    <a:pt x="4025" y="312"/>
                  </a:lnTo>
                  <a:lnTo>
                    <a:pt x="4024" y="305"/>
                  </a:lnTo>
                  <a:lnTo>
                    <a:pt x="4020" y="298"/>
                  </a:lnTo>
                  <a:lnTo>
                    <a:pt x="4017" y="288"/>
                  </a:lnTo>
                  <a:lnTo>
                    <a:pt x="4027" y="288"/>
                  </a:lnTo>
                  <a:lnTo>
                    <a:pt x="4039" y="272"/>
                  </a:lnTo>
                  <a:lnTo>
                    <a:pt x="4055" y="258"/>
                  </a:lnTo>
                  <a:lnTo>
                    <a:pt x="4074" y="249"/>
                  </a:lnTo>
                  <a:lnTo>
                    <a:pt x="4081" y="248"/>
                  </a:lnTo>
                  <a:lnTo>
                    <a:pt x="4088" y="248"/>
                  </a:lnTo>
                  <a:lnTo>
                    <a:pt x="4094" y="249"/>
                  </a:lnTo>
                  <a:lnTo>
                    <a:pt x="4097" y="249"/>
                  </a:lnTo>
                  <a:lnTo>
                    <a:pt x="4100" y="249"/>
                  </a:lnTo>
                  <a:lnTo>
                    <a:pt x="4104" y="244"/>
                  </a:lnTo>
                  <a:lnTo>
                    <a:pt x="4107" y="239"/>
                  </a:lnTo>
                  <a:lnTo>
                    <a:pt x="4109" y="234"/>
                  </a:lnTo>
                  <a:lnTo>
                    <a:pt x="4111" y="230"/>
                  </a:lnTo>
                  <a:lnTo>
                    <a:pt x="4114" y="225"/>
                  </a:lnTo>
                  <a:lnTo>
                    <a:pt x="4120" y="222"/>
                  </a:lnTo>
                  <a:lnTo>
                    <a:pt x="4121" y="225"/>
                  </a:lnTo>
                  <a:lnTo>
                    <a:pt x="4123" y="227"/>
                  </a:lnTo>
                  <a:lnTo>
                    <a:pt x="4125" y="227"/>
                  </a:lnTo>
                  <a:lnTo>
                    <a:pt x="4125" y="227"/>
                  </a:lnTo>
                  <a:lnTo>
                    <a:pt x="4127" y="227"/>
                  </a:lnTo>
                  <a:lnTo>
                    <a:pt x="4128" y="225"/>
                  </a:lnTo>
                  <a:lnTo>
                    <a:pt x="4142" y="213"/>
                  </a:lnTo>
                  <a:lnTo>
                    <a:pt x="4151" y="202"/>
                  </a:lnTo>
                  <a:lnTo>
                    <a:pt x="4155" y="190"/>
                  </a:lnTo>
                  <a:lnTo>
                    <a:pt x="4158" y="176"/>
                  </a:lnTo>
                  <a:lnTo>
                    <a:pt x="4163" y="164"/>
                  </a:lnTo>
                  <a:lnTo>
                    <a:pt x="4174" y="148"/>
                  </a:lnTo>
                  <a:lnTo>
                    <a:pt x="4167" y="148"/>
                  </a:lnTo>
                  <a:lnTo>
                    <a:pt x="4162" y="145"/>
                  </a:lnTo>
                  <a:lnTo>
                    <a:pt x="4160" y="141"/>
                  </a:lnTo>
                  <a:lnTo>
                    <a:pt x="4158" y="138"/>
                  </a:lnTo>
                  <a:lnTo>
                    <a:pt x="4158" y="131"/>
                  </a:lnTo>
                  <a:lnTo>
                    <a:pt x="4158" y="122"/>
                  </a:lnTo>
                  <a:lnTo>
                    <a:pt x="4160" y="120"/>
                  </a:lnTo>
                  <a:lnTo>
                    <a:pt x="4160" y="120"/>
                  </a:lnTo>
                  <a:lnTo>
                    <a:pt x="4162" y="119"/>
                  </a:lnTo>
                  <a:lnTo>
                    <a:pt x="4162" y="117"/>
                  </a:lnTo>
                  <a:lnTo>
                    <a:pt x="4162" y="115"/>
                  </a:lnTo>
                  <a:lnTo>
                    <a:pt x="4169" y="113"/>
                  </a:lnTo>
                  <a:lnTo>
                    <a:pt x="4174" y="113"/>
                  </a:lnTo>
                  <a:lnTo>
                    <a:pt x="4177" y="112"/>
                  </a:lnTo>
                  <a:lnTo>
                    <a:pt x="4181" y="112"/>
                  </a:lnTo>
                  <a:lnTo>
                    <a:pt x="4181" y="94"/>
                  </a:lnTo>
                  <a:lnTo>
                    <a:pt x="4184" y="80"/>
                  </a:lnTo>
                  <a:lnTo>
                    <a:pt x="4193" y="71"/>
                  </a:lnTo>
                  <a:close/>
                  <a:moveTo>
                    <a:pt x="2414" y="68"/>
                  </a:moveTo>
                  <a:lnTo>
                    <a:pt x="2413" y="70"/>
                  </a:lnTo>
                  <a:lnTo>
                    <a:pt x="2411" y="70"/>
                  </a:lnTo>
                  <a:lnTo>
                    <a:pt x="2409" y="70"/>
                  </a:lnTo>
                  <a:lnTo>
                    <a:pt x="2409" y="71"/>
                  </a:lnTo>
                  <a:lnTo>
                    <a:pt x="2407" y="71"/>
                  </a:lnTo>
                  <a:lnTo>
                    <a:pt x="2404" y="75"/>
                  </a:lnTo>
                  <a:lnTo>
                    <a:pt x="2400" y="77"/>
                  </a:lnTo>
                  <a:lnTo>
                    <a:pt x="2400" y="78"/>
                  </a:lnTo>
                  <a:lnTo>
                    <a:pt x="2400" y="82"/>
                  </a:lnTo>
                  <a:lnTo>
                    <a:pt x="2400" y="85"/>
                  </a:lnTo>
                  <a:lnTo>
                    <a:pt x="2400" y="91"/>
                  </a:lnTo>
                  <a:lnTo>
                    <a:pt x="2414" y="105"/>
                  </a:lnTo>
                  <a:lnTo>
                    <a:pt x="2427" y="120"/>
                  </a:lnTo>
                  <a:lnTo>
                    <a:pt x="2439" y="138"/>
                  </a:lnTo>
                  <a:lnTo>
                    <a:pt x="2453" y="138"/>
                  </a:lnTo>
                  <a:lnTo>
                    <a:pt x="2453" y="148"/>
                  </a:lnTo>
                  <a:lnTo>
                    <a:pt x="2467" y="153"/>
                  </a:lnTo>
                  <a:lnTo>
                    <a:pt x="2477" y="160"/>
                  </a:lnTo>
                  <a:lnTo>
                    <a:pt x="2488" y="169"/>
                  </a:lnTo>
                  <a:lnTo>
                    <a:pt x="2488" y="173"/>
                  </a:lnTo>
                  <a:lnTo>
                    <a:pt x="2484" y="173"/>
                  </a:lnTo>
                  <a:lnTo>
                    <a:pt x="2481" y="173"/>
                  </a:lnTo>
                  <a:lnTo>
                    <a:pt x="2477" y="173"/>
                  </a:lnTo>
                  <a:lnTo>
                    <a:pt x="2475" y="173"/>
                  </a:lnTo>
                  <a:lnTo>
                    <a:pt x="2472" y="171"/>
                  </a:lnTo>
                  <a:lnTo>
                    <a:pt x="2467" y="169"/>
                  </a:lnTo>
                  <a:lnTo>
                    <a:pt x="2462" y="169"/>
                  </a:lnTo>
                  <a:lnTo>
                    <a:pt x="2462" y="174"/>
                  </a:lnTo>
                  <a:lnTo>
                    <a:pt x="2463" y="178"/>
                  </a:lnTo>
                  <a:lnTo>
                    <a:pt x="2465" y="181"/>
                  </a:lnTo>
                  <a:lnTo>
                    <a:pt x="2465" y="183"/>
                  </a:lnTo>
                  <a:lnTo>
                    <a:pt x="2467" y="187"/>
                  </a:lnTo>
                  <a:lnTo>
                    <a:pt x="2468" y="192"/>
                  </a:lnTo>
                  <a:lnTo>
                    <a:pt x="2463" y="195"/>
                  </a:lnTo>
                  <a:lnTo>
                    <a:pt x="2460" y="199"/>
                  </a:lnTo>
                  <a:lnTo>
                    <a:pt x="2456" y="204"/>
                  </a:lnTo>
                  <a:lnTo>
                    <a:pt x="2453" y="211"/>
                  </a:lnTo>
                  <a:lnTo>
                    <a:pt x="2442" y="211"/>
                  </a:lnTo>
                  <a:lnTo>
                    <a:pt x="2442" y="234"/>
                  </a:lnTo>
                  <a:lnTo>
                    <a:pt x="2434" y="234"/>
                  </a:lnTo>
                  <a:lnTo>
                    <a:pt x="2425" y="227"/>
                  </a:lnTo>
                  <a:lnTo>
                    <a:pt x="2414" y="223"/>
                  </a:lnTo>
                  <a:lnTo>
                    <a:pt x="2406" y="218"/>
                  </a:lnTo>
                  <a:lnTo>
                    <a:pt x="2400" y="206"/>
                  </a:lnTo>
                  <a:lnTo>
                    <a:pt x="2414" y="208"/>
                  </a:lnTo>
                  <a:lnTo>
                    <a:pt x="2428" y="206"/>
                  </a:lnTo>
                  <a:lnTo>
                    <a:pt x="2439" y="202"/>
                  </a:lnTo>
                  <a:lnTo>
                    <a:pt x="2446" y="195"/>
                  </a:lnTo>
                  <a:lnTo>
                    <a:pt x="2448" y="194"/>
                  </a:lnTo>
                  <a:lnTo>
                    <a:pt x="2448" y="192"/>
                  </a:lnTo>
                  <a:lnTo>
                    <a:pt x="2449" y="190"/>
                  </a:lnTo>
                  <a:lnTo>
                    <a:pt x="2449" y="187"/>
                  </a:lnTo>
                  <a:lnTo>
                    <a:pt x="2449" y="183"/>
                  </a:lnTo>
                  <a:lnTo>
                    <a:pt x="2423" y="164"/>
                  </a:lnTo>
                  <a:lnTo>
                    <a:pt x="2395" y="145"/>
                  </a:lnTo>
                  <a:lnTo>
                    <a:pt x="2386" y="134"/>
                  </a:lnTo>
                  <a:lnTo>
                    <a:pt x="2378" y="124"/>
                  </a:lnTo>
                  <a:lnTo>
                    <a:pt x="2371" y="112"/>
                  </a:lnTo>
                  <a:lnTo>
                    <a:pt x="2360" y="101"/>
                  </a:lnTo>
                  <a:lnTo>
                    <a:pt x="2346" y="96"/>
                  </a:lnTo>
                  <a:lnTo>
                    <a:pt x="2334" y="106"/>
                  </a:lnTo>
                  <a:lnTo>
                    <a:pt x="2318" y="115"/>
                  </a:lnTo>
                  <a:lnTo>
                    <a:pt x="2299" y="119"/>
                  </a:lnTo>
                  <a:lnTo>
                    <a:pt x="2297" y="115"/>
                  </a:lnTo>
                  <a:lnTo>
                    <a:pt x="2296" y="112"/>
                  </a:lnTo>
                  <a:lnTo>
                    <a:pt x="2294" y="110"/>
                  </a:lnTo>
                  <a:lnTo>
                    <a:pt x="2290" y="110"/>
                  </a:lnTo>
                  <a:lnTo>
                    <a:pt x="2289" y="110"/>
                  </a:lnTo>
                  <a:lnTo>
                    <a:pt x="2285" y="112"/>
                  </a:lnTo>
                  <a:lnTo>
                    <a:pt x="2276" y="119"/>
                  </a:lnTo>
                  <a:lnTo>
                    <a:pt x="2273" y="129"/>
                  </a:lnTo>
                  <a:lnTo>
                    <a:pt x="2271" y="140"/>
                  </a:lnTo>
                  <a:lnTo>
                    <a:pt x="2266" y="148"/>
                  </a:lnTo>
                  <a:lnTo>
                    <a:pt x="2247" y="148"/>
                  </a:lnTo>
                  <a:lnTo>
                    <a:pt x="2240" y="157"/>
                  </a:lnTo>
                  <a:lnTo>
                    <a:pt x="2235" y="167"/>
                  </a:lnTo>
                  <a:lnTo>
                    <a:pt x="2231" y="180"/>
                  </a:lnTo>
                  <a:lnTo>
                    <a:pt x="2229" y="181"/>
                  </a:lnTo>
                  <a:lnTo>
                    <a:pt x="2229" y="185"/>
                  </a:lnTo>
                  <a:lnTo>
                    <a:pt x="2231" y="187"/>
                  </a:lnTo>
                  <a:lnTo>
                    <a:pt x="2233" y="188"/>
                  </a:lnTo>
                  <a:lnTo>
                    <a:pt x="2236" y="192"/>
                  </a:lnTo>
                  <a:lnTo>
                    <a:pt x="2238" y="195"/>
                  </a:lnTo>
                  <a:lnTo>
                    <a:pt x="2233" y="195"/>
                  </a:lnTo>
                  <a:lnTo>
                    <a:pt x="2231" y="197"/>
                  </a:lnTo>
                  <a:lnTo>
                    <a:pt x="2229" y="197"/>
                  </a:lnTo>
                  <a:lnTo>
                    <a:pt x="2228" y="199"/>
                  </a:lnTo>
                  <a:lnTo>
                    <a:pt x="2226" y="201"/>
                  </a:lnTo>
                  <a:lnTo>
                    <a:pt x="2222" y="202"/>
                  </a:lnTo>
                  <a:lnTo>
                    <a:pt x="2222" y="206"/>
                  </a:lnTo>
                  <a:lnTo>
                    <a:pt x="2222" y="206"/>
                  </a:lnTo>
                  <a:lnTo>
                    <a:pt x="2222" y="208"/>
                  </a:lnTo>
                  <a:lnTo>
                    <a:pt x="2222" y="208"/>
                  </a:lnTo>
                  <a:lnTo>
                    <a:pt x="2222" y="209"/>
                  </a:lnTo>
                  <a:lnTo>
                    <a:pt x="2222" y="215"/>
                  </a:lnTo>
                  <a:lnTo>
                    <a:pt x="2210" y="216"/>
                  </a:lnTo>
                  <a:lnTo>
                    <a:pt x="2205" y="220"/>
                  </a:lnTo>
                  <a:lnTo>
                    <a:pt x="2201" y="223"/>
                  </a:lnTo>
                  <a:lnTo>
                    <a:pt x="2198" y="229"/>
                  </a:lnTo>
                  <a:lnTo>
                    <a:pt x="2193" y="234"/>
                  </a:lnTo>
                  <a:lnTo>
                    <a:pt x="2187" y="236"/>
                  </a:lnTo>
                  <a:lnTo>
                    <a:pt x="2184" y="236"/>
                  </a:lnTo>
                  <a:lnTo>
                    <a:pt x="2179" y="234"/>
                  </a:lnTo>
                  <a:lnTo>
                    <a:pt x="2175" y="232"/>
                  </a:lnTo>
                  <a:lnTo>
                    <a:pt x="2172" y="230"/>
                  </a:lnTo>
                  <a:lnTo>
                    <a:pt x="2170" y="230"/>
                  </a:lnTo>
                  <a:lnTo>
                    <a:pt x="2167" y="232"/>
                  </a:lnTo>
                  <a:lnTo>
                    <a:pt x="2163" y="234"/>
                  </a:lnTo>
                  <a:lnTo>
                    <a:pt x="2160" y="236"/>
                  </a:lnTo>
                  <a:lnTo>
                    <a:pt x="2154" y="237"/>
                  </a:lnTo>
                  <a:lnTo>
                    <a:pt x="2154" y="246"/>
                  </a:lnTo>
                  <a:lnTo>
                    <a:pt x="2203" y="253"/>
                  </a:lnTo>
                  <a:lnTo>
                    <a:pt x="2217" y="246"/>
                  </a:lnTo>
                  <a:lnTo>
                    <a:pt x="2231" y="237"/>
                  </a:lnTo>
                  <a:lnTo>
                    <a:pt x="2242" y="230"/>
                  </a:lnTo>
                  <a:lnTo>
                    <a:pt x="2257" y="227"/>
                  </a:lnTo>
                  <a:lnTo>
                    <a:pt x="2280" y="223"/>
                  </a:lnTo>
                  <a:lnTo>
                    <a:pt x="2304" y="222"/>
                  </a:lnTo>
                  <a:lnTo>
                    <a:pt x="2331" y="222"/>
                  </a:lnTo>
                  <a:lnTo>
                    <a:pt x="2353" y="222"/>
                  </a:lnTo>
                  <a:lnTo>
                    <a:pt x="2372" y="223"/>
                  </a:lnTo>
                  <a:lnTo>
                    <a:pt x="2381" y="225"/>
                  </a:lnTo>
                  <a:lnTo>
                    <a:pt x="2385" y="225"/>
                  </a:lnTo>
                  <a:lnTo>
                    <a:pt x="2379" y="241"/>
                  </a:lnTo>
                  <a:lnTo>
                    <a:pt x="2376" y="258"/>
                  </a:lnTo>
                  <a:lnTo>
                    <a:pt x="2372" y="276"/>
                  </a:lnTo>
                  <a:lnTo>
                    <a:pt x="2378" y="279"/>
                  </a:lnTo>
                  <a:lnTo>
                    <a:pt x="2379" y="283"/>
                  </a:lnTo>
                  <a:lnTo>
                    <a:pt x="2383" y="286"/>
                  </a:lnTo>
                  <a:lnTo>
                    <a:pt x="2385" y="288"/>
                  </a:lnTo>
                  <a:lnTo>
                    <a:pt x="2388" y="291"/>
                  </a:lnTo>
                  <a:lnTo>
                    <a:pt x="2400" y="295"/>
                  </a:lnTo>
                  <a:lnTo>
                    <a:pt x="2414" y="295"/>
                  </a:lnTo>
                  <a:lnTo>
                    <a:pt x="2428" y="297"/>
                  </a:lnTo>
                  <a:lnTo>
                    <a:pt x="2442" y="304"/>
                  </a:lnTo>
                  <a:lnTo>
                    <a:pt x="2446" y="318"/>
                  </a:lnTo>
                  <a:lnTo>
                    <a:pt x="2453" y="321"/>
                  </a:lnTo>
                  <a:lnTo>
                    <a:pt x="2463" y="325"/>
                  </a:lnTo>
                  <a:lnTo>
                    <a:pt x="2477" y="328"/>
                  </a:lnTo>
                  <a:lnTo>
                    <a:pt x="2489" y="332"/>
                  </a:lnTo>
                  <a:lnTo>
                    <a:pt x="2496" y="333"/>
                  </a:lnTo>
                  <a:lnTo>
                    <a:pt x="2498" y="323"/>
                  </a:lnTo>
                  <a:lnTo>
                    <a:pt x="2502" y="314"/>
                  </a:lnTo>
                  <a:lnTo>
                    <a:pt x="2505" y="305"/>
                  </a:lnTo>
                  <a:lnTo>
                    <a:pt x="2516" y="298"/>
                  </a:lnTo>
                  <a:lnTo>
                    <a:pt x="2531" y="295"/>
                  </a:lnTo>
                  <a:lnTo>
                    <a:pt x="2545" y="298"/>
                  </a:lnTo>
                  <a:lnTo>
                    <a:pt x="2559" y="305"/>
                  </a:lnTo>
                  <a:lnTo>
                    <a:pt x="2573" y="311"/>
                  </a:lnTo>
                  <a:lnTo>
                    <a:pt x="2580" y="312"/>
                  </a:lnTo>
                  <a:lnTo>
                    <a:pt x="2594" y="314"/>
                  </a:lnTo>
                  <a:lnTo>
                    <a:pt x="2608" y="318"/>
                  </a:lnTo>
                  <a:lnTo>
                    <a:pt x="2622" y="319"/>
                  </a:lnTo>
                  <a:lnTo>
                    <a:pt x="2633" y="321"/>
                  </a:lnTo>
                  <a:lnTo>
                    <a:pt x="2638" y="323"/>
                  </a:lnTo>
                  <a:lnTo>
                    <a:pt x="2641" y="321"/>
                  </a:lnTo>
                  <a:lnTo>
                    <a:pt x="2643" y="318"/>
                  </a:lnTo>
                  <a:lnTo>
                    <a:pt x="2645" y="316"/>
                  </a:lnTo>
                  <a:lnTo>
                    <a:pt x="2648" y="312"/>
                  </a:lnTo>
                  <a:lnTo>
                    <a:pt x="2652" y="311"/>
                  </a:lnTo>
                  <a:lnTo>
                    <a:pt x="2655" y="311"/>
                  </a:lnTo>
                  <a:lnTo>
                    <a:pt x="2660" y="311"/>
                  </a:lnTo>
                  <a:lnTo>
                    <a:pt x="2673" y="314"/>
                  </a:lnTo>
                  <a:lnTo>
                    <a:pt x="2683" y="319"/>
                  </a:lnTo>
                  <a:lnTo>
                    <a:pt x="2695" y="318"/>
                  </a:lnTo>
                  <a:lnTo>
                    <a:pt x="2708" y="314"/>
                  </a:lnTo>
                  <a:lnTo>
                    <a:pt x="2709" y="300"/>
                  </a:lnTo>
                  <a:lnTo>
                    <a:pt x="2716" y="283"/>
                  </a:lnTo>
                  <a:lnTo>
                    <a:pt x="2722" y="267"/>
                  </a:lnTo>
                  <a:lnTo>
                    <a:pt x="2725" y="253"/>
                  </a:lnTo>
                  <a:lnTo>
                    <a:pt x="2722" y="241"/>
                  </a:lnTo>
                  <a:lnTo>
                    <a:pt x="2720" y="237"/>
                  </a:lnTo>
                  <a:lnTo>
                    <a:pt x="2720" y="234"/>
                  </a:lnTo>
                  <a:lnTo>
                    <a:pt x="2718" y="232"/>
                  </a:lnTo>
                  <a:lnTo>
                    <a:pt x="2716" y="230"/>
                  </a:lnTo>
                  <a:lnTo>
                    <a:pt x="2713" y="230"/>
                  </a:lnTo>
                  <a:lnTo>
                    <a:pt x="2709" y="230"/>
                  </a:lnTo>
                  <a:lnTo>
                    <a:pt x="2702" y="230"/>
                  </a:lnTo>
                  <a:lnTo>
                    <a:pt x="2694" y="237"/>
                  </a:lnTo>
                  <a:lnTo>
                    <a:pt x="2687" y="239"/>
                  </a:lnTo>
                  <a:lnTo>
                    <a:pt x="2680" y="237"/>
                  </a:lnTo>
                  <a:lnTo>
                    <a:pt x="2673" y="234"/>
                  </a:lnTo>
                  <a:lnTo>
                    <a:pt x="2664" y="230"/>
                  </a:lnTo>
                  <a:lnTo>
                    <a:pt x="2659" y="229"/>
                  </a:lnTo>
                  <a:lnTo>
                    <a:pt x="2655" y="230"/>
                  </a:lnTo>
                  <a:lnTo>
                    <a:pt x="2650" y="232"/>
                  </a:lnTo>
                  <a:lnTo>
                    <a:pt x="2648" y="236"/>
                  </a:lnTo>
                  <a:lnTo>
                    <a:pt x="2645" y="239"/>
                  </a:lnTo>
                  <a:lnTo>
                    <a:pt x="2641" y="241"/>
                  </a:lnTo>
                  <a:lnTo>
                    <a:pt x="2626" y="237"/>
                  </a:lnTo>
                  <a:lnTo>
                    <a:pt x="2610" y="227"/>
                  </a:lnTo>
                  <a:lnTo>
                    <a:pt x="2598" y="211"/>
                  </a:lnTo>
                  <a:lnTo>
                    <a:pt x="2592" y="195"/>
                  </a:lnTo>
                  <a:lnTo>
                    <a:pt x="2592" y="192"/>
                  </a:lnTo>
                  <a:lnTo>
                    <a:pt x="2592" y="188"/>
                  </a:lnTo>
                  <a:lnTo>
                    <a:pt x="2592" y="185"/>
                  </a:lnTo>
                  <a:lnTo>
                    <a:pt x="2592" y="181"/>
                  </a:lnTo>
                  <a:lnTo>
                    <a:pt x="2592" y="178"/>
                  </a:lnTo>
                  <a:lnTo>
                    <a:pt x="2594" y="174"/>
                  </a:lnTo>
                  <a:lnTo>
                    <a:pt x="2596" y="169"/>
                  </a:lnTo>
                  <a:lnTo>
                    <a:pt x="2592" y="166"/>
                  </a:lnTo>
                  <a:lnTo>
                    <a:pt x="2589" y="164"/>
                  </a:lnTo>
                  <a:lnTo>
                    <a:pt x="2587" y="162"/>
                  </a:lnTo>
                  <a:lnTo>
                    <a:pt x="2585" y="160"/>
                  </a:lnTo>
                  <a:lnTo>
                    <a:pt x="2582" y="159"/>
                  </a:lnTo>
                  <a:lnTo>
                    <a:pt x="2577" y="157"/>
                  </a:lnTo>
                  <a:lnTo>
                    <a:pt x="2575" y="155"/>
                  </a:lnTo>
                  <a:lnTo>
                    <a:pt x="2573" y="155"/>
                  </a:lnTo>
                  <a:lnTo>
                    <a:pt x="2571" y="153"/>
                  </a:lnTo>
                  <a:lnTo>
                    <a:pt x="2568" y="153"/>
                  </a:lnTo>
                  <a:lnTo>
                    <a:pt x="2564" y="153"/>
                  </a:lnTo>
                  <a:lnTo>
                    <a:pt x="2564" y="157"/>
                  </a:lnTo>
                  <a:lnTo>
                    <a:pt x="2561" y="157"/>
                  </a:lnTo>
                  <a:lnTo>
                    <a:pt x="2561" y="162"/>
                  </a:lnTo>
                  <a:lnTo>
                    <a:pt x="2563" y="166"/>
                  </a:lnTo>
                  <a:lnTo>
                    <a:pt x="2563" y="167"/>
                  </a:lnTo>
                  <a:lnTo>
                    <a:pt x="2563" y="169"/>
                  </a:lnTo>
                  <a:lnTo>
                    <a:pt x="2561" y="171"/>
                  </a:lnTo>
                  <a:lnTo>
                    <a:pt x="2559" y="171"/>
                  </a:lnTo>
                  <a:lnTo>
                    <a:pt x="2556" y="171"/>
                  </a:lnTo>
                  <a:lnTo>
                    <a:pt x="2549" y="173"/>
                  </a:lnTo>
                  <a:lnTo>
                    <a:pt x="2547" y="169"/>
                  </a:lnTo>
                  <a:lnTo>
                    <a:pt x="2545" y="167"/>
                  </a:lnTo>
                  <a:lnTo>
                    <a:pt x="2545" y="166"/>
                  </a:lnTo>
                  <a:lnTo>
                    <a:pt x="2542" y="164"/>
                  </a:lnTo>
                  <a:lnTo>
                    <a:pt x="2542" y="169"/>
                  </a:lnTo>
                  <a:lnTo>
                    <a:pt x="2551" y="180"/>
                  </a:lnTo>
                  <a:lnTo>
                    <a:pt x="2558" y="195"/>
                  </a:lnTo>
                  <a:lnTo>
                    <a:pt x="2561" y="211"/>
                  </a:lnTo>
                  <a:lnTo>
                    <a:pt x="2556" y="215"/>
                  </a:lnTo>
                  <a:lnTo>
                    <a:pt x="2552" y="216"/>
                  </a:lnTo>
                  <a:lnTo>
                    <a:pt x="2551" y="220"/>
                  </a:lnTo>
                  <a:lnTo>
                    <a:pt x="2549" y="223"/>
                  </a:lnTo>
                  <a:lnTo>
                    <a:pt x="2549" y="225"/>
                  </a:lnTo>
                  <a:lnTo>
                    <a:pt x="2547" y="229"/>
                  </a:lnTo>
                  <a:lnTo>
                    <a:pt x="2545" y="230"/>
                  </a:lnTo>
                  <a:lnTo>
                    <a:pt x="2540" y="232"/>
                  </a:lnTo>
                  <a:lnTo>
                    <a:pt x="2535" y="234"/>
                  </a:lnTo>
                  <a:lnTo>
                    <a:pt x="2533" y="232"/>
                  </a:lnTo>
                  <a:lnTo>
                    <a:pt x="2531" y="232"/>
                  </a:lnTo>
                  <a:lnTo>
                    <a:pt x="2531" y="232"/>
                  </a:lnTo>
                  <a:lnTo>
                    <a:pt x="2530" y="230"/>
                  </a:lnTo>
                  <a:lnTo>
                    <a:pt x="2526" y="230"/>
                  </a:lnTo>
                  <a:lnTo>
                    <a:pt x="2510" y="183"/>
                  </a:lnTo>
                  <a:lnTo>
                    <a:pt x="2507" y="181"/>
                  </a:lnTo>
                  <a:lnTo>
                    <a:pt x="2503" y="178"/>
                  </a:lnTo>
                  <a:lnTo>
                    <a:pt x="2498" y="174"/>
                  </a:lnTo>
                  <a:lnTo>
                    <a:pt x="2495" y="173"/>
                  </a:lnTo>
                  <a:lnTo>
                    <a:pt x="2491" y="169"/>
                  </a:lnTo>
                  <a:lnTo>
                    <a:pt x="2489" y="159"/>
                  </a:lnTo>
                  <a:lnTo>
                    <a:pt x="2491" y="150"/>
                  </a:lnTo>
                  <a:lnTo>
                    <a:pt x="2493" y="143"/>
                  </a:lnTo>
                  <a:lnTo>
                    <a:pt x="2493" y="136"/>
                  </a:lnTo>
                  <a:lnTo>
                    <a:pt x="2488" y="131"/>
                  </a:lnTo>
                  <a:lnTo>
                    <a:pt x="2475" y="122"/>
                  </a:lnTo>
                  <a:lnTo>
                    <a:pt x="2465" y="117"/>
                  </a:lnTo>
                  <a:lnTo>
                    <a:pt x="2456" y="115"/>
                  </a:lnTo>
                  <a:lnTo>
                    <a:pt x="2448" y="110"/>
                  </a:lnTo>
                  <a:lnTo>
                    <a:pt x="2441" y="99"/>
                  </a:lnTo>
                  <a:lnTo>
                    <a:pt x="2434" y="80"/>
                  </a:lnTo>
                  <a:lnTo>
                    <a:pt x="2420" y="84"/>
                  </a:lnTo>
                  <a:lnTo>
                    <a:pt x="2418" y="78"/>
                  </a:lnTo>
                  <a:lnTo>
                    <a:pt x="2418" y="75"/>
                  </a:lnTo>
                  <a:lnTo>
                    <a:pt x="2416" y="71"/>
                  </a:lnTo>
                  <a:lnTo>
                    <a:pt x="2414" y="68"/>
                  </a:lnTo>
                  <a:close/>
                  <a:moveTo>
                    <a:pt x="1217" y="64"/>
                  </a:moveTo>
                  <a:lnTo>
                    <a:pt x="1215" y="68"/>
                  </a:lnTo>
                  <a:lnTo>
                    <a:pt x="1212" y="71"/>
                  </a:lnTo>
                  <a:lnTo>
                    <a:pt x="1210" y="73"/>
                  </a:lnTo>
                  <a:lnTo>
                    <a:pt x="1208" y="75"/>
                  </a:lnTo>
                  <a:lnTo>
                    <a:pt x="1208" y="77"/>
                  </a:lnTo>
                  <a:lnTo>
                    <a:pt x="1210" y="78"/>
                  </a:lnTo>
                  <a:lnTo>
                    <a:pt x="1214" y="80"/>
                  </a:lnTo>
                  <a:lnTo>
                    <a:pt x="1215" y="75"/>
                  </a:lnTo>
                  <a:lnTo>
                    <a:pt x="1215" y="73"/>
                  </a:lnTo>
                  <a:lnTo>
                    <a:pt x="1217" y="70"/>
                  </a:lnTo>
                  <a:lnTo>
                    <a:pt x="1219" y="68"/>
                  </a:lnTo>
                  <a:lnTo>
                    <a:pt x="1220" y="64"/>
                  </a:lnTo>
                  <a:lnTo>
                    <a:pt x="1217" y="64"/>
                  </a:lnTo>
                  <a:close/>
                  <a:moveTo>
                    <a:pt x="2654" y="49"/>
                  </a:moveTo>
                  <a:lnTo>
                    <a:pt x="2650" y="57"/>
                  </a:lnTo>
                  <a:lnTo>
                    <a:pt x="2643" y="70"/>
                  </a:lnTo>
                  <a:lnTo>
                    <a:pt x="2634" y="84"/>
                  </a:lnTo>
                  <a:lnTo>
                    <a:pt x="2626" y="98"/>
                  </a:lnTo>
                  <a:lnTo>
                    <a:pt x="2619" y="110"/>
                  </a:lnTo>
                  <a:lnTo>
                    <a:pt x="2615" y="120"/>
                  </a:lnTo>
                  <a:lnTo>
                    <a:pt x="2615" y="126"/>
                  </a:lnTo>
                  <a:lnTo>
                    <a:pt x="2617" y="133"/>
                  </a:lnTo>
                  <a:lnTo>
                    <a:pt x="2617" y="136"/>
                  </a:lnTo>
                  <a:lnTo>
                    <a:pt x="2619" y="140"/>
                  </a:lnTo>
                  <a:lnTo>
                    <a:pt x="2622" y="141"/>
                  </a:lnTo>
                  <a:lnTo>
                    <a:pt x="2626" y="143"/>
                  </a:lnTo>
                  <a:lnTo>
                    <a:pt x="2631" y="145"/>
                  </a:lnTo>
                  <a:lnTo>
                    <a:pt x="2645" y="150"/>
                  </a:lnTo>
                  <a:lnTo>
                    <a:pt x="2659" y="148"/>
                  </a:lnTo>
                  <a:lnTo>
                    <a:pt x="2671" y="143"/>
                  </a:lnTo>
                  <a:lnTo>
                    <a:pt x="2685" y="136"/>
                  </a:lnTo>
                  <a:lnTo>
                    <a:pt x="2699" y="134"/>
                  </a:lnTo>
                  <a:lnTo>
                    <a:pt x="2713" y="134"/>
                  </a:lnTo>
                  <a:lnTo>
                    <a:pt x="2722" y="140"/>
                  </a:lnTo>
                  <a:lnTo>
                    <a:pt x="2729" y="145"/>
                  </a:lnTo>
                  <a:lnTo>
                    <a:pt x="2737" y="148"/>
                  </a:lnTo>
                  <a:lnTo>
                    <a:pt x="2758" y="152"/>
                  </a:lnTo>
                  <a:lnTo>
                    <a:pt x="2779" y="150"/>
                  </a:lnTo>
                  <a:lnTo>
                    <a:pt x="2798" y="145"/>
                  </a:lnTo>
                  <a:lnTo>
                    <a:pt x="2804" y="134"/>
                  </a:lnTo>
                  <a:lnTo>
                    <a:pt x="2798" y="134"/>
                  </a:lnTo>
                  <a:lnTo>
                    <a:pt x="2790" y="120"/>
                  </a:lnTo>
                  <a:lnTo>
                    <a:pt x="2776" y="108"/>
                  </a:lnTo>
                  <a:lnTo>
                    <a:pt x="2756" y="96"/>
                  </a:lnTo>
                  <a:lnTo>
                    <a:pt x="2737" y="85"/>
                  </a:lnTo>
                  <a:lnTo>
                    <a:pt x="2722" y="80"/>
                  </a:lnTo>
                  <a:lnTo>
                    <a:pt x="2713" y="87"/>
                  </a:lnTo>
                  <a:lnTo>
                    <a:pt x="2701" y="92"/>
                  </a:lnTo>
                  <a:lnTo>
                    <a:pt x="2692" y="91"/>
                  </a:lnTo>
                  <a:lnTo>
                    <a:pt x="2687" y="84"/>
                  </a:lnTo>
                  <a:lnTo>
                    <a:pt x="2680" y="77"/>
                  </a:lnTo>
                  <a:lnTo>
                    <a:pt x="2676" y="68"/>
                  </a:lnTo>
                  <a:lnTo>
                    <a:pt x="2688" y="64"/>
                  </a:lnTo>
                  <a:lnTo>
                    <a:pt x="2687" y="63"/>
                  </a:lnTo>
                  <a:lnTo>
                    <a:pt x="2685" y="63"/>
                  </a:lnTo>
                  <a:lnTo>
                    <a:pt x="2685" y="63"/>
                  </a:lnTo>
                  <a:lnTo>
                    <a:pt x="2683" y="63"/>
                  </a:lnTo>
                  <a:lnTo>
                    <a:pt x="2680" y="61"/>
                  </a:lnTo>
                  <a:lnTo>
                    <a:pt x="2674" y="56"/>
                  </a:lnTo>
                  <a:lnTo>
                    <a:pt x="2669" y="54"/>
                  </a:lnTo>
                  <a:lnTo>
                    <a:pt x="2662" y="51"/>
                  </a:lnTo>
                  <a:lnTo>
                    <a:pt x="2654" y="49"/>
                  </a:lnTo>
                  <a:close/>
                  <a:moveTo>
                    <a:pt x="2933" y="45"/>
                  </a:moveTo>
                  <a:lnTo>
                    <a:pt x="2922" y="54"/>
                  </a:lnTo>
                  <a:lnTo>
                    <a:pt x="2910" y="59"/>
                  </a:lnTo>
                  <a:lnTo>
                    <a:pt x="2898" y="64"/>
                  </a:lnTo>
                  <a:lnTo>
                    <a:pt x="2887" y="73"/>
                  </a:lnTo>
                  <a:lnTo>
                    <a:pt x="2880" y="84"/>
                  </a:lnTo>
                  <a:lnTo>
                    <a:pt x="2877" y="99"/>
                  </a:lnTo>
                  <a:lnTo>
                    <a:pt x="2882" y="115"/>
                  </a:lnTo>
                  <a:lnTo>
                    <a:pt x="2893" y="131"/>
                  </a:lnTo>
                  <a:lnTo>
                    <a:pt x="2903" y="147"/>
                  </a:lnTo>
                  <a:lnTo>
                    <a:pt x="2915" y="160"/>
                  </a:lnTo>
                  <a:lnTo>
                    <a:pt x="2922" y="173"/>
                  </a:lnTo>
                  <a:lnTo>
                    <a:pt x="2910" y="173"/>
                  </a:lnTo>
                  <a:lnTo>
                    <a:pt x="2910" y="195"/>
                  </a:lnTo>
                  <a:lnTo>
                    <a:pt x="2914" y="211"/>
                  </a:lnTo>
                  <a:lnTo>
                    <a:pt x="2924" y="220"/>
                  </a:lnTo>
                  <a:lnTo>
                    <a:pt x="2942" y="223"/>
                  </a:lnTo>
                  <a:lnTo>
                    <a:pt x="2968" y="222"/>
                  </a:lnTo>
                  <a:lnTo>
                    <a:pt x="2966" y="202"/>
                  </a:lnTo>
                  <a:lnTo>
                    <a:pt x="2962" y="190"/>
                  </a:lnTo>
                  <a:lnTo>
                    <a:pt x="2957" y="180"/>
                  </a:lnTo>
                  <a:lnTo>
                    <a:pt x="2955" y="169"/>
                  </a:lnTo>
                  <a:lnTo>
                    <a:pt x="2957" y="153"/>
                  </a:lnTo>
                  <a:lnTo>
                    <a:pt x="2961" y="155"/>
                  </a:lnTo>
                  <a:lnTo>
                    <a:pt x="2964" y="155"/>
                  </a:lnTo>
                  <a:lnTo>
                    <a:pt x="2968" y="155"/>
                  </a:lnTo>
                  <a:lnTo>
                    <a:pt x="2971" y="155"/>
                  </a:lnTo>
                  <a:lnTo>
                    <a:pt x="2976" y="153"/>
                  </a:lnTo>
                  <a:lnTo>
                    <a:pt x="2973" y="150"/>
                  </a:lnTo>
                  <a:lnTo>
                    <a:pt x="2969" y="148"/>
                  </a:lnTo>
                  <a:lnTo>
                    <a:pt x="2968" y="147"/>
                  </a:lnTo>
                  <a:lnTo>
                    <a:pt x="2964" y="143"/>
                  </a:lnTo>
                  <a:lnTo>
                    <a:pt x="2961" y="141"/>
                  </a:lnTo>
                  <a:lnTo>
                    <a:pt x="2959" y="143"/>
                  </a:lnTo>
                  <a:lnTo>
                    <a:pt x="2959" y="147"/>
                  </a:lnTo>
                  <a:lnTo>
                    <a:pt x="2957" y="150"/>
                  </a:lnTo>
                  <a:lnTo>
                    <a:pt x="2957" y="152"/>
                  </a:lnTo>
                  <a:lnTo>
                    <a:pt x="2955" y="153"/>
                  </a:lnTo>
                  <a:lnTo>
                    <a:pt x="2954" y="152"/>
                  </a:lnTo>
                  <a:lnTo>
                    <a:pt x="2952" y="148"/>
                  </a:lnTo>
                  <a:lnTo>
                    <a:pt x="2947" y="140"/>
                  </a:lnTo>
                  <a:lnTo>
                    <a:pt x="2942" y="131"/>
                  </a:lnTo>
                  <a:lnTo>
                    <a:pt x="2943" y="127"/>
                  </a:lnTo>
                  <a:lnTo>
                    <a:pt x="2945" y="127"/>
                  </a:lnTo>
                  <a:lnTo>
                    <a:pt x="2947" y="126"/>
                  </a:lnTo>
                  <a:lnTo>
                    <a:pt x="2948" y="122"/>
                  </a:lnTo>
                  <a:lnTo>
                    <a:pt x="2933" y="113"/>
                  </a:lnTo>
                  <a:lnTo>
                    <a:pt x="2921" y="99"/>
                  </a:lnTo>
                  <a:lnTo>
                    <a:pt x="2914" y="84"/>
                  </a:lnTo>
                  <a:lnTo>
                    <a:pt x="2933" y="82"/>
                  </a:lnTo>
                  <a:lnTo>
                    <a:pt x="2947" y="77"/>
                  </a:lnTo>
                  <a:lnTo>
                    <a:pt x="2954" y="64"/>
                  </a:lnTo>
                  <a:lnTo>
                    <a:pt x="2957" y="49"/>
                  </a:lnTo>
                  <a:lnTo>
                    <a:pt x="2952" y="47"/>
                  </a:lnTo>
                  <a:lnTo>
                    <a:pt x="2947" y="47"/>
                  </a:lnTo>
                  <a:lnTo>
                    <a:pt x="2942" y="45"/>
                  </a:lnTo>
                  <a:lnTo>
                    <a:pt x="2933" y="45"/>
                  </a:lnTo>
                  <a:close/>
                  <a:moveTo>
                    <a:pt x="2746" y="42"/>
                  </a:moveTo>
                  <a:lnTo>
                    <a:pt x="2732" y="49"/>
                  </a:lnTo>
                  <a:lnTo>
                    <a:pt x="2715" y="54"/>
                  </a:lnTo>
                  <a:lnTo>
                    <a:pt x="2715" y="68"/>
                  </a:lnTo>
                  <a:lnTo>
                    <a:pt x="2722" y="70"/>
                  </a:lnTo>
                  <a:lnTo>
                    <a:pt x="2730" y="71"/>
                  </a:lnTo>
                  <a:lnTo>
                    <a:pt x="2741" y="71"/>
                  </a:lnTo>
                  <a:lnTo>
                    <a:pt x="2741" y="64"/>
                  </a:lnTo>
                  <a:lnTo>
                    <a:pt x="2744" y="59"/>
                  </a:lnTo>
                  <a:lnTo>
                    <a:pt x="2746" y="54"/>
                  </a:lnTo>
                  <a:lnTo>
                    <a:pt x="2746" y="49"/>
                  </a:lnTo>
                  <a:lnTo>
                    <a:pt x="2746" y="45"/>
                  </a:lnTo>
                  <a:lnTo>
                    <a:pt x="2746" y="42"/>
                  </a:lnTo>
                  <a:close/>
                  <a:moveTo>
                    <a:pt x="1390" y="33"/>
                  </a:moveTo>
                  <a:lnTo>
                    <a:pt x="1393" y="42"/>
                  </a:lnTo>
                  <a:lnTo>
                    <a:pt x="1395" y="54"/>
                  </a:lnTo>
                  <a:lnTo>
                    <a:pt x="1397" y="64"/>
                  </a:lnTo>
                  <a:lnTo>
                    <a:pt x="1395" y="66"/>
                  </a:lnTo>
                  <a:lnTo>
                    <a:pt x="1393" y="66"/>
                  </a:lnTo>
                  <a:lnTo>
                    <a:pt x="1392" y="66"/>
                  </a:lnTo>
                  <a:lnTo>
                    <a:pt x="1392" y="68"/>
                  </a:lnTo>
                  <a:lnTo>
                    <a:pt x="1390" y="68"/>
                  </a:lnTo>
                  <a:lnTo>
                    <a:pt x="1383" y="68"/>
                  </a:lnTo>
                  <a:lnTo>
                    <a:pt x="1381" y="66"/>
                  </a:lnTo>
                  <a:lnTo>
                    <a:pt x="1381" y="64"/>
                  </a:lnTo>
                  <a:lnTo>
                    <a:pt x="1381" y="63"/>
                  </a:lnTo>
                  <a:lnTo>
                    <a:pt x="1379" y="63"/>
                  </a:lnTo>
                  <a:lnTo>
                    <a:pt x="1378" y="61"/>
                  </a:lnTo>
                  <a:lnTo>
                    <a:pt x="1390" y="33"/>
                  </a:lnTo>
                  <a:close/>
                  <a:moveTo>
                    <a:pt x="1002" y="0"/>
                  </a:moveTo>
                  <a:lnTo>
                    <a:pt x="994" y="12"/>
                  </a:lnTo>
                  <a:lnTo>
                    <a:pt x="985" y="23"/>
                  </a:lnTo>
                  <a:lnTo>
                    <a:pt x="980" y="38"/>
                  </a:lnTo>
                  <a:lnTo>
                    <a:pt x="990" y="37"/>
                  </a:lnTo>
                  <a:lnTo>
                    <a:pt x="997" y="40"/>
                  </a:lnTo>
                  <a:lnTo>
                    <a:pt x="1002" y="45"/>
                  </a:lnTo>
                  <a:lnTo>
                    <a:pt x="1009" y="54"/>
                  </a:lnTo>
                  <a:lnTo>
                    <a:pt x="1011" y="47"/>
                  </a:lnTo>
                  <a:lnTo>
                    <a:pt x="1011" y="42"/>
                  </a:lnTo>
                  <a:lnTo>
                    <a:pt x="1013" y="38"/>
                  </a:lnTo>
                  <a:lnTo>
                    <a:pt x="1013" y="33"/>
                  </a:lnTo>
                  <a:lnTo>
                    <a:pt x="1022" y="33"/>
                  </a:lnTo>
                  <a:lnTo>
                    <a:pt x="1027" y="45"/>
                  </a:lnTo>
                  <a:lnTo>
                    <a:pt x="1035" y="49"/>
                  </a:lnTo>
                  <a:lnTo>
                    <a:pt x="1042" y="52"/>
                  </a:lnTo>
                  <a:lnTo>
                    <a:pt x="1049" y="56"/>
                  </a:lnTo>
                  <a:lnTo>
                    <a:pt x="1056" y="64"/>
                  </a:lnTo>
                  <a:lnTo>
                    <a:pt x="1049" y="75"/>
                  </a:lnTo>
                  <a:lnTo>
                    <a:pt x="1041" y="87"/>
                  </a:lnTo>
                  <a:lnTo>
                    <a:pt x="1034" y="103"/>
                  </a:lnTo>
                  <a:lnTo>
                    <a:pt x="1028" y="117"/>
                  </a:lnTo>
                  <a:lnTo>
                    <a:pt x="1028" y="126"/>
                  </a:lnTo>
                  <a:lnTo>
                    <a:pt x="1030" y="131"/>
                  </a:lnTo>
                  <a:lnTo>
                    <a:pt x="1030" y="134"/>
                  </a:lnTo>
                  <a:lnTo>
                    <a:pt x="1032" y="136"/>
                  </a:lnTo>
                  <a:lnTo>
                    <a:pt x="1034" y="138"/>
                  </a:lnTo>
                  <a:lnTo>
                    <a:pt x="1035" y="140"/>
                  </a:lnTo>
                  <a:lnTo>
                    <a:pt x="1041" y="141"/>
                  </a:lnTo>
                  <a:lnTo>
                    <a:pt x="1041" y="138"/>
                  </a:lnTo>
                  <a:lnTo>
                    <a:pt x="1044" y="131"/>
                  </a:lnTo>
                  <a:lnTo>
                    <a:pt x="1049" y="120"/>
                  </a:lnTo>
                  <a:lnTo>
                    <a:pt x="1055" y="106"/>
                  </a:lnTo>
                  <a:lnTo>
                    <a:pt x="1060" y="94"/>
                  </a:lnTo>
                  <a:lnTo>
                    <a:pt x="1065" y="84"/>
                  </a:lnTo>
                  <a:lnTo>
                    <a:pt x="1067" y="77"/>
                  </a:lnTo>
                  <a:lnTo>
                    <a:pt x="1079" y="77"/>
                  </a:lnTo>
                  <a:lnTo>
                    <a:pt x="1081" y="96"/>
                  </a:lnTo>
                  <a:lnTo>
                    <a:pt x="1081" y="113"/>
                  </a:lnTo>
                  <a:lnTo>
                    <a:pt x="1081" y="134"/>
                  </a:lnTo>
                  <a:lnTo>
                    <a:pt x="1083" y="157"/>
                  </a:lnTo>
                  <a:lnTo>
                    <a:pt x="1105" y="160"/>
                  </a:lnTo>
                  <a:lnTo>
                    <a:pt x="1114" y="147"/>
                  </a:lnTo>
                  <a:lnTo>
                    <a:pt x="1130" y="138"/>
                  </a:lnTo>
                  <a:lnTo>
                    <a:pt x="1147" y="129"/>
                  </a:lnTo>
                  <a:lnTo>
                    <a:pt x="1165" y="122"/>
                  </a:lnTo>
                  <a:lnTo>
                    <a:pt x="1182" y="115"/>
                  </a:lnTo>
                  <a:lnTo>
                    <a:pt x="1198" y="106"/>
                  </a:lnTo>
                  <a:lnTo>
                    <a:pt x="1205" y="96"/>
                  </a:lnTo>
                  <a:lnTo>
                    <a:pt x="1201" y="96"/>
                  </a:lnTo>
                  <a:lnTo>
                    <a:pt x="1200" y="92"/>
                  </a:lnTo>
                  <a:lnTo>
                    <a:pt x="1200" y="91"/>
                  </a:lnTo>
                  <a:lnTo>
                    <a:pt x="1198" y="89"/>
                  </a:lnTo>
                  <a:lnTo>
                    <a:pt x="1198" y="89"/>
                  </a:lnTo>
                  <a:lnTo>
                    <a:pt x="1196" y="89"/>
                  </a:lnTo>
                  <a:lnTo>
                    <a:pt x="1194" y="89"/>
                  </a:lnTo>
                  <a:lnTo>
                    <a:pt x="1191" y="87"/>
                  </a:lnTo>
                  <a:lnTo>
                    <a:pt x="1184" y="92"/>
                  </a:lnTo>
                  <a:lnTo>
                    <a:pt x="1172" y="99"/>
                  </a:lnTo>
                  <a:lnTo>
                    <a:pt x="1158" y="110"/>
                  </a:lnTo>
                  <a:lnTo>
                    <a:pt x="1140" y="119"/>
                  </a:lnTo>
                  <a:lnTo>
                    <a:pt x="1124" y="129"/>
                  </a:lnTo>
                  <a:lnTo>
                    <a:pt x="1109" y="136"/>
                  </a:lnTo>
                  <a:lnTo>
                    <a:pt x="1098" y="140"/>
                  </a:lnTo>
                  <a:lnTo>
                    <a:pt x="1095" y="141"/>
                  </a:lnTo>
                  <a:lnTo>
                    <a:pt x="1093" y="140"/>
                  </a:lnTo>
                  <a:lnTo>
                    <a:pt x="1091" y="138"/>
                  </a:lnTo>
                  <a:lnTo>
                    <a:pt x="1091" y="136"/>
                  </a:lnTo>
                  <a:lnTo>
                    <a:pt x="1091" y="134"/>
                  </a:lnTo>
                  <a:lnTo>
                    <a:pt x="1090" y="131"/>
                  </a:lnTo>
                  <a:lnTo>
                    <a:pt x="1095" y="122"/>
                  </a:lnTo>
                  <a:lnTo>
                    <a:pt x="1095" y="115"/>
                  </a:lnTo>
                  <a:lnTo>
                    <a:pt x="1093" y="110"/>
                  </a:lnTo>
                  <a:lnTo>
                    <a:pt x="1091" y="101"/>
                  </a:lnTo>
                  <a:lnTo>
                    <a:pt x="1095" y="91"/>
                  </a:lnTo>
                  <a:lnTo>
                    <a:pt x="1097" y="89"/>
                  </a:lnTo>
                  <a:lnTo>
                    <a:pt x="1098" y="87"/>
                  </a:lnTo>
                  <a:lnTo>
                    <a:pt x="1100" y="85"/>
                  </a:lnTo>
                  <a:lnTo>
                    <a:pt x="1102" y="85"/>
                  </a:lnTo>
                  <a:lnTo>
                    <a:pt x="1104" y="85"/>
                  </a:lnTo>
                  <a:lnTo>
                    <a:pt x="1105" y="84"/>
                  </a:lnTo>
                  <a:lnTo>
                    <a:pt x="1107" y="82"/>
                  </a:lnTo>
                  <a:lnTo>
                    <a:pt x="1107" y="78"/>
                  </a:lnTo>
                  <a:lnTo>
                    <a:pt x="1109" y="73"/>
                  </a:lnTo>
                  <a:lnTo>
                    <a:pt x="1109" y="64"/>
                  </a:lnTo>
                  <a:lnTo>
                    <a:pt x="1100" y="59"/>
                  </a:lnTo>
                  <a:lnTo>
                    <a:pt x="1091" y="57"/>
                  </a:lnTo>
                  <a:lnTo>
                    <a:pt x="1084" y="57"/>
                  </a:lnTo>
                  <a:lnTo>
                    <a:pt x="1076" y="54"/>
                  </a:lnTo>
                  <a:lnTo>
                    <a:pt x="1063" y="45"/>
                  </a:lnTo>
                  <a:lnTo>
                    <a:pt x="1055" y="37"/>
                  </a:lnTo>
                  <a:lnTo>
                    <a:pt x="1049" y="26"/>
                  </a:lnTo>
                  <a:lnTo>
                    <a:pt x="1042" y="16"/>
                  </a:lnTo>
                  <a:lnTo>
                    <a:pt x="1034" y="9"/>
                  </a:lnTo>
                  <a:lnTo>
                    <a:pt x="1020" y="2"/>
                  </a:lnTo>
                  <a:lnTo>
                    <a:pt x="1002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5" name="Freeform 9">
              <a:extLst>
                <a:ext uri="{FF2B5EF4-FFF2-40B4-BE49-F238E27FC236}">
                  <a16:creationId xmlns:a16="http://schemas.microsoft.com/office/drawing/2014/main" id="{CBD740D8-8724-4891-A99F-86D54941BFD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5000" y="2108200"/>
              <a:ext cx="7697788" cy="3846513"/>
            </a:xfrm>
            <a:custGeom>
              <a:avLst/>
              <a:gdLst>
                <a:gd name="T0" fmla="*/ 1599 w 4849"/>
                <a:gd name="T1" fmla="*/ 786 h 2423"/>
                <a:gd name="T2" fmla="*/ 1536 w 4849"/>
                <a:gd name="T3" fmla="*/ 779 h 2423"/>
                <a:gd name="T4" fmla="*/ 529 w 4849"/>
                <a:gd name="T5" fmla="*/ 651 h 2423"/>
                <a:gd name="T6" fmla="*/ 4301 w 4849"/>
                <a:gd name="T7" fmla="*/ 791 h 2423"/>
                <a:gd name="T8" fmla="*/ 2510 w 4849"/>
                <a:gd name="T9" fmla="*/ 575 h 2423"/>
                <a:gd name="T10" fmla="*/ 2579 w 4849"/>
                <a:gd name="T11" fmla="*/ 552 h 2423"/>
                <a:gd name="T12" fmla="*/ 2649 w 4849"/>
                <a:gd name="T13" fmla="*/ 522 h 2423"/>
                <a:gd name="T14" fmla="*/ 2347 w 4849"/>
                <a:gd name="T15" fmla="*/ 611 h 2423"/>
                <a:gd name="T16" fmla="*/ 2304 w 4849"/>
                <a:gd name="T17" fmla="*/ 615 h 2423"/>
                <a:gd name="T18" fmla="*/ 2269 w 4849"/>
                <a:gd name="T19" fmla="*/ 580 h 2423"/>
                <a:gd name="T20" fmla="*/ 1234 w 4849"/>
                <a:gd name="T21" fmla="*/ 424 h 2423"/>
                <a:gd name="T22" fmla="*/ 1297 w 4849"/>
                <a:gd name="T23" fmla="*/ 367 h 2423"/>
                <a:gd name="T24" fmla="*/ 1178 w 4849"/>
                <a:gd name="T25" fmla="*/ 307 h 2423"/>
                <a:gd name="T26" fmla="*/ 1171 w 4849"/>
                <a:gd name="T27" fmla="*/ 369 h 2423"/>
                <a:gd name="T28" fmla="*/ 2044 w 4849"/>
                <a:gd name="T29" fmla="*/ 365 h 2423"/>
                <a:gd name="T30" fmla="*/ 2082 w 4849"/>
                <a:gd name="T31" fmla="*/ 288 h 2423"/>
                <a:gd name="T32" fmla="*/ 1297 w 4849"/>
                <a:gd name="T33" fmla="*/ 215 h 2423"/>
                <a:gd name="T34" fmla="*/ 2979 w 4849"/>
                <a:gd name="T35" fmla="*/ 177 h 2423"/>
                <a:gd name="T36" fmla="*/ 4833 w 4849"/>
                <a:gd name="T37" fmla="*/ 109 h 2423"/>
                <a:gd name="T38" fmla="*/ 1082 w 4849"/>
                <a:gd name="T39" fmla="*/ 131 h 2423"/>
                <a:gd name="T40" fmla="*/ 1167 w 4849"/>
                <a:gd name="T41" fmla="*/ 154 h 2423"/>
                <a:gd name="T42" fmla="*/ 1197 w 4849"/>
                <a:gd name="T43" fmla="*/ 273 h 2423"/>
                <a:gd name="T44" fmla="*/ 1078 w 4849"/>
                <a:gd name="T45" fmla="*/ 379 h 2423"/>
                <a:gd name="T46" fmla="*/ 1164 w 4849"/>
                <a:gd name="T47" fmla="*/ 582 h 2423"/>
                <a:gd name="T48" fmla="*/ 1281 w 4849"/>
                <a:gd name="T49" fmla="*/ 575 h 2423"/>
                <a:gd name="T50" fmla="*/ 1386 w 4849"/>
                <a:gd name="T51" fmla="*/ 484 h 2423"/>
                <a:gd name="T52" fmla="*/ 1501 w 4849"/>
                <a:gd name="T53" fmla="*/ 564 h 2423"/>
                <a:gd name="T54" fmla="*/ 1396 w 4849"/>
                <a:gd name="T55" fmla="*/ 721 h 2423"/>
                <a:gd name="T56" fmla="*/ 1459 w 4849"/>
                <a:gd name="T57" fmla="*/ 798 h 2423"/>
                <a:gd name="T58" fmla="*/ 1298 w 4849"/>
                <a:gd name="T59" fmla="*/ 955 h 2423"/>
                <a:gd name="T60" fmla="*/ 1124 w 4849"/>
                <a:gd name="T61" fmla="*/ 1077 h 2423"/>
                <a:gd name="T62" fmla="*/ 1085 w 4849"/>
                <a:gd name="T63" fmla="*/ 1234 h 2423"/>
                <a:gd name="T64" fmla="*/ 1194 w 4849"/>
                <a:gd name="T65" fmla="*/ 1320 h 2423"/>
                <a:gd name="T66" fmla="*/ 1361 w 4849"/>
                <a:gd name="T67" fmla="*/ 1344 h 2423"/>
                <a:gd name="T68" fmla="*/ 1616 w 4849"/>
                <a:gd name="T69" fmla="*/ 1421 h 2423"/>
                <a:gd name="T70" fmla="*/ 1866 w 4849"/>
                <a:gd name="T71" fmla="*/ 1604 h 2423"/>
                <a:gd name="T72" fmla="*/ 1647 w 4849"/>
                <a:gd name="T73" fmla="*/ 1966 h 2423"/>
                <a:gd name="T74" fmla="*/ 1496 w 4849"/>
                <a:gd name="T75" fmla="*/ 2105 h 2423"/>
                <a:gd name="T76" fmla="*/ 1431 w 4849"/>
                <a:gd name="T77" fmla="*/ 2215 h 2423"/>
                <a:gd name="T78" fmla="*/ 1396 w 4849"/>
                <a:gd name="T79" fmla="*/ 2371 h 2423"/>
                <a:gd name="T80" fmla="*/ 1302 w 4849"/>
                <a:gd name="T81" fmla="*/ 2315 h 2423"/>
                <a:gd name="T82" fmla="*/ 1270 w 4849"/>
                <a:gd name="T83" fmla="*/ 1667 h 2423"/>
                <a:gd name="T84" fmla="*/ 1269 w 4849"/>
                <a:gd name="T85" fmla="*/ 1400 h 2423"/>
                <a:gd name="T86" fmla="*/ 1056 w 4849"/>
                <a:gd name="T87" fmla="*/ 1288 h 2423"/>
                <a:gd name="T88" fmla="*/ 813 w 4849"/>
                <a:gd name="T89" fmla="*/ 1102 h 2423"/>
                <a:gd name="T90" fmla="*/ 818 w 4849"/>
                <a:gd name="T91" fmla="*/ 1171 h 2423"/>
                <a:gd name="T92" fmla="*/ 642 w 4849"/>
                <a:gd name="T93" fmla="*/ 939 h 2423"/>
                <a:gd name="T94" fmla="*/ 639 w 4849"/>
                <a:gd name="T95" fmla="*/ 739 h 2423"/>
                <a:gd name="T96" fmla="*/ 490 w 4849"/>
                <a:gd name="T97" fmla="*/ 522 h 2423"/>
                <a:gd name="T98" fmla="*/ 141 w 4849"/>
                <a:gd name="T99" fmla="*/ 576 h 2423"/>
                <a:gd name="T100" fmla="*/ 115 w 4849"/>
                <a:gd name="T101" fmla="*/ 482 h 2423"/>
                <a:gd name="T102" fmla="*/ 85 w 4849"/>
                <a:gd name="T103" fmla="*/ 334 h 2423"/>
                <a:gd name="T104" fmla="*/ 110 w 4849"/>
                <a:gd name="T105" fmla="*/ 255 h 2423"/>
                <a:gd name="T106" fmla="*/ 234 w 4849"/>
                <a:gd name="T107" fmla="*/ 107 h 2423"/>
                <a:gd name="T108" fmla="*/ 499 w 4849"/>
                <a:gd name="T109" fmla="*/ 136 h 2423"/>
                <a:gd name="T110" fmla="*/ 632 w 4849"/>
                <a:gd name="T111" fmla="*/ 149 h 2423"/>
                <a:gd name="T112" fmla="*/ 771 w 4849"/>
                <a:gd name="T113" fmla="*/ 218 h 2423"/>
                <a:gd name="T114" fmla="*/ 979 w 4849"/>
                <a:gd name="T115" fmla="*/ 222 h 2423"/>
                <a:gd name="T116" fmla="*/ 918 w 4849"/>
                <a:gd name="T117" fmla="*/ 131 h 2423"/>
                <a:gd name="T118" fmla="*/ 733 w 4849"/>
                <a:gd name="T119" fmla="*/ 157 h 2423"/>
                <a:gd name="T120" fmla="*/ 776 w 4849"/>
                <a:gd name="T121" fmla="*/ 42 h 2423"/>
                <a:gd name="T122" fmla="*/ 902 w 4849"/>
                <a:gd name="T123" fmla="*/ 28 h 24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849" h="2423">
                  <a:moveTo>
                    <a:pt x="1469" y="711"/>
                  </a:moveTo>
                  <a:lnTo>
                    <a:pt x="1482" y="712"/>
                  </a:lnTo>
                  <a:lnTo>
                    <a:pt x="1490" y="714"/>
                  </a:lnTo>
                  <a:lnTo>
                    <a:pt x="1501" y="718"/>
                  </a:lnTo>
                  <a:lnTo>
                    <a:pt x="1501" y="726"/>
                  </a:lnTo>
                  <a:lnTo>
                    <a:pt x="1497" y="726"/>
                  </a:lnTo>
                  <a:lnTo>
                    <a:pt x="1494" y="728"/>
                  </a:lnTo>
                  <a:lnTo>
                    <a:pt x="1490" y="728"/>
                  </a:lnTo>
                  <a:lnTo>
                    <a:pt x="1487" y="728"/>
                  </a:lnTo>
                  <a:lnTo>
                    <a:pt x="1482" y="730"/>
                  </a:lnTo>
                  <a:lnTo>
                    <a:pt x="1478" y="725"/>
                  </a:lnTo>
                  <a:lnTo>
                    <a:pt x="1476" y="723"/>
                  </a:lnTo>
                  <a:lnTo>
                    <a:pt x="1475" y="719"/>
                  </a:lnTo>
                  <a:lnTo>
                    <a:pt x="1473" y="716"/>
                  </a:lnTo>
                  <a:lnTo>
                    <a:pt x="1469" y="711"/>
                  </a:lnTo>
                  <a:close/>
                  <a:moveTo>
                    <a:pt x="1551" y="691"/>
                  </a:moveTo>
                  <a:lnTo>
                    <a:pt x="1562" y="691"/>
                  </a:lnTo>
                  <a:lnTo>
                    <a:pt x="1562" y="705"/>
                  </a:lnTo>
                  <a:lnTo>
                    <a:pt x="1562" y="718"/>
                  </a:lnTo>
                  <a:lnTo>
                    <a:pt x="1564" y="728"/>
                  </a:lnTo>
                  <a:lnTo>
                    <a:pt x="1565" y="740"/>
                  </a:lnTo>
                  <a:lnTo>
                    <a:pt x="1585" y="740"/>
                  </a:lnTo>
                  <a:lnTo>
                    <a:pt x="1585" y="760"/>
                  </a:lnTo>
                  <a:lnTo>
                    <a:pt x="1593" y="760"/>
                  </a:lnTo>
                  <a:lnTo>
                    <a:pt x="1595" y="761"/>
                  </a:lnTo>
                  <a:lnTo>
                    <a:pt x="1597" y="761"/>
                  </a:lnTo>
                  <a:lnTo>
                    <a:pt x="1599" y="761"/>
                  </a:lnTo>
                  <a:lnTo>
                    <a:pt x="1600" y="761"/>
                  </a:lnTo>
                  <a:lnTo>
                    <a:pt x="1602" y="761"/>
                  </a:lnTo>
                  <a:lnTo>
                    <a:pt x="1604" y="763"/>
                  </a:lnTo>
                  <a:lnTo>
                    <a:pt x="1602" y="774"/>
                  </a:lnTo>
                  <a:lnTo>
                    <a:pt x="1599" y="786"/>
                  </a:lnTo>
                  <a:lnTo>
                    <a:pt x="1597" y="798"/>
                  </a:lnTo>
                  <a:lnTo>
                    <a:pt x="1593" y="798"/>
                  </a:lnTo>
                  <a:lnTo>
                    <a:pt x="1592" y="794"/>
                  </a:lnTo>
                  <a:lnTo>
                    <a:pt x="1592" y="793"/>
                  </a:lnTo>
                  <a:lnTo>
                    <a:pt x="1592" y="791"/>
                  </a:lnTo>
                  <a:lnTo>
                    <a:pt x="1590" y="789"/>
                  </a:lnTo>
                  <a:lnTo>
                    <a:pt x="1590" y="787"/>
                  </a:lnTo>
                  <a:lnTo>
                    <a:pt x="1588" y="791"/>
                  </a:lnTo>
                  <a:lnTo>
                    <a:pt x="1586" y="791"/>
                  </a:lnTo>
                  <a:lnTo>
                    <a:pt x="1586" y="793"/>
                  </a:lnTo>
                  <a:lnTo>
                    <a:pt x="1586" y="793"/>
                  </a:lnTo>
                  <a:lnTo>
                    <a:pt x="1586" y="793"/>
                  </a:lnTo>
                  <a:lnTo>
                    <a:pt x="1585" y="793"/>
                  </a:lnTo>
                  <a:lnTo>
                    <a:pt x="1581" y="794"/>
                  </a:lnTo>
                  <a:lnTo>
                    <a:pt x="1581" y="787"/>
                  </a:lnTo>
                  <a:lnTo>
                    <a:pt x="1583" y="786"/>
                  </a:lnTo>
                  <a:lnTo>
                    <a:pt x="1583" y="784"/>
                  </a:lnTo>
                  <a:lnTo>
                    <a:pt x="1585" y="782"/>
                  </a:lnTo>
                  <a:lnTo>
                    <a:pt x="1585" y="779"/>
                  </a:lnTo>
                  <a:lnTo>
                    <a:pt x="1585" y="775"/>
                  </a:lnTo>
                  <a:lnTo>
                    <a:pt x="1581" y="775"/>
                  </a:lnTo>
                  <a:lnTo>
                    <a:pt x="1574" y="782"/>
                  </a:lnTo>
                  <a:lnTo>
                    <a:pt x="1567" y="789"/>
                  </a:lnTo>
                  <a:lnTo>
                    <a:pt x="1558" y="794"/>
                  </a:lnTo>
                  <a:lnTo>
                    <a:pt x="1558" y="789"/>
                  </a:lnTo>
                  <a:lnTo>
                    <a:pt x="1558" y="784"/>
                  </a:lnTo>
                  <a:lnTo>
                    <a:pt x="1558" y="782"/>
                  </a:lnTo>
                  <a:lnTo>
                    <a:pt x="1557" y="781"/>
                  </a:lnTo>
                  <a:lnTo>
                    <a:pt x="1553" y="779"/>
                  </a:lnTo>
                  <a:lnTo>
                    <a:pt x="1548" y="779"/>
                  </a:lnTo>
                  <a:lnTo>
                    <a:pt x="1539" y="779"/>
                  </a:lnTo>
                  <a:lnTo>
                    <a:pt x="1536" y="779"/>
                  </a:lnTo>
                  <a:lnTo>
                    <a:pt x="1532" y="779"/>
                  </a:lnTo>
                  <a:lnTo>
                    <a:pt x="1527" y="777"/>
                  </a:lnTo>
                  <a:lnTo>
                    <a:pt x="1522" y="777"/>
                  </a:lnTo>
                  <a:lnTo>
                    <a:pt x="1517" y="775"/>
                  </a:lnTo>
                  <a:lnTo>
                    <a:pt x="1513" y="772"/>
                  </a:lnTo>
                  <a:lnTo>
                    <a:pt x="1523" y="758"/>
                  </a:lnTo>
                  <a:lnTo>
                    <a:pt x="1534" y="737"/>
                  </a:lnTo>
                  <a:lnTo>
                    <a:pt x="1541" y="714"/>
                  </a:lnTo>
                  <a:lnTo>
                    <a:pt x="1551" y="691"/>
                  </a:lnTo>
                  <a:close/>
                  <a:moveTo>
                    <a:pt x="1220" y="630"/>
                  </a:moveTo>
                  <a:lnTo>
                    <a:pt x="1235" y="630"/>
                  </a:lnTo>
                  <a:lnTo>
                    <a:pt x="1235" y="637"/>
                  </a:lnTo>
                  <a:lnTo>
                    <a:pt x="1232" y="637"/>
                  </a:lnTo>
                  <a:lnTo>
                    <a:pt x="1230" y="639"/>
                  </a:lnTo>
                  <a:lnTo>
                    <a:pt x="1229" y="639"/>
                  </a:lnTo>
                  <a:lnTo>
                    <a:pt x="1227" y="639"/>
                  </a:lnTo>
                  <a:lnTo>
                    <a:pt x="1225" y="641"/>
                  </a:lnTo>
                  <a:lnTo>
                    <a:pt x="1220" y="641"/>
                  </a:lnTo>
                  <a:lnTo>
                    <a:pt x="1220" y="630"/>
                  </a:lnTo>
                  <a:close/>
                  <a:moveTo>
                    <a:pt x="515" y="622"/>
                  </a:moveTo>
                  <a:lnTo>
                    <a:pt x="522" y="622"/>
                  </a:lnTo>
                  <a:lnTo>
                    <a:pt x="525" y="623"/>
                  </a:lnTo>
                  <a:lnTo>
                    <a:pt x="529" y="625"/>
                  </a:lnTo>
                  <a:lnTo>
                    <a:pt x="534" y="625"/>
                  </a:lnTo>
                  <a:lnTo>
                    <a:pt x="541" y="625"/>
                  </a:lnTo>
                  <a:lnTo>
                    <a:pt x="543" y="639"/>
                  </a:lnTo>
                  <a:lnTo>
                    <a:pt x="546" y="650"/>
                  </a:lnTo>
                  <a:lnTo>
                    <a:pt x="548" y="664"/>
                  </a:lnTo>
                  <a:lnTo>
                    <a:pt x="541" y="664"/>
                  </a:lnTo>
                  <a:lnTo>
                    <a:pt x="537" y="658"/>
                  </a:lnTo>
                  <a:lnTo>
                    <a:pt x="534" y="655"/>
                  </a:lnTo>
                  <a:lnTo>
                    <a:pt x="529" y="651"/>
                  </a:lnTo>
                  <a:lnTo>
                    <a:pt x="525" y="648"/>
                  </a:lnTo>
                  <a:lnTo>
                    <a:pt x="522" y="643"/>
                  </a:lnTo>
                  <a:lnTo>
                    <a:pt x="518" y="637"/>
                  </a:lnTo>
                  <a:lnTo>
                    <a:pt x="516" y="634"/>
                  </a:lnTo>
                  <a:lnTo>
                    <a:pt x="515" y="630"/>
                  </a:lnTo>
                  <a:lnTo>
                    <a:pt x="515" y="627"/>
                  </a:lnTo>
                  <a:lnTo>
                    <a:pt x="515" y="622"/>
                  </a:lnTo>
                  <a:close/>
                  <a:moveTo>
                    <a:pt x="4304" y="609"/>
                  </a:moveTo>
                  <a:lnTo>
                    <a:pt x="4306" y="611"/>
                  </a:lnTo>
                  <a:lnTo>
                    <a:pt x="4306" y="611"/>
                  </a:lnTo>
                  <a:lnTo>
                    <a:pt x="4306" y="611"/>
                  </a:lnTo>
                  <a:lnTo>
                    <a:pt x="4306" y="613"/>
                  </a:lnTo>
                  <a:lnTo>
                    <a:pt x="4307" y="613"/>
                  </a:lnTo>
                  <a:lnTo>
                    <a:pt x="4307" y="615"/>
                  </a:lnTo>
                  <a:lnTo>
                    <a:pt x="4313" y="627"/>
                  </a:lnTo>
                  <a:lnTo>
                    <a:pt x="4313" y="643"/>
                  </a:lnTo>
                  <a:lnTo>
                    <a:pt x="4313" y="658"/>
                  </a:lnTo>
                  <a:lnTo>
                    <a:pt x="4316" y="676"/>
                  </a:lnTo>
                  <a:lnTo>
                    <a:pt x="4321" y="693"/>
                  </a:lnTo>
                  <a:lnTo>
                    <a:pt x="4330" y="712"/>
                  </a:lnTo>
                  <a:lnTo>
                    <a:pt x="4335" y="733"/>
                  </a:lnTo>
                  <a:lnTo>
                    <a:pt x="4311" y="730"/>
                  </a:lnTo>
                  <a:lnTo>
                    <a:pt x="4311" y="746"/>
                  </a:lnTo>
                  <a:lnTo>
                    <a:pt x="4314" y="758"/>
                  </a:lnTo>
                  <a:lnTo>
                    <a:pt x="4316" y="770"/>
                  </a:lnTo>
                  <a:lnTo>
                    <a:pt x="4320" y="787"/>
                  </a:lnTo>
                  <a:lnTo>
                    <a:pt x="4314" y="787"/>
                  </a:lnTo>
                  <a:lnTo>
                    <a:pt x="4311" y="787"/>
                  </a:lnTo>
                  <a:lnTo>
                    <a:pt x="4306" y="789"/>
                  </a:lnTo>
                  <a:lnTo>
                    <a:pt x="4304" y="789"/>
                  </a:lnTo>
                  <a:lnTo>
                    <a:pt x="4301" y="791"/>
                  </a:lnTo>
                  <a:lnTo>
                    <a:pt x="4301" y="791"/>
                  </a:lnTo>
                  <a:lnTo>
                    <a:pt x="4297" y="781"/>
                  </a:lnTo>
                  <a:lnTo>
                    <a:pt x="4295" y="761"/>
                  </a:lnTo>
                  <a:lnTo>
                    <a:pt x="4295" y="739"/>
                  </a:lnTo>
                  <a:lnTo>
                    <a:pt x="4295" y="714"/>
                  </a:lnTo>
                  <a:lnTo>
                    <a:pt x="4295" y="691"/>
                  </a:lnTo>
                  <a:lnTo>
                    <a:pt x="4292" y="676"/>
                  </a:lnTo>
                  <a:lnTo>
                    <a:pt x="4292" y="637"/>
                  </a:lnTo>
                  <a:lnTo>
                    <a:pt x="4295" y="632"/>
                  </a:lnTo>
                  <a:lnTo>
                    <a:pt x="4297" y="629"/>
                  </a:lnTo>
                  <a:lnTo>
                    <a:pt x="4299" y="625"/>
                  </a:lnTo>
                  <a:lnTo>
                    <a:pt x="4301" y="622"/>
                  </a:lnTo>
                  <a:lnTo>
                    <a:pt x="4302" y="616"/>
                  </a:lnTo>
                  <a:lnTo>
                    <a:pt x="4304" y="609"/>
                  </a:lnTo>
                  <a:close/>
                  <a:moveTo>
                    <a:pt x="2253" y="595"/>
                  </a:moveTo>
                  <a:lnTo>
                    <a:pt x="2257" y="616"/>
                  </a:lnTo>
                  <a:lnTo>
                    <a:pt x="2255" y="637"/>
                  </a:lnTo>
                  <a:lnTo>
                    <a:pt x="2250" y="660"/>
                  </a:lnTo>
                  <a:lnTo>
                    <a:pt x="2236" y="667"/>
                  </a:lnTo>
                  <a:lnTo>
                    <a:pt x="2223" y="671"/>
                  </a:lnTo>
                  <a:lnTo>
                    <a:pt x="2204" y="672"/>
                  </a:lnTo>
                  <a:lnTo>
                    <a:pt x="2204" y="664"/>
                  </a:lnTo>
                  <a:lnTo>
                    <a:pt x="2209" y="651"/>
                  </a:lnTo>
                  <a:lnTo>
                    <a:pt x="2209" y="636"/>
                  </a:lnTo>
                  <a:lnTo>
                    <a:pt x="2208" y="618"/>
                  </a:lnTo>
                  <a:lnTo>
                    <a:pt x="2218" y="609"/>
                  </a:lnTo>
                  <a:lnTo>
                    <a:pt x="2227" y="602"/>
                  </a:lnTo>
                  <a:lnTo>
                    <a:pt x="2237" y="597"/>
                  </a:lnTo>
                  <a:lnTo>
                    <a:pt x="2253" y="595"/>
                  </a:lnTo>
                  <a:close/>
                  <a:moveTo>
                    <a:pt x="2503" y="568"/>
                  </a:moveTo>
                  <a:lnTo>
                    <a:pt x="2506" y="571"/>
                  </a:lnTo>
                  <a:lnTo>
                    <a:pt x="2508" y="573"/>
                  </a:lnTo>
                  <a:lnTo>
                    <a:pt x="2510" y="575"/>
                  </a:lnTo>
                  <a:lnTo>
                    <a:pt x="2510" y="578"/>
                  </a:lnTo>
                  <a:lnTo>
                    <a:pt x="2510" y="582"/>
                  </a:lnTo>
                  <a:lnTo>
                    <a:pt x="2511" y="587"/>
                  </a:lnTo>
                  <a:lnTo>
                    <a:pt x="2510" y="590"/>
                  </a:lnTo>
                  <a:lnTo>
                    <a:pt x="2508" y="592"/>
                  </a:lnTo>
                  <a:lnTo>
                    <a:pt x="2508" y="594"/>
                  </a:lnTo>
                  <a:lnTo>
                    <a:pt x="2508" y="595"/>
                  </a:lnTo>
                  <a:lnTo>
                    <a:pt x="2508" y="597"/>
                  </a:lnTo>
                  <a:lnTo>
                    <a:pt x="2506" y="599"/>
                  </a:lnTo>
                  <a:lnTo>
                    <a:pt x="2504" y="601"/>
                  </a:lnTo>
                  <a:lnTo>
                    <a:pt x="2503" y="601"/>
                  </a:lnTo>
                  <a:lnTo>
                    <a:pt x="2501" y="601"/>
                  </a:lnTo>
                  <a:lnTo>
                    <a:pt x="2499" y="602"/>
                  </a:lnTo>
                  <a:lnTo>
                    <a:pt x="2496" y="602"/>
                  </a:lnTo>
                  <a:lnTo>
                    <a:pt x="2490" y="590"/>
                  </a:lnTo>
                  <a:lnTo>
                    <a:pt x="2487" y="585"/>
                  </a:lnTo>
                  <a:lnTo>
                    <a:pt x="2487" y="583"/>
                  </a:lnTo>
                  <a:lnTo>
                    <a:pt x="2489" y="582"/>
                  </a:lnTo>
                  <a:lnTo>
                    <a:pt x="2496" y="578"/>
                  </a:lnTo>
                  <a:lnTo>
                    <a:pt x="2503" y="568"/>
                  </a:lnTo>
                  <a:close/>
                  <a:moveTo>
                    <a:pt x="2583" y="529"/>
                  </a:moveTo>
                  <a:lnTo>
                    <a:pt x="2588" y="531"/>
                  </a:lnTo>
                  <a:lnTo>
                    <a:pt x="2590" y="531"/>
                  </a:lnTo>
                  <a:lnTo>
                    <a:pt x="2592" y="531"/>
                  </a:lnTo>
                  <a:lnTo>
                    <a:pt x="2593" y="533"/>
                  </a:lnTo>
                  <a:lnTo>
                    <a:pt x="2595" y="533"/>
                  </a:lnTo>
                  <a:lnTo>
                    <a:pt x="2592" y="538"/>
                  </a:lnTo>
                  <a:lnTo>
                    <a:pt x="2590" y="543"/>
                  </a:lnTo>
                  <a:lnTo>
                    <a:pt x="2588" y="548"/>
                  </a:lnTo>
                  <a:lnTo>
                    <a:pt x="2585" y="554"/>
                  </a:lnTo>
                  <a:lnTo>
                    <a:pt x="2579" y="557"/>
                  </a:lnTo>
                  <a:lnTo>
                    <a:pt x="2579" y="552"/>
                  </a:lnTo>
                  <a:lnTo>
                    <a:pt x="2578" y="552"/>
                  </a:lnTo>
                  <a:lnTo>
                    <a:pt x="2578" y="550"/>
                  </a:lnTo>
                  <a:lnTo>
                    <a:pt x="2578" y="550"/>
                  </a:lnTo>
                  <a:lnTo>
                    <a:pt x="2578" y="548"/>
                  </a:lnTo>
                  <a:lnTo>
                    <a:pt x="2576" y="545"/>
                  </a:lnTo>
                  <a:lnTo>
                    <a:pt x="2579" y="541"/>
                  </a:lnTo>
                  <a:lnTo>
                    <a:pt x="2581" y="538"/>
                  </a:lnTo>
                  <a:lnTo>
                    <a:pt x="2583" y="534"/>
                  </a:lnTo>
                  <a:lnTo>
                    <a:pt x="2583" y="529"/>
                  </a:lnTo>
                  <a:close/>
                  <a:moveTo>
                    <a:pt x="246" y="526"/>
                  </a:moveTo>
                  <a:lnTo>
                    <a:pt x="251" y="534"/>
                  </a:lnTo>
                  <a:lnTo>
                    <a:pt x="251" y="541"/>
                  </a:lnTo>
                  <a:lnTo>
                    <a:pt x="246" y="550"/>
                  </a:lnTo>
                  <a:lnTo>
                    <a:pt x="239" y="555"/>
                  </a:lnTo>
                  <a:lnTo>
                    <a:pt x="232" y="559"/>
                  </a:lnTo>
                  <a:lnTo>
                    <a:pt x="230" y="561"/>
                  </a:lnTo>
                  <a:lnTo>
                    <a:pt x="227" y="557"/>
                  </a:lnTo>
                  <a:lnTo>
                    <a:pt x="225" y="554"/>
                  </a:lnTo>
                  <a:lnTo>
                    <a:pt x="223" y="548"/>
                  </a:lnTo>
                  <a:lnTo>
                    <a:pt x="223" y="543"/>
                  </a:lnTo>
                  <a:lnTo>
                    <a:pt x="221" y="538"/>
                  </a:lnTo>
                  <a:lnTo>
                    <a:pt x="234" y="533"/>
                  </a:lnTo>
                  <a:lnTo>
                    <a:pt x="237" y="531"/>
                  </a:lnTo>
                  <a:lnTo>
                    <a:pt x="242" y="529"/>
                  </a:lnTo>
                  <a:lnTo>
                    <a:pt x="246" y="526"/>
                  </a:lnTo>
                  <a:close/>
                  <a:moveTo>
                    <a:pt x="2646" y="503"/>
                  </a:moveTo>
                  <a:lnTo>
                    <a:pt x="2660" y="510"/>
                  </a:lnTo>
                  <a:lnTo>
                    <a:pt x="2660" y="515"/>
                  </a:lnTo>
                  <a:lnTo>
                    <a:pt x="2656" y="515"/>
                  </a:lnTo>
                  <a:lnTo>
                    <a:pt x="2655" y="517"/>
                  </a:lnTo>
                  <a:lnTo>
                    <a:pt x="2651" y="519"/>
                  </a:lnTo>
                  <a:lnTo>
                    <a:pt x="2649" y="522"/>
                  </a:lnTo>
                  <a:lnTo>
                    <a:pt x="2646" y="520"/>
                  </a:lnTo>
                  <a:lnTo>
                    <a:pt x="2644" y="520"/>
                  </a:lnTo>
                  <a:lnTo>
                    <a:pt x="2644" y="520"/>
                  </a:lnTo>
                  <a:lnTo>
                    <a:pt x="2642" y="519"/>
                  </a:lnTo>
                  <a:lnTo>
                    <a:pt x="2641" y="519"/>
                  </a:lnTo>
                  <a:lnTo>
                    <a:pt x="2641" y="515"/>
                  </a:lnTo>
                  <a:lnTo>
                    <a:pt x="2641" y="512"/>
                  </a:lnTo>
                  <a:lnTo>
                    <a:pt x="2641" y="510"/>
                  </a:lnTo>
                  <a:lnTo>
                    <a:pt x="2641" y="510"/>
                  </a:lnTo>
                  <a:lnTo>
                    <a:pt x="2642" y="506"/>
                  </a:lnTo>
                  <a:lnTo>
                    <a:pt x="2646" y="503"/>
                  </a:lnTo>
                  <a:close/>
                  <a:moveTo>
                    <a:pt x="2272" y="494"/>
                  </a:moveTo>
                  <a:lnTo>
                    <a:pt x="2290" y="496"/>
                  </a:lnTo>
                  <a:lnTo>
                    <a:pt x="2304" y="499"/>
                  </a:lnTo>
                  <a:lnTo>
                    <a:pt x="2300" y="506"/>
                  </a:lnTo>
                  <a:lnTo>
                    <a:pt x="2298" y="512"/>
                  </a:lnTo>
                  <a:lnTo>
                    <a:pt x="2295" y="517"/>
                  </a:lnTo>
                  <a:lnTo>
                    <a:pt x="2291" y="522"/>
                  </a:lnTo>
                  <a:lnTo>
                    <a:pt x="2300" y="522"/>
                  </a:lnTo>
                  <a:lnTo>
                    <a:pt x="2304" y="519"/>
                  </a:lnTo>
                  <a:lnTo>
                    <a:pt x="2305" y="517"/>
                  </a:lnTo>
                  <a:lnTo>
                    <a:pt x="2309" y="515"/>
                  </a:lnTo>
                  <a:lnTo>
                    <a:pt x="2314" y="515"/>
                  </a:lnTo>
                  <a:lnTo>
                    <a:pt x="2314" y="522"/>
                  </a:lnTo>
                  <a:lnTo>
                    <a:pt x="2319" y="534"/>
                  </a:lnTo>
                  <a:lnTo>
                    <a:pt x="2316" y="545"/>
                  </a:lnTo>
                  <a:lnTo>
                    <a:pt x="2311" y="554"/>
                  </a:lnTo>
                  <a:lnTo>
                    <a:pt x="2307" y="561"/>
                  </a:lnTo>
                  <a:lnTo>
                    <a:pt x="2316" y="569"/>
                  </a:lnTo>
                  <a:lnTo>
                    <a:pt x="2325" y="582"/>
                  </a:lnTo>
                  <a:lnTo>
                    <a:pt x="2337" y="595"/>
                  </a:lnTo>
                  <a:lnTo>
                    <a:pt x="2347" y="611"/>
                  </a:lnTo>
                  <a:lnTo>
                    <a:pt x="2356" y="629"/>
                  </a:lnTo>
                  <a:lnTo>
                    <a:pt x="2363" y="644"/>
                  </a:lnTo>
                  <a:lnTo>
                    <a:pt x="2365" y="657"/>
                  </a:lnTo>
                  <a:lnTo>
                    <a:pt x="2361" y="669"/>
                  </a:lnTo>
                  <a:lnTo>
                    <a:pt x="2353" y="676"/>
                  </a:lnTo>
                  <a:lnTo>
                    <a:pt x="2342" y="683"/>
                  </a:lnTo>
                  <a:lnTo>
                    <a:pt x="2325" y="690"/>
                  </a:lnTo>
                  <a:lnTo>
                    <a:pt x="2304" y="695"/>
                  </a:lnTo>
                  <a:lnTo>
                    <a:pt x="2285" y="700"/>
                  </a:lnTo>
                  <a:lnTo>
                    <a:pt x="2269" y="702"/>
                  </a:lnTo>
                  <a:lnTo>
                    <a:pt x="2269" y="698"/>
                  </a:lnTo>
                  <a:lnTo>
                    <a:pt x="2279" y="683"/>
                  </a:lnTo>
                  <a:lnTo>
                    <a:pt x="2288" y="667"/>
                  </a:lnTo>
                  <a:lnTo>
                    <a:pt x="2283" y="667"/>
                  </a:lnTo>
                  <a:lnTo>
                    <a:pt x="2279" y="667"/>
                  </a:lnTo>
                  <a:lnTo>
                    <a:pt x="2276" y="665"/>
                  </a:lnTo>
                  <a:lnTo>
                    <a:pt x="2276" y="664"/>
                  </a:lnTo>
                  <a:lnTo>
                    <a:pt x="2274" y="662"/>
                  </a:lnTo>
                  <a:lnTo>
                    <a:pt x="2274" y="658"/>
                  </a:lnTo>
                  <a:lnTo>
                    <a:pt x="2272" y="653"/>
                  </a:lnTo>
                  <a:lnTo>
                    <a:pt x="2285" y="650"/>
                  </a:lnTo>
                  <a:lnTo>
                    <a:pt x="2281" y="646"/>
                  </a:lnTo>
                  <a:lnTo>
                    <a:pt x="2281" y="644"/>
                  </a:lnTo>
                  <a:lnTo>
                    <a:pt x="2279" y="643"/>
                  </a:lnTo>
                  <a:lnTo>
                    <a:pt x="2279" y="643"/>
                  </a:lnTo>
                  <a:lnTo>
                    <a:pt x="2279" y="641"/>
                  </a:lnTo>
                  <a:lnTo>
                    <a:pt x="2281" y="637"/>
                  </a:lnTo>
                  <a:lnTo>
                    <a:pt x="2283" y="630"/>
                  </a:lnTo>
                  <a:lnTo>
                    <a:pt x="2288" y="625"/>
                  </a:lnTo>
                  <a:lnTo>
                    <a:pt x="2291" y="622"/>
                  </a:lnTo>
                  <a:lnTo>
                    <a:pt x="2298" y="618"/>
                  </a:lnTo>
                  <a:lnTo>
                    <a:pt x="2304" y="615"/>
                  </a:lnTo>
                  <a:lnTo>
                    <a:pt x="2302" y="611"/>
                  </a:lnTo>
                  <a:lnTo>
                    <a:pt x="2302" y="609"/>
                  </a:lnTo>
                  <a:lnTo>
                    <a:pt x="2302" y="609"/>
                  </a:lnTo>
                  <a:lnTo>
                    <a:pt x="2300" y="608"/>
                  </a:lnTo>
                  <a:lnTo>
                    <a:pt x="2300" y="606"/>
                  </a:lnTo>
                  <a:lnTo>
                    <a:pt x="2298" y="602"/>
                  </a:lnTo>
                  <a:lnTo>
                    <a:pt x="2297" y="602"/>
                  </a:lnTo>
                  <a:lnTo>
                    <a:pt x="2297" y="601"/>
                  </a:lnTo>
                  <a:lnTo>
                    <a:pt x="2297" y="601"/>
                  </a:lnTo>
                  <a:lnTo>
                    <a:pt x="2297" y="601"/>
                  </a:lnTo>
                  <a:lnTo>
                    <a:pt x="2295" y="601"/>
                  </a:lnTo>
                  <a:lnTo>
                    <a:pt x="2291" y="599"/>
                  </a:lnTo>
                  <a:lnTo>
                    <a:pt x="2288" y="597"/>
                  </a:lnTo>
                  <a:lnTo>
                    <a:pt x="2286" y="597"/>
                  </a:lnTo>
                  <a:lnTo>
                    <a:pt x="2283" y="597"/>
                  </a:lnTo>
                  <a:lnTo>
                    <a:pt x="2279" y="595"/>
                  </a:lnTo>
                  <a:lnTo>
                    <a:pt x="2276" y="595"/>
                  </a:lnTo>
                  <a:lnTo>
                    <a:pt x="2276" y="594"/>
                  </a:lnTo>
                  <a:lnTo>
                    <a:pt x="2274" y="592"/>
                  </a:lnTo>
                  <a:lnTo>
                    <a:pt x="2274" y="590"/>
                  </a:lnTo>
                  <a:lnTo>
                    <a:pt x="2274" y="587"/>
                  </a:lnTo>
                  <a:lnTo>
                    <a:pt x="2272" y="583"/>
                  </a:lnTo>
                  <a:lnTo>
                    <a:pt x="2274" y="582"/>
                  </a:lnTo>
                  <a:lnTo>
                    <a:pt x="2274" y="580"/>
                  </a:lnTo>
                  <a:lnTo>
                    <a:pt x="2276" y="578"/>
                  </a:lnTo>
                  <a:lnTo>
                    <a:pt x="2276" y="576"/>
                  </a:lnTo>
                  <a:lnTo>
                    <a:pt x="2276" y="573"/>
                  </a:lnTo>
                  <a:lnTo>
                    <a:pt x="2272" y="573"/>
                  </a:lnTo>
                  <a:lnTo>
                    <a:pt x="2271" y="576"/>
                  </a:lnTo>
                  <a:lnTo>
                    <a:pt x="2271" y="578"/>
                  </a:lnTo>
                  <a:lnTo>
                    <a:pt x="2271" y="580"/>
                  </a:lnTo>
                  <a:lnTo>
                    <a:pt x="2269" y="580"/>
                  </a:lnTo>
                  <a:lnTo>
                    <a:pt x="2267" y="582"/>
                  </a:lnTo>
                  <a:lnTo>
                    <a:pt x="2265" y="583"/>
                  </a:lnTo>
                  <a:lnTo>
                    <a:pt x="2262" y="566"/>
                  </a:lnTo>
                  <a:lnTo>
                    <a:pt x="2258" y="550"/>
                  </a:lnTo>
                  <a:lnTo>
                    <a:pt x="2257" y="538"/>
                  </a:lnTo>
                  <a:lnTo>
                    <a:pt x="2260" y="529"/>
                  </a:lnTo>
                  <a:lnTo>
                    <a:pt x="2265" y="520"/>
                  </a:lnTo>
                  <a:lnTo>
                    <a:pt x="2271" y="510"/>
                  </a:lnTo>
                  <a:lnTo>
                    <a:pt x="2272" y="494"/>
                  </a:lnTo>
                  <a:close/>
                  <a:moveTo>
                    <a:pt x="29" y="458"/>
                  </a:moveTo>
                  <a:lnTo>
                    <a:pt x="49" y="458"/>
                  </a:lnTo>
                  <a:lnTo>
                    <a:pt x="49" y="465"/>
                  </a:lnTo>
                  <a:lnTo>
                    <a:pt x="45" y="465"/>
                  </a:lnTo>
                  <a:lnTo>
                    <a:pt x="45" y="468"/>
                  </a:lnTo>
                  <a:lnTo>
                    <a:pt x="40" y="466"/>
                  </a:lnTo>
                  <a:lnTo>
                    <a:pt x="36" y="463"/>
                  </a:lnTo>
                  <a:lnTo>
                    <a:pt x="33" y="461"/>
                  </a:lnTo>
                  <a:lnTo>
                    <a:pt x="29" y="458"/>
                  </a:lnTo>
                  <a:close/>
                  <a:moveTo>
                    <a:pt x="1239" y="403"/>
                  </a:moveTo>
                  <a:lnTo>
                    <a:pt x="1244" y="407"/>
                  </a:lnTo>
                  <a:lnTo>
                    <a:pt x="1249" y="412"/>
                  </a:lnTo>
                  <a:lnTo>
                    <a:pt x="1253" y="419"/>
                  </a:lnTo>
                  <a:lnTo>
                    <a:pt x="1255" y="426"/>
                  </a:lnTo>
                  <a:lnTo>
                    <a:pt x="1251" y="426"/>
                  </a:lnTo>
                  <a:lnTo>
                    <a:pt x="1248" y="428"/>
                  </a:lnTo>
                  <a:lnTo>
                    <a:pt x="1246" y="428"/>
                  </a:lnTo>
                  <a:lnTo>
                    <a:pt x="1241" y="430"/>
                  </a:lnTo>
                  <a:lnTo>
                    <a:pt x="1235" y="430"/>
                  </a:lnTo>
                  <a:lnTo>
                    <a:pt x="1235" y="426"/>
                  </a:lnTo>
                  <a:lnTo>
                    <a:pt x="1234" y="426"/>
                  </a:lnTo>
                  <a:lnTo>
                    <a:pt x="1234" y="424"/>
                  </a:lnTo>
                  <a:lnTo>
                    <a:pt x="1234" y="424"/>
                  </a:lnTo>
                  <a:lnTo>
                    <a:pt x="1232" y="423"/>
                  </a:lnTo>
                  <a:lnTo>
                    <a:pt x="1234" y="419"/>
                  </a:lnTo>
                  <a:lnTo>
                    <a:pt x="1234" y="417"/>
                  </a:lnTo>
                  <a:lnTo>
                    <a:pt x="1234" y="417"/>
                  </a:lnTo>
                  <a:lnTo>
                    <a:pt x="1234" y="416"/>
                  </a:lnTo>
                  <a:lnTo>
                    <a:pt x="1235" y="414"/>
                  </a:lnTo>
                  <a:lnTo>
                    <a:pt x="1239" y="403"/>
                  </a:lnTo>
                  <a:close/>
                  <a:moveTo>
                    <a:pt x="1209" y="391"/>
                  </a:moveTo>
                  <a:lnTo>
                    <a:pt x="1213" y="395"/>
                  </a:lnTo>
                  <a:lnTo>
                    <a:pt x="1215" y="397"/>
                  </a:lnTo>
                  <a:lnTo>
                    <a:pt x="1215" y="398"/>
                  </a:lnTo>
                  <a:lnTo>
                    <a:pt x="1216" y="402"/>
                  </a:lnTo>
                  <a:lnTo>
                    <a:pt x="1216" y="405"/>
                  </a:lnTo>
                  <a:lnTo>
                    <a:pt x="1216" y="410"/>
                  </a:lnTo>
                  <a:lnTo>
                    <a:pt x="1213" y="410"/>
                  </a:lnTo>
                  <a:lnTo>
                    <a:pt x="1213" y="414"/>
                  </a:lnTo>
                  <a:lnTo>
                    <a:pt x="1206" y="412"/>
                  </a:lnTo>
                  <a:lnTo>
                    <a:pt x="1199" y="410"/>
                  </a:lnTo>
                  <a:lnTo>
                    <a:pt x="1194" y="407"/>
                  </a:lnTo>
                  <a:lnTo>
                    <a:pt x="1190" y="407"/>
                  </a:lnTo>
                  <a:lnTo>
                    <a:pt x="1190" y="403"/>
                  </a:lnTo>
                  <a:lnTo>
                    <a:pt x="1197" y="400"/>
                  </a:lnTo>
                  <a:lnTo>
                    <a:pt x="1204" y="397"/>
                  </a:lnTo>
                  <a:lnTo>
                    <a:pt x="1209" y="391"/>
                  </a:lnTo>
                  <a:close/>
                  <a:moveTo>
                    <a:pt x="1286" y="360"/>
                  </a:moveTo>
                  <a:lnTo>
                    <a:pt x="1290" y="362"/>
                  </a:lnTo>
                  <a:lnTo>
                    <a:pt x="1290" y="362"/>
                  </a:lnTo>
                  <a:lnTo>
                    <a:pt x="1291" y="363"/>
                  </a:lnTo>
                  <a:lnTo>
                    <a:pt x="1291" y="363"/>
                  </a:lnTo>
                  <a:lnTo>
                    <a:pt x="1293" y="365"/>
                  </a:lnTo>
                  <a:lnTo>
                    <a:pt x="1297" y="365"/>
                  </a:lnTo>
                  <a:lnTo>
                    <a:pt x="1297" y="367"/>
                  </a:lnTo>
                  <a:lnTo>
                    <a:pt x="1297" y="369"/>
                  </a:lnTo>
                  <a:lnTo>
                    <a:pt x="1295" y="370"/>
                  </a:lnTo>
                  <a:lnTo>
                    <a:pt x="1295" y="370"/>
                  </a:lnTo>
                  <a:lnTo>
                    <a:pt x="1293" y="372"/>
                  </a:lnTo>
                  <a:lnTo>
                    <a:pt x="1291" y="374"/>
                  </a:lnTo>
                  <a:lnTo>
                    <a:pt x="1290" y="374"/>
                  </a:lnTo>
                  <a:lnTo>
                    <a:pt x="1288" y="376"/>
                  </a:lnTo>
                  <a:lnTo>
                    <a:pt x="1286" y="376"/>
                  </a:lnTo>
                  <a:lnTo>
                    <a:pt x="1283" y="376"/>
                  </a:lnTo>
                  <a:lnTo>
                    <a:pt x="1283" y="370"/>
                  </a:lnTo>
                  <a:lnTo>
                    <a:pt x="1283" y="367"/>
                  </a:lnTo>
                  <a:lnTo>
                    <a:pt x="1284" y="365"/>
                  </a:lnTo>
                  <a:lnTo>
                    <a:pt x="1286" y="360"/>
                  </a:lnTo>
                  <a:close/>
                  <a:moveTo>
                    <a:pt x="0" y="341"/>
                  </a:moveTo>
                  <a:lnTo>
                    <a:pt x="17" y="344"/>
                  </a:lnTo>
                  <a:lnTo>
                    <a:pt x="29" y="349"/>
                  </a:lnTo>
                  <a:lnTo>
                    <a:pt x="38" y="360"/>
                  </a:lnTo>
                  <a:lnTo>
                    <a:pt x="35" y="363"/>
                  </a:lnTo>
                  <a:lnTo>
                    <a:pt x="31" y="363"/>
                  </a:lnTo>
                  <a:lnTo>
                    <a:pt x="29" y="365"/>
                  </a:lnTo>
                  <a:lnTo>
                    <a:pt x="28" y="367"/>
                  </a:lnTo>
                  <a:lnTo>
                    <a:pt x="22" y="369"/>
                  </a:lnTo>
                  <a:lnTo>
                    <a:pt x="19" y="365"/>
                  </a:lnTo>
                  <a:lnTo>
                    <a:pt x="14" y="362"/>
                  </a:lnTo>
                  <a:lnTo>
                    <a:pt x="10" y="358"/>
                  </a:lnTo>
                  <a:lnTo>
                    <a:pt x="5" y="356"/>
                  </a:lnTo>
                  <a:lnTo>
                    <a:pt x="3" y="355"/>
                  </a:lnTo>
                  <a:lnTo>
                    <a:pt x="0" y="351"/>
                  </a:lnTo>
                  <a:lnTo>
                    <a:pt x="0" y="348"/>
                  </a:lnTo>
                  <a:lnTo>
                    <a:pt x="0" y="341"/>
                  </a:lnTo>
                  <a:close/>
                  <a:moveTo>
                    <a:pt x="1178" y="299"/>
                  </a:moveTo>
                  <a:lnTo>
                    <a:pt x="1178" y="307"/>
                  </a:lnTo>
                  <a:lnTo>
                    <a:pt x="1180" y="311"/>
                  </a:lnTo>
                  <a:lnTo>
                    <a:pt x="1181" y="314"/>
                  </a:lnTo>
                  <a:lnTo>
                    <a:pt x="1181" y="320"/>
                  </a:lnTo>
                  <a:lnTo>
                    <a:pt x="1181" y="327"/>
                  </a:lnTo>
                  <a:lnTo>
                    <a:pt x="1201" y="327"/>
                  </a:lnTo>
                  <a:lnTo>
                    <a:pt x="1218" y="346"/>
                  </a:lnTo>
                  <a:lnTo>
                    <a:pt x="1235" y="365"/>
                  </a:lnTo>
                  <a:lnTo>
                    <a:pt x="1235" y="367"/>
                  </a:lnTo>
                  <a:lnTo>
                    <a:pt x="1234" y="369"/>
                  </a:lnTo>
                  <a:lnTo>
                    <a:pt x="1234" y="370"/>
                  </a:lnTo>
                  <a:lnTo>
                    <a:pt x="1234" y="370"/>
                  </a:lnTo>
                  <a:lnTo>
                    <a:pt x="1232" y="372"/>
                  </a:lnTo>
                  <a:lnTo>
                    <a:pt x="1229" y="376"/>
                  </a:lnTo>
                  <a:lnTo>
                    <a:pt x="1227" y="377"/>
                  </a:lnTo>
                  <a:lnTo>
                    <a:pt x="1225" y="379"/>
                  </a:lnTo>
                  <a:lnTo>
                    <a:pt x="1223" y="379"/>
                  </a:lnTo>
                  <a:lnTo>
                    <a:pt x="1218" y="379"/>
                  </a:lnTo>
                  <a:lnTo>
                    <a:pt x="1213" y="381"/>
                  </a:lnTo>
                  <a:lnTo>
                    <a:pt x="1213" y="376"/>
                  </a:lnTo>
                  <a:lnTo>
                    <a:pt x="1213" y="370"/>
                  </a:lnTo>
                  <a:lnTo>
                    <a:pt x="1213" y="367"/>
                  </a:lnTo>
                  <a:lnTo>
                    <a:pt x="1213" y="365"/>
                  </a:lnTo>
                  <a:lnTo>
                    <a:pt x="1209" y="362"/>
                  </a:lnTo>
                  <a:lnTo>
                    <a:pt x="1206" y="360"/>
                  </a:lnTo>
                  <a:lnTo>
                    <a:pt x="1201" y="356"/>
                  </a:lnTo>
                  <a:lnTo>
                    <a:pt x="1195" y="370"/>
                  </a:lnTo>
                  <a:lnTo>
                    <a:pt x="1185" y="379"/>
                  </a:lnTo>
                  <a:lnTo>
                    <a:pt x="1171" y="384"/>
                  </a:lnTo>
                  <a:lnTo>
                    <a:pt x="1171" y="379"/>
                  </a:lnTo>
                  <a:lnTo>
                    <a:pt x="1171" y="376"/>
                  </a:lnTo>
                  <a:lnTo>
                    <a:pt x="1173" y="372"/>
                  </a:lnTo>
                  <a:lnTo>
                    <a:pt x="1171" y="369"/>
                  </a:lnTo>
                  <a:lnTo>
                    <a:pt x="1169" y="365"/>
                  </a:lnTo>
                  <a:lnTo>
                    <a:pt x="1167" y="360"/>
                  </a:lnTo>
                  <a:lnTo>
                    <a:pt x="1162" y="358"/>
                  </a:lnTo>
                  <a:lnTo>
                    <a:pt x="1159" y="356"/>
                  </a:lnTo>
                  <a:lnTo>
                    <a:pt x="1155" y="356"/>
                  </a:lnTo>
                  <a:lnTo>
                    <a:pt x="1152" y="355"/>
                  </a:lnTo>
                  <a:lnTo>
                    <a:pt x="1150" y="355"/>
                  </a:lnTo>
                  <a:lnTo>
                    <a:pt x="1146" y="353"/>
                  </a:lnTo>
                  <a:lnTo>
                    <a:pt x="1143" y="349"/>
                  </a:lnTo>
                  <a:lnTo>
                    <a:pt x="1153" y="337"/>
                  </a:lnTo>
                  <a:lnTo>
                    <a:pt x="1160" y="323"/>
                  </a:lnTo>
                  <a:lnTo>
                    <a:pt x="1167" y="309"/>
                  </a:lnTo>
                  <a:lnTo>
                    <a:pt x="1178" y="299"/>
                  </a:lnTo>
                  <a:close/>
                  <a:moveTo>
                    <a:pt x="2150" y="269"/>
                  </a:moveTo>
                  <a:lnTo>
                    <a:pt x="2152" y="273"/>
                  </a:lnTo>
                  <a:lnTo>
                    <a:pt x="2154" y="276"/>
                  </a:lnTo>
                  <a:lnTo>
                    <a:pt x="2155" y="278"/>
                  </a:lnTo>
                  <a:lnTo>
                    <a:pt x="2155" y="281"/>
                  </a:lnTo>
                  <a:lnTo>
                    <a:pt x="2157" y="285"/>
                  </a:lnTo>
                  <a:lnTo>
                    <a:pt x="2157" y="292"/>
                  </a:lnTo>
                  <a:lnTo>
                    <a:pt x="2157" y="297"/>
                  </a:lnTo>
                  <a:lnTo>
                    <a:pt x="2159" y="311"/>
                  </a:lnTo>
                  <a:lnTo>
                    <a:pt x="2161" y="327"/>
                  </a:lnTo>
                  <a:lnTo>
                    <a:pt x="2161" y="341"/>
                  </a:lnTo>
                  <a:lnTo>
                    <a:pt x="2141" y="351"/>
                  </a:lnTo>
                  <a:lnTo>
                    <a:pt x="2119" y="360"/>
                  </a:lnTo>
                  <a:lnTo>
                    <a:pt x="2098" y="370"/>
                  </a:lnTo>
                  <a:lnTo>
                    <a:pt x="2080" y="384"/>
                  </a:lnTo>
                  <a:lnTo>
                    <a:pt x="2075" y="381"/>
                  </a:lnTo>
                  <a:lnTo>
                    <a:pt x="2066" y="377"/>
                  </a:lnTo>
                  <a:lnTo>
                    <a:pt x="2054" y="370"/>
                  </a:lnTo>
                  <a:lnTo>
                    <a:pt x="2044" y="365"/>
                  </a:lnTo>
                  <a:lnTo>
                    <a:pt x="2035" y="360"/>
                  </a:lnTo>
                  <a:lnTo>
                    <a:pt x="2031" y="356"/>
                  </a:lnTo>
                  <a:lnTo>
                    <a:pt x="2033" y="355"/>
                  </a:lnTo>
                  <a:lnTo>
                    <a:pt x="2035" y="353"/>
                  </a:lnTo>
                  <a:lnTo>
                    <a:pt x="2035" y="353"/>
                  </a:lnTo>
                  <a:lnTo>
                    <a:pt x="2037" y="351"/>
                  </a:lnTo>
                  <a:lnTo>
                    <a:pt x="2037" y="349"/>
                  </a:lnTo>
                  <a:lnTo>
                    <a:pt x="2038" y="346"/>
                  </a:lnTo>
                  <a:lnTo>
                    <a:pt x="2033" y="342"/>
                  </a:lnTo>
                  <a:lnTo>
                    <a:pt x="2026" y="341"/>
                  </a:lnTo>
                  <a:lnTo>
                    <a:pt x="2021" y="337"/>
                  </a:lnTo>
                  <a:lnTo>
                    <a:pt x="2016" y="334"/>
                  </a:lnTo>
                  <a:lnTo>
                    <a:pt x="2019" y="334"/>
                  </a:lnTo>
                  <a:lnTo>
                    <a:pt x="2023" y="330"/>
                  </a:lnTo>
                  <a:lnTo>
                    <a:pt x="2024" y="328"/>
                  </a:lnTo>
                  <a:lnTo>
                    <a:pt x="2026" y="328"/>
                  </a:lnTo>
                  <a:lnTo>
                    <a:pt x="2028" y="327"/>
                  </a:lnTo>
                  <a:lnTo>
                    <a:pt x="2033" y="327"/>
                  </a:lnTo>
                  <a:lnTo>
                    <a:pt x="2038" y="327"/>
                  </a:lnTo>
                  <a:lnTo>
                    <a:pt x="2038" y="314"/>
                  </a:lnTo>
                  <a:lnTo>
                    <a:pt x="2012" y="314"/>
                  </a:lnTo>
                  <a:lnTo>
                    <a:pt x="2007" y="304"/>
                  </a:lnTo>
                  <a:lnTo>
                    <a:pt x="2016" y="297"/>
                  </a:lnTo>
                  <a:lnTo>
                    <a:pt x="2023" y="290"/>
                  </a:lnTo>
                  <a:lnTo>
                    <a:pt x="2031" y="287"/>
                  </a:lnTo>
                  <a:lnTo>
                    <a:pt x="2045" y="283"/>
                  </a:lnTo>
                  <a:lnTo>
                    <a:pt x="2051" y="288"/>
                  </a:lnTo>
                  <a:lnTo>
                    <a:pt x="2054" y="294"/>
                  </a:lnTo>
                  <a:lnTo>
                    <a:pt x="2058" y="297"/>
                  </a:lnTo>
                  <a:lnTo>
                    <a:pt x="2061" y="304"/>
                  </a:lnTo>
                  <a:lnTo>
                    <a:pt x="2072" y="295"/>
                  </a:lnTo>
                  <a:lnTo>
                    <a:pt x="2082" y="288"/>
                  </a:lnTo>
                  <a:lnTo>
                    <a:pt x="2096" y="283"/>
                  </a:lnTo>
                  <a:lnTo>
                    <a:pt x="2098" y="288"/>
                  </a:lnTo>
                  <a:lnTo>
                    <a:pt x="2101" y="290"/>
                  </a:lnTo>
                  <a:lnTo>
                    <a:pt x="2101" y="292"/>
                  </a:lnTo>
                  <a:lnTo>
                    <a:pt x="2103" y="292"/>
                  </a:lnTo>
                  <a:lnTo>
                    <a:pt x="2105" y="292"/>
                  </a:lnTo>
                  <a:lnTo>
                    <a:pt x="2108" y="292"/>
                  </a:lnTo>
                  <a:lnTo>
                    <a:pt x="2117" y="287"/>
                  </a:lnTo>
                  <a:lnTo>
                    <a:pt x="2122" y="281"/>
                  </a:lnTo>
                  <a:lnTo>
                    <a:pt x="2129" y="276"/>
                  </a:lnTo>
                  <a:lnTo>
                    <a:pt x="2136" y="271"/>
                  </a:lnTo>
                  <a:lnTo>
                    <a:pt x="2150" y="269"/>
                  </a:lnTo>
                  <a:close/>
                  <a:moveTo>
                    <a:pt x="1302" y="206"/>
                  </a:moveTo>
                  <a:lnTo>
                    <a:pt x="1305" y="208"/>
                  </a:lnTo>
                  <a:lnTo>
                    <a:pt x="1307" y="210"/>
                  </a:lnTo>
                  <a:lnTo>
                    <a:pt x="1309" y="210"/>
                  </a:lnTo>
                  <a:lnTo>
                    <a:pt x="1311" y="211"/>
                  </a:lnTo>
                  <a:lnTo>
                    <a:pt x="1311" y="213"/>
                  </a:lnTo>
                  <a:lnTo>
                    <a:pt x="1311" y="215"/>
                  </a:lnTo>
                  <a:lnTo>
                    <a:pt x="1312" y="218"/>
                  </a:lnTo>
                  <a:lnTo>
                    <a:pt x="1316" y="224"/>
                  </a:lnTo>
                  <a:lnTo>
                    <a:pt x="1318" y="229"/>
                  </a:lnTo>
                  <a:lnTo>
                    <a:pt x="1319" y="234"/>
                  </a:lnTo>
                  <a:lnTo>
                    <a:pt x="1321" y="241"/>
                  </a:lnTo>
                  <a:lnTo>
                    <a:pt x="1316" y="243"/>
                  </a:lnTo>
                  <a:lnTo>
                    <a:pt x="1311" y="245"/>
                  </a:lnTo>
                  <a:lnTo>
                    <a:pt x="1305" y="245"/>
                  </a:lnTo>
                  <a:lnTo>
                    <a:pt x="1297" y="246"/>
                  </a:lnTo>
                  <a:lnTo>
                    <a:pt x="1295" y="238"/>
                  </a:lnTo>
                  <a:lnTo>
                    <a:pt x="1293" y="229"/>
                  </a:lnTo>
                  <a:lnTo>
                    <a:pt x="1293" y="218"/>
                  </a:lnTo>
                  <a:lnTo>
                    <a:pt x="1297" y="215"/>
                  </a:lnTo>
                  <a:lnTo>
                    <a:pt x="1298" y="211"/>
                  </a:lnTo>
                  <a:lnTo>
                    <a:pt x="1302" y="206"/>
                  </a:lnTo>
                  <a:close/>
                  <a:moveTo>
                    <a:pt x="1604" y="177"/>
                  </a:moveTo>
                  <a:lnTo>
                    <a:pt x="1611" y="180"/>
                  </a:lnTo>
                  <a:lnTo>
                    <a:pt x="1618" y="184"/>
                  </a:lnTo>
                  <a:lnTo>
                    <a:pt x="1621" y="187"/>
                  </a:lnTo>
                  <a:lnTo>
                    <a:pt x="1626" y="191"/>
                  </a:lnTo>
                  <a:lnTo>
                    <a:pt x="1632" y="196"/>
                  </a:lnTo>
                  <a:lnTo>
                    <a:pt x="1630" y="199"/>
                  </a:lnTo>
                  <a:lnTo>
                    <a:pt x="1630" y="199"/>
                  </a:lnTo>
                  <a:lnTo>
                    <a:pt x="1630" y="201"/>
                  </a:lnTo>
                  <a:lnTo>
                    <a:pt x="1628" y="201"/>
                  </a:lnTo>
                  <a:lnTo>
                    <a:pt x="1628" y="203"/>
                  </a:lnTo>
                  <a:lnTo>
                    <a:pt x="1625" y="206"/>
                  </a:lnTo>
                  <a:lnTo>
                    <a:pt x="1625" y="208"/>
                  </a:lnTo>
                  <a:lnTo>
                    <a:pt x="1623" y="208"/>
                  </a:lnTo>
                  <a:lnTo>
                    <a:pt x="1621" y="208"/>
                  </a:lnTo>
                  <a:lnTo>
                    <a:pt x="1619" y="210"/>
                  </a:lnTo>
                  <a:lnTo>
                    <a:pt x="1616" y="211"/>
                  </a:lnTo>
                  <a:lnTo>
                    <a:pt x="1611" y="206"/>
                  </a:lnTo>
                  <a:lnTo>
                    <a:pt x="1606" y="201"/>
                  </a:lnTo>
                  <a:lnTo>
                    <a:pt x="1599" y="196"/>
                  </a:lnTo>
                  <a:lnTo>
                    <a:pt x="1593" y="192"/>
                  </a:lnTo>
                  <a:lnTo>
                    <a:pt x="1597" y="180"/>
                  </a:lnTo>
                  <a:lnTo>
                    <a:pt x="1600" y="180"/>
                  </a:lnTo>
                  <a:lnTo>
                    <a:pt x="1602" y="178"/>
                  </a:lnTo>
                  <a:lnTo>
                    <a:pt x="1602" y="178"/>
                  </a:lnTo>
                  <a:lnTo>
                    <a:pt x="1602" y="178"/>
                  </a:lnTo>
                  <a:lnTo>
                    <a:pt x="1604" y="177"/>
                  </a:lnTo>
                  <a:close/>
                  <a:moveTo>
                    <a:pt x="2963" y="170"/>
                  </a:moveTo>
                  <a:lnTo>
                    <a:pt x="2979" y="170"/>
                  </a:lnTo>
                  <a:lnTo>
                    <a:pt x="2979" y="177"/>
                  </a:lnTo>
                  <a:lnTo>
                    <a:pt x="2976" y="177"/>
                  </a:lnTo>
                  <a:lnTo>
                    <a:pt x="2972" y="180"/>
                  </a:lnTo>
                  <a:lnTo>
                    <a:pt x="2970" y="180"/>
                  </a:lnTo>
                  <a:lnTo>
                    <a:pt x="2967" y="180"/>
                  </a:lnTo>
                  <a:lnTo>
                    <a:pt x="2967" y="178"/>
                  </a:lnTo>
                  <a:lnTo>
                    <a:pt x="2965" y="175"/>
                  </a:lnTo>
                  <a:lnTo>
                    <a:pt x="2965" y="173"/>
                  </a:lnTo>
                  <a:lnTo>
                    <a:pt x="2963" y="171"/>
                  </a:lnTo>
                  <a:lnTo>
                    <a:pt x="2963" y="170"/>
                  </a:lnTo>
                  <a:close/>
                  <a:moveTo>
                    <a:pt x="989" y="149"/>
                  </a:moveTo>
                  <a:lnTo>
                    <a:pt x="1005" y="159"/>
                  </a:lnTo>
                  <a:lnTo>
                    <a:pt x="1019" y="171"/>
                  </a:lnTo>
                  <a:lnTo>
                    <a:pt x="1033" y="184"/>
                  </a:lnTo>
                  <a:lnTo>
                    <a:pt x="1028" y="184"/>
                  </a:lnTo>
                  <a:lnTo>
                    <a:pt x="1024" y="189"/>
                  </a:lnTo>
                  <a:lnTo>
                    <a:pt x="1021" y="191"/>
                  </a:lnTo>
                  <a:lnTo>
                    <a:pt x="1016" y="191"/>
                  </a:lnTo>
                  <a:lnTo>
                    <a:pt x="1010" y="192"/>
                  </a:lnTo>
                  <a:lnTo>
                    <a:pt x="1002" y="192"/>
                  </a:lnTo>
                  <a:lnTo>
                    <a:pt x="995" y="185"/>
                  </a:lnTo>
                  <a:lnTo>
                    <a:pt x="988" y="180"/>
                  </a:lnTo>
                  <a:lnTo>
                    <a:pt x="979" y="177"/>
                  </a:lnTo>
                  <a:lnTo>
                    <a:pt x="979" y="173"/>
                  </a:lnTo>
                  <a:lnTo>
                    <a:pt x="995" y="164"/>
                  </a:lnTo>
                  <a:lnTo>
                    <a:pt x="993" y="161"/>
                  </a:lnTo>
                  <a:lnTo>
                    <a:pt x="991" y="159"/>
                  </a:lnTo>
                  <a:lnTo>
                    <a:pt x="991" y="156"/>
                  </a:lnTo>
                  <a:lnTo>
                    <a:pt x="989" y="149"/>
                  </a:lnTo>
                  <a:close/>
                  <a:moveTo>
                    <a:pt x="4822" y="100"/>
                  </a:moveTo>
                  <a:lnTo>
                    <a:pt x="4826" y="105"/>
                  </a:lnTo>
                  <a:lnTo>
                    <a:pt x="4829" y="109"/>
                  </a:lnTo>
                  <a:lnTo>
                    <a:pt x="4833" y="109"/>
                  </a:lnTo>
                  <a:lnTo>
                    <a:pt x="4835" y="110"/>
                  </a:lnTo>
                  <a:lnTo>
                    <a:pt x="4836" y="110"/>
                  </a:lnTo>
                  <a:lnTo>
                    <a:pt x="4840" y="110"/>
                  </a:lnTo>
                  <a:lnTo>
                    <a:pt x="4842" y="110"/>
                  </a:lnTo>
                  <a:lnTo>
                    <a:pt x="4843" y="110"/>
                  </a:lnTo>
                  <a:lnTo>
                    <a:pt x="4847" y="112"/>
                  </a:lnTo>
                  <a:lnTo>
                    <a:pt x="4849" y="115"/>
                  </a:lnTo>
                  <a:lnTo>
                    <a:pt x="4842" y="121"/>
                  </a:lnTo>
                  <a:lnTo>
                    <a:pt x="4835" y="126"/>
                  </a:lnTo>
                  <a:lnTo>
                    <a:pt x="4800" y="129"/>
                  </a:lnTo>
                  <a:lnTo>
                    <a:pt x="4800" y="115"/>
                  </a:lnTo>
                  <a:lnTo>
                    <a:pt x="4805" y="110"/>
                  </a:lnTo>
                  <a:lnTo>
                    <a:pt x="4810" y="107"/>
                  </a:lnTo>
                  <a:lnTo>
                    <a:pt x="4815" y="103"/>
                  </a:lnTo>
                  <a:lnTo>
                    <a:pt x="4822" y="100"/>
                  </a:lnTo>
                  <a:close/>
                  <a:moveTo>
                    <a:pt x="1063" y="72"/>
                  </a:moveTo>
                  <a:lnTo>
                    <a:pt x="1064" y="79"/>
                  </a:lnTo>
                  <a:lnTo>
                    <a:pt x="1064" y="84"/>
                  </a:lnTo>
                  <a:lnTo>
                    <a:pt x="1066" y="86"/>
                  </a:lnTo>
                  <a:lnTo>
                    <a:pt x="1068" y="88"/>
                  </a:lnTo>
                  <a:lnTo>
                    <a:pt x="1070" y="89"/>
                  </a:lnTo>
                  <a:lnTo>
                    <a:pt x="1073" y="93"/>
                  </a:lnTo>
                  <a:lnTo>
                    <a:pt x="1075" y="96"/>
                  </a:lnTo>
                  <a:lnTo>
                    <a:pt x="1073" y="100"/>
                  </a:lnTo>
                  <a:lnTo>
                    <a:pt x="1071" y="105"/>
                  </a:lnTo>
                  <a:lnTo>
                    <a:pt x="1070" y="109"/>
                  </a:lnTo>
                  <a:lnTo>
                    <a:pt x="1068" y="112"/>
                  </a:lnTo>
                  <a:lnTo>
                    <a:pt x="1066" y="119"/>
                  </a:lnTo>
                  <a:lnTo>
                    <a:pt x="1073" y="121"/>
                  </a:lnTo>
                  <a:lnTo>
                    <a:pt x="1077" y="124"/>
                  </a:lnTo>
                  <a:lnTo>
                    <a:pt x="1080" y="128"/>
                  </a:lnTo>
                  <a:lnTo>
                    <a:pt x="1082" y="131"/>
                  </a:lnTo>
                  <a:lnTo>
                    <a:pt x="1082" y="138"/>
                  </a:lnTo>
                  <a:lnTo>
                    <a:pt x="1082" y="145"/>
                  </a:lnTo>
                  <a:lnTo>
                    <a:pt x="1077" y="149"/>
                  </a:lnTo>
                  <a:lnTo>
                    <a:pt x="1073" y="152"/>
                  </a:lnTo>
                  <a:lnTo>
                    <a:pt x="1071" y="157"/>
                  </a:lnTo>
                  <a:lnTo>
                    <a:pt x="1070" y="163"/>
                  </a:lnTo>
                  <a:lnTo>
                    <a:pt x="1066" y="170"/>
                  </a:lnTo>
                  <a:lnTo>
                    <a:pt x="1091" y="170"/>
                  </a:lnTo>
                  <a:lnTo>
                    <a:pt x="1091" y="185"/>
                  </a:lnTo>
                  <a:lnTo>
                    <a:pt x="1094" y="199"/>
                  </a:lnTo>
                  <a:lnTo>
                    <a:pt x="1105" y="199"/>
                  </a:lnTo>
                  <a:lnTo>
                    <a:pt x="1110" y="194"/>
                  </a:lnTo>
                  <a:lnTo>
                    <a:pt x="1115" y="189"/>
                  </a:lnTo>
                  <a:lnTo>
                    <a:pt x="1120" y="184"/>
                  </a:lnTo>
                  <a:lnTo>
                    <a:pt x="1129" y="180"/>
                  </a:lnTo>
                  <a:lnTo>
                    <a:pt x="1129" y="191"/>
                  </a:lnTo>
                  <a:lnTo>
                    <a:pt x="1127" y="205"/>
                  </a:lnTo>
                  <a:lnTo>
                    <a:pt x="1126" y="217"/>
                  </a:lnTo>
                  <a:lnTo>
                    <a:pt x="1126" y="225"/>
                  </a:lnTo>
                  <a:lnTo>
                    <a:pt x="1124" y="231"/>
                  </a:lnTo>
                  <a:lnTo>
                    <a:pt x="1127" y="234"/>
                  </a:lnTo>
                  <a:lnTo>
                    <a:pt x="1129" y="236"/>
                  </a:lnTo>
                  <a:lnTo>
                    <a:pt x="1131" y="238"/>
                  </a:lnTo>
                  <a:lnTo>
                    <a:pt x="1134" y="239"/>
                  </a:lnTo>
                  <a:lnTo>
                    <a:pt x="1139" y="241"/>
                  </a:lnTo>
                  <a:lnTo>
                    <a:pt x="1148" y="227"/>
                  </a:lnTo>
                  <a:lnTo>
                    <a:pt x="1155" y="211"/>
                  </a:lnTo>
                  <a:lnTo>
                    <a:pt x="1155" y="199"/>
                  </a:lnTo>
                  <a:lnTo>
                    <a:pt x="1153" y="187"/>
                  </a:lnTo>
                  <a:lnTo>
                    <a:pt x="1153" y="175"/>
                  </a:lnTo>
                  <a:lnTo>
                    <a:pt x="1157" y="163"/>
                  </a:lnTo>
                  <a:lnTo>
                    <a:pt x="1167" y="154"/>
                  </a:lnTo>
                  <a:lnTo>
                    <a:pt x="1171" y="150"/>
                  </a:lnTo>
                  <a:lnTo>
                    <a:pt x="1174" y="150"/>
                  </a:lnTo>
                  <a:lnTo>
                    <a:pt x="1178" y="152"/>
                  </a:lnTo>
                  <a:lnTo>
                    <a:pt x="1181" y="154"/>
                  </a:lnTo>
                  <a:lnTo>
                    <a:pt x="1183" y="157"/>
                  </a:lnTo>
                  <a:lnTo>
                    <a:pt x="1187" y="161"/>
                  </a:lnTo>
                  <a:lnTo>
                    <a:pt x="1188" y="164"/>
                  </a:lnTo>
                  <a:lnTo>
                    <a:pt x="1192" y="166"/>
                  </a:lnTo>
                  <a:lnTo>
                    <a:pt x="1194" y="170"/>
                  </a:lnTo>
                  <a:lnTo>
                    <a:pt x="1201" y="170"/>
                  </a:lnTo>
                  <a:lnTo>
                    <a:pt x="1209" y="166"/>
                  </a:lnTo>
                  <a:lnTo>
                    <a:pt x="1218" y="164"/>
                  </a:lnTo>
                  <a:lnTo>
                    <a:pt x="1225" y="170"/>
                  </a:lnTo>
                  <a:lnTo>
                    <a:pt x="1225" y="184"/>
                  </a:lnTo>
                  <a:lnTo>
                    <a:pt x="1225" y="191"/>
                  </a:lnTo>
                  <a:lnTo>
                    <a:pt x="1223" y="203"/>
                  </a:lnTo>
                  <a:lnTo>
                    <a:pt x="1222" y="218"/>
                  </a:lnTo>
                  <a:lnTo>
                    <a:pt x="1218" y="236"/>
                  </a:lnTo>
                  <a:lnTo>
                    <a:pt x="1215" y="250"/>
                  </a:lnTo>
                  <a:lnTo>
                    <a:pt x="1213" y="260"/>
                  </a:lnTo>
                  <a:lnTo>
                    <a:pt x="1206" y="260"/>
                  </a:lnTo>
                  <a:lnTo>
                    <a:pt x="1202" y="259"/>
                  </a:lnTo>
                  <a:lnTo>
                    <a:pt x="1199" y="257"/>
                  </a:lnTo>
                  <a:lnTo>
                    <a:pt x="1195" y="255"/>
                  </a:lnTo>
                  <a:lnTo>
                    <a:pt x="1190" y="253"/>
                  </a:lnTo>
                  <a:lnTo>
                    <a:pt x="1190" y="257"/>
                  </a:lnTo>
                  <a:lnTo>
                    <a:pt x="1192" y="259"/>
                  </a:lnTo>
                  <a:lnTo>
                    <a:pt x="1194" y="260"/>
                  </a:lnTo>
                  <a:lnTo>
                    <a:pt x="1195" y="262"/>
                  </a:lnTo>
                  <a:lnTo>
                    <a:pt x="1195" y="264"/>
                  </a:lnTo>
                  <a:lnTo>
                    <a:pt x="1197" y="267"/>
                  </a:lnTo>
                  <a:lnTo>
                    <a:pt x="1197" y="273"/>
                  </a:lnTo>
                  <a:lnTo>
                    <a:pt x="1148" y="276"/>
                  </a:lnTo>
                  <a:lnTo>
                    <a:pt x="1148" y="280"/>
                  </a:lnTo>
                  <a:lnTo>
                    <a:pt x="1152" y="290"/>
                  </a:lnTo>
                  <a:lnTo>
                    <a:pt x="1150" y="301"/>
                  </a:lnTo>
                  <a:lnTo>
                    <a:pt x="1148" y="318"/>
                  </a:lnTo>
                  <a:lnTo>
                    <a:pt x="1139" y="318"/>
                  </a:lnTo>
                  <a:lnTo>
                    <a:pt x="1127" y="311"/>
                  </a:lnTo>
                  <a:lnTo>
                    <a:pt x="1110" y="307"/>
                  </a:lnTo>
                  <a:lnTo>
                    <a:pt x="1110" y="311"/>
                  </a:lnTo>
                  <a:lnTo>
                    <a:pt x="1113" y="311"/>
                  </a:lnTo>
                  <a:lnTo>
                    <a:pt x="1117" y="314"/>
                  </a:lnTo>
                  <a:lnTo>
                    <a:pt x="1119" y="316"/>
                  </a:lnTo>
                  <a:lnTo>
                    <a:pt x="1120" y="318"/>
                  </a:lnTo>
                  <a:lnTo>
                    <a:pt x="1122" y="320"/>
                  </a:lnTo>
                  <a:lnTo>
                    <a:pt x="1124" y="325"/>
                  </a:lnTo>
                  <a:lnTo>
                    <a:pt x="1124" y="330"/>
                  </a:lnTo>
                  <a:lnTo>
                    <a:pt x="1122" y="334"/>
                  </a:lnTo>
                  <a:lnTo>
                    <a:pt x="1119" y="337"/>
                  </a:lnTo>
                  <a:lnTo>
                    <a:pt x="1117" y="341"/>
                  </a:lnTo>
                  <a:lnTo>
                    <a:pt x="1108" y="348"/>
                  </a:lnTo>
                  <a:lnTo>
                    <a:pt x="1101" y="355"/>
                  </a:lnTo>
                  <a:lnTo>
                    <a:pt x="1098" y="363"/>
                  </a:lnTo>
                  <a:lnTo>
                    <a:pt x="1094" y="376"/>
                  </a:lnTo>
                  <a:lnTo>
                    <a:pt x="1087" y="376"/>
                  </a:lnTo>
                  <a:lnTo>
                    <a:pt x="1082" y="374"/>
                  </a:lnTo>
                  <a:lnTo>
                    <a:pt x="1077" y="372"/>
                  </a:lnTo>
                  <a:lnTo>
                    <a:pt x="1073" y="370"/>
                  </a:lnTo>
                  <a:lnTo>
                    <a:pt x="1066" y="369"/>
                  </a:lnTo>
                  <a:lnTo>
                    <a:pt x="1066" y="372"/>
                  </a:lnTo>
                  <a:lnTo>
                    <a:pt x="1075" y="372"/>
                  </a:lnTo>
                  <a:lnTo>
                    <a:pt x="1077" y="376"/>
                  </a:lnTo>
                  <a:lnTo>
                    <a:pt x="1078" y="379"/>
                  </a:lnTo>
                  <a:lnTo>
                    <a:pt x="1080" y="381"/>
                  </a:lnTo>
                  <a:lnTo>
                    <a:pt x="1080" y="384"/>
                  </a:lnTo>
                  <a:lnTo>
                    <a:pt x="1082" y="390"/>
                  </a:lnTo>
                  <a:lnTo>
                    <a:pt x="1082" y="395"/>
                  </a:lnTo>
                  <a:lnTo>
                    <a:pt x="1066" y="400"/>
                  </a:lnTo>
                  <a:lnTo>
                    <a:pt x="1052" y="409"/>
                  </a:lnTo>
                  <a:lnTo>
                    <a:pt x="1043" y="419"/>
                  </a:lnTo>
                  <a:lnTo>
                    <a:pt x="1037" y="435"/>
                  </a:lnTo>
                  <a:lnTo>
                    <a:pt x="1037" y="458"/>
                  </a:lnTo>
                  <a:lnTo>
                    <a:pt x="1043" y="472"/>
                  </a:lnTo>
                  <a:lnTo>
                    <a:pt x="1047" y="491"/>
                  </a:lnTo>
                  <a:lnTo>
                    <a:pt x="1047" y="510"/>
                  </a:lnTo>
                  <a:lnTo>
                    <a:pt x="1066" y="510"/>
                  </a:lnTo>
                  <a:lnTo>
                    <a:pt x="1066" y="519"/>
                  </a:lnTo>
                  <a:lnTo>
                    <a:pt x="1070" y="522"/>
                  </a:lnTo>
                  <a:lnTo>
                    <a:pt x="1070" y="526"/>
                  </a:lnTo>
                  <a:lnTo>
                    <a:pt x="1070" y="529"/>
                  </a:lnTo>
                  <a:lnTo>
                    <a:pt x="1070" y="531"/>
                  </a:lnTo>
                  <a:lnTo>
                    <a:pt x="1070" y="533"/>
                  </a:lnTo>
                  <a:lnTo>
                    <a:pt x="1070" y="534"/>
                  </a:lnTo>
                  <a:lnTo>
                    <a:pt x="1071" y="536"/>
                  </a:lnTo>
                  <a:lnTo>
                    <a:pt x="1077" y="536"/>
                  </a:lnTo>
                  <a:lnTo>
                    <a:pt x="1082" y="538"/>
                  </a:lnTo>
                  <a:lnTo>
                    <a:pt x="1094" y="536"/>
                  </a:lnTo>
                  <a:lnTo>
                    <a:pt x="1106" y="541"/>
                  </a:lnTo>
                  <a:lnTo>
                    <a:pt x="1119" y="550"/>
                  </a:lnTo>
                  <a:lnTo>
                    <a:pt x="1131" y="562"/>
                  </a:lnTo>
                  <a:lnTo>
                    <a:pt x="1141" y="573"/>
                  </a:lnTo>
                  <a:lnTo>
                    <a:pt x="1152" y="580"/>
                  </a:lnTo>
                  <a:lnTo>
                    <a:pt x="1157" y="582"/>
                  </a:lnTo>
                  <a:lnTo>
                    <a:pt x="1160" y="583"/>
                  </a:lnTo>
                  <a:lnTo>
                    <a:pt x="1164" y="582"/>
                  </a:lnTo>
                  <a:lnTo>
                    <a:pt x="1167" y="582"/>
                  </a:lnTo>
                  <a:lnTo>
                    <a:pt x="1169" y="580"/>
                  </a:lnTo>
                  <a:lnTo>
                    <a:pt x="1173" y="578"/>
                  </a:lnTo>
                  <a:lnTo>
                    <a:pt x="1174" y="576"/>
                  </a:lnTo>
                  <a:lnTo>
                    <a:pt x="1178" y="576"/>
                  </a:lnTo>
                  <a:lnTo>
                    <a:pt x="1206" y="583"/>
                  </a:lnTo>
                  <a:lnTo>
                    <a:pt x="1209" y="602"/>
                  </a:lnTo>
                  <a:lnTo>
                    <a:pt x="1213" y="616"/>
                  </a:lnTo>
                  <a:lnTo>
                    <a:pt x="1215" y="627"/>
                  </a:lnTo>
                  <a:lnTo>
                    <a:pt x="1216" y="637"/>
                  </a:lnTo>
                  <a:lnTo>
                    <a:pt x="1220" y="648"/>
                  </a:lnTo>
                  <a:lnTo>
                    <a:pt x="1229" y="660"/>
                  </a:lnTo>
                  <a:lnTo>
                    <a:pt x="1239" y="676"/>
                  </a:lnTo>
                  <a:lnTo>
                    <a:pt x="1242" y="674"/>
                  </a:lnTo>
                  <a:lnTo>
                    <a:pt x="1244" y="674"/>
                  </a:lnTo>
                  <a:lnTo>
                    <a:pt x="1244" y="674"/>
                  </a:lnTo>
                  <a:lnTo>
                    <a:pt x="1246" y="672"/>
                  </a:lnTo>
                  <a:lnTo>
                    <a:pt x="1248" y="672"/>
                  </a:lnTo>
                  <a:lnTo>
                    <a:pt x="1251" y="671"/>
                  </a:lnTo>
                  <a:lnTo>
                    <a:pt x="1253" y="671"/>
                  </a:lnTo>
                  <a:lnTo>
                    <a:pt x="1253" y="669"/>
                  </a:lnTo>
                  <a:lnTo>
                    <a:pt x="1253" y="669"/>
                  </a:lnTo>
                  <a:lnTo>
                    <a:pt x="1253" y="669"/>
                  </a:lnTo>
                  <a:lnTo>
                    <a:pt x="1253" y="667"/>
                  </a:lnTo>
                  <a:lnTo>
                    <a:pt x="1255" y="664"/>
                  </a:lnTo>
                  <a:lnTo>
                    <a:pt x="1255" y="653"/>
                  </a:lnTo>
                  <a:lnTo>
                    <a:pt x="1253" y="639"/>
                  </a:lnTo>
                  <a:lnTo>
                    <a:pt x="1249" y="622"/>
                  </a:lnTo>
                  <a:lnTo>
                    <a:pt x="1244" y="606"/>
                  </a:lnTo>
                  <a:lnTo>
                    <a:pt x="1258" y="599"/>
                  </a:lnTo>
                  <a:lnTo>
                    <a:pt x="1272" y="589"/>
                  </a:lnTo>
                  <a:lnTo>
                    <a:pt x="1281" y="575"/>
                  </a:lnTo>
                  <a:lnTo>
                    <a:pt x="1286" y="557"/>
                  </a:lnTo>
                  <a:lnTo>
                    <a:pt x="1288" y="547"/>
                  </a:lnTo>
                  <a:lnTo>
                    <a:pt x="1286" y="531"/>
                  </a:lnTo>
                  <a:lnTo>
                    <a:pt x="1286" y="515"/>
                  </a:lnTo>
                  <a:lnTo>
                    <a:pt x="1279" y="512"/>
                  </a:lnTo>
                  <a:lnTo>
                    <a:pt x="1276" y="510"/>
                  </a:lnTo>
                  <a:lnTo>
                    <a:pt x="1272" y="508"/>
                  </a:lnTo>
                  <a:lnTo>
                    <a:pt x="1269" y="505"/>
                  </a:lnTo>
                  <a:lnTo>
                    <a:pt x="1267" y="499"/>
                  </a:lnTo>
                  <a:lnTo>
                    <a:pt x="1274" y="487"/>
                  </a:lnTo>
                  <a:lnTo>
                    <a:pt x="1277" y="473"/>
                  </a:lnTo>
                  <a:lnTo>
                    <a:pt x="1274" y="458"/>
                  </a:lnTo>
                  <a:lnTo>
                    <a:pt x="1270" y="442"/>
                  </a:lnTo>
                  <a:lnTo>
                    <a:pt x="1265" y="424"/>
                  </a:lnTo>
                  <a:lnTo>
                    <a:pt x="1263" y="407"/>
                  </a:lnTo>
                  <a:lnTo>
                    <a:pt x="1267" y="407"/>
                  </a:lnTo>
                  <a:lnTo>
                    <a:pt x="1267" y="403"/>
                  </a:lnTo>
                  <a:lnTo>
                    <a:pt x="1291" y="407"/>
                  </a:lnTo>
                  <a:lnTo>
                    <a:pt x="1312" y="407"/>
                  </a:lnTo>
                  <a:lnTo>
                    <a:pt x="1335" y="403"/>
                  </a:lnTo>
                  <a:lnTo>
                    <a:pt x="1340" y="412"/>
                  </a:lnTo>
                  <a:lnTo>
                    <a:pt x="1345" y="424"/>
                  </a:lnTo>
                  <a:lnTo>
                    <a:pt x="1351" y="433"/>
                  </a:lnTo>
                  <a:lnTo>
                    <a:pt x="1356" y="437"/>
                  </a:lnTo>
                  <a:lnTo>
                    <a:pt x="1359" y="438"/>
                  </a:lnTo>
                  <a:lnTo>
                    <a:pt x="1365" y="438"/>
                  </a:lnTo>
                  <a:lnTo>
                    <a:pt x="1370" y="440"/>
                  </a:lnTo>
                  <a:lnTo>
                    <a:pt x="1375" y="442"/>
                  </a:lnTo>
                  <a:lnTo>
                    <a:pt x="1379" y="445"/>
                  </a:lnTo>
                  <a:lnTo>
                    <a:pt x="1380" y="454"/>
                  </a:lnTo>
                  <a:lnTo>
                    <a:pt x="1384" y="470"/>
                  </a:lnTo>
                  <a:lnTo>
                    <a:pt x="1386" y="484"/>
                  </a:lnTo>
                  <a:lnTo>
                    <a:pt x="1389" y="494"/>
                  </a:lnTo>
                  <a:lnTo>
                    <a:pt x="1391" y="496"/>
                  </a:lnTo>
                  <a:lnTo>
                    <a:pt x="1394" y="499"/>
                  </a:lnTo>
                  <a:lnTo>
                    <a:pt x="1398" y="501"/>
                  </a:lnTo>
                  <a:lnTo>
                    <a:pt x="1401" y="505"/>
                  </a:lnTo>
                  <a:lnTo>
                    <a:pt x="1407" y="506"/>
                  </a:lnTo>
                  <a:lnTo>
                    <a:pt x="1408" y="510"/>
                  </a:lnTo>
                  <a:lnTo>
                    <a:pt x="1422" y="499"/>
                  </a:lnTo>
                  <a:lnTo>
                    <a:pt x="1433" y="486"/>
                  </a:lnTo>
                  <a:lnTo>
                    <a:pt x="1441" y="472"/>
                  </a:lnTo>
                  <a:lnTo>
                    <a:pt x="1455" y="461"/>
                  </a:lnTo>
                  <a:lnTo>
                    <a:pt x="1457" y="473"/>
                  </a:lnTo>
                  <a:lnTo>
                    <a:pt x="1462" y="480"/>
                  </a:lnTo>
                  <a:lnTo>
                    <a:pt x="1469" y="487"/>
                  </a:lnTo>
                  <a:lnTo>
                    <a:pt x="1476" y="494"/>
                  </a:lnTo>
                  <a:lnTo>
                    <a:pt x="1482" y="503"/>
                  </a:lnTo>
                  <a:lnTo>
                    <a:pt x="1482" y="506"/>
                  </a:lnTo>
                  <a:lnTo>
                    <a:pt x="1482" y="510"/>
                  </a:lnTo>
                  <a:lnTo>
                    <a:pt x="1480" y="512"/>
                  </a:lnTo>
                  <a:lnTo>
                    <a:pt x="1480" y="515"/>
                  </a:lnTo>
                  <a:lnTo>
                    <a:pt x="1478" y="519"/>
                  </a:lnTo>
                  <a:lnTo>
                    <a:pt x="1480" y="522"/>
                  </a:lnTo>
                  <a:lnTo>
                    <a:pt x="1482" y="526"/>
                  </a:lnTo>
                  <a:lnTo>
                    <a:pt x="1483" y="527"/>
                  </a:lnTo>
                  <a:lnTo>
                    <a:pt x="1487" y="527"/>
                  </a:lnTo>
                  <a:lnTo>
                    <a:pt x="1490" y="527"/>
                  </a:lnTo>
                  <a:lnTo>
                    <a:pt x="1492" y="527"/>
                  </a:lnTo>
                  <a:lnTo>
                    <a:pt x="1496" y="527"/>
                  </a:lnTo>
                  <a:lnTo>
                    <a:pt x="1497" y="529"/>
                  </a:lnTo>
                  <a:lnTo>
                    <a:pt x="1503" y="543"/>
                  </a:lnTo>
                  <a:lnTo>
                    <a:pt x="1503" y="554"/>
                  </a:lnTo>
                  <a:lnTo>
                    <a:pt x="1501" y="564"/>
                  </a:lnTo>
                  <a:lnTo>
                    <a:pt x="1504" y="573"/>
                  </a:lnTo>
                  <a:lnTo>
                    <a:pt x="1517" y="583"/>
                  </a:lnTo>
                  <a:lnTo>
                    <a:pt x="1506" y="604"/>
                  </a:lnTo>
                  <a:lnTo>
                    <a:pt x="1494" y="622"/>
                  </a:lnTo>
                  <a:lnTo>
                    <a:pt x="1497" y="622"/>
                  </a:lnTo>
                  <a:lnTo>
                    <a:pt x="1508" y="611"/>
                  </a:lnTo>
                  <a:lnTo>
                    <a:pt x="1518" y="602"/>
                  </a:lnTo>
                  <a:lnTo>
                    <a:pt x="1527" y="592"/>
                  </a:lnTo>
                  <a:lnTo>
                    <a:pt x="1539" y="595"/>
                  </a:lnTo>
                  <a:lnTo>
                    <a:pt x="1546" y="602"/>
                  </a:lnTo>
                  <a:lnTo>
                    <a:pt x="1553" y="611"/>
                  </a:lnTo>
                  <a:lnTo>
                    <a:pt x="1555" y="625"/>
                  </a:lnTo>
                  <a:lnTo>
                    <a:pt x="1571" y="625"/>
                  </a:lnTo>
                  <a:lnTo>
                    <a:pt x="1571" y="630"/>
                  </a:lnTo>
                  <a:lnTo>
                    <a:pt x="1572" y="634"/>
                  </a:lnTo>
                  <a:lnTo>
                    <a:pt x="1572" y="639"/>
                  </a:lnTo>
                  <a:lnTo>
                    <a:pt x="1574" y="644"/>
                  </a:lnTo>
                  <a:lnTo>
                    <a:pt x="1572" y="650"/>
                  </a:lnTo>
                  <a:lnTo>
                    <a:pt x="1572" y="653"/>
                  </a:lnTo>
                  <a:lnTo>
                    <a:pt x="1572" y="657"/>
                  </a:lnTo>
                  <a:lnTo>
                    <a:pt x="1574" y="658"/>
                  </a:lnTo>
                  <a:lnTo>
                    <a:pt x="1574" y="662"/>
                  </a:lnTo>
                  <a:lnTo>
                    <a:pt x="1574" y="664"/>
                  </a:lnTo>
                  <a:lnTo>
                    <a:pt x="1574" y="667"/>
                  </a:lnTo>
                  <a:lnTo>
                    <a:pt x="1555" y="681"/>
                  </a:lnTo>
                  <a:lnTo>
                    <a:pt x="1534" y="690"/>
                  </a:lnTo>
                  <a:lnTo>
                    <a:pt x="1510" y="695"/>
                  </a:lnTo>
                  <a:lnTo>
                    <a:pt x="1485" y="698"/>
                  </a:lnTo>
                  <a:lnTo>
                    <a:pt x="1461" y="702"/>
                  </a:lnTo>
                  <a:lnTo>
                    <a:pt x="1436" y="705"/>
                  </a:lnTo>
                  <a:lnTo>
                    <a:pt x="1415" y="712"/>
                  </a:lnTo>
                  <a:lnTo>
                    <a:pt x="1396" y="721"/>
                  </a:lnTo>
                  <a:lnTo>
                    <a:pt x="1382" y="737"/>
                  </a:lnTo>
                  <a:lnTo>
                    <a:pt x="1386" y="737"/>
                  </a:lnTo>
                  <a:lnTo>
                    <a:pt x="1403" y="725"/>
                  </a:lnTo>
                  <a:lnTo>
                    <a:pt x="1424" y="716"/>
                  </a:lnTo>
                  <a:lnTo>
                    <a:pt x="1447" y="711"/>
                  </a:lnTo>
                  <a:lnTo>
                    <a:pt x="1448" y="714"/>
                  </a:lnTo>
                  <a:lnTo>
                    <a:pt x="1450" y="718"/>
                  </a:lnTo>
                  <a:lnTo>
                    <a:pt x="1452" y="719"/>
                  </a:lnTo>
                  <a:lnTo>
                    <a:pt x="1455" y="721"/>
                  </a:lnTo>
                  <a:lnTo>
                    <a:pt x="1459" y="723"/>
                  </a:lnTo>
                  <a:lnTo>
                    <a:pt x="1462" y="726"/>
                  </a:lnTo>
                  <a:lnTo>
                    <a:pt x="1457" y="735"/>
                  </a:lnTo>
                  <a:lnTo>
                    <a:pt x="1454" y="742"/>
                  </a:lnTo>
                  <a:lnTo>
                    <a:pt x="1452" y="749"/>
                  </a:lnTo>
                  <a:lnTo>
                    <a:pt x="1450" y="760"/>
                  </a:lnTo>
                  <a:lnTo>
                    <a:pt x="1464" y="767"/>
                  </a:lnTo>
                  <a:lnTo>
                    <a:pt x="1473" y="777"/>
                  </a:lnTo>
                  <a:lnTo>
                    <a:pt x="1480" y="787"/>
                  </a:lnTo>
                  <a:lnTo>
                    <a:pt x="1489" y="798"/>
                  </a:lnTo>
                  <a:lnTo>
                    <a:pt x="1489" y="801"/>
                  </a:lnTo>
                  <a:lnTo>
                    <a:pt x="1489" y="803"/>
                  </a:lnTo>
                  <a:lnTo>
                    <a:pt x="1487" y="803"/>
                  </a:lnTo>
                  <a:lnTo>
                    <a:pt x="1487" y="805"/>
                  </a:lnTo>
                  <a:lnTo>
                    <a:pt x="1485" y="807"/>
                  </a:lnTo>
                  <a:lnTo>
                    <a:pt x="1475" y="819"/>
                  </a:lnTo>
                  <a:lnTo>
                    <a:pt x="1461" y="829"/>
                  </a:lnTo>
                  <a:lnTo>
                    <a:pt x="1443" y="836"/>
                  </a:lnTo>
                  <a:lnTo>
                    <a:pt x="1443" y="821"/>
                  </a:lnTo>
                  <a:lnTo>
                    <a:pt x="1452" y="815"/>
                  </a:lnTo>
                  <a:lnTo>
                    <a:pt x="1459" y="810"/>
                  </a:lnTo>
                  <a:lnTo>
                    <a:pt x="1466" y="801"/>
                  </a:lnTo>
                  <a:lnTo>
                    <a:pt x="1459" y="798"/>
                  </a:lnTo>
                  <a:lnTo>
                    <a:pt x="1459" y="794"/>
                  </a:lnTo>
                  <a:lnTo>
                    <a:pt x="1457" y="794"/>
                  </a:lnTo>
                  <a:lnTo>
                    <a:pt x="1455" y="794"/>
                  </a:lnTo>
                  <a:lnTo>
                    <a:pt x="1455" y="794"/>
                  </a:lnTo>
                  <a:lnTo>
                    <a:pt x="1455" y="796"/>
                  </a:lnTo>
                  <a:lnTo>
                    <a:pt x="1455" y="798"/>
                  </a:lnTo>
                  <a:lnTo>
                    <a:pt x="1455" y="798"/>
                  </a:lnTo>
                  <a:lnTo>
                    <a:pt x="1443" y="807"/>
                  </a:lnTo>
                  <a:lnTo>
                    <a:pt x="1427" y="814"/>
                  </a:lnTo>
                  <a:lnTo>
                    <a:pt x="1414" y="819"/>
                  </a:lnTo>
                  <a:lnTo>
                    <a:pt x="1400" y="826"/>
                  </a:lnTo>
                  <a:lnTo>
                    <a:pt x="1387" y="835"/>
                  </a:lnTo>
                  <a:lnTo>
                    <a:pt x="1379" y="847"/>
                  </a:lnTo>
                  <a:lnTo>
                    <a:pt x="1373" y="864"/>
                  </a:lnTo>
                  <a:lnTo>
                    <a:pt x="1379" y="866"/>
                  </a:lnTo>
                  <a:lnTo>
                    <a:pt x="1386" y="868"/>
                  </a:lnTo>
                  <a:lnTo>
                    <a:pt x="1389" y="871"/>
                  </a:lnTo>
                  <a:lnTo>
                    <a:pt x="1382" y="871"/>
                  </a:lnTo>
                  <a:lnTo>
                    <a:pt x="1372" y="880"/>
                  </a:lnTo>
                  <a:lnTo>
                    <a:pt x="1358" y="883"/>
                  </a:lnTo>
                  <a:lnTo>
                    <a:pt x="1345" y="885"/>
                  </a:lnTo>
                  <a:lnTo>
                    <a:pt x="1331" y="887"/>
                  </a:lnTo>
                  <a:lnTo>
                    <a:pt x="1321" y="915"/>
                  </a:lnTo>
                  <a:lnTo>
                    <a:pt x="1309" y="945"/>
                  </a:lnTo>
                  <a:lnTo>
                    <a:pt x="1305" y="941"/>
                  </a:lnTo>
                  <a:lnTo>
                    <a:pt x="1304" y="939"/>
                  </a:lnTo>
                  <a:lnTo>
                    <a:pt x="1300" y="938"/>
                  </a:lnTo>
                  <a:lnTo>
                    <a:pt x="1298" y="936"/>
                  </a:lnTo>
                  <a:lnTo>
                    <a:pt x="1293" y="932"/>
                  </a:lnTo>
                  <a:lnTo>
                    <a:pt x="1293" y="941"/>
                  </a:lnTo>
                  <a:lnTo>
                    <a:pt x="1295" y="945"/>
                  </a:lnTo>
                  <a:lnTo>
                    <a:pt x="1298" y="955"/>
                  </a:lnTo>
                  <a:lnTo>
                    <a:pt x="1302" y="967"/>
                  </a:lnTo>
                  <a:lnTo>
                    <a:pt x="1305" y="978"/>
                  </a:lnTo>
                  <a:lnTo>
                    <a:pt x="1305" y="983"/>
                  </a:lnTo>
                  <a:lnTo>
                    <a:pt x="1291" y="992"/>
                  </a:lnTo>
                  <a:lnTo>
                    <a:pt x="1276" y="1000"/>
                  </a:lnTo>
                  <a:lnTo>
                    <a:pt x="1260" y="1011"/>
                  </a:lnTo>
                  <a:lnTo>
                    <a:pt x="1244" y="1021"/>
                  </a:lnTo>
                  <a:lnTo>
                    <a:pt x="1234" y="1035"/>
                  </a:lnTo>
                  <a:lnTo>
                    <a:pt x="1229" y="1053"/>
                  </a:lnTo>
                  <a:lnTo>
                    <a:pt x="1223" y="1067"/>
                  </a:lnTo>
                  <a:lnTo>
                    <a:pt x="1225" y="1084"/>
                  </a:lnTo>
                  <a:lnTo>
                    <a:pt x="1230" y="1103"/>
                  </a:lnTo>
                  <a:lnTo>
                    <a:pt x="1237" y="1123"/>
                  </a:lnTo>
                  <a:lnTo>
                    <a:pt x="1244" y="1142"/>
                  </a:lnTo>
                  <a:lnTo>
                    <a:pt x="1248" y="1159"/>
                  </a:lnTo>
                  <a:lnTo>
                    <a:pt x="1244" y="1159"/>
                  </a:lnTo>
                  <a:lnTo>
                    <a:pt x="1244" y="1163"/>
                  </a:lnTo>
                  <a:lnTo>
                    <a:pt x="1232" y="1159"/>
                  </a:lnTo>
                  <a:lnTo>
                    <a:pt x="1227" y="1144"/>
                  </a:lnTo>
                  <a:lnTo>
                    <a:pt x="1218" y="1124"/>
                  </a:lnTo>
                  <a:lnTo>
                    <a:pt x="1208" y="1103"/>
                  </a:lnTo>
                  <a:lnTo>
                    <a:pt x="1197" y="1088"/>
                  </a:lnTo>
                  <a:lnTo>
                    <a:pt x="1187" y="1079"/>
                  </a:lnTo>
                  <a:lnTo>
                    <a:pt x="1174" y="1077"/>
                  </a:lnTo>
                  <a:lnTo>
                    <a:pt x="1159" y="1070"/>
                  </a:lnTo>
                  <a:lnTo>
                    <a:pt x="1141" y="1063"/>
                  </a:lnTo>
                  <a:lnTo>
                    <a:pt x="1120" y="1060"/>
                  </a:lnTo>
                  <a:lnTo>
                    <a:pt x="1120" y="1063"/>
                  </a:lnTo>
                  <a:lnTo>
                    <a:pt x="1117" y="1063"/>
                  </a:lnTo>
                  <a:lnTo>
                    <a:pt x="1119" y="1069"/>
                  </a:lnTo>
                  <a:lnTo>
                    <a:pt x="1122" y="1074"/>
                  </a:lnTo>
                  <a:lnTo>
                    <a:pt x="1124" y="1077"/>
                  </a:lnTo>
                  <a:lnTo>
                    <a:pt x="1126" y="1081"/>
                  </a:lnTo>
                  <a:lnTo>
                    <a:pt x="1129" y="1086"/>
                  </a:lnTo>
                  <a:lnTo>
                    <a:pt x="1113" y="1086"/>
                  </a:lnTo>
                  <a:lnTo>
                    <a:pt x="1101" y="1081"/>
                  </a:lnTo>
                  <a:lnTo>
                    <a:pt x="1085" y="1077"/>
                  </a:lnTo>
                  <a:lnTo>
                    <a:pt x="1070" y="1077"/>
                  </a:lnTo>
                  <a:lnTo>
                    <a:pt x="1054" y="1079"/>
                  </a:lnTo>
                  <a:lnTo>
                    <a:pt x="1043" y="1082"/>
                  </a:lnTo>
                  <a:lnTo>
                    <a:pt x="1031" y="1088"/>
                  </a:lnTo>
                  <a:lnTo>
                    <a:pt x="1021" y="1095"/>
                  </a:lnTo>
                  <a:lnTo>
                    <a:pt x="1014" y="1105"/>
                  </a:lnTo>
                  <a:lnTo>
                    <a:pt x="1010" y="1114"/>
                  </a:lnTo>
                  <a:lnTo>
                    <a:pt x="1012" y="1121"/>
                  </a:lnTo>
                  <a:lnTo>
                    <a:pt x="1012" y="1130"/>
                  </a:lnTo>
                  <a:lnTo>
                    <a:pt x="1009" y="1140"/>
                  </a:lnTo>
                  <a:lnTo>
                    <a:pt x="1002" y="1163"/>
                  </a:lnTo>
                  <a:lnTo>
                    <a:pt x="1002" y="1180"/>
                  </a:lnTo>
                  <a:lnTo>
                    <a:pt x="1003" y="1198"/>
                  </a:lnTo>
                  <a:lnTo>
                    <a:pt x="1010" y="1215"/>
                  </a:lnTo>
                  <a:lnTo>
                    <a:pt x="1021" y="1236"/>
                  </a:lnTo>
                  <a:lnTo>
                    <a:pt x="1033" y="1238"/>
                  </a:lnTo>
                  <a:lnTo>
                    <a:pt x="1040" y="1240"/>
                  </a:lnTo>
                  <a:lnTo>
                    <a:pt x="1043" y="1243"/>
                  </a:lnTo>
                  <a:lnTo>
                    <a:pt x="1047" y="1245"/>
                  </a:lnTo>
                  <a:lnTo>
                    <a:pt x="1052" y="1247"/>
                  </a:lnTo>
                  <a:lnTo>
                    <a:pt x="1061" y="1243"/>
                  </a:lnTo>
                  <a:lnTo>
                    <a:pt x="1075" y="1236"/>
                  </a:lnTo>
                  <a:lnTo>
                    <a:pt x="1078" y="1234"/>
                  </a:lnTo>
                  <a:lnTo>
                    <a:pt x="1080" y="1234"/>
                  </a:lnTo>
                  <a:lnTo>
                    <a:pt x="1084" y="1234"/>
                  </a:lnTo>
                  <a:lnTo>
                    <a:pt x="1084" y="1234"/>
                  </a:lnTo>
                  <a:lnTo>
                    <a:pt x="1085" y="1234"/>
                  </a:lnTo>
                  <a:lnTo>
                    <a:pt x="1087" y="1234"/>
                  </a:lnTo>
                  <a:lnTo>
                    <a:pt x="1087" y="1233"/>
                  </a:lnTo>
                  <a:lnTo>
                    <a:pt x="1091" y="1229"/>
                  </a:lnTo>
                  <a:lnTo>
                    <a:pt x="1092" y="1224"/>
                  </a:lnTo>
                  <a:lnTo>
                    <a:pt x="1094" y="1219"/>
                  </a:lnTo>
                  <a:lnTo>
                    <a:pt x="1096" y="1213"/>
                  </a:lnTo>
                  <a:lnTo>
                    <a:pt x="1098" y="1210"/>
                  </a:lnTo>
                  <a:lnTo>
                    <a:pt x="1106" y="1201"/>
                  </a:lnTo>
                  <a:lnTo>
                    <a:pt x="1117" y="1196"/>
                  </a:lnTo>
                  <a:lnTo>
                    <a:pt x="1133" y="1194"/>
                  </a:lnTo>
                  <a:lnTo>
                    <a:pt x="1134" y="1198"/>
                  </a:lnTo>
                  <a:lnTo>
                    <a:pt x="1136" y="1199"/>
                  </a:lnTo>
                  <a:lnTo>
                    <a:pt x="1136" y="1201"/>
                  </a:lnTo>
                  <a:lnTo>
                    <a:pt x="1138" y="1201"/>
                  </a:lnTo>
                  <a:lnTo>
                    <a:pt x="1138" y="1199"/>
                  </a:lnTo>
                  <a:lnTo>
                    <a:pt x="1139" y="1199"/>
                  </a:lnTo>
                  <a:lnTo>
                    <a:pt x="1143" y="1199"/>
                  </a:lnTo>
                  <a:lnTo>
                    <a:pt x="1148" y="1198"/>
                  </a:lnTo>
                  <a:lnTo>
                    <a:pt x="1148" y="1213"/>
                  </a:lnTo>
                  <a:lnTo>
                    <a:pt x="1141" y="1220"/>
                  </a:lnTo>
                  <a:lnTo>
                    <a:pt x="1136" y="1233"/>
                  </a:lnTo>
                  <a:lnTo>
                    <a:pt x="1131" y="1250"/>
                  </a:lnTo>
                  <a:lnTo>
                    <a:pt x="1126" y="1266"/>
                  </a:lnTo>
                  <a:lnTo>
                    <a:pt x="1120" y="1278"/>
                  </a:lnTo>
                  <a:lnTo>
                    <a:pt x="1138" y="1278"/>
                  </a:lnTo>
                  <a:lnTo>
                    <a:pt x="1153" y="1276"/>
                  </a:lnTo>
                  <a:lnTo>
                    <a:pt x="1167" y="1276"/>
                  </a:lnTo>
                  <a:lnTo>
                    <a:pt x="1180" y="1278"/>
                  </a:lnTo>
                  <a:lnTo>
                    <a:pt x="1188" y="1283"/>
                  </a:lnTo>
                  <a:lnTo>
                    <a:pt x="1195" y="1294"/>
                  </a:lnTo>
                  <a:lnTo>
                    <a:pt x="1197" y="1309"/>
                  </a:lnTo>
                  <a:lnTo>
                    <a:pt x="1194" y="1320"/>
                  </a:lnTo>
                  <a:lnTo>
                    <a:pt x="1190" y="1334"/>
                  </a:lnTo>
                  <a:lnTo>
                    <a:pt x="1190" y="1348"/>
                  </a:lnTo>
                  <a:lnTo>
                    <a:pt x="1199" y="1357"/>
                  </a:lnTo>
                  <a:lnTo>
                    <a:pt x="1204" y="1363"/>
                  </a:lnTo>
                  <a:lnTo>
                    <a:pt x="1211" y="1370"/>
                  </a:lnTo>
                  <a:lnTo>
                    <a:pt x="1222" y="1376"/>
                  </a:lnTo>
                  <a:lnTo>
                    <a:pt x="1235" y="1379"/>
                  </a:lnTo>
                  <a:lnTo>
                    <a:pt x="1242" y="1370"/>
                  </a:lnTo>
                  <a:lnTo>
                    <a:pt x="1251" y="1367"/>
                  </a:lnTo>
                  <a:lnTo>
                    <a:pt x="1267" y="1367"/>
                  </a:lnTo>
                  <a:lnTo>
                    <a:pt x="1269" y="1370"/>
                  </a:lnTo>
                  <a:lnTo>
                    <a:pt x="1272" y="1374"/>
                  </a:lnTo>
                  <a:lnTo>
                    <a:pt x="1274" y="1376"/>
                  </a:lnTo>
                  <a:lnTo>
                    <a:pt x="1276" y="1376"/>
                  </a:lnTo>
                  <a:lnTo>
                    <a:pt x="1281" y="1377"/>
                  </a:lnTo>
                  <a:lnTo>
                    <a:pt x="1286" y="1379"/>
                  </a:lnTo>
                  <a:lnTo>
                    <a:pt x="1293" y="1365"/>
                  </a:lnTo>
                  <a:lnTo>
                    <a:pt x="1302" y="1355"/>
                  </a:lnTo>
                  <a:lnTo>
                    <a:pt x="1312" y="1346"/>
                  </a:lnTo>
                  <a:lnTo>
                    <a:pt x="1325" y="1339"/>
                  </a:lnTo>
                  <a:lnTo>
                    <a:pt x="1344" y="1336"/>
                  </a:lnTo>
                  <a:lnTo>
                    <a:pt x="1347" y="1334"/>
                  </a:lnTo>
                  <a:lnTo>
                    <a:pt x="1349" y="1334"/>
                  </a:lnTo>
                  <a:lnTo>
                    <a:pt x="1352" y="1334"/>
                  </a:lnTo>
                  <a:lnTo>
                    <a:pt x="1354" y="1334"/>
                  </a:lnTo>
                  <a:lnTo>
                    <a:pt x="1358" y="1336"/>
                  </a:lnTo>
                  <a:lnTo>
                    <a:pt x="1363" y="1336"/>
                  </a:lnTo>
                  <a:lnTo>
                    <a:pt x="1361" y="1339"/>
                  </a:lnTo>
                  <a:lnTo>
                    <a:pt x="1361" y="1343"/>
                  </a:lnTo>
                  <a:lnTo>
                    <a:pt x="1359" y="1343"/>
                  </a:lnTo>
                  <a:lnTo>
                    <a:pt x="1359" y="1344"/>
                  </a:lnTo>
                  <a:lnTo>
                    <a:pt x="1361" y="1344"/>
                  </a:lnTo>
                  <a:lnTo>
                    <a:pt x="1363" y="1346"/>
                  </a:lnTo>
                  <a:lnTo>
                    <a:pt x="1366" y="1348"/>
                  </a:lnTo>
                  <a:lnTo>
                    <a:pt x="1366" y="1344"/>
                  </a:lnTo>
                  <a:lnTo>
                    <a:pt x="1370" y="1341"/>
                  </a:lnTo>
                  <a:lnTo>
                    <a:pt x="1372" y="1339"/>
                  </a:lnTo>
                  <a:lnTo>
                    <a:pt x="1373" y="1337"/>
                  </a:lnTo>
                  <a:lnTo>
                    <a:pt x="1375" y="1336"/>
                  </a:lnTo>
                  <a:lnTo>
                    <a:pt x="1379" y="1334"/>
                  </a:lnTo>
                  <a:lnTo>
                    <a:pt x="1382" y="1332"/>
                  </a:lnTo>
                  <a:lnTo>
                    <a:pt x="1398" y="1346"/>
                  </a:lnTo>
                  <a:lnTo>
                    <a:pt x="1419" y="1353"/>
                  </a:lnTo>
                  <a:lnTo>
                    <a:pt x="1440" y="1355"/>
                  </a:lnTo>
                  <a:lnTo>
                    <a:pt x="1464" y="1353"/>
                  </a:lnTo>
                  <a:lnTo>
                    <a:pt x="1489" y="1351"/>
                  </a:lnTo>
                  <a:lnTo>
                    <a:pt x="1489" y="1355"/>
                  </a:lnTo>
                  <a:lnTo>
                    <a:pt x="1489" y="1357"/>
                  </a:lnTo>
                  <a:lnTo>
                    <a:pt x="1487" y="1358"/>
                  </a:lnTo>
                  <a:lnTo>
                    <a:pt x="1487" y="1358"/>
                  </a:lnTo>
                  <a:lnTo>
                    <a:pt x="1487" y="1360"/>
                  </a:lnTo>
                  <a:lnTo>
                    <a:pt x="1485" y="1363"/>
                  </a:lnTo>
                  <a:lnTo>
                    <a:pt x="1497" y="1367"/>
                  </a:lnTo>
                  <a:lnTo>
                    <a:pt x="1504" y="1372"/>
                  </a:lnTo>
                  <a:lnTo>
                    <a:pt x="1511" y="1377"/>
                  </a:lnTo>
                  <a:lnTo>
                    <a:pt x="1523" y="1383"/>
                  </a:lnTo>
                  <a:lnTo>
                    <a:pt x="1523" y="1393"/>
                  </a:lnTo>
                  <a:lnTo>
                    <a:pt x="1536" y="1397"/>
                  </a:lnTo>
                  <a:lnTo>
                    <a:pt x="1544" y="1398"/>
                  </a:lnTo>
                  <a:lnTo>
                    <a:pt x="1551" y="1405"/>
                  </a:lnTo>
                  <a:lnTo>
                    <a:pt x="1555" y="1416"/>
                  </a:lnTo>
                  <a:lnTo>
                    <a:pt x="1576" y="1418"/>
                  </a:lnTo>
                  <a:lnTo>
                    <a:pt x="1593" y="1419"/>
                  </a:lnTo>
                  <a:lnTo>
                    <a:pt x="1616" y="1421"/>
                  </a:lnTo>
                  <a:lnTo>
                    <a:pt x="1632" y="1442"/>
                  </a:lnTo>
                  <a:lnTo>
                    <a:pt x="1651" y="1461"/>
                  </a:lnTo>
                  <a:lnTo>
                    <a:pt x="1672" y="1477"/>
                  </a:lnTo>
                  <a:lnTo>
                    <a:pt x="1696" y="1489"/>
                  </a:lnTo>
                  <a:lnTo>
                    <a:pt x="1695" y="1496"/>
                  </a:lnTo>
                  <a:lnTo>
                    <a:pt x="1691" y="1500"/>
                  </a:lnTo>
                  <a:lnTo>
                    <a:pt x="1688" y="1505"/>
                  </a:lnTo>
                  <a:lnTo>
                    <a:pt x="1684" y="1508"/>
                  </a:lnTo>
                  <a:lnTo>
                    <a:pt x="1681" y="1514"/>
                  </a:lnTo>
                  <a:lnTo>
                    <a:pt x="1703" y="1514"/>
                  </a:lnTo>
                  <a:lnTo>
                    <a:pt x="1724" y="1521"/>
                  </a:lnTo>
                  <a:lnTo>
                    <a:pt x="1728" y="1533"/>
                  </a:lnTo>
                  <a:lnTo>
                    <a:pt x="1733" y="1531"/>
                  </a:lnTo>
                  <a:lnTo>
                    <a:pt x="1736" y="1529"/>
                  </a:lnTo>
                  <a:lnTo>
                    <a:pt x="1742" y="1531"/>
                  </a:lnTo>
                  <a:lnTo>
                    <a:pt x="1743" y="1531"/>
                  </a:lnTo>
                  <a:lnTo>
                    <a:pt x="1747" y="1533"/>
                  </a:lnTo>
                  <a:lnTo>
                    <a:pt x="1750" y="1535"/>
                  </a:lnTo>
                  <a:lnTo>
                    <a:pt x="1754" y="1536"/>
                  </a:lnTo>
                  <a:lnTo>
                    <a:pt x="1808" y="1540"/>
                  </a:lnTo>
                  <a:lnTo>
                    <a:pt x="1813" y="1545"/>
                  </a:lnTo>
                  <a:lnTo>
                    <a:pt x="1817" y="1555"/>
                  </a:lnTo>
                  <a:lnTo>
                    <a:pt x="1818" y="1564"/>
                  </a:lnTo>
                  <a:lnTo>
                    <a:pt x="1824" y="1571"/>
                  </a:lnTo>
                  <a:lnTo>
                    <a:pt x="1832" y="1573"/>
                  </a:lnTo>
                  <a:lnTo>
                    <a:pt x="1841" y="1573"/>
                  </a:lnTo>
                  <a:lnTo>
                    <a:pt x="1848" y="1571"/>
                  </a:lnTo>
                  <a:lnTo>
                    <a:pt x="1853" y="1578"/>
                  </a:lnTo>
                  <a:lnTo>
                    <a:pt x="1859" y="1583"/>
                  </a:lnTo>
                  <a:lnTo>
                    <a:pt x="1862" y="1589"/>
                  </a:lnTo>
                  <a:lnTo>
                    <a:pt x="1864" y="1596"/>
                  </a:lnTo>
                  <a:lnTo>
                    <a:pt x="1866" y="1604"/>
                  </a:lnTo>
                  <a:lnTo>
                    <a:pt x="1853" y="1620"/>
                  </a:lnTo>
                  <a:lnTo>
                    <a:pt x="1839" y="1639"/>
                  </a:lnTo>
                  <a:lnTo>
                    <a:pt x="1825" y="1660"/>
                  </a:lnTo>
                  <a:lnTo>
                    <a:pt x="1813" y="1681"/>
                  </a:lnTo>
                  <a:lnTo>
                    <a:pt x="1805" y="1697"/>
                  </a:lnTo>
                  <a:lnTo>
                    <a:pt x="1805" y="1707"/>
                  </a:lnTo>
                  <a:lnTo>
                    <a:pt x="1806" y="1721"/>
                  </a:lnTo>
                  <a:lnTo>
                    <a:pt x="1810" y="1737"/>
                  </a:lnTo>
                  <a:lnTo>
                    <a:pt x="1808" y="1751"/>
                  </a:lnTo>
                  <a:lnTo>
                    <a:pt x="1805" y="1760"/>
                  </a:lnTo>
                  <a:lnTo>
                    <a:pt x="1798" y="1774"/>
                  </a:lnTo>
                  <a:lnTo>
                    <a:pt x="1789" y="1789"/>
                  </a:lnTo>
                  <a:lnTo>
                    <a:pt x="1780" y="1805"/>
                  </a:lnTo>
                  <a:lnTo>
                    <a:pt x="1771" y="1817"/>
                  </a:lnTo>
                  <a:lnTo>
                    <a:pt x="1766" y="1824"/>
                  </a:lnTo>
                  <a:lnTo>
                    <a:pt x="1756" y="1828"/>
                  </a:lnTo>
                  <a:lnTo>
                    <a:pt x="1740" y="1830"/>
                  </a:lnTo>
                  <a:lnTo>
                    <a:pt x="1724" y="1831"/>
                  </a:lnTo>
                  <a:lnTo>
                    <a:pt x="1709" y="1835"/>
                  </a:lnTo>
                  <a:lnTo>
                    <a:pt x="1695" y="1840"/>
                  </a:lnTo>
                  <a:lnTo>
                    <a:pt x="1686" y="1850"/>
                  </a:lnTo>
                  <a:lnTo>
                    <a:pt x="1682" y="1856"/>
                  </a:lnTo>
                  <a:lnTo>
                    <a:pt x="1682" y="1859"/>
                  </a:lnTo>
                  <a:lnTo>
                    <a:pt x="1682" y="1863"/>
                  </a:lnTo>
                  <a:lnTo>
                    <a:pt x="1684" y="1868"/>
                  </a:lnTo>
                  <a:lnTo>
                    <a:pt x="1686" y="1873"/>
                  </a:lnTo>
                  <a:lnTo>
                    <a:pt x="1674" y="1873"/>
                  </a:lnTo>
                  <a:lnTo>
                    <a:pt x="1672" y="1896"/>
                  </a:lnTo>
                  <a:lnTo>
                    <a:pt x="1668" y="1915"/>
                  </a:lnTo>
                  <a:lnTo>
                    <a:pt x="1661" y="1931"/>
                  </a:lnTo>
                  <a:lnTo>
                    <a:pt x="1654" y="1946"/>
                  </a:lnTo>
                  <a:lnTo>
                    <a:pt x="1647" y="1966"/>
                  </a:lnTo>
                  <a:lnTo>
                    <a:pt x="1642" y="1966"/>
                  </a:lnTo>
                  <a:lnTo>
                    <a:pt x="1642" y="1959"/>
                  </a:lnTo>
                  <a:lnTo>
                    <a:pt x="1642" y="1955"/>
                  </a:lnTo>
                  <a:lnTo>
                    <a:pt x="1640" y="1950"/>
                  </a:lnTo>
                  <a:lnTo>
                    <a:pt x="1639" y="1946"/>
                  </a:lnTo>
                  <a:lnTo>
                    <a:pt x="1637" y="1948"/>
                  </a:lnTo>
                  <a:lnTo>
                    <a:pt x="1637" y="1948"/>
                  </a:lnTo>
                  <a:lnTo>
                    <a:pt x="1635" y="1948"/>
                  </a:lnTo>
                  <a:lnTo>
                    <a:pt x="1633" y="1950"/>
                  </a:lnTo>
                  <a:lnTo>
                    <a:pt x="1632" y="1950"/>
                  </a:lnTo>
                  <a:lnTo>
                    <a:pt x="1623" y="1971"/>
                  </a:lnTo>
                  <a:lnTo>
                    <a:pt x="1613" y="1985"/>
                  </a:lnTo>
                  <a:lnTo>
                    <a:pt x="1602" y="1997"/>
                  </a:lnTo>
                  <a:lnTo>
                    <a:pt x="1590" y="2011"/>
                  </a:lnTo>
                  <a:lnTo>
                    <a:pt x="1565" y="2006"/>
                  </a:lnTo>
                  <a:lnTo>
                    <a:pt x="1543" y="2001"/>
                  </a:lnTo>
                  <a:lnTo>
                    <a:pt x="1543" y="2008"/>
                  </a:lnTo>
                  <a:lnTo>
                    <a:pt x="1555" y="2015"/>
                  </a:lnTo>
                  <a:lnTo>
                    <a:pt x="1560" y="2025"/>
                  </a:lnTo>
                  <a:lnTo>
                    <a:pt x="1562" y="2035"/>
                  </a:lnTo>
                  <a:lnTo>
                    <a:pt x="1560" y="2048"/>
                  </a:lnTo>
                  <a:lnTo>
                    <a:pt x="1558" y="2062"/>
                  </a:lnTo>
                  <a:lnTo>
                    <a:pt x="1527" y="2063"/>
                  </a:lnTo>
                  <a:lnTo>
                    <a:pt x="1501" y="2070"/>
                  </a:lnTo>
                  <a:lnTo>
                    <a:pt x="1499" y="2074"/>
                  </a:lnTo>
                  <a:lnTo>
                    <a:pt x="1497" y="2079"/>
                  </a:lnTo>
                  <a:lnTo>
                    <a:pt x="1497" y="2086"/>
                  </a:lnTo>
                  <a:lnTo>
                    <a:pt x="1497" y="2093"/>
                  </a:lnTo>
                  <a:lnTo>
                    <a:pt x="1496" y="2097"/>
                  </a:lnTo>
                  <a:lnTo>
                    <a:pt x="1496" y="2098"/>
                  </a:lnTo>
                  <a:lnTo>
                    <a:pt x="1496" y="2102"/>
                  </a:lnTo>
                  <a:lnTo>
                    <a:pt x="1496" y="2105"/>
                  </a:lnTo>
                  <a:lnTo>
                    <a:pt x="1497" y="2112"/>
                  </a:lnTo>
                  <a:lnTo>
                    <a:pt x="1489" y="2112"/>
                  </a:lnTo>
                  <a:lnTo>
                    <a:pt x="1478" y="2114"/>
                  </a:lnTo>
                  <a:lnTo>
                    <a:pt x="1464" y="2114"/>
                  </a:lnTo>
                  <a:lnTo>
                    <a:pt x="1450" y="2116"/>
                  </a:lnTo>
                  <a:lnTo>
                    <a:pt x="1450" y="2123"/>
                  </a:lnTo>
                  <a:lnTo>
                    <a:pt x="1457" y="2126"/>
                  </a:lnTo>
                  <a:lnTo>
                    <a:pt x="1462" y="2130"/>
                  </a:lnTo>
                  <a:lnTo>
                    <a:pt x="1466" y="2131"/>
                  </a:lnTo>
                  <a:lnTo>
                    <a:pt x="1469" y="2133"/>
                  </a:lnTo>
                  <a:lnTo>
                    <a:pt x="1473" y="2137"/>
                  </a:lnTo>
                  <a:lnTo>
                    <a:pt x="1475" y="2140"/>
                  </a:lnTo>
                  <a:lnTo>
                    <a:pt x="1478" y="2145"/>
                  </a:lnTo>
                  <a:lnTo>
                    <a:pt x="1471" y="2147"/>
                  </a:lnTo>
                  <a:lnTo>
                    <a:pt x="1466" y="2149"/>
                  </a:lnTo>
                  <a:lnTo>
                    <a:pt x="1461" y="2151"/>
                  </a:lnTo>
                  <a:lnTo>
                    <a:pt x="1457" y="2152"/>
                  </a:lnTo>
                  <a:lnTo>
                    <a:pt x="1455" y="2158"/>
                  </a:lnTo>
                  <a:lnTo>
                    <a:pt x="1450" y="2168"/>
                  </a:lnTo>
                  <a:lnTo>
                    <a:pt x="1447" y="2179"/>
                  </a:lnTo>
                  <a:lnTo>
                    <a:pt x="1443" y="2189"/>
                  </a:lnTo>
                  <a:lnTo>
                    <a:pt x="1440" y="2191"/>
                  </a:lnTo>
                  <a:lnTo>
                    <a:pt x="1438" y="2191"/>
                  </a:lnTo>
                  <a:lnTo>
                    <a:pt x="1433" y="2193"/>
                  </a:lnTo>
                  <a:lnTo>
                    <a:pt x="1427" y="2193"/>
                  </a:lnTo>
                  <a:lnTo>
                    <a:pt x="1427" y="2198"/>
                  </a:lnTo>
                  <a:lnTo>
                    <a:pt x="1427" y="2201"/>
                  </a:lnTo>
                  <a:lnTo>
                    <a:pt x="1427" y="2203"/>
                  </a:lnTo>
                  <a:lnTo>
                    <a:pt x="1426" y="2205"/>
                  </a:lnTo>
                  <a:lnTo>
                    <a:pt x="1427" y="2207"/>
                  </a:lnTo>
                  <a:lnTo>
                    <a:pt x="1427" y="2208"/>
                  </a:lnTo>
                  <a:lnTo>
                    <a:pt x="1431" y="2215"/>
                  </a:lnTo>
                  <a:lnTo>
                    <a:pt x="1434" y="2221"/>
                  </a:lnTo>
                  <a:lnTo>
                    <a:pt x="1440" y="2224"/>
                  </a:lnTo>
                  <a:lnTo>
                    <a:pt x="1445" y="2227"/>
                  </a:lnTo>
                  <a:lnTo>
                    <a:pt x="1450" y="2231"/>
                  </a:lnTo>
                  <a:lnTo>
                    <a:pt x="1447" y="2243"/>
                  </a:lnTo>
                  <a:lnTo>
                    <a:pt x="1433" y="2250"/>
                  </a:lnTo>
                  <a:lnTo>
                    <a:pt x="1419" y="2264"/>
                  </a:lnTo>
                  <a:lnTo>
                    <a:pt x="1407" y="2282"/>
                  </a:lnTo>
                  <a:lnTo>
                    <a:pt x="1398" y="2299"/>
                  </a:lnTo>
                  <a:lnTo>
                    <a:pt x="1393" y="2315"/>
                  </a:lnTo>
                  <a:lnTo>
                    <a:pt x="1398" y="2320"/>
                  </a:lnTo>
                  <a:lnTo>
                    <a:pt x="1403" y="2325"/>
                  </a:lnTo>
                  <a:lnTo>
                    <a:pt x="1407" y="2330"/>
                  </a:lnTo>
                  <a:lnTo>
                    <a:pt x="1408" y="2339"/>
                  </a:lnTo>
                  <a:lnTo>
                    <a:pt x="1400" y="2341"/>
                  </a:lnTo>
                  <a:lnTo>
                    <a:pt x="1387" y="2348"/>
                  </a:lnTo>
                  <a:lnTo>
                    <a:pt x="1375" y="2358"/>
                  </a:lnTo>
                  <a:lnTo>
                    <a:pt x="1366" y="2369"/>
                  </a:lnTo>
                  <a:lnTo>
                    <a:pt x="1365" y="2372"/>
                  </a:lnTo>
                  <a:lnTo>
                    <a:pt x="1363" y="2376"/>
                  </a:lnTo>
                  <a:lnTo>
                    <a:pt x="1363" y="2379"/>
                  </a:lnTo>
                  <a:lnTo>
                    <a:pt x="1363" y="2385"/>
                  </a:lnTo>
                  <a:lnTo>
                    <a:pt x="1366" y="2385"/>
                  </a:lnTo>
                  <a:lnTo>
                    <a:pt x="1366" y="2381"/>
                  </a:lnTo>
                  <a:lnTo>
                    <a:pt x="1377" y="2369"/>
                  </a:lnTo>
                  <a:lnTo>
                    <a:pt x="1386" y="2357"/>
                  </a:lnTo>
                  <a:lnTo>
                    <a:pt x="1389" y="2358"/>
                  </a:lnTo>
                  <a:lnTo>
                    <a:pt x="1391" y="2358"/>
                  </a:lnTo>
                  <a:lnTo>
                    <a:pt x="1391" y="2360"/>
                  </a:lnTo>
                  <a:lnTo>
                    <a:pt x="1391" y="2360"/>
                  </a:lnTo>
                  <a:lnTo>
                    <a:pt x="1393" y="2362"/>
                  </a:lnTo>
                  <a:lnTo>
                    <a:pt x="1396" y="2371"/>
                  </a:lnTo>
                  <a:lnTo>
                    <a:pt x="1398" y="2381"/>
                  </a:lnTo>
                  <a:lnTo>
                    <a:pt x="1400" y="2393"/>
                  </a:lnTo>
                  <a:lnTo>
                    <a:pt x="1401" y="2404"/>
                  </a:lnTo>
                  <a:lnTo>
                    <a:pt x="1407" y="2404"/>
                  </a:lnTo>
                  <a:lnTo>
                    <a:pt x="1408" y="2404"/>
                  </a:lnTo>
                  <a:lnTo>
                    <a:pt x="1412" y="2404"/>
                  </a:lnTo>
                  <a:lnTo>
                    <a:pt x="1412" y="2406"/>
                  </a:lnTo>
                  <a:lnTo>
                    <a:pt x="1414" y="2406"/>
                  </a:lnTo>
                  <a:lnTo>
                    <a:pt x="1414" y="2407"/>
                  </a:lnTo>
                  <a:lnTo>
                    <a:pt x="1417" y="2411"/>
                  </a:lnTo>
                  <a:lnTo>
                    <a:pt x="1414" y="2413"/>
                  </a:lnTo>
                  <a:lnTo>
                    <a:pt x="1412" y="2414"/>
                  </a:lnTo>
                  <a:lnTo>
                    <a:pt x="1412" y="2416"/>
                  </a:lnTo>
                  <a:lnTo>
                    <a:pt x="1410" y="2416"/>
                  </a:lnTo>
                  <a:lnTo>
                    <a:pt x="1408" y="2418"/>
                  </a:lnTo>
                  <a:lnTo>
                    <a:pt x="1405" y="2419"/>
                  </a:lnTo>
                  <a:lnTo>
                    <a:pt x="1389" y="2423"/>
                  </a:lnTo>
                  <a:lnTo>
                    <a:pt x="1373" y="2419"/>
                  </a:lnTo>
                  <a:lnTo>
                    <a:pt x="1358" y="2411"/>
                  </a:lnTo>
                  <a:lnTo>
                    <a:pt x="1342" y="2399"/>
                  </a:lnTo>
                  <a:lnTo>
                    <a:pt x="1328" y="2385"/>
                  </a:lnTo>
                  <a:lnTo>
                    <a:pt x="1318" y="2371"/>
                  </a:lnTo>
                  <a:lnTo>
                    <a:pt x="1312" y="2357"/>
                  </a:lnTo>
                  <a:lnTo>
                    <a:pt x="1316" y="2357"/>
                  </a:lnTo>
                  <a:lnTo>
                    <a:pt x="1328" y="2369"/>
                  </a:lnTo>
                  <a:lnTo>
                    <a:pt x="1340" y="2379"/>
                  </a:lnTo>
                  <a:lnTo>
                    <a:pt x="1354" y="2388"/>
                  </a:lnTo>
                  <a:lnTo>
                    <a:pt x="1354" y="2381"/>
                  </a:lnTo>
                  <a:lnTo>
                    <a:pt x="1335" y="2371"/>
                  </a:lnTo>
                  <a:lnTo>
                    <a:pt x="1319" y="2357"/>
                  </a:lnTo>
                  <a:lnTo>
                    <a:pt x="1309" y="2337"/>
                  </a:lnTo>
                  <a:lnTo>
                    <a:pt x="1302" y="2315"/>
                  </a:lnTo>
                  <a:lnTo>
                    <a:pt x="1298" y="2292"/>
                  </a:lnTo>
                  <a:lnTo>
                    <a:pt x="1300" y="2266"/>
                  </a:lnTo>
                  <a:lnTo>
                    <a:pt x="1302" y="2241"/>
                  </a:lnTo>
                  <a:lnTo>
                    <a:pt x="1307" y="2219"/>
                  </a:lnTo>
                  <a:lnTo>
                    <a:pt x="1314" y="2198"/>
                  </a:lnTo>
                  <a:lnTo>
                    <a:pt x="1321" y="2180"/>
                  </a:lnTo>
                  <a:lnTo>
                    <a:pt x="1331" y="2180"/>
                  </a:lnTo>
                  <a:lnTo>
                    <a:pt x="1340" y="2145"/>
                  </a:lnTo>
                  <a:lnTo>
                    <a:pt x="1335" y="2145"/>
                  </a:lnTo>
                  <a:lnTo>
                    <a:pt x="1335" y="2142"/>
                  </a:lnTo>
                  <a:lnTo>
                    <a:pt x="1331" y="2145"/>
                  </a:lnTo>
                  <a:lnTo>
                    <a:pt x="1328" y="2149"/>
                  </a:lnTo>
                  <a:lnTo>
                    <a:pt x="1326" y="2152"/>
                  </a:lnTo>
                  <a:lnTo>
                    <a:pt x="1323" y="2156"/>
                  </a:lnTo>
                  <a:lnTo>
                    <a:pt x="1316" y="2158"/>
                  </a:lnTo>
                  <a:lnTo>
                    <a:pt x="1316" y="2154"/>
                  </a:lnTo>
                  <a:lnTo>
                    <a:pt x="1328" y="2081"/>
                  </a:lnTo>
                  <a:lnTo>
                    <a:pt x="1326" y="2074"/>
                  </a:lnTo>
                  <a:lnTo>
                    <a:pt x="1323" y="2062"/>
                  </a:lnTo>
                  <a:lnTo>
                    <a:pt x="1325" y="2051"/>
                  </a:lnTo>
                  <a:lnTo>
                    <a:pt x="1337" y="2009"/>
                  </a:lnTo>
                  <a:lnTo>
                    <a:pt x="1347" y="1966"/>
                  </a:lnTo>
                  <a:lnTo>
                    <a:pt x="1356" y="1919"/>
                  </a:lnTo>
                  <a:lnTo>
                    <a:pt x="1366" y="1873"/>
                  </a:lnTo>
                  <a:lnTo>
                    <a:pt x="1372" y="1843"/>
                  </a:lnTo>
                  <a:lnTo>
                    <a:pt x="1373" y="1812"/>
                  </a:lnTo>
                  <a:lnTo>
                    <a:pt x="1375" y="1782"/>
                  </a:lnTo>
                  <a:lnTo>
                    <a:pt x="1379" y="1754"/>
                  </a:lnTo>
                  <a:lnTo>
                    <a:pt x="1344" y="1741"/>
                  </a:lnTo>
                  <a:lnTo>
                    <a:pt x="1314" y="1721"/>
                  </a:lnTo>
                  <a:lnTo>
                    <a:pt x="1290" y="1695"/>
                  </a:lnTo>
                  <a:lnTo>
                    <a:pt x="1270" y="1667"/>
                  </a:lnTo>
                  <a:lnTo>
                    <a:pt x="1263" y="1651"/>
                  </a:lnTo>
                  <a:lnTo>
                    <a:pt x="1258" y="1636"/>
                  </a:lnTo>
                  <a:lnTo>
                    <a:pt x="1253" y="1618"/>
                  </a:lnTo>
                  <a:lnTo>
                    <a:pt x="1246" y="1604"/>
                  </a:lnTo>
                  <a:lnTo>
                    <a:pt x="1235" y="1594"/>
                  </a:lnTo>
                  <a:lnTo>
                    <a:pt x="1232" y="1590"/>
                  </a:lnTo>
                  <a:lnTo>
                    <a:pt x="1227" y="1590"/>
                  </a:lnTo>
                  <a:lnTo>
                    <a:pt x="1223" y="1589"/>
                  </a:lnTo>
                  <a:lnTo>
                    <a:pt x="1220" y="1585"/>
                  </a:lnTo>
                  <a:lnTo>
                    <a:pt x="1216" y="1582"/>
                  </a:lnTo>
                  <a:lnTo>
                    <a:pt x="1220" y="1575"/>
                  </a:lnTo>
                  <a:lnTo>
                    <a:pt x="1220" y="1569"/>
                  </a:lnTo>
                  <a:lnTo>
                    <a:pt x="1220" y="1562"/>
                  </a:lnTo>
                  <a:lnTo>
                    <a:pt x="1220" y="1555"/>
                  </a:lnTo>
                  <a:lnTo>
                    <a:pt x="1229" y="1550"/>
                  </a:lnTo>
                  <a:lnTo>
                    <a:pt x="1235" y="1545"/>
                  </a:lnTo>
                  <a:lnTo>
                    <a:pt x="1244" y="1540"/>
                  </a:lnTo>
                  <a:lnTo>
                    <a:pt x="1244" y="1536"/>
                  </a:lnTo>
                  <a:lnTo>
                    <a:pt x="1235" y="1536"/>
                  </a:lnTo>
                  <a:lnTo>
                    <a:pt x="1230" y="1535"/>
                  </a:lnTo>
                  <a:lnTo>
                    <a:pt x="1225" y="1535"/>
                  </a:lnTo>
                  <a:lnTo>
                    <a:pt x="1220" y="1533"/>
                  </a:lnTo>
                  <a:lnTo>
                    <a:pt x="1227" y="1517"/>
                  </a:lnTo>
                  <a:lnTo>
                    <a:pt x="1232" y="1501"/>
                  </a:lnTo>
                  <a:lnTo>
                    <a:pt x="1239" y="1486"/>
                  </a:lnTo>
                  <a:lnTo>
                    <a:pt x="1251" y="1473"/>
                  </a:lnTo>
                  <a:lnTo>
                    <a:pt x="1265" y="1461"/>
                  </a:lnTo>
                  <a:lnTo>
                    <a:pt x="1277" y="1447"/>
                  </a:lnTo>
                  <a:lnTo>
                    <a:pt x="1276" y="1437"/>
                  </a:lnTo>
                  <a:lnTo>
                    <a:pt x="1276" y="1423"/>
                  </a:lnTo>
                  <a:lnTo>
                    <a:pt x="1274" y="1409"/>
                  </a:lnTo>
                  <a:lnTo>
                    <a:pt x="1269" y="1400"/>
                  </a:lnTo>
                  <a:lnTo>
                    <a:pt x="1262" y="1390"/>
                  </a:lnTo>
                  <a:lnTo>
                    <a:pt x="1255" y="1379"/>
                  </a:lnTo>
                  <a:lnTo>
                    <a:pt x="1248" y="1379"/>
                  </a:lnTo>
                  <a:lnTo>
                    <a:pt x="1246" y="1381"/>
                  </a:lnTo>
                  <a:lnTo>
                    <a:pt x="1244" y="1383"/>
                  </a:lnTo>
                  <a:lnTo>
                    <a:pt x="1242" y="1384"/>
                  </a:lnTo>
                  <a:lnTo>
                    <a:pt x="1239" y="1386"/>
                  </a:lnTo>
                  <a:lnTo>
                    <a:pt x="1241" y="1390"/>
                  </a:lnTo>
                  <a:lnTo>
                    <a:pt x="1241" y="1393"/>
                  </a:lnTo>
                  <a:lnTo>
                    <a:pt x="1241" y="1393"/>
                  </a:lnTo>
                  <a:lnTo>
                    <a:pt x="1241" y="1395"/>
                  </a:lnTo>
                  <a:lnTo>
                    <a:pt x="1241" y="1395"/>
                  </a:lnTo>
                  <a:lnTo>
                    <a:pt x="1239" y="1398"/>
                  </a:lnTo>
                  <a:lnTo>
                    <a:pt x="1237" y="1398"/>
                  </a:lnTo>
                  <a:lnTo>
                    <a:pt x="1235" y="1400"/>
                  </a:lnTo>
                  <a:lnTo>
                    <a:pt x="1234" y="1400"/>
                  </a:lnTo>
                  <a:lnTo>
                    <a:pt x="1232" y="1400"/>
                  </a:lnTo>
                  <a:lnTo>
                    <a:pt x="1229" y="1402"/>
                  </a:lnTo>
                  <a:lnTo>
                    <a:pt x="1220" y="1395"/>
                  </a:lnTo>
                  <a:lnTo>
                    <a:pt x="1204" y="1386"/>
                  </a:lnTo>
                  <a:lnTo>
                    <a:pt x="1188" y="1377"/>
                  </a:lnTo>
                  <a:lnTo>
                    <a:pt x="1173" y="1370"/>
                  </a:lnTo>
                  <a:lnTo>
                    <a:pt x="1162" y="1367"/>
                  </a:lnTo>
                  <a:lnTo>
                    <a:pt x="1153" y="1346"/>
                  </a:lnTo>
                  <a:lnTo>
                    <a:pt x="1145" y="1334"/>
                  </a:lnTo>
                  <a:lnTo>
                    <a:pt x="1136" y="1325"/>
                  </a:lnTo>
                  <a:lnTo>
                    <a:pt x="1127" y="1322"/>
                  </a:lnTo>
                  <a:lnTo>
                    <a:pt x="1113" y="1318"/>
                  </a:lnTo>
                  <a:lnTo>
                    <a:pt x="1098" y="1313"/>
                  </a:lnTo>
                  <a:lnTo>
                    <a:pt x="1078" y="1306"/>
                  </a:lnTo>
                  <a:lnTo>
                    <a:pt x="1066" y="1297"/>
                  </a:lnTo>
                  <a:lnTo>
                    <a:pt x="1056" y="1288"/>
                  </a:lnTo>
                  <a:lnTo>
                    <a:pt x="1040" y="1281"/>
                  </a:lnTo>
                  <a:lnTo>
                    <a:pt x="1030" y="1281"/>
                  </a:lnTo>
                  <a:lnTo>
                    <a:pt x="1023" y="1285"/>
                  </a:lnTo>
                  <a:lnTo>
                    <a:pt x="1017" y="1288"/>
                  </a:lnTo>
                  <a:lnTo>
                    <a:pt x="1010" y="1292"/>
                  </a:lnTo>
                  <a:lnTo>
                    <a:pt x="1002" y="1290"/>
                  </a:lnTo>
                  <a:lnTo>
                    <a:pt x="998" y="1288"/>
                  </a:lnTo>
                  <a:lnTo>
                    <a:pt x="995" y="1285"/>
                  </a:lnTo>
                  <a:lnTo>
                    <a:pt x="991" y="1281"/>
                  </a:lnTo>
                  <a:lnTo>
                    <a:pt x="986" y="1276"/>
                  </a:lnTo>
                  <a:lnTo>
                    <a:pt x="982" y="1273"/>
                  </a:lnTo>
                  <a:lnTo>
                    <a:pt x="979" y="1271"/>
                  </a:lnTo>
                  <a:lnTo>
                    <a:pt x="956" y="1267"/>
                  </a:lnTo>
                  <a:lnTo>
                    <a:pt x="953" y="1264"/>
                  </a:lnTo>
                  <a:lnTo>
                    <a:pt x="949" y="1261"/>
                  </a:lnTo>
                  <a:lnTo>
                    <a:pt x="946" y="1257"/>
                  </a:lnTo>
                  <a:lnTo>
                    <a:pt x="942" y="1254"/>
                  </a:lnTo>
                  <a:lnTo>
                    <a:pt x="941" y="1252"/>
                  </a:lnTo>
                  <a:lnTo>
                    <a:pt x="921" y="1255"/>
                  </a:lnTo>
                  <a:lnTo>
                    <a:pt x="918" y="1254"/>
                  </a:lnTo>
                  <a:lnTo>
                    <a:pt x="913" y="1247"/>
                  </a:lnTo>
                  <a:lnTo>
                    <a:pt x="904" y="1240"/>
                  </a:lnTo>
                  <a:lnTo>
                    <a:pt x="897" y="1231"/>
                  </a:lnTo>
                  <a:lnTo>
                    <a:pt x="890" y="1224"/>
                  </a:lnTo>
                  <a:lnTo>
                    <a:pt x="886" y="1220"/>
                  </a:lnTo>
                  <a:lnTo>
                    <a:pt x="893" y="1198"/>
                  </a:lnTo>
                  <a:lnTo>
                    <a:pt x="874" y="1177"/>
                  </a:lnTo>
                  <a:lnTo>
                    <a:pt x="857" y="1154"/>
                  </a:lnTo>
                  <a:lnTo>
                    <a:pt x="839" y="1130"/>
                  </a:lnTo>
                  <a:lnTo>
                    <a:pt x="822" y="1105"/>
                  </a:lnTo>
                  <a:lnTo>
                    <a:pt x="818" y="1103"/>
                  </a:lnTo>
                  <a:lnTo>
                    <a:pt x="813" y="1102"/>
                  </a:lnTo>
                  <a:lnTo>
                    <a:pt x="810" y="1102"/>
                  </a:lnTo>
                  <a:lnTo>
                    <a:pt x="804" y="1100"/>
                  </a:lnTo>
                  <a:lnTo>
                    <a:pt x="803" y="1098"/>
                  </a:lnTo>
                  <a:lnTo>
                    <a:pt x="796" y="1089"/>
                  </a:lnTo>
                  <a:lnTo>
                    <a:pt x="792" y="1079"/>
                  </a:lnTo>
                  <a:lnTo>
                    <a:pt x="789" y="1069"/>
                  </a:lnTo>
                  <a:lnTo>
                    <a:pt x="783" y="1058"/>
                  </a:lnTo>
                  <a:lnTo>
                    <a:pt x="775" y="1053"/>
                  </a:lnTo>
                  <a:lnTo>
                    <a:pt x="771" y="1049"/>
                  </a:lnTo>
                  <a:lnTo>
                    <a:pt x="768" y="1046"/>
                  </a:lnTo>
                  <a:lnTo>
                    <a:pt x="764" y="1044"/>
                  </a:lnTo>
                  <a:lnTo>
                    <a:pt x="764" y="1063"/>
                  </a:lnTo>
                  <a:lnTo>
                    <a:pt x="769" y="1070"/>
                  </a:lnTo>
                  <a:lnTo>
                    <a:pt x="780" y="1082"/>
                  </a:lnTo>
                  <a:lnTo>
                    <a:pt x="790" y="1096"/>
                  </a:lnTo>
                  <a:lnTo>
                    <a:pt x="803" y="1114"/>
                  </a:lnTo>
                  <a:lnTo>
                    <a:pt x="813" y="1131"/>
                  </a:lnTo>
                  <a:lnTo>
                    <a:pt x="824" y="1149"/>
                  </a:lnTo>
                  <a:lnTo>
                    <a:pt x="832" y="1165"/>
                  </a:lnTo>
                  <a:lnTo>
                    <a:pt x="836" y="1175"/>
                  </a:lnTo>
                  <a:lnTo>
                    <a:pt x="836" y="1182"/>
                  </a:lnTo>
                  <a:lnTo>
                    <a:pt x="834" y="1185"/>
                  </a:lnTo>
                  <a:lnTo>
                    <a:pt x="832" y="1187"/>
                  </a:lnTo>
                  <a:lnTo>
                    <a:pt x="832" y="1189"/>
                  </a:lnTo>
                  <a:lnTo>
                    <a:pt x="829" y="1191"/>
                  </a:lnTo>
                  <a:lnTo>
                    <a:pt x="829" y="1184"/>
                  </a:lnTo>
                  <a:lnTo>
                    <a:pt x="827" y="1178"/>
                  </a:lnTo>
                  <a:lnTo>
                    <a:pt x="827" y="1175"/>
                  </a:lnTo>
                  <a:lnTo>
                    <a:pt x="825" y="1171"/>
                  </a:lnTo>
                  <a:lnTo>
                    <a:pt x="822" y="1171"/>
                  </a:lnTo>
                  <a:lnTo>
                    <a:pt x="820" y="1171"/>
                  </a:lnTo>
                  <a:lnTo>
                    <a:pt x="818" y="1171"/>
                  </a:lnTo>
                  <a:lnTo>
                    <a:pt x="817" y="1171"/>
                  </a:lnTo>
                  <a:lnTo>
                    <a:pt x="815" y="1171"/>
                  </a:lnTo>
                  <a:lnTo>
                    <a:pt x="810" y="1171"/>
                  </a:lnTo>
                  <a:lnTo>
                    <a:pt x="806" y="1159"/>
                  </a:lnTo>
                  <a:lnTo>
                    <a:pt x="803" y="1147"/>
                  </a:lnTo>
                  <a:lnTo>
                    <a:pt x="797" y="1137"/>
                  </a:lnTo>
                  <a:lnTo>
                    <a:pt x="789" y="1128"/>
                  </a:lnTo>
                  <a:lnTo>
                    <a:pt x="778" y="1121"/>
                  </a:lnTo>
                  <a:lnTo>
                    <a:pt x="768" y="1114"/>
                  </a:lnTo>
                  <a:lnTo>
                    <a:pt x="759" y="1102"/>
                  </a:lnTo>
                  <a:lnTo>
                    <a:pt x="762" y="1100"/>
                  </a:lnTo>
                  <a:lnTo>
                    <a:pt x="764" y="1100"/>
                  </a:lnTo>
                  <a:lnTo>
                    <a:pt x="764" y="1100"/>
                  </a:lnTo>
                  <a:lnTo>
                    <a:pt x="766" y="1100"/>
                  </a:lnTo>
                  <a:lnTo>
                    <a:pt x="766" y="1098"/>
                  </a:lnTo>
                  <a:lnTo>
                    <a:pt x="766" y="1096"/>
                  </a:lnTo>
                  <a:lnTo>
                    <a:pt x="768" y="1095"/>
                  </a:lnTo>
                  <a:lnTo>
                    <a:pt x="755" y="1086"/>
                  </a:lnTo>
                  <a:lnTo>
                    <a:pt x="749" y="1075"/>
                  </a:lnTo>
                  <a:lnTo>
                    <a:pt x="743" y="1063"/>
                  </a:lnTo>
                  <a:lnTo>
                    <a:pt x="740" y="1049"/>
                  </a:lnTo>
                  <a:lnTo>
                    <a:pt x="733" y="1037"/>
                  </a:lnTo>
                  <a:lnTo>
                    <a:pt x="724" y="1027"/>
                  </a:lnTo>
                  <a:lnTo>
                    <a:pt x="714" y="1021"/>
                  </a:lnTo>
                  <a:lnTo>
                    <a:pt x="701" y="1016"/>
                  </a:lnTo>
                  <a:lnTo>
                    <a:pt x="691" y="1009"/>
                  </a:lnTo>
                  <a:lnTo>
                    <a:pt x="684" y="1000"/>
                  </a:lnTo>
                  <a:lnTo>
                    <a:pt x="680" y="990"/>
                  </a:lnTo>
                  <a:lnTo>
                    <a:pt x="675" y="979"/>
                  </a:lnTo>
                  <a:lnTo>
                    <a:pt x="663" y="962"/>
                  </a:lnTo>
                  <a:lnTo>
                    <a:pt x="653" y="950"/>
                  </a:lnTo>
                  <a:lnTo>
                    <a:pt x="642" y="939"/>
                  </a:lnTo>
                  <a:lnTo>
                    <a:pt x="635" y="927"/>
                  </a:lnTo>
                  <a:lnTo>
                    <a:pt x="630" y="911"/>
                  </a:lnTo>
                  <a:lnTo>
                    <a:pt x="626" y="890"/>
                  </a:lnTo>
                  <a:lnTo>
                    <a:pt x="625" y="861"/>
                  </a:lnTo>
                  <a:lnTo>
                    <a:pt x="625" y="854"/>
                  </a:lnTo>
                  <a:lnTo>
                    <a:pt x="626" y="840"/>
                  </a:lnTo>
                  <a:lnTo>
                    <a:pt x="626" y="821"/>
                  </a:lnTo>
                  <a:lnTo>
                    <a:pt x="626" y="798"/>
                  </a:lnTo>
                  <a:lnTo>
                    <a:pt x="626" y="777"/>
                  </a:lnTo>
                  <a:lnTo>
                    <a:pt x="628" y="760"/>
                  </a:lnTo>
                  <a:lnTo>
                    <a:pt x="630" y="749"/>
                  </a:lnTo>
                  <a:lnTo>
                    <a:pt x="635" y="747"/>
                  </a:lnTo>
                  <a:lnTo>
                    <a:pt x="639" y="747"/>
                  </a:lnTo>
                  <a:lnTo>
                    <a:pt x="642" y="747"/>
                  </a:lnTo>
                  <a:lnTo>
                    <a:pt x="646" y="747"/>
                  </a:lnTo>
                  <a:lnTo>
                    <a:pt x="649" y="749"/>
                  </a:lnTo>
                  <a:lnTo>
                    <a:pt x="651" y="753"/>
                  </a:lnTo>
                  <a:lnTo>
                    <a:pt x="654" y="756"/>
                  </a:lnTo>
                  <a:lnTo>
                    <a:pt x="656" y="760"/>
                  </a:lnTo>
                  <a:lnTo>
                    <a:pt x="656" y="740"/>
                  </a:lnTo>
                  <a:lnTo>
                    <a:pt x="644" y="726"/>
                  </a:lnTo>
                  <a:lnTo>
                    <a:pt x="630" y="712"/>
                  </a:lnTo>
                  <a:lnTo>
                    <a:pt x="614" y="702"/>
                  </a:lnTo>
                  <a:lnTo>
                    <a:pt x="614" y="711"/>
                  </a:lnTo>
                  <a:lnTo>
                    <a:pt x="621" y="716"/>
                  </a:lnTo>
                  <a:lnTo>
                    <a:pt x="628" y="721"/>
                  </a:lnTo>
                  <a:lnTo>
                    <a:pt x="635" y="726"/>
                  </a:lnTo>
                  <a:lnTo>
                    <a:pt x="640" y="733"/>
                  </a:lnTo>
                  <a:lnTo>
                    <a:pt x="640" y="737"/>
                  </a:lnTo>
                  <a:lnTo>
                    <a:pt x="639" y="737"/>
                  </a:lnTo>
                  <a:lnTo>
                    <a:pt x="639" y="739"/>
                  </a:lnTo>
                  <a:lnTo>
                    <a:pt x="639" y="739"/>
                  </a:lnTo>
                  <a:lnTo>
                    <a:pt x="637" y="740"/>
                  </a:lnTo>
                  <a:lnTo>
                    <a:pt x="633" y="742"/>
                  </a:lnTo>
                  <a:lnTo>
                    <a:pt x="632" y="744"/>
                  </a:lnTo>
                  <a:lnTo>
                    <a:pt x="626" y="744"/>
                  </a:lnTo>
                  <a:lnTo>
                    <a:pt x="621" y="744"/>
                  </a:lnTo>
                  <a:lnTo>
                    <a:pt x="619" y="744"/>
                  </a:lnTo>
                  <a:lnTo>
                    <a:pt x="619" y="742"/>
                  </a:lnTo>
                  <a:lnTo>
                    <a:pt x="618" y="742"/>
                  </a:lnTo>
                  <a:lnTo>
                    <a:pt x="618" y="742"/>
                  </a:lnTo>
                  <a:lnTo>
                    <a:pt x="614" y="740"/>
                  </a:lnTo>
                  <a:lnTo>
                    <a:pt x="602" y="725"/>
                  </a:lnTo>
                  <a:lnTo>
                    <a:pt x="591" y="709"/>
                  </a:lnTo>
                  <a:lnTo>
                    <a:pt x="583" y="691"/>
                  </a:lnTo>
                  <a:lnTo>
                    <a:pt x="591" y="691"/>
                  </a:lnTo>
                  <a:lnTo>
                    <a:pt x="595" y="693"/>
                  </a:lnTo>
                  <a:lnTo>
                    <a:pt x="598" y="693"/>
                  </a:lnTo>
                  <a:lnTo>
                    <a:pt x="602" y="693"/>
                  </a:lnTo>
                  <a:lnTo>
                    <a:pt x="605" y="691"/>
                  </a:lnTo>
                  <a:lnTo>
                    <a:pt x="591" y="686"/>
                  </a:lnTo>
                  <a:lnTo>
                    <a:pt x="583" y="678"/>
                  </a:lnTo>
                  <a:lnTo>
                    <a:pt x="576" y="667"/>
                  </a:lnTo>
                  <a:lnTo>
                    <a:pt x="570" y="655"/>
                  </a:lnTo>
                  <a:lnTo>
                    <a:pt x="567" y="643"/>
                  </a:lnTo>
                  <a:lnTo>
                    <a:pt x="562" y="632"/>
                  </a:lnTo>
                  <a:lnTo>
                    <a:pt x="555" y="623"/>
                  </a:lnTo>
                  <a:lnTo>
                    <a:pt x="544" y="618"/>
                  </a:lnTo>
                  <a:lnTo>
                    <a:pt x="548" y="595"/>
                  </a:lnTo>
                  <a:lnTo>
                    <a:pt x="536" y="582"/>
                  </a:lnTo>
                  <a:lnTo>
                    <a:pt x="525" y="566"/>
                  </a:lnTo>
                  <a:lnTo>
                    <a:pt x="516" y="550"/>
                  </a:lnTo>
                  <a:lnTo>
                    <a:pt x="504" y="534"/>
                  </a:lnTo>
                  <a:lnTo>
                    <a:pt x="490" y="522"/>
                  </a:lnTo>
                  <a:lnTo>
                    <a:pt x="471" y="513"/>
                  </a:lnTo>
                  <a:lnTo>
                    <a:pt x="448" y="508"/>
                  </a:lnTo>
                  <a:lnTo>
                    <a:pt x="429" y="499"/>
                  </a:lnTo>
                  <a:lnTo>
                    <a:pt x="415" y="487"/>
                  </a:lnTo>
                  <a:lnTo>
                    <a:pt x="399" y="473"/>
                  </a:lnTo>
                  <a:lnTo>
                    <a:pt x="384" y="465"/>
                  </a:lnTo>
                  <a:lnTo>
                    <a:pt x="352" y="465"/>
                  </a:lnTo>
                  <a:lnTo>
                    <a:pt x="342" y="459"/>
                  </a:lnTo>
                  <a:lnTo>
                    <a:pt x="333" y="452"/>
                  </a:lnTo>
                  <a:lnTo>
                    <a:pt x="323" y="447"/>
                  </a:lnTo>
                  <a:lnTo>
                    <a:pt x="307" y="445"/>
                  </a:lnTo>
                  <a:lnTo>
                    <a:pt x="307" y="468"/>
                  </a:lnTo>
                  <a:lnTo>
                    <a:pt x="289" y="477"/>
                  </a:lnTo>
                  <a:lnTo>
                    <a:pt x="274" y="486"/>
                  </a:lnTo>
                  <a:lnTo>
                    <a:pt x="253" y="491"/>
                  </a:lnTo>
                  <a:lnTo>
                    <a:pt x="258" y="475"/>
                  </a:lnTo>
                  <a:lnTo>
                    <a:pt x="265" y="459"/>
                  </a:lnTo>
                  <a:lnTo>
                    <a:pt x="275" y="445"/>
                  </a:lnTo>
                  <a:lnTo>
                    <a:pt x="284" y="430"/>
                  </a:lnTo>
                  <a:lnTo>
                    <a:pt x="275" y="430"/>
                  </a:lnTo>
                  <a:lnTo>
                    <a:pt x="275" y="433"/>
                  </a:lnTo>
                  <a:lnTo>
                    <a:pt x="262" y="444"/>
                  </a:lnTo>
                  <a:lnTo>
                    <a:pt x="251" y="458"/>
                  </a:lnTo>
                  <a:lnTo>
                    <a:pt x="244" y="473"/>
                  </a:lnTo>
                  <a:lnTo>
                    <a:pt x="239" y="489"/>
                  </a:lnTo>
                  <a:lnTo>
                    <a:pt x="232" y="506"/>
                  </a:lnTo>
                  <a:lnTo>
                    <a:pt x="221" y="522"/>
                  </a:lnTo>
                  <a:lnTo>
                    <a:pt x="214" y="529"/>
                  </a:lnTo>
                  <a:lnTo>
                    <a:pt x="200" y="540"/>
                  </a:lnTo>
                  <a:lnTo>
                    <a:pt x="183" y="550"/>
                  </a:lnTo>
                  <a:lnTo>
                    <a:pt x="162" y="562"/>
                  </a:lnTo>
                  <a:lnTo>
                    <a:pt x="141" y="576"/>
                  </a:lnTo>
                  <a:lnTo>
                    <a:pt x="120" y="589"/>
                  </a:lnTo>
                  <a:lnTo>
                    <a:pt x="99" y="599"/>
                  </a:lnTo>
                  <a:lnTo>
                    <a:pt x="83" y="606"/>
                  </a:lnTo>
                  <a:lnTo>
                    <a:pt x="73" y="609"/>
                  </a:lnTo>
                  <a:lnTo>
                    <a:pt x="73" y="606"/>
                  </a:lnTo>
                  <a:lnTo>
                    <a:pt x="77" y="606"/>
                  </a:lnTo>
                  <a:lnTo>
                    <a:pt x="89" y="594"/>
                  </a:lnTo>
                  <a:lnTo>
                    <a:pt x="104" y="583"/>
                  </a:lnTo>
                  <a:lnTo>
                    <a:pt x="122" y="573"/>
                  </a:lnTo>
                  <a:lnTo>
                    <a:pt x="139" y="562"/>
                  </a:lnTo>
                  <a:lnTo>
                    <a:pt x="155" y="550"/>
                  </a:lnTo>
                  <a:lnTo>
                    <a:pt x="167" y="536"/>
                  </a:lnTo>
                  <a:lnTo>
                    <a:pt x="176" y="520"/>
                  </a:lnTo>
                  <a:lnTo>
                    <a:pt x="179" y="499"/>
                  </a:lnTo>
                  <a:lnTo>
                    <a:pt x="166" y="503"/>
                  </a:lnTo>
                  <a:lnTo>
                    <a:pt x="157" y="506"/>
                  </a:lnTo>
                  <a:lnTo>
                    <a:pt x="145" y="510"/>
                  </a:lnTo>
                  <a:lnTo>
                    <a:pt x="145" y="506"/>
                  </a:lnTo>
                  <a:lnTo>
                    <a:pt x="145" y="503"/>
                  </a:lnTo>
                  <a:lnTo>
                    <a:pt x="145" y="503"/>
                  </a:lnTo>
                  <a:lnTo>
                    <a:pt x="143" y="501"/>
                  </a:lnTo>
                  <a:lnTo>
                    <a:pt x="143" y="501"/>
                  </a:lnTo>
                  <a:lnTo>
                    <a:pt x="141" y="501"/>
                  </a:lnTo>
                  <a:lnTo>
                    <a:pt x="138" y="499"/>
                  </a:lnTo>
                  <a:lnTo>
                    <a:pt x="136" y="501"/>
                  </a:lnTo>
                  <a:lnTo>
                    <a:pt x="134" y="503"/>
                  </a:lnTo>
                  <a:lnTo>
                    <a:pt x="132" y="505"/>
                  </a:lnTo>
                  <a:lnTo>
                    <a:pt x="131" y="505"/>
                  </a:lnTo>
                  <a:lnTo>
                    <a:pt x="127" y="506"/>
                  </a:lnTo>
                  <a:lnTo>
                    <a:pt x="122" y="506"/>
                  </a:lnTo>
                  <a:lnTo>
                    <a:pt x="120" y="496"/>
                  </a:lnTo>
                  <a:lnTo>
                    <a:pt x="115" y="482"/>
                  </a:lnTo>
                  <a:lnTo>
                    <a:pt x="111" y="472"/>
                  </a:lnTo>
                  <a:lnTo>
                    <a:pt x="108" y="475"/>
                  </a:lnTo>
                  <a:lnTo>
                    <a:pt x="106" y="477"/>
                  </a:lnTo>
                  <a:lnTo>
                    <a:pt x="104" y="477"/>
                  </a:lnTo>
                  <a:lnTo>
                    <a:pt x="101" y="477"/>
                  </a:lnTo>
                  <a:lnTo>
                    <a:pt x="99" y="475"/>
                  </a:lnTo>
                  <a:lnTo>
                    <a:pt x="82" y="463"/>
                  </a:lnTo>
                  <a:lnTo>
                    <a:pt x="68" y="445"/>
                  </a:lnTo>
                  <a:lnTo>
                    <a:pt x="57" y="426"/>
                  </a:lnTo>
                  <a:lnTo>
                    <a:pt x="63" y="416"/>
                  </a:lnTo>
                  <a:lnTo>
                    <a:pt x="68" y="403"/>
                  </a:lnTo>
                  <a:lnTo>
                    <a:pt x="73" y="393"/>
                  </a:lnTo>
                  <a:lnTo>
                    <a:pt x="80" y="384"/>
                  </a:lnTo>
                  <a:lnTo>
                    <a:pt x="92" y="377"/>
                  </a:lnTo>
                  <a:lnTo>
                    <a:pt x="103" y="374"/>
                  </a:lnTo>
                  <a:lnTo>
                    <a:pt x="113" y="369"/>
                  </a:lnTo>
                  <a:lnTo>
                    <a:pt x="120" y="362"/>
                  </a:lnTo>
                  <a:lnTo>
                    <a:pt x="125" y="351"/>
                  </a:lnTo>
                  <a:lnTo>
                    <a:pt x="125" y="334"/>
                  </a:lnTo>
                  <a:lnTo>
                    <a:pt x="127" y="332"/>
                  </a:lnTo>
                  <a:lnTo>
                    <a:pt x="129" y="332"/>
                  </a:lnTo>
                  <a:lnTo>
                    <a:pt x="129" y="330"/>
                  </a:lnTo>
                  <a:lnTo>
                    <a:pt x="129" y="328"/>
                  </a:lnTo>
                  <a:lnTo>
                    <a:pt x="131" y="327"/>
                  </a:lnTo>
                  <a:lnTo>
                    <a:pt x="115" y="327"/>
                  </a:lnTo>
                  <a:lnTo>
                    <a:pt x="111" y="330"/>
                  </a:lnTo>
                  <a:lnTo>
                    <a:pt x="110" y="332"/>
                  </a:lnTo>
                  <a:lnTo>
                    <a:pt x="108" y="334"/>
                  </a:lnTo>
                  <a:lnTo>
                    <a:pt x="104" y="335"/>
                  </a:lnTo>
                  <a:lnTo>
                    <a:pt x="101" y="337"/>
                  </a:lnTo>
                  <a:lnTo>
                    <a:pt x="96" y="337"/>
                  </a:lnTo>
                  <a:lnTo>
                    <a:pt x="85" y="334"/>
                  </a:lnTo>
                  <a:lnTo>
                    <a:pt x="70" y="328"/>
                  </a:lnTo>
                  <a:lnTo>
                    <a:pt x="52" y="325"/>
                  </a:lnTo>
                  <a:lnTo>
                    <a:pt x="38" y="318"/>
                  </a:lnTo>
                  <a:lnTo>
                    <a:pt x="35" y="292"/>
                  </a:lnTo>
                  <a:lnTo>
                    <a:pt x="42" y="292"/>
                  </a:lnTo>
                  <a:lnTo>
                    <a:pt x="45" y="290"/>
                  </a:lnTo>
                  <a:lnTo>
                    <a:pt x="50" y="288"/>
                  </a:lnTo>
                  <a:lnTo>
                    <a:pt x="54" y="287"/>
                  </a:lnTo>
                  <a:lnTo>
                    <a:pt x="57" y="287"/>
                  </a:lnTo>
                  <a:lnTo>
                    <a:pt x="61" y="283"/>
                  </a:lnTo>
                  <a:lnTo>
                    <a:pt x="64" y="280"/>
                  </a:lnTo>
                  <a:lnTo>
                    <a:pt x="63" y="278"/>
                  </a:lnTo>
                  <a:lnTo>
                    <a:pt x="63" y="278"/>
                  </a:lnTo>
                  <a:lnTo>
                    <a:pt x="63" y="276"/>
                  </a:lnTo>
                  <a:lnTo>
                    <a:pt x="63" y="276"/>
                  </a:lnTo>
                  <a:lnTo>
                    <a:pt x="61" y="273"/>
                  </a:lnTo>
                  <a:lnTo>
                    <a:pt x="77" y="273"/>
                  </a:lnTo>
                  <a:lnTo>
                    <a:pt x="78" y="271"/>
                  </a:lnTo>
                  <a:lnTo>
                    <a:pt x="80" y="271"/>
                  </a:lnTo>
                  <a:lnTo>
                    <a:pt x="82" y="269"/>
                  </a:lnTo>
                  <a:lnTo>
                    <a:pt x="83" y="269"/>
                  </a:lnTo>
                  <a:lnTo>
                    <a:pt x="87" y="269"/>
                  </a:lnTo>
                  <a:lnTo>
                    <a:pt x="92" y="274"/>
                  </a:lnTo>
                  <a:lnTo>
                    <a:pt x="97" y="278"/>
                  </a:lnTo>
                  <a:lnTo>
                    <a:pt x="103" y="283"/>
                  </a:lnTo>
                  <a:lnTo>
                    <a:pt x="106" y="288"/>
                  </a:lnTo>
                  <a:lnTo>
                    <a:pt x="118" y="283"/>
                  </a:lnTo>
                  <a:lnTo>
                    <a:pt x="118" y="276"/>
                  </a:lnTo>
                  <a:lnTo>
                    <a:pt x="115" y="271"/>
                  </a:lnTo>
                  <a:lnTo>
                    <a:pt x="113" y="266"/>
                  </a:lnTo>
                  <a:lnTo>
                    <a:pt x="111" y="260"/>
                  </a:lnTo>
                  <a:lnTo>
                    <a:pt x="110" y="255"/>
                  </a:lnTo>
                  <a:lnTo>
                    <a:pt x="106" y="250"/>
                  </a:lnTo>
                  <a:lnTo>
                    <a:pt x="94" y="236"/>
                  </a:lnTo>
                  <a:lnTo>
                    <a:pt x="80" y="225"/>
                  </a:lnTo>
                  <a:lnTo>
                    <a:pt x="64" y="215"/>
                  </a:lnTo>
                  <a:lnTo>
                    <a:pt x="50" y="205"/>
                  </a:lnTo>
                  <a:lnTo>
                    <a:pt x="42" y="189"/>
                  </a:lnTo>
                  <a:lnTo>
                    <a:pt x="45" y="184"/>
                  </a:lnTo>
                  <a:lnTo>
                    <a:pt x="47" y="178"/>
                  </a:lnTo>
                  <a:lnTo>
                    <a:pt x="49" y="173"/>
                  </a:lnTo>
                  <a:lnTo>
                    <a:pt x="70" y="175"/>
                  </a:lnTo>
                  <a:lnTo>
                    <a:pt x="90" y="173"/>
                  </a:lnTo>
                  <a:lnTo>
                    <a:pt x="106" y="164"/>
                  </a:lnTo>
                  <a:lnTo>
                    <a:pt x="111" y="152"/>
                  </a:lnTo>
                  <a:lnTo>
                    <a:pt x="115" y="140"/>
                  </a:lnTo>
                  <a:lnTo>
                    <a:pt x="118" y="129"/>
                  </a:lnTo>
                  <a:lnTo>
                    <a:pt x="131" y="119"/>
                  </a:lnTo>
                  <a:lnTo>
                    <a:pt x="148" y="110"/>
                  </a:lnTo>
                  <a:lnTo>
                    <a:pt x="167" y="105"/>
                  </a:lnTo>
                  <a:lnTo>
                    <a:pt x="183" y="98"/>
                  </a:lnTo>
                  <a:lnTo>
                    <a:pt x="199" y="88"/>
                  </a:lnTo>
                  <a:lnTo>
                    <a:pt x="204" y="91"/>
                  </a:lnTo>
                  <a:lnTo>
                    <a:pt x="207" y="93"/>
                  </a:lnTo>
                  <a:lnTo>
                    <a:pt x="207" y="96"/>
                  </a:lnTo>
                  <a:lnTo>
                    <a:pt x="209" y="98"/>
                  </a:lnTo>
                  <a:lnTo>
                    <a:pt x="209" y="102"/>
                  </a:lnTo>
                  <a:lnTo>
                    <a:pt x="211" y="103"/>
                  </a:lnTo>
                  <a:lnTo>
                    <a:pt x="214" y="107"/>
                  </a:lnTo>
                  <a:lnTo>
                    <a:pt x="218" y="110"/>
                  </a:lnTo>
                  <a:lnTo>
                    <a:pt x="223" y="110"/>
                  </a:lnTo>
                  <a:lnTo>
                    <a:pt x="227" y="110"/>
                  </a:lnTo>
                  <a:lnTo>
                    <a:pt x="230" y="109"/>
                  </a:lnTo>
                  <a:lnTo>
                    <a:pt x="234" y="107"/>
                  </a:lnTo>
                  <a:lnTo>
                    <a:pt x="237" y="107"/>
                  </a:lnTo>
                  <a:lnTo>
                    <a:pt x="241" y="107"/>
                  </a:lnTo>
                  <a:lnTo>
                    <a:pt x="244" y="109"/>
                  </a:lnTo>
                  <a:lnTo>
                    <a:pt x="248" y="112"/>
                  </a:lnTo>
                  <a:lnTo>
                    <a:pt x="253" y="117"/>
                  </a:lnTo>
                  <a:lnTo>
                    <a:pt x="256" y="121"/>
                  </a:lnTo>
                  <a:lnTo>
                    <a:pt x="260" y="124"/>
                  </a:lnTo>
                  <a:lnTo>
                    <a:pt x="265" y="126"/>
                  </a:lnTo>
                  <a:lnTo>
                    <a:pt x="270" y="128"/>
                  </a:lnTo>
                  <a:lnTo>
                    <a:pt x="275" y="126"/>
                  </a:lnTo>
                  <a:lnTo>
                    <a:pt x="279" y="126"/>
                  </a:lnTo>
                  <a:lnTo>
                    <a:pt x="282" y="124"/>
                  </a:lnTo>
                  <a:lnTo>
                    <a:pt x="288" y="122"/>
                  </a:lnTo>
                  <a:lnTo>
                    <a:pt x="291" y="122"/>
                  </a:lnTo>
                  <a:lnTo>
                    <a:pt x="302" y="126"/>
                  </a:lnTo>
                  <a:lnTo>
                    <a:pt x="317" y="131"/>
                  </a:lnTo>
                  <a:lnTo>
                    <a:pt x="331" y="138"/>
                  </a:lnTo>
                  <a:lnTo>
                    <a:pt x="345" y="142"/>
                  </a:lnTo>
                  <a:lnTo>
                    <a:pt x="375" y="138"/>
                  </a:lnTo>
                  <a:lnTo>
                    <a:pt x="394" y="147"/>
                  </a:lnTo>
                  <a:lnTo>
                    <a:pt x="412" y="159"/>
                  </a:lnTo>
                  <a:lnTo>
                    <a:pt x="429" y="170"/>
                  </a:lnTo>
                  <a:lnTo>
                    <a:pt x="448" y="180"/>
                  </a:lnTo>
                  <a:lnTo>
                    <a:pt x="471" y="184"/>
                  </a:lnTo>
                  <a:lnTo>
                    <a:pt x="471" y="177"/>
                  </a:lnTo>
                  <a:lnTo>
                    <a:pt x="466" y="171"/>
                  </a:lnTo>
                  <a:lnTo>
                    <a:pt x="461" y="164"/>
                  </a:lnTo>
                  <a:lnTo>
                    <a:pt x="455" y="157"/>
                  </a:lnTo>
                  <a:lnTo>
                    <a:pt x="452" y="149"/>
                  </a:lnTo>
                  <a:lnTo>
                    <a:pt x="473" y="147"/>
                  </a:lnTo>
                  <a:lnTo>
                    <a:pt x="487" y="143"/>
                  </a:lnTo>
                  <a:lnTo>
                    <a:pt x="499" y="136"/>
                  </a:lnTo>
                  <a:lnTo>
                    <a:pt x="509" y="129"/>
                  </a:lnTo>
                  <a:lnTo>
                    <a:pt x="520" y="121"/>
                  </a:lnTo>
                  <a:lnTo>
                    <a:pt x="532" y="115"/>
                  </a:lnTo>
                  <a:lnTo>
                    <a:pt x="548" y="112"/>
                  </a:lnTo>
                  <a:lnTo>
                    <a:pt x="551" y="114"/>
                  </a:lnTo>
                  <a:lnTo>
                    <a:pt x="557" y="115"/>
                  </a:lnTo>
                  <a:lnTo>
                    <a:pt x="560" y="117"/>
                  </a:lnTo>
                  <a:lnTo>
                    <a:pt x="563" y="119"/>
                  </a:lnTo>
                  <a:lnTo>
                    <a:pt x="557" y="119"/>
                  </a:lnTo>
                  <a:lnTo>
                    <a:pt x="539" y="133"/>
                  </a:lnTo>
                  <a:lnTo>
                    <a:pt x="520" y="145"/>
                  </a:lnTo>
                  <a:lnTo>
                    <a:pt x="499" y="154"/>
                  </a:lnTo>
                  <a:lnTo>
                    <a:pt x="499" y="161"/>
                  </a:lnTo>
                  <a:lnTo>
                    <a:pt x="518" y="164"/>
                  </a:lnTo>
                  <a:lnTo>
                    <a:pt x="527" y="154"/>
                  </a:lnTo>
                  <a:lnTo>
                    <a:pt x="536" y="149"/>
                  </a:lnTo>
                  <a:lnTo>
                    <a:pt x="548" y="147"/>
                  </a:lnTo>
                  <a:lnTo>
                    <a:pt x="560" y="147"/>
                  </a:lnTo>
                  <a:lnTo>
                    <a:pt x="576" y="145"/>
                  </a:lnTo>
                  <a:lnTo>
                    <a:pt x="577" y="140"/>
                  </a:lnTo>
                  <a:lnTo>
                    <a:pt x="579" y="135"/>
                  </a:lnTo>
                  <a:lnTo>
                    <a:pt x="583" y="129"/>
                  </a:lnTo>
                  <a:lnTo>
                    <a:pt x="586" y="126"/>
                  </a:lnTo>
                  <a:lnTo>
                    <a:pt x="591" y="138"/>
                  </a:lnTo>
                  <a:lnTo>
                    <a:pt x="597" y="147"/>
                  </a:lnTo>
                  <a:lnTo>
                    <a:pt x="605" y="154"/>
                  </a:lnTo>
                  <a:lnTo>
                    <a:pt x="618" y="157"/>
                  </a:lnTo>
                  <a:lnTo>
                    <a:pt x="621" y="154"/>
                  </a:lnTo>
                  <a:lnTo>
                    <a:pt x="623" y="152"/>
                  </a:lnTo>
                  <a:lnTo>
                    <a:pt x="626" y="150"/>
                  </a:lnTo>
                  <a:lnTo>
                    <a:pt x="628" y="149"/>
                  </a:lnTo>
                  <a:lnTo>
                    <a:pt x="632" y="149"/>
                  </a:lnTo>
                  <a:lnTo>
                    <a:pt x="633" y="149"/>
                  </a:lnTo>
                  <a:lnTo>
                    <a:pt x="637" y="154"/>
                  </a:lnTo>
                  <a:lnTo>
                    <a:pt x="639" y="157"/>
                  </a:lnTo>
                  <a:lnTo>
                    <a:pt x="640" y="161"/>
                  </a:lnTo>
                  <a:lnTo>
                    <a:pt x="646" y="159"/>
                  </a:lnTo>
                  <a:lnTo>
                    <a:pt x="651" y="156"/>
                  </a:lnTo>
                  <a:lnTo>
                    <a:pt x="654" y="152"/>
                  </a:lnTo>
                  <a:lnTo>
                    <a:pt x="659" y="150"/>
                  </a:lnTo>
                  <a:lnTo>
                    <a:pt x="663" y="149"/>
                  </a:lnTo>
                  <a:lnTo>
                    <a:pt x="682" y="154"/>
                  </a:lnTo>
                  <a:lnTo>
                    <a:pt x="698" y="166"/>
                  </a:lnTo>
                  <a:lnTo>
                    <a:pt x="714" y="178"/>
                  </a:lnTo>
                  <a:lnTo>
                    <a:pt x="729" y="189"/>
                  </a:lnTo>
                  <a:lnTo>
                    <a:pt x="735" y="189"/>
                  </a:lnTo>
                  <a:lnTo>
                    <a:pt x="740" y="189"/>
                  </a:lnTo>
                  <a:lnTo>
                    <a:pt x="743" y="187"/>
                  </a:lnTo>
                  <a:lnTo>
                    <a:pt x="749" y="185"/>
                  </a:lnTo>
                  <a:lnTo>
                    <a:pt x="752" y="184"/>
                  </a:lnTo>
                  <a:lnTo>
                    <a:pt x="755" y="184"/>
                  </a:lnTo>
                  <a:lnTo>
                    <a:pt x="759" y="187"/>
                  </a:lnTo>
                  <a:lnTo>
                    <a:pt x="762" y="191"/>
                  </a:lnTo>
                  <a:lnTo>
                    <a:pt x="766" y="196"/>
                  </a:lnTo>
                  <a:lnTo>
                    <a:pt x="769" y="203"/>
                  </a:lnTo>
                  <a:lnTo>
                    <a:pt x="771" y="206"/>
                  </a:lnTo>
                  <a:lnTo>
                    <a:pt x="768" y="208"/>
                  </a:lnTo>
                  <a:lnTo>
                    <a:pt x="764" y="210"/>
                  </a:lnTo>
                  <a:lnTo>
                    <a:pt x="764" y="210"/>
                  </a:lnTo>
                  <a:lnTo>
                    <a:pt x="762" y="211"/>
                  </a:lnTo>
                  <a:lnTo>
                    <a:pt x="762" y="213"/>
                  </a:lnTo>
                  <a:lnTo>
                    <a:pt x="761" y="215"/>
                  </a:lnTo>
                  <a:lnTo>
                    <a:pt x="759" y="218"/>
                  </a:lnTo>
                  <a:lnTo>
                    <a:pt x="771" y="218"/>
                  </a:lnTo>
                  <a:lnTo>
                    <a:pt x="787" y="220"/>
                  </a:lnTo>
                  <a:lnTo>
                    <a:pt x="803" y="220"/>
                  </a:lnTo>
                  <a:lnTo>
                    <a:pt x="817" y="220"/>
                  </a:lnTo>
                  <a:lnTo>
                    <a:pt x="825" y="222"/>
                  </a:lnTo>
                  <a:lnTo>
                    <a:pt x="834" y="232"/>
                  </a:lnTo>
                  <a:lnTo>
                    <a:pt x="843" y="243"/>
                  </a:lnTo>
                  <a:lnTo>
                    <a:pt x="851" y="253"/>
                  </a:lnTo>
                  <a:lnTo>
                    <a:pt x="851" y="218"/>
                  </a:lnTo>
                  <a:lnTo>
                    <a:pt x="860" y="218"/>
                  </a:lnTo>
                  <a:lnTo>
                    <a:pt x="867" y="218"/>
                  </a:lnTo>
                  <a:lnTo>
                    <a:pt x="872" y="217"/>
                  </a:lnTo>
                  <a:lnTo>
                    <a:pt x="879" y="215"/>
                  </a:lnTo>
                  <a:lnTo>
                    <a:pt x="879" y="211"/>
                  </a:lnTo>
                  <a:lnTo>
                    <a:pt x="848" y="211"/>
                  </a:lnTo>
                  <a:lnTo>
                    <a:pt x="846" y="206"/>
                  </a:lnTo>
                  <a:lnTo>
                    <a:pt x="845" y="205"/>
                  </a:lnTo>
                  <a:lnTo>
                    <a:pt x="843" y="201"/>
                  </a:lnTo>
                  <a:lnTo>
                    <a:pt x="841" y="198"/>
                  </a:lnTo>
                  <a:lnTo>
                    <a:pt x="841" y="192"/>
                  </a:lnTo>
                  <a:lnTo>
                    <a:pt x="845" y="192"/>
                  </a:lnTo>
                  <a:lnTo>
                    <a:pt x="845" y="189"/>
                  </a:lnTo>
                  <a:lnTo>
                    <a:pt x="890" y="184"/>
                  </a:lnTo>
                  <a:lnTo>
                    <a:pt x="890" y="196"/>
                  </a:lnTo>
                  <a:lnTo>
                    <a:pt x="895" y="199"/>
                  </a:lnTo>
                  <a:lnTo>
                    <a:pt x="899" y="205"/>
                  </a:lnTo>
                  <a:lnTo>
                    <a:pt x="902" y="208"/>
                  </a:lnTo>
                  <a:lnTo>
                    <a:pt x="906" y="215"/>
                  </a:lnTo>
                  <a:lnTo>
                    <a:pt x="925" y="215"/>
                  </a:lnTo>
                  <a:lnTo>
                    <a:pt x="937" y="218"/>
                  </a:lnTo>
                  <a:lnTo>
                    <a:pt x="949" y="220"/>
                  </a:lnTo>
                  <a:lnTo>
                    <a:pt x="961" y="222"/>
                  </a:lnTo>
                  <a:lnTo>
                    <a:pt x="979" y="222"/>
                  </a:lnTo>
                  <a:lnTo>
                    <a:pt x="981" y="220"/>
                  </a:lnTo>
                  <a:lnTo>
                    <a:pt x="982" y="218"/>
                  </a:lnTo>
                  <a:lnTo>
                    <a:pt x="984" y="217"/>
                  </a:lnTo>
                  <a:lnTo>
                    <a:pt x="986" y="215"/>
                  </a:lnTo>
                  <a:lnTo>
                    <a:pt x="986" y="203"/>
                  </a:lnTo>
                  <a:lnTo>
                    <a:pt x="1009" y="203"/>
                  </a:lnTo>
                  <a:lnTo>
                    <a:pt x="1016" y="218"/>
                  </a:lnTo>
                  <a:lnTo>
                    <a:pt x="1024" y="234"/>
                  </a:lnTo>
                  <a:lnTo>
                    <a:pt x="1026" y="227"/>
                  </a:lnTo>
                  <a:lnTo>
                    <a:pt x="1026" y="224"/>
                  </a:lnTo>
                  <a:lnTo>
                    <a:pt x="1028" y="218"/>
                  </a:lnTo>
                  <a:lnTo>
                    <a:pt x="1028" y="215"/>
                  </a:lnTo>
                  <a:lnTo>
                    <a:pt x="1040" y="215"/>
                  </a:lnTo>
                  <a:lnTo>
                    <a:pt x="1040" y="201"/>
                  </a:lnTo>
                  <a:lnTo>
                    <a:pt x="1040" y="185"/>
                  </a:lnTo>
                  <a:lnTo>
                    <a:pt x="1042" y="171"/>
                  </a:lnTo>
                  <a:lnTo>
                    <a:pt x="1040" y="164"/>
                  </a:lnTo>
                  <a:lnTo>
                    <a:pt x="1028" y="150"/>
                  </a:lnTo>
                  <a:lnTo>
                    <a:pt x="1019" y="135"/>
                  </a:lnTo>
                  <a:lnTo>
                    <a:pt x="1017" y="117"/>
                  </a:lnTo>
                  <a:lnTo>
                    <a:pt x="1021" y="100"/>
                  </a:lnTo>
                  <a:lnTo>
                    <a:pt x="1033" y="81"/>
                  </a:lnTo>
                  <a:lnTo>
                    <a:pt x="1042" y="77"/>
                  </a:lnTo>
                  <a:lnTo>
                    <a:pt x="1052" y="74"/>
                  </a:lnTo>
                  <a:lnTo>
                    <a:pt x="1063" y="72"/>
                  </a:lnTo>
                  <a:close/>
                  <a:moveTo>
                    <a:pt x="851" y="23"/>
                  </a:moveTo>
                  <a:lnTo>
                    <a:pt x="872" y="37"/>
                  </a:lnTo>
                  <a:lnTo>
                    <a:pt x="885" y="54"/>
                  </a:lnTo>
                  <a:lnTo>
                    <a:pt x="892" y="75"/>
                  </a:lnTo>
                  <a:lnTo>
                    <a:pt x="897" y="102"/>
                  </a:lnTo>
                  <a:lnTo>
                    <a:pt x="902" y="129"/>
                  </a:lnTo>
                  <a:lnTo>
                    <a:pt x="918" y="131"/>
                  </a:lnTo>
                  <a:lnTo>
                    <a:pt x="928" y="133"/>
                  </a:lnTo>
                  <a:lnTo>
                    <a:pt x="937" y="140"/>
                  </a:lnTo>
                  <a:lnTo>
                    <a:pt x="942" y="149"/>
                  </a:lnTo>
                  <a:lnTo>
                    <a:pt x="944" y="164"/>
                  </a:lnTo>
                  <a:lnTo>
                    <a:pt x="941" y="164"/>
                  </a:lnTo>
                  <a:lnTo>
                    <a:pt x="939" y="163"/>
                  </a:lnTo>
                  <a:lnTo>
                    <a:pt x="937" y="161"/>
                  </a:lnTo>
                  <a:lnTo>
                    <a:pt x="935" y="159"/>
                  </a:lnTo>
                  <a:lnTo>
                    <a:pt x="932" y="157"/>
                  </a:lnTo>
                  <a:lnTo>
                    <a:pt x="932" y="164"/>
                  </a:lnTo>
                  <a:lnTo>
                    <a:pt x="935" y="168"/>
                  </a:lnTo>
                  <a:lnTo>
                    <a:pt x="937" y="170"/>
                  </a:lnTo>
                  <a:lnTo>
                    <a:pt x="939" y="170"/>
                  </a:lnTo>
                  <a:lnTo>
                    <a:pt x="939" y="173"/>
                  </a:lnTo>
                  <a:lnTo>
                    <a:pt x="939" y="175"/>
                  </a:lnTo>
                  <a:lnTo>
                    <a:pt x="941" y="180"/>
                  </a:lnTo>
                  <a:lnTo>
                    <a:pt x="932" y="182"/>
                  </a:lnTo>
                  <a:lnTo>
                    <a:pt x="923" y="184"/>
                  </a:lnTo>
                  <a:lnTo>
                    <a:pt x="913" y="184"/>
                  </a:lnTo>
                  <a:lnTo>
                    <a:pt x="895" y="177"/>
                  </a:lnTo>
                  <a:lnTo>
                    <a:pt x="878" y="175"/>
                  </a:lnTo>
                  <a:lnTo>
                    <a:pt x="858" y="178"/>
                  </a:lnTo>
                  <a:lnTo>
                    <a:pt x="839" y="184"/>
                  </a:lnTo>
                  <a:lnTo>
                    <a:pt x="820" y="187"/>
                  </a:lnTo>
                  <a:lnTo>
                    <a:pt x="799" y="187"/>
                  </a:lnTo>
                  <a:lnTo>
                    <a:pt x="775" y="180"/>
                  </a:lnTo>
                  <a:lnTo>
                    <a:pt x="762" y="177"/>
                  </a:lnTo>
                  <a:lnTo>
                    <a:pt x="752" y="175"/>
                  </a:lnTo>
                  <a:lnTo>
                    <a:pt x="743" y="173"/>
                  </a:lnTo>
                  <a:lnTo>
                    <a:pt x="735" y="168"/>
                  </a:lnTo>
                  <a:lnTo>
                    <a:pt x="729" y="157"/>
                  </a:lnTo>
                  <a:lnTo>
                    <a:pt x="733" y="157"/>
                  </a:lnTo>
                  <a:lnTo>
                    <a:pt x="742" y="149"/>
                  </a:lnTo>
                  <a:lnTo>
                    <a:pt x="755" y="145"/>
                  </a:lnTo>
                  <a:lnTo>
                    <a:pt x="771" y="143"/>
                  </a:lnTo>
                  <a:lnTo>
                    <a:pt x="787" y="142"/>
                  </a:lnTo>
                  <a:lnTo>
                    <a:pt x="787" y="138"/>
                  </a:lnTo>
                  <a:lnTo>
                    <a:pt x="780" y="133"/>
                  </a:lnTo>
                  <a:lnTo>
                    <a:pt x="775" y="129"/>
                  </a:lnTo>
                  <a:lnTo>
                    <a:pt x="768" y="128"/>
                  </a:lnTo>
                  <a:lnTo>
                    <a:pt x="755" y="126"/>
                  </a:lnTo>
                  <a:lnTo>
                    <a:pt x="749" y="126"/>
                  </a:lnTo>
                  <a:lnTo>
                    <a:pt x="736" y="126"/>
                  </a:lnTo>
                  <a:lnTo>
                    <a:pt x="721" y="126"/>
                  </a:lnTo>
                  <a:lnTo>
                    <a:pt x="719" y="115"/>
                  </a:lnTo>
                  <a:lnTo>
                    <a:pt x="714" y="105"/>
                  </a:lnTo>
                  <a:lnTo>
                    <a:pt x="710" y="96"/>
                  </a:lnTo>
                  <a:lnTo>
                    <a:pt x="707" y="86"/>
                  </a:lnTo>
                  <a:lnTo>
                    <a:pt x="707" y="68"/>
                  </a:lnTo>
                  <a:lnTo>
                    <a:pt x="714" y="58"/>
                  </a:lnTo>
                  <a:lnTo>
                    <a:pt x="721" y="46"/>
                  </a:lnTo>
                  <a:lnTo>
                    <a:pt x="729" y="35"/>
                  </a:lnTo>
                  <a:lnTo>
                    <a:pt x="740" y="28"/>
                  </a:lnTo>
                  <a:lnTo>
                    <a:pt x="752" y="30"/>
                  </a:lnTo>
                  <a:lnTo>
                    <a:pt x="755" y="30"/>
                  </a:lnTo>
                  <a:lnTo>
                    <a:pt x="755" y="33"/>
                  </a:lnTo>
                  <a:lnTo>
                    <a:pt x="755" y="35"/>
                  </a:lnTo>
                  <a:lnTo>
                    <a:pt x="754" y="35"/>
                  </a:lnTo>
                  <a:lnTo>
                    <a:pt x="754" y="37"/>
                  </a:lnTo>
                  <a:lnTo>
                    <a:pt x="754" y="37"/>
                  </a:lnTo>
                  <a:lnTo>
                    <a:pt x="755" y="39"/>
                  </a:lnTo>
                  <a:lnTo>
                    <a:pt x="755" y="42"/>
                  </a:lnTo>
                  <a:lnTo>
                    <a:pt x="764" y="42"/>
                  </a:lnTo>
                  <a:lnTo>
                    <a:pt x="776" y="42"/>
                  </a:lnTo>
                  <a:lnTo>
                    <a:pt x="787" y="42"/>
                  </a:lnTo>
                  <a:lnTo>
                    <a:pt x="794" y="42"/>
                  </a:lnTo>
                  <a:lnTo>
                    <a:pt x="797" y="44"/>
                  </a:lnTo>
                  <a:lnTo>
                    <a:pt x="799" y="46"/>
                  </a:lnTo>
                  <a:lnTo>
                    <a:pt x="801" y="49"/>
                  </a:lnTo>
                  <a:lnTo>
                    <a:pt x="803" y="53"/>
                  </a:lnTo>
                  <a:lnTo>
                    <a:pt x="806" y="54"/>
                  </a:lnTo>
                  <a:lnTo>
                    <a:pt x="810" y="58"/>
                  </a:lnTo>
                  <a:lnTo>
                    <a:pt x="811" y="53"/>
                  </a:lnTo>
                  <a:lnTo>
                    <a:pt x="813" y="51"/>
                  </a:lnTo>
                  <a:lnTo>
                    <a:pt x="817" y="49"/>
                  </a:lnTo>
                  <a:lnTo>
                    <a:pt x="818" y="47"/>
                  </a:lnTo>
                  <a:lnTo>
                    <a:pt x="824" y="47"/>
                  </a:lnTo>
                  <a:lnTo>
                    <a:pt x="829" y="46"/>
                  </a:lnTo>
                  <a:lnTo>
                    <a:pt x="836" y="60"/>
                  </a:lnTo>
                  <a:lnTo>
                    <a:pt x="843" y="70"/>
                  </a:lnTo>
                  <a:lnTo>
                    <a:pt x="848" y="77"/>
                  </a:lnTo>
                  <a:lnTo>
                    <a:pt x="850" y="72"/>
                  </a:lnTo>
                  <a:lnTo>
                    <a:pt x="851" y="67"/>
                  </a:lnTo>
                  <a:lnTo>
                    <a:pt x="851" y="61"/>
                  </a:lnTo>
                  <a:lnTo>
                    <a:pt x="851" y="54"/>
                  </a:lnTo>
                  <a:lnTo>
                    <a:pt x="845" y="44"/>
                  </a:lnTo>
                  <a:lnTo>
                    <a:pt x="846" y="33"/>
                  </a:lnTo>
                  <a:lnTo>
                    <a:pt x="851" y="23"/>
                  </a:lnTo>
                  <a:close/>
                  <a:moveTo>
                    <a:pt x="871" y="7"/>
                  </a:moveTo>
                  <a:lnTo>
                    <a:pt x="879" y="7"/>
                  </a:lnTo>
                  <a:lnTo>
                    <a:pt x="886" y="9"/>
                  </a:lnTo>
                  <a:lnTo>
                    <a:pt x="893" y="11"/>
                  </a:lnTo>
                  <a:lnTo>
                    <a:pt x="899" y="14"/>
                  </a:lnTo>
                  <a:lnTo>
                    <a:pt x="900" y="19"/>
                  </a:lnTo>
                  <a:lnTo>
                    <a:pt x="900" y="23"/>
                  </a:lnTo>
                  <a:lnTo>
                    <a:pt x="902" y="28"/>
                  </a:lnTo>
                  <a:lnTo>
                    <a:pt x="902" y="35"/>
                  </a:lnTo>
                  <a:lnTo>
                    <a:pt x="897" y="35"/>
                  </a:lnTo>
                  <a:lnTo>
                    <a:pt x="893" y="37"/>
                  </a:lnTo>
                  <a:lnTo>
                    <a:pt x="888" y="37"/>
                  </a:lnTo>
                  <a:lnTo>
                    <a:pt x="883" y="39"/>
                  </a:lnTo>
                  <a:lnTo>
                    <a:pt x="874" y="30"/>
                  </a:lnTo>
                  <a:lnTo>
                    <a:pt x="864" y="23"/>
                  </a:lnTo>
                  <a:lnTo>
                    <a:pt x="871" y="7"/>
                  </a:lnTo>
                  <a:close/>
                  <a:moveTo>
                    <a:pt x="4266" y="0"/>
                  </a:moveTo>
                  <a:lnTo>
                    <a:pt x="4285" y="0"/>
                  </a:lnTo>
                  <a:lnTo>
                    <a:pt x="4301" y="4"/>
                  </a:lnTo>
                  <a:lnTo>
                    <a:pt x="4316" y="7"/>
                  </a:lnTo>
                  <a:lnTo>
                    <a:pt x="4320" y="23"/>
                  </a:lnTo>
                  <a:lnTo>
                    <a:pt x="4269" y="23"/>
                  </a:lnTo>
                  <a:lnTo>
                    <a:pt x="4267" y="18"/>
                  </a:lnTo>
                  <a:lnTo>
                    <a:pt x="4267" y="13"/>
                  </a:lnTo>
                  <a:lnTo>
                    <a:pt x="4266" y="7"/>
                  </a:lnTo>
                  <a:lnTo>
                    <a:pt x="4266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6" name="Freeform 10">
              <a:extLst>
                <a:ext uri="{FF2B5EF4-FFF2-40B4-BE49-F238E27FC236}">
                  <a16:creationId xmlns:a16="http://schemas.microsoft.com/office/drawing/2014/main" id="{3A1D8BBE-1D5A-4CF5-A477-A0C2F7397AA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95438" y="1790700"/>
              <a:ext cx="6908800" cy="3509963"/>
            </a:xfrm>
            <a:custGeom>
              <a:avLst/>
              <a:gdLst>
                <a:gd name="T0" fmla="*/ 660 w 4352"/>
                <a:gd name="T1" fmla="*/ 268 h 2211"/>
                <a:gd name="T2" fmla="*/ 761 w 4352"/>
                <a:gd name="T3" fmla="*/ 293 h 2211"/>
                <a:gd name="T4" fmla="*/ 891 w 4352"/>
                <a:gd name="T5" fmla="*/ 513 h 2211"/>
                <a:gd name="T6" fmla="*/ 763 w 4352"/>
                <a:gd name="T7" fmla="*/ 572 h 2211"/>
                <a:gd name="T8" fmla="*/ 541 w 4352"/>
                <a:gd name="T9" fmla="*/ 326 h 2211"/>
                <a:gd name="T10" fmla="*/ 381 w 4352"/>
                <a:gd name="T11" fmla="*/ 211 h 2211"/>
                <a:gd name="T12" fmla="*/ 442 w 4352"/>
                <a:gd name="T13" fmla="*/ 265 h 2211"/>
                <a:gd name="T14" fmla="*/ 20 w 4352"/>
                <a:gd name="T15" fmla="*/ 288 h 2211"/>
                <a:gd name="T16" fmla="*/ 452 w 4352"/>
                <a:gd name="T17" fmla="*/ 157 h 2211"/>
                <a:gd name="T18" fmla="*/ 3751 w 4352"/>
                <a:gd name="T19" fmla="*/ 141 h 2211"/>
                <a:gd name="T20" fmla="*/ 320 w 4352"/>
                <a:gd name="T21" fmla="*/ 123 h 2211"/>
                <a:gd name="T22" fmla="*/ 299 w 4352"/>
                <a:gd name="T23" fmla="*/ 143 h 2211"/>
                <a:gd name="T24" fmla="*/ 163 w 4352"/>
                <a:gd name="T25" fmla="*/ 127 h 2211"/>
                <a:gd name="T26" fmla="*/ 140 w 4352"/>
                <a:gd name="T27" fmla="*/ 101 h 2211"/>
                <a:gd name="T28" fmla="*/ 3675 w 4352"/>
                <a:gd name="T29" fmla="*/ 153 h 2211"/>
                <a:gd name="T30" fmla="*/ 639 w 4352"/>
                <a:gd name="T31" fmla="*/ 162 h 2211"/>
                <a:gd name="T32" fmla="*/ 508 w 4352"/>
                <a:gd name="T33" fmla="*/ 150 h 2211"/>
                <a:gd name="T34" fmla="*/ 404 w 4352"/>
                <a:gd name="T35" fmla="*/ 89 h 2211"/>
                <a:gd name="T36" fmla="*/ 180 w 4352"/>
                <a:gd name="T37" fmla="*/ 82 h 2211"/>
                <a:gd name="T38" fmla="*/ 2683 w 4352"/>
                <a:gd name="T39" fmla="*/ 75 h 2211"/>
                <a:gd name="T40" fmla="*/ 2475 w 4352"/>
                <a:gd name="T41" fmla="*/ 199 h 2211"/>
                <a:gd name="T42" fmla="*/ 407 w 4352"/>
                <a:gd name="T43" fmla="*/ 52 h 2211"/>
                <a:gd name="T44" fmla="*/ 3303 w 4352"/>
                <a:gd name="T45" fmla="*/ 117 h 2211"/>
                <a:gd name="T46" fmla="*/ 3357 w 4352"/>
                <a:gd name="T47" fmla="*/ 195 h 2211"/>
                <a:gd name="T48" fmla="*/ 3540 w 4352"/>
                <a:gd name="T49" fmla="*/ 305 h 2211"/>
                <a:gd name="T50" fmla="*/ 3767 w 4352"/>
                <a:gd name="T51" fmla="*/ 261 h 2211"/>
                <a:gd name="T52" fmla="*/ 4073 w 4352"/>
                <a:gd name="T53" fmla="*/ 364 h 2211"/>
                <a:gd name="T54" fmla="*/ 4312 w 4352"/>
                <a:gd name="T55" fmla="*/ 511 h 2211"/>
                <a:gd name="T56" fmla="*/ 4193 w 4352"/>
                <a:gd name="T57" fmla="*/ 539 h 2211"/>
                <a:gd name="T58" fmla="*/ 4015 w 4352"/>
                <a:gd name="T59" fmla="*/ 677 h 2211"/>
                <a:gd name="T60" fmla="*/ 3874 w 4352"/>
                <a:gd name="T61" fmla="*/ 780 h 2211"/>
                <a:gd name="T62" fmla="*/ 3928 w 4352"/>
                <a:gd name="T63" fmla="*/ 640 h 2211"/>
                <a:gd name="T64" fmla="*/ 3622 w 4352"/>
                <a:gd name="T65" fmla="*/ 768 h 2211"/>
                <a:gd name="T66" fmla="*/ 3591 w 4352"/>
                <a:gd name="T67" fmla="*/ 1045 h 2211"/>
                <a:gd name="T68" fmla="*/ 3456 w 4352"/>
                <a:gd name="T69" fmla="*/ 1122 h 2211"/>
                <a:gd name="T70" fmla="*/ 3402 w 4352"/>
                <a:gd name="T71" fmla="*/ 1218 h 2211"/>
                <a:gd name="T72" fmla="*/ 3245 w 4352"/>
                <a:gd name="T73" fmla="*/ 1413 h 2211"/>
                <a:gd name="T74" fmla="*/ 3168 w 4352"/>
                <a:gd name="T75" fmla="*/ 1686 h 2211"/>
                <a:gd name="T76" fmla="*/ 2987 w 4352"/>
                <a:gd name="T77" fmla="*/ 1387 h 2211"/>
                <a:gd name="T78" fmla="*/ 2720 w 4352"/>
                <a:gd name="T79" fmla="*/ 1406 h 2211"/>
                <a:gd name="T80" fmla="*/ 2434 w 4352"/>
                <a:gd name="T81" fmla="*/ 1335 h 2211"/>
                <a:gd name="T82" fmla="*/ 2339 w 4352"/>
                <a:gd name="T83" fmla="*/ 1523 h 2211"/>
                <a:gd name="T84" fmla="*/ 2231 w 4352"/>
                <a:gd name="T85" fmla="*/ 1378 h 2211"/>
                <a:gd name="T86" fmla="*/ 2310 w 4352"/>
                <a:gd name="T87" fmla="*/ 1714 h 2211"/>
                <a:gd name="T88" fmla="*/ 2001 w 4352"/>
                <a:gd name="T89" fmla="*/ 2208 h 2211"/>
                <a:gd name="T90" fmla="*/ 1920 w 4352"/>
                <a:gd name="T91" fmla="*/ 1862 h 2211"/>
                <a:gd name="T92" fmla="*/ 1625 w 4352"/>
                <a:gd name="T93" fmla="*/ 1644 h 2211"/>
                <a:gd name="T94" fmla="*/ 1636 w 4352"/>
                <a:gd name="T95" fmla="*/ 1195 h 2211"/>
                <a:gd name="T96" fmla="*/ 1709 w 4352"/>
                <a:gd name="T97" fmla="*/ 1028 h 2211"/>
                <a:gd name="T98" fmla="*/ 1793 w 4352"/>
                <a:gd name="T99" fmla="*/ 865 h 2211"/>
                <a:gd name="T100" fmla="*/ 1973 w 4352"/>
                <a:gd name="T101" fmla="*/ 801 h 2211"/>
                <a:gd name="T102" fmla="*/ 2118 w 4352"/>
                <a:gd name="T103" fmla="*/ 659 h 2211"/>
                <a:gd name="T104" fmla="*/ 1997 w 4352"/>
                <a:gd name="T105" fmla="*/ 686 h 2211"/>
                <a:gd name="T106" fmla="*/ 1831 w 4352"/>
                <a:gd name="T107" fmla="*/ 577 h 2211"/>
                <a:gd name="T108" fmla="*/ 2041 w 4352"/>
                <a:gd name="T109" fmla="*/ 342 h 2211"/>
                <a:gd name="T110" fmla="*/ 2259 w 4352"/>
                <a:gd name="T111" fmla="*/ 391 h 2211"/>
                <a:gd name="T112" fmla="*/ 2278 w 4352"/>
                <a:gd name="T113" fmla="*/ 499 h 2211"/>
                <a:gd name="T114" fmla="*/ 2439 w 4352"/>
                <a:gd name="T115" fmla="*/ 387 h 2211"/>
                <a:gd name="T116" fmla="*/ 2566 w 4352"/>
                <a:gd name="T117" fmla="*/ 382 h 2211"/>
                <a:gd name="T118" fmla="*/ 2667 w 4352"/>
                <a:gd name="T119" fmla="*/ 261 h 2211"/>
                <a:gd name="T120" fmla="*/ 2737 w 4352"/>
                <a:gd name="T121" fmla="*/ 467 h 2211"/>
                <a:gd name="T122" fmla="*/ 2861 w 4352"/>
                <a:gd name="T123" fmla="*/ 275 h 2211"/>
                <a:gd name="T124" fmla="*/ 3161 w 4352"/>
                <a:gd name="T125" fmla="*/ 17 h 2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4352" h="2211">
                  <a:moveTo>
                    <a:pt x="2697" y="200"/>
                  </a:moveTo>
                  <a:lnTo>
                    <a:pt x="2708" y="204"/>
                  </a:lnTo>
                  <a:lnTo>
                    <a:pt x="2708" y="211"/>
                  </a:lnTo>
                  <a:lnTo>
                    <a:pt x="2704" y="211"/>
                  </a:lnTo>
                  <a:lnTo>
                    <a:pt x="2702" y="213"/>
                  </a:lnTo>
                  <a:lnTo>
                    <a:pt x="2701" y="214"/>
                  </a:lnTo>
                  <a:lnTo>
                    <a:pt x="2699" y="214"/>
                  </a:lnTo>
                  <a:lnTo>
                    <a:pt x="2697" y="214"/>
                  </a:lnTo>
                  <a:lnTo>
                    <a:pt x="2694" y="214"/>
                  </a:lnTo>
                  <a:lnTo>
                    <a:pt x="2694" y="209"/>
                  </a:lnTo>
                  <a:lnTo>
                    <a:pt x="2694" y="206"/>
                  </a:lnTo>
                  <a:lnTo>
                    <a:pt x="2695" y="204"/>
                  </a:lnTo>
                  <a:lnTo>
                    <a:pt x="2697" y="200"/>
                  </a:lnTo>
                  <a:close/>
                  <a:moveTo>
                    <a:pt x="562" y="192"/>
                  </a:moveTo>
                  <a:lnTo>
                    <a:pt x="562" y="195"/>
                  </a:lnTo>
                  <a:lnTo>
                    <a:pt x="566" y="195"/>
                  </a:lnTo>
                  <a:lnTo>
                    <a:pt x="564" y="213"/>
                  </a:lnTo>
                  <a:lnTo>
                    <a:pt x="566" y="228"/>
                  </a:lnTo>
                  <a:lnTo>
                    <a:pt x="573" y="242"/>
                  </a:lnTo>
                  <a:lnTo>
                    <a:pt x="576" y="244"/>
                  </a:lnTo>
                  <a:lnTo>
                    <a:pt x="580" y="244"/>
                  </a:lnTo>
                  <a:lnTo>
                    <a:pt x="583" y="246"/>
                  </a:lnTo>
                  <a:lnTo>
                    <a:pt x="589" y="246"/>
                  </a:lnTo>
                  <a:lnTo>
                    <a:pt x="589" y="204"/>
                  </a:lnTo>
                  <a:lnTo>
                    <a:pt x="615" y="204"/>
                  </a:lnTo>
                  <a:lnTo>
                    <a:pt x="620" y="216"/>
                  </a:lnTo>
                  <a:lnTo>
                    <a:pt x="627" y="228"/>
                  </a:lnTo>
                  <a:lnTo>
                    <a:pt x="634" y="239"/>
                  </a:lnTo>
                  <a:lnTo>
                    <a:pt x="646" y="242"/>
                  </a:lnTo>
                  <a:lnTo>
                    <a:pt x="646" y="247"/>
                  </a:lnTo>
                  <a:lnTo>
                    <a:pt x="648" y="258"/>
                  </a:lnTo>
                  <a:lnTo>
                    <a:pt x="650" y="270"/>
                  </a:lnTo>
                  <a:lnTo>
                    <a:pt x="650" y="277"/>
                  </a:lnTo>
                  <a:lnTo>
                    <a:pt x="653" y="275"/>
                  </a:lnTo>
                  <a:lnTo>
                    <a:pt x="655" y="275"/>
                  </a:lnTo>
                  <a:lnTo>
                    <a:pt x="655" y="275"/>
                  </a:lnTo>
                  <a:lnTo>
                    <a:pt x="657" y="274"/>
                  </a:lnTo>
                  <a:lnTo>
                    <a:pt x="658" y="272"/>
                  </a:lnTo>
                  <a:lnTo>
                    <a:pt x="660" y="268"/>
                  </a:lnTo>
                  <a:lnTo>
                    <a:pt x="662" y="263"/>
                  </a:lnTo>
                  <a:lnTo>
                    <a:pt x="664" y="258"/>
                  </a:lnTo>
                  <a:lnTo>
                    <a:pt x="665" y="254"/>
                  </a:lnTo>
                  <a:lnTo>
                    <a:pt x="669" y="251"/>
                  </a:lnTo>
                  <a:lnTo>
                    <a:pt x="672" y="249"/>
                  </a:lnTo>
                  <a:lnTo>
                    <a:pt x="678" y="247"/>
                  </a:lnTo>
                  <a:lnTo>
                    <a:pt x="681" y="244"/>
                  </a:lnTo>
                  <a:lnTo>
                    <a:pt x="685" y="242"/>
                  </a:lnTo>
                  <a:lnTo>
                    <a:pt x="681" y="242"/>
                  </a:lnTo>
                  <a:lnTo>
                    <a:pt x="681" y="239"/>
                  </a:lnTo>
                  <a:lnTo>
                    <a:pt x="672" y="242"/>
                  </a:lnTo>
                  <a:lnTo>
                    <a:pt x="667" y="246"/>
                  </a:lnTo>
                  <a:lnTo>
                    <a:pt x="660" y="251"/>
                  </a:lnTo>
                  <a:lnTo>
                    <a:pt x="650" y="254"/>
                  </a:lnTo>
                  <a:lnTo>
                    <a:pt x="648" y="239"/>
                  </a:lnTo>
                  <a:lnTo>
                    <a:pt x="646" y="228"/>
                  </a:lnTo>
                  <a:lnTo>
                    <a:pt x="643" y="219"/>
                  </a:lnTo>
                  <a:lnTo>
                    <a:pt x="639" y="207"/>
                  </a:lnTo>
                  <a:lnTo>
                    <a:pt x="643" y="206"/>
                  </a:lnTo>
                  <a:lnTo>
                    <a:pt x="644" y="206"/>
                  </a:lnTo>
                  <a:lnTo>
                    <a:pt x="648" y="204"/>
                  </a:lnTo>
                  <a:lnTo>
                    <a:pt x="653" y="204"/>
                  </a:lnTo>
                  <a:lnTo>
                    <a:pt x="658" y="207"/>
                  </a:lnTo>
                  <a:lnTo>
                    <a:pt x="662" y="209"/>
                  </a:lnTo>
                  <a:lnTo>
                    <a:pt x="667" y="211"/>
                  </a:lnTo>
                  <a:lnTo>
                    <a:pt x="672" y="213"/>
                  </a:lnTo>
                  <a:lnTo>
                    <a:pt x="678" y="214"/>
                  </a:lnTo>
                  <a:lnTo>
                    <a:pt x="685" y="226"/>
                  </a:lnTo>
                  <a:lnTo>
                    <a:pt x="692" y="240"/>
                  </a:lnTo>
                  <a:lnTo>
                    <a:pt x="697" y="253"/>
                  </a:lnTo>
                  <a:lnTo>
                    <a:pt x="704" y="261"/>
                  </a:lnTo>
                  <a:lnTo>
                    <a:pt x="707" y="263"/>
                  </a:lnTo>
                  <a:lnTo>
                    <a:pt x="713" y="263"/>
                  </a:lnTo>
                  <a:lnTo>
                    <a:pt x="718" y="263"/>
                  </a:lnTo>
                  <a:lnTo>
                    <a:pt x="723" y="263"/>
                  </a:lnTo>
                  <a:lnTo>
                    <a:pt x="726" y="263"/>
                  </a:lnTo>
                  <a:lnTo>
                    <a:pt x="730" y="265"/>
                  </a:lnTo>
                  <a:lnTo>
                    <a:pt x="747" y="277"/>
                  </a:lnTo>
                  <a:lnTo>
                    <a:pt x="761" y="293"/>
                  </a:lnTo>
                  <a:lnTo>
                    <a:pt x="777" y="307"/>
                  </a:lnTo>
                  <a:lnTo>
                    <a:pt x="777" y="319"/>
                  </a:lnTo>
                  <a:lnTo>
                    <a:pt x="791" y="324"/>
                  </a:lnTo>
                  <a:lnTo>
                    <a:pt x="803" y="331"/>
                  </a:lnTo>
                  <a:lnTo>
                    <a:pt x="810" y="342"/>
                  </a:lnTo>
                  <a:lnTo>
                    <a:pt x="819" y="354"/>
                  </a:lnTo>
                  <a:lnTo>
                    <a:pt x="826" y="366"/>
                  </a:lnTo>
                  <a:lnTo>
                    <a:pt x="835" y="377"/>
                  </a:lnTo>
                  <a:lnTo>
                    <a:pt x="829" y="384"/>
                  </a:lnTo>
                  <a:lnTo>
                    <a:pt x="826" y="387"/>
                  </a:lnTo>
                  <a:lnTo>
                    <a:pt x="824" y="392"/>
                  </a:lnTo>
                  <a:lnTo>
                    <a:pt x="822" y="396"/>
                  </a:lnTo>
                  <a:lnTo>
                    <a:pt x="829" y="408"/>
                  </a:lnTo>
                  <a:lnTo>
                    <a:pt x="840" y="417"/>
                  </a:lnTo>
                  <a:lnTo>
                    <a:pt x="854" y="422"/>
                  </a:lnTo>
                  <a:lnTo>
                    <a:pt x="854" y="427"/>
                  </a:lnTo>
                  <a:lnTo>
                    <a:pt x="854" y="429"/>
                  </a:lnTo>
                  <a:lnTo>
                    <a:pt x="856" y="431"/>
                  </a:lnTo>
                  <a:lnTo>
                    <a:pt x="856" y="432"/>
                  </a:lnTo>
                  <a:lnTo>
                    <a:pt x="857" y="434"/>
                  </a:lnTo>
                  <a:lnTo>
                    <a:pt x="861" y="436"/>
                  </a:lnTo>
                  <a:lnTo>
                    <a:pt x="864" y="439"/>
                  </a:lnTo>
                  <a:lnTo>
                    <a:pt x="870" y="441"/>
                  </a:lnTo>
                  <a:lnTo>
                    <a:pt x="873" y="443"/>
                  </a:lnTo>
                  <a:lnTo>
                    <a:pt x="877" y="446"/>
                  </a:lnTo>
                  <a:lnTo>
                    <a:pt x="878" y="448"/>
                  </a:lnTo>
                  <a:lnTo>
                    <a:pt x="880" y="452"/>
                  </a:lnTo>
                  <a:lnTo>
                    <a:pt x="878" y="453"/>
                  </a:lnTo>
                  <a:lnTo>
                    <a:pt x="878" y="455"/>
                  </a:lnTo>
                  <a:lnTo>
                    <a:pt x="878" y="455"/>
                  </a:lnTo>
                  <a:lnTo>
                    <a:pt x="878" y="457"/>
                  </a:lnTo>
                  <a:lnTo>
                    <a:pt x="880" y="459"/>
                  </a:lnTo>
                  <a:lnTo>
                    <a:pt x="884" y="460"/>
                  </a:lnTo>
                  <a:lnTo>
                    <a:pt x="889" y="462"/>
                  </a:lnTo>
                  <a:lnTo>
                    <a:pt x="892" y="464"/>
                  </a:lnTo>
                  <a:lnTo>
                    <a:pt x="898" y="464"/>
                  </a:lnTo>
                  <a:lnTo>
                    <a:pt x="903" y="464"/>
                  </a:lnTo>
                  <a:lnTo>
                    <a:pt x="896" y="511"/>
                  </a:lnTo>
                  <a:lnTo>
                    <a:pt x="891" y="513"/>
                  </a:lnTo>
                  <a:lnTo>
                    <a:pt x="885" y="513"/>
                  </a:lnTo>
                  <a:lnTo>
                    <a:pt x="880" y="514"/>
                  </a:lnTo>
                  <a:lnTo>
                    <a:pt x="873" y="514"/>
                  </a:lnTo>
                  <a:lnTo>
                    <a:pt x="866" y="506"/>
                  </a:lnTo>
                  <a:lnTo>
                    <a:pt x="857" y="497"/>
                  </a:lnTo>
                  <a:lnTo>
                    <a:pt x="850" y="488"/>
                  </a:lnTo>
                  <a:lnTo>
                    <a:pt x="845" y="476"/>
                  </a:lnTo>
                  <a:lnTo>
                    <a:pt x="838" y="476"/>
                  </a:lnTo>
                  <a:lnTo>
                    <a:pt x="833" y="478"/>
                  </a:lnTo>
                  <a:lnTo>
                    <a:pt x="828" y="478"/>
                  </a:lnTo>
                  <a:lnTo>
                    <a:pt x="822" y="480"/>
                  </a:lnTo>
                  <a:lnTo>
                    <a:pt x="831" y="507"/>
                  </a:lnTo>
                  <a:lnTo>
                    <a:pt x="838" y="537"/>
                  </a:lnTo>
                  <a:lnTo>
                    <a:pt x="850" y="537"/>
                  </a:lnTo>
                  <a:lnTo>
                    <a:pt x="857" y="551"/>
                  </a:lnTo>
                  <a:lnTo>
                    <a:pt x="863" y="565"/>
                  </a:lnTo>
                  <a:lnTo>
                    <a:pt x="864" y="584"/>
                  </a:lnTo>
                  <a:lnTo>
                    <a:pt x="863" y="586"/>
                  </a:lnTo>
                  <a:lnTo>
                    <a:pt x="861" y="588"/>
                  </a:lnTo>
                  <a:lnTo>
                    <a:pt x="861" y="590"/>
                  </a:lnTo>
                  <a:lnTo>
                    <a:pt x="859" y="591"/>
                  </a:lnTo>
                  <a:lnTo>
                    <a:pt x="857" y="593"/>
                  </a:lnTo>
                  <a:lnTo>
                    <a:pt x="854" y="595"/>
                  </a:lnTo>
                  <a:lnTo>
                    <a:pt x="847" y="591"/>
                  </a:lnTo>
                  <a:lnTo>
                    <a:pt x="838" y="586"/>
                  </a:lnTo>
                  <a:lnTo>
                    <a:pt x="829" y="581"/>
                  </a:lnTo>
                  <a:lnTo>
                    <a:pt x="822" y="577"/>
                  </a:lnTo>
                  <a:lnTo>
                    <a:pt x="819" y="576"/>
                  </a:lnTo>
                  <a:lnTo>
                    <a:pt x="816" y="576"/>
                  </a:lnTo>
                  <a:lnTo>
                    <a:pt x="826" y="590"/>
                  </a:lnTo>
                  <a:lnTo>
                    <a:pt x="835" y="602"/>
                  </a:lnTo>
                  <a:lnTo>
                    <a:pt x="842" y="617"/>
                  </a:lnTo>
                  <a:lnTo>
                    <a:pt x="838" y="617"/>
                  </a:lnTo>
                  <a:lnTo>
                    <a:pt x="826" y="612"/>
                  </a:lnTo>
                  <a:lnTo>
                    <a:pt x="810" y="609"/>
                  </a:lnTo>
                  <a:lnTo>
                    <a:pt x="793" y="605"/>
                  </a:lnTo>
                  <a:lnTo>
                    <a:pt x="781" y="598"/>
                  </a:lnTo>
                  <a:lnTo>
                    <a:pt x="770" y="588"/>
                  </a:lnTo>
                  <a:lnTo>
                    <a:pt x="763" y="572"/>
                  </a:lnTo>
                  <a:lnTo>
                    <a:pt x="756" y="558"/>
                  </a:lnTo>
                  <a:lnTo>
                    <a:pt x="746" y="544"/>
                  </a:lnTo>
                  <a:lnTo>
                    <a:pt x="735" y="534"/>
                  </a:lnTo>
                  <a:lnTo>
                    <a:pt x="720" y="542"/>
                  </a:lnTo>
                  <a:lnTo>
                    <a:pt x="702" y="548"/>
                  </a:lnTo>
                  <a:lnTo>
                    <a:pt x="681" y="549"/>
                  </a:lnTo>
                  <a:lnTo>
                    <a:pt x="679" y="544"/>
                  </a:lnTo>
                  <a:lnTo>
                    <a:pt x="678" y="539"/>
                  </a:lnTo>
                  <a:lnTo>
                    <a:pt x="678" y="534"/>
                  </a:lnTo>
                  <a:lnTo>
                    <a:pt x="678" y="527"/>
                  </a:lnTo>
                  <a:lnTo>
                    <a:pt x="693" y="521"/>
                  </a:lnTo>
                  <a:lnTo>
                    <a:pt x="713" y="516"/>
                  </a:lnTo>
                  <a:lnTo>
                    <a:pt x="730" y="511"/>
                  </a:lnTo>
                  <a:lnTo>
                    <a:pt x="735" y="501"/>
                  </a:lnTo>
                  <a:lnTo>
                    <a:pt x="740" y="487"/>
                  </a:lnTo>
                  <a:lnTo>
                    <a:pt x="746" y="471"/>
                  </a:lnTo>
                  <a:lnTo>
                    <a:pt x="749" y="455"/>
                  </a:lnTo>
                  <a:lnTo>
                    <a:pt x="751" y="443"/>
                  </a:lnTo>
                  <a:lnTo>
                    <a:pt x="749" y="434"/>
                  </a:lnTo>
                  <a:lnTo>
                    <a:pt x="742" y="422"/>
                  </a:lnTo>
                  <a:lnTo>
                    <a:pt x="733" y="415"/>
                  </a:lnTo>
                  <a:lnTo>
                    <a:pt x="723" y="408"/>
                  </a:lnTo>
                  <a:lnTo>
                    <a:pt x="716" y="399"/>
                  </a:lnTo>
                  <a:lnTo>
                    <a:pt x="707" y="357"/>
                  </a:lnTo>
                  <a:lnTo>
                    <a:pt x="693" y="354"/>
                  </a:lnTo>
                  <a:lnTo>
                    <a:pt x="683" y="347"/>
                  </a:lnTo>
                  <a:lnTo>
                    <a:pt x="674" y="340"/>
                  </a:lnTo>
                  <a:lnTo>
                    <a:pt x="665" y="338"/>
                  </a:lnTo>
                  <a:lnTo>
                    <a:pt x="657" y="342"/>
                  </a:lnTo>
                  <a:lnTo>
                    <a:pt x="651" y="347"/>
                  </a:lnTo>
                  <a:lnTo>
                    <a:pt x="646" y="352"/>
                  </a:lnTo>
                  <a:lnTo>
                    <a:pt x="639" y="357"/>
                  </a:lnTo>
                  <a:lnTo>
                    <a:pt x="627" y="361"/>
                  </a:lnTo>
                  <a:lnTo>
                    <a:pt x="615" y="354"/>
                  </a:lnTo>
                  <a:lnTo>
                    <a:pt x="599" y="349"/>
                  </a:lnTo>
                  <a:lnTo>
                    <a:pt x="582" y="345"/>
                  </a:lnTo>
                  <a:lnTo>
                    <a:pt x="566" y="340"/>
                  </a:lnTo>
                  <a:lnTo>
                    <a:pt x="552" y="335"/>
                  </a:lnTo>
                  <a:lnTo>
                    <a:pt x="541" y="326"/>
                  </a:lnTo>
                  <a:lnTo>
                    <a:pt x="534" y="312"/>
                  </a:lnTo>
                  <a:lnTo>
                    <a:pt x="536" y="310"/>
                  </a:lnTo>
                  <a:lnTo>
                    <a:pt x="536" y="309"/>
                  </a:lnTo>
                  <a:lnTo>
                    <a:pt x="538" y="309"/>
                  </a:lnTo>
                  <a:lnTo>
                    <a:pt x="538" y="307"/>
                  </a:lnTo>
                  <a:lnTo>
                    <a:pt x="538" y="303"/>
                  </a:lnTo>
                  <a:lnTo>
                    <a:pt x="531" y="302"/>
                  </a:lnTo>
                  <a:lnTo>
                    <a:pt x="524" y="300"/>
                  </a:lnTo>
                  <a:lnTo>
                    <a:pt x="519" y="296"/>
                  </a:lnTo>
                  <a:lnTo>
                    <a:pt x="515" y="291"/>
                  </a:lnTo>
                  <a:lnTo>
                    <a:pt x="512" y="284"/>
                  </a:lnTo>
                  <a:lnTo>
                    <a:pt x="521" y="267"/>
                  </a:lnTo>
                  <a:lnTo>
                    <a:pt x="528" y="244"/>
                  </a:lnTo>
                  <a:lnTo>
                    <a:pt x="531" y="219"/>
                  </a:lnTo>
                  <a:lnTo>
                    <a:pt x="534" y="195"/>
                  </a:lnTo>
                  <a:lnTo>
                    <a:pt x="562" y="192"/>
                  </a:lnTo>
                  <a:close/>
                  <a:moveTo>
                    <a:pt x="400" y="188"/>
                  </a:moveTo>
                  <a:lnTo>
                    <a:pt x="416" y="188"/>
                  </a:lnTo>
                  <a:lnTo>
                    <a:pt x="425" y="223"/>
                  </a:lnTo>
                  <a:lnTo>
                    <a:pt x="432" y="261"/>
                  </a:lnTo>
                  <a:lnTo>
                    <a:pt x="428" y="261"/>
                  </a:lnTo>
                  <a:lnTo>
                    <a:pt x="423" y="268"/>
                  </a:lnTo>
                  <a:lnTo>
                    <a:pt x="412" y="265"/>
                  </a:lnTo>
                  <a:lnTo>
                    <a:pt x="409" y="268"/>
                  </a:lnTo>
                  <a:lnTo>
                    <a:pt x="409" y="272"/>
                  </a:lnTo>
                  <a:lnTo>
                    <a:pt x="409" y="275"/>
                  </a:lnTo>
                  <a:lnTo>
                    <a:pt x="409" y="277"/>
                  </a:lnTo>
                  <a:lnTo>
                    <a:pt x="407" y="279"/>
                  </a:lnTo>
                  <a:lnTo>
                    <a:pt x="405" y="282"/>
                  </a:lnTo>
                  <a:lnTo>
                    <a:pt x="400" y="284"/>
                  </a:lnTo>
                  <a:lnTo>
                    <a:pt x="395" y="281"/>
                  </a:lnTo>
                  <a:lnTo>
                    <a:pt x="388" y="275"/>
                  </a:lnTo>
                  <a:lnTo>
                    <a:pt x="381" y="272"/>
                  </a:lnTo>
                  <a:lnTo>
                    <a:pt x="381" y="261"/>
                  </a:lnTo>
                  <a:lnTo>
                    <a:pt x="358" y="258"/>
                  </a:lnTo>
                  <a:lnTo>
                    <a:pt x="362" y="226"/>
                  </a:lnTo>
                  <a:lnTo>
                    <a:pt x="369" y="223"/>
                  </a:lnTo>
                  <a:lnTo>
                    <a:pt x="376" y="218"/>
                  </a:lnTo>
                  <a:lnTo>
                    <a:pt x="381" y="211"/>
                  </a:lnTo>
                  <a:lnTo>
                    <a:pt x="376" y="209"/>
                  </a:lnTo>
                  <a:lnTo>
                    <a:pt x="372" y="207"/>
                  </a:lnTo>
                  <a:lnTo>
                    <a:pt x="369" y="206"/>
                  </a:lnTo>
                  <a:lnTo>
                    <a:pt x="365" y="202"/>
                  </a:lnTo>
                  <a:lnTo>
                    <a:pt x="363" y="199"/>
                  </a:lnTo>
                  <a:lnTo>
                    <a:pt x="362" y="192"/>
                  </a:lnTo>
                  <a:lnTo>
                    <a:pt x="381" y="190"/>
                  </a:lnTo>
                  <a:lnTo>
                    <a:pt x="400" y="188"/>
                  </a:lnTo>
                  <a:close/>
                  <a:moveTo>
                    <a:pt x="3661" y="172"/>
                  </a:moveTo>
                  <a:lnTo>
                    <a:pt x="3673" y="178"/>
                  </a:lnTo>
                  <a:lnTo>
                    <a:pt x="3673" y="185"/>
                  </a:lnTo>
                  <a:lnTo>
                    <a:pt x="3657" y="185"/>
                  </a:lnTo>
                  <a:lnTo>
                    <a:pt x="3661" y="172"/>
                  </a:lnTo>
                  <a:close/>
                  <a:moveTo>
                    <a:pt x="438" y="172"/>
                  </a:moveTo>
                  <a:lnTo>
                    <a:pt x="451" y="174"/>
                  </a:lnTo>
                  <a:lnTo>
                    <a:pt x="465" y="176"/>
                  </a:lnTo>
                  <a:lnTo>
                    <a:pt x="477" y="178"/>
                  </a:lnTo>
                  <a:lnTo>
                    <a:pt x="486" y="181"/>
                  </a:lnTo>
                  <a:lnTo>
                    <a:pt x="487" y="185"/>
                  </a:lnTo>
                  <a:lnTo>
                    <a:pt x="487" y="190"/>
                  </a:lnTo>
                  <a:lnTo>
                    <a:pt x="489" y="197"/>
                  </a:lnTo>
                  <a:lnTo>
                    <a:pt x="489" y="204"/>
                  </a:lnTo>
                  <a:lnTo>
                    <a:pt x="487" y="207"/>
                  </a:lnTo>
                  <a:lnTo>
                    <a:pt x="486" y="211"/>
                  </a:lnTo>
                  <a:lnTo>
                    <a:pt x="484" y="216"/>
                  </a:lnTo>
                  <a:lnTo>
                    <a:pt x="480" y="219"/>
                  </a:lnTo>
                  <a:lnTo>
                    <a:pt x="477" y="221"/>
                  </a:lnTo>
                  <a:lnTo>
                    <a:pt x="473" y="223"/>
                  </a:lnTo>
                  <a:lnTo>
                    <a:pt x="472" y="225"/>
                  </a:lnTo>
                  <a:lnTo>
                    <a:pt x="468" y="226"/>
                  </a:lnTo>
                  <a:lnTo>
                    <a:pt x="466" y="230"/>
                  </a:lnTo>
                  <a:lnTo>
                    <a:pt x="468" y="239"/>
                  </a:lnTo>
                  <a:lnTo>
                    <a:pt x="466" y="249"/>
                  </a:lnTo>
                  <a:lnTo>
                    <a:pt x="465" y="256"/>
                  </a:lnTo>
                  <a:lnTo>
                    <a:pt x="461" y="261"/>
                  </a:lnTo>
                  <a:lnTo>
                    <a:pt x="458" y="263"/>
                  </a:lnTo>
                  <a:lnTo>
                    <a:pt x="454" y="265"/>
                  </a:lnTo>
                  <a:lnTo>
                    <a:pt x="449" y="265"/>
                  </a:lnTo>
                  <a:lnTo>
                    <a:pt x="442" y="265"/>
                  </a:lnTo>
                  <a:lnTo>
                    <a:pt x="438" y="254"/>
                  </a:lnTo>
                  <a:lnTo>
                    <a:pt x="442" y="244"/>
                  </a:lnTo>
                  <a:lnTo>
                    <a:pt x="442" y="232"/>
                  </a:lnTo>
                  <a:lnTo>
                    <a:pt x="438" y="218"/>
                  </a:lnTo>
                  <a:lnTo>
                    <a:pt x="437" y="202"/>
                  </a:lnTo>
                  <a:lnTo>
                    <a:pt x="435" y="188"/>
                  </a:lnTo>
                  <a:lnTo>
                    <a:pt x="438" y="172"/>
                  </a:lnTo>
                  <a:close/>
                  <a:moveTo>
                    <a:pt x="60" y="171"/>
                  </a:moveTo>
                  <a:lnTo>
                    <a:pt x="74" y="172"/>
                  </a:lnTo>
                  <a:lnTo>
                    <a:pt x="74" y="185"/>
                  </a:lnTo>
                  <a:lnTo>
                    <a:pt x="91" y="185"/>
                  </a:lnTo>
                  <a:lnTo>
                    <a:pt x="105" y="185"/>
                  </a:lnTo>
                  <a:lnTo>
                    <a:pt x="121" y="185"/>
                  </a:lnTo>
                  <a:lnTo>
                    <a:pt x="124" y="192"/>
                  </a:lnTo>
                  <a:lnTo>
                    <a:pt x="128" y="200"/>
                  </a:lnTo>
                  <a:lnTo>
                    <a:pt x="131" y="209"/>
                  </a:lnTo>
                  <a:lnTo>
                    <a:pt x="135" y="216"/>
                  </a:lnTo>
                  <a:lnTo>
                    <a:pt x="135" y="219"/>
                  </a:lnTo>
                  <a:lnTo>
                    <a:pt x="124" y="232"/>
                  </a:lnTo>
                  <a:lnTo>
                    <a:pt x="110" y="237"/>
                  </a:lnTo>
                  <a:lnTo>
                    <a:pt x="96" y="242"/>
                  </a:lnTo>
                  <a:lnTo>
                    <a:pt x="88" y="258"/>
                  </a:lnTo>
                  <a:lnTo>
                    <a:pt x="81" y="272"/>
                  </a:lnTo>
                  <a:lnTo>
                    <a:pt x="79" y="288"/>
                  </a:lnTo>
                  <a:lnTo>
                    <a:pt x="82" y="303"/>
                  </a:lnTo>
                  <a:lnTo>
                    <a:pt x="67" y="305"/>
                  </a:lnTo>
                  <a:lnTo>
                    <a:pt x="53" y="310"/>
                  </a:lnTo>
                  <a:lnTo>
                    <a:pt x="35" y="315"/>
                  </a:lnTo>
                  <a:lnTo>
                    <a:pt x="34" y="312"/>
                  </a:lnTo>
                  <a:lnTo>
                    <a:pt x="32" y="309"/>
                  </a:lnTo>
                  <a:lnTo>
                    <a:pt x="30" y="307"/>
                  </a:lnTo>
                  <a:lnTo>
                    <a:pt x="30" y="303"/>
                  </a:lnTo>
                  <a:lnTo>
                    <a:pt x="28" y="300"/>
                  </a:lnTo>
                  <a:lnTo>
                    <a:pt x="30" y="298"/>
                  </a:lnTo>
                  <a:lnTo>
                    <a:pt x="30" y="296"/>
                  </a:lnTo>
                  <a:lnTo>
                    <a:pt x="30" y="295"/>
                  </a:lnTo>
                  <a:lnTo>
                    <a:pt x="32" y="291"/>
                  </a:lnTo>
                  <a:lnTo>
                    <a:pt x="32" y="288"/>
                  </a:lnTo>
                  <a:lnTo>
                    <a:pt x="20" y="288"/>
                  </a:lnTo>
                  <a:lnTo>
                    <a:pt x="20" y="282"/>
                  </a:lnTo>
                  <a:lnTo>
                    <a:pt x="20" y="281"/>
                  </a:lnTo>
                  <a:lnTo>
                    <a:pt x="18" y="279"/>
                  </a:lnTo>
                  <a:lnTo>
                    <a:pt x="18" y="277"/>
                  </a:lnTo>
                  <a:lnTo>
                    <a:pt x="16" y="275"/>
                  </a:lnTo>
                  <a:lnTo>
                    <a:pt x="13" y="272"/>
                  </a:lnTo>
                  <a:lnTo>
                    <a:pt x="11" y="272"/>
                  </a:lnTo>
                  <a:lnTo>
                    <a:pt x="9" y="272"/>
                  </a:lnTo>
                  <a:lnTo>
                    <a:pt x="9" y="272"/>
                  </a:lnTo>
                  <a:lnTo>
                    <a:pt x="7" y="272"/>
                  </a:lnTo>
                  <a:lnTo>
                    <a:pt x="6" y="272"/>
                  </a:lnTo>
                  <a:lnTo>
                    <a:pt x="0" y="272"/>
                  </a:lnTo>
                  <a:lnTo>
                    <a:pt x="0" y="261"/>
                  </a:lnTo>
                  <a:lnTo>
                    <a:pt x="13" y="247"/>
                  </a:lnTo>
                  <a:lnTo>
                    <a:pt x="21" y="228"/>
                  </a:lnTo>
                  <a:lnTo>
                    <a:pt x="28" y="207"/>
                  </a:lnTo>
                  <a:lnTo>
                    <a:pt x="23" y="204"/>
                  </a:lnTo>
                  <a:lnTo>
                    <a:pt x="21" y="199"/>
                  </a:lnTo>
                  <a:lnTo>
                    <a:pt x="20" y="195"/>
                  </a:lnTo>
                  <a:lnTo>
                    <a:pt x="18" y="188"/>
                  </a:lnTo>
                  <a:lnTo>
                    <a:pt x="16" y="181"/>
                  </a:lnTo>
                  <a:lnTo>
                    <a:pt x="30" y="178"/>
                  </a:lnTo>
                  <a:lnTo>
                    <a:pt x="41" y="176"/>
                  </a:lnTo>
                  <a:lnTo>
                    <a:pt x="49" y="172"/>
                  </a:lnTo>
                  <a:lnTo>
                    <a:pt x="60" y="171"/>
                  </a:lnTo>
                  <a:close/>
                  <a:moveTo>
                    <a:pt x="1556" y="130"/>
                  </a:moveTo>
                  <a:lnTo>
                    <a:pt x="1571" y="130"/>
                  </a:lnTo>
                  <a:lnTo>
                    <a:pt x="1571" y="134"/>
                  </a:lnTo>
                  <a:lnTo>
                    <a:pt x="1568" y="134"/>
                  </a:lnTo>
                  <a:lnTo>
                    <a:pt x="1564" y="136"/>
                  </a:lnTo>
                  <a:lnTo>
                    <a:pt x="1563" y="136"/>
                  </a:lnTo>
                  <a:lnTo>
                    <a:pt x="1563" y="136"/>
                  </a:lnTo>
                  <a:lnTo>
                    <a:pt x="1561" y="136"/>
                  </a:lnTo>
                  <a:lnTo>
                    <a:pt x="1561" y="136"/>
                  </a:lnTo>
                  <a:lnTo>
                    <a:pt x="1559" y="134"/>
                  </a:lnTo>
                  <a:lnTo>
                    <a:pt x="1556" y="130"/>
                  </a:lnTo>
                  <a:close/>
                  <a:moveTo>
                    <a:pt x="454" y="130"/>
                  </a:moveTo>
                  <a:lnTo>
                    <a:pt x="458" y="153"/>
                  </a:lnTo>
                  <a:lnTo>
                    <a:pt x="452" y="157"/>
                  </a:lnTo>
                  <a:lnTo>
                    <a:pt x="449" y="158"/>
                  </a:lnTo>
                  <a:lnTo>
                    <a:pt x="445" y="160"/>
                  </a:lnTo>
                  <a:lnTo>
                    <a:pt x="440" y="164"/>
                  </a:lnTo>
                  <a:lnTo>
                    <a:pt x="435" y="165"/>
                  </a:lnTo>
                  <a:lnTo>
                    <a:pt x="433" y="164"/>
                  </a:lnTo>
                  <a:lnTo>
                    <a:pt x="432" y="164"/>
                  </a:lnTo>
                  <a:lnTo>
                    <a:pt x="430" y="162"/>
                  </a:lnTo>
                  <a:lnTo>
                    <a:pt x="428" y="162"/>
                  </a:lnTo>
                  <a:lnTo>
                    <a:pt x="423" y="162"/>
                  </a:lnTo>
                  <a:lnTo>
                    <a:pt x="423" y="158"/>
                  </a:lnTo>
                  <a:lnTo>
                    <a:pt x="423" y="157"/>
                  </a:lnTo>
                  <a:lnTo>
                    <a:pt x="421" y="157"/>
                  </a:lnTo>
                  <a:lnTo>
                    <a:pt x="421" y="155"/>
                  </a:lnTo>
                  <a:lnTo>
                    <a:pt x="419" y="153"/>
                  </a:lnTo>
                  <a:lnTo>
                    <a:pt x="419" y="146"/>
                  </a:lnTo>
                  <a:lnTo>
                    <a:pt x="428" y="141"/>
                  </a:lnTo>
                  <a:lnTo>
                    <a:pt x="435" y="136"/>
                  </a:lnTo>
                  <a:lnTo>
                    <a:pt x="442" y="132"/>
                  </a:lnTo>
                  <a:lnTo>
                    <a:pt x="454" y="130"/>
                  </a:lnTo>
                  <a:close/>
                  <a:moveTo>
                    <a:pt x="109" y="127"/>
                  </a:moveTo>
                  <a:lnTo>
                    <a:pt x="112" y="127"/>
                  </a:lnTo>
                  <a:lnTo>
                    <a:pt x="116" y="129"/>
                  </a:lnTo>
                  <a:lnTo>
                    <a:pt x="117" y="129"/>
                  </a:lnTo>
                  <a:lnTo>
                    <a:pt x="117" y="129"/>
                  </a:lnTo>
                  <a:lnTo>
                    <a:pt x="117" y="129"/>
                  </a:lnTo>
                  <a:lnTo>
                    <a:pt x="119" y="130"/>
                  </a:lnTo>
                  <a:lnTo>
                    <a:pt x="121" y="134"/>
                  </a:lnTo>
                  <a:lnTo>
                    <a:pt x="109" y="134"/>
                  </a:lnTo>
                  <a:lnTo>
                    <a:pt x="109" y="127"/>
                  </a:lnTo>
                  <a:close/>
                  <a:moveTo>
                    <a:pt x="3744" y="115"/>
                  </a:moveTo>
                  <a:lnTo>
                    <a:pt x="3760" y="117"/>
                  </a:lnTo>
                  <a:lnTo>
                    <a:pt x="3776" y="120"/>
                  </a:lnTo>
                  <a:lnTo>
                    <a:pt x="3790" y="125"/>
                  </a:lnTo>
                  <a:lnTo>
                    <a:pt x="3800" y="134"/>
                  </a:lnTo>
                  <a:lnTo>
                    <a:pt x="3807" y="146"/>
                  </a:lnTo>
                  <a:lnTo>
                    <a:pt x="3811" y="162"/>
                  </a:lnTo>
                  <a:lnTo>
                    <a:pt x="3788" y="158"/>
                  </a:lnTo>
                  <a:lnTo>
                    <a:pt x="3767" y="151"/>
                  </a:lnTo>
                  <a:lnTo>
                    <a:pt x="3751" y="141"/>
                  </a:lnTo>
                  <a:lnTo>
                    <a:pt x="3741" y="127"/>
                  </a:lnTo>
                  <a:lnTo>
                    <a:pt x="3743" y="125"/>
                  </a:lnTo>
                  <a:lnTo>
                    <a:pt x="3743" y="123"/>
                  </a:lnTo>
                  <a:lnTo>
                    <a:pt x="3744" y="122"/>
                  </a:lnTo>
                  <a:lnTo>
                    <a:pt x="3744" y="118"/>
                  </a:lnTo>
                  <a:lnTo>
                    <a:pt x="3744" y="115"/>
                  </a:lnTo>
                  <a:close/>
                  <a:moveTo>
                    <a:pt x="384" y="104"/>
                  </a:moveTo>
                  <a:lnTo>
                    <a:pt x="390" y="104"/>
                  </a:lnTo>
                  <a:lnTo>
                    <a:pt x="391" y="104"/>
                  </a:lnTo>
                  <a:lnTo>
                    <a:pt x="393" y="106"/>
                  </a:lnTo>
                  <a:lnTo>
                    <a:pt x="395" y="106"/>
                  </a:lnTo>
                  <a:lnTo>
                    <a:pt x="397" y="108"/>
                  </a:lnTo>
                  <a:lnTo>
                    <a:pt x="398" y="111"/>
                  </a:lnTo>
                  <a:lnTo>
                    <a:pt x="400" y="113"/>
                  </a:lnTo>
                  <a:lnTo>
                    <a:pt x="400" y="118"/>
                  </a:lnTo>
                  <a:lnTo>
                    <a:pt x="400" y="123"/>
                  </a:lnTo>
                  <a:lnTo>
                    <a:pt x="397" y="134"/>
                  </a:lnTo>
                  <a:lnTo>
                    <a:pt x="395" y="150"/>
                  </a:lnTo>
                  <a:lnTo>
                    <a:pt x="393" y="162"/>
                  </a:lnTo>
                  <a:lnTo>
                    <a:pt x="388" y="164"/>
                  </a:lnTo>
                  <a:lnTo>
                    <a:pt x="384" y="165"/>
                  </a:lnTo>
                  <a:lnTo>
                    <a:pt x="381" y="169"/>
                  </a:lnTo>
                  <a:lnTo>
                    <a:pt x="377" y="169"/>
                  </a:lnTo>
                  <a:lnTo>
                    <a:pt x="377" y="167"/>
                  </a:lnTo>
                  <a:lnTo>
                    <a:pt x="376" y="167"/>
                  </a:lnTo>
                  <a:lnTo>
                    <a:pt x="376" y="167"/>
                  </a:lnTo>
                  <a:lnTo>
                    <a:pt x="374" y="165"/>
                  </a:lnTo>
                  <a:lnTo>
                    <a:pt x="370" y="162"/>
                  </a:lnTo>
                  <a:lnTo>
                    <a:pt x="369" y="158"/>
                  </a:lnTo>
                  <a:lnTo>
                    <a:pt x="369" y="153"/>
                  </a:lnTo>
                  <a:lnTo>
                    <a:pt x="369" y="150"/>
                  </a:lnTo>
                  <a:lnTo>
                    <a:pt x="365" y="146"/>
                  </a:lnTo>
                  <a:lnTo>
                    <a:pt x="358" y="141"/>
                  </a:lnTo>
                  <a:lnTo>
                    <a:pt x="349" y="139"/>
                  </a:lnTo>
                  <a:lnTo>
                    <a:pt x="341" y="141"/>
                  </a:lnTo>
                  <a:lnTo>
                    <a:pt x="332" y="139"/>
                  </a:lnTo>
                  <a:lnTo>
                    <a:pt x="323" y="134"/>
                  </a:lnTo>
                  <a:lnTo>
                    <a:pt x="316" y="123"/>
                  </a:lnTo>
                  <a:lnTo>
                    <a:pt x="320" y="123"/>
                  </a:lnTo>
                  <a:lnTo>
                    <a:pt x="322" y="120"/>
                  </a:lnTo>
                  <a:lnTo>
                    <a:pt x="323" y="118"/>
                  </a:lnTo>
                  <a:lnTo>
                    <a:pt x="323" y="117"/>
                  </a:lnTo>
                  <a:lnTo>
                    <a:pt x="325" y="117"/>
                  </a:lnTo>
                  <a:lnTo>
                    <a:pt x="327" y="117"/>
                  </a:lnTo>
                  <a:lnTo>
                    <a:pt x="330" y="117"/>
                  </a:lnTo>
                  <a:lnTo>
                    <a:pt x="336" y="115"/>
                  </a:lnTo>
                  <a:lnTo>
                    <a:pt x="346" y="118"/>
                  </a:lnTo>
                  <a:lnTo>
                    <a:pt x="358" y="117"/>
                  </a:lnTo>
                  <a:lnTo>
                    <a:pt x="372" y="115"/>
                  </a:lnTo>
                  <a:lnTo>
                    <a:pt x="384" y="115"/>
                  </a:lnTo>
                  <a:lnTo>
                    <a:pt x="384" y="104"/>
                  </a:lnTo>
                  <a:close/>
                  <a:moveTo>
                    <a:pt x="255" y="101"/>
                  </a:moveTo>
                  <a:lnTo>
                    <a:pt x="257" y="104"/>
                  </a:lnTo>
                  <a:lnTo>
                    <a:pt x="259" y="106"/>
                  </a:lnTo>
                  <a:lnTo>
                    <a:pt x="260" y="110"/>
                  </a:lnTo>
                  <a:lnTo>
                    <a:pt x="260" y="113"/>
                  </a:lnTo>
                  <a:lnTo>
                    <a:pt x="262" y="117"/>
                  </a:lnTo>
                  <a:lnTo>
                    <a:pt x="262" y="123"/>
                  </a:lnTo>
                  <a:lnTo>
                    <a:pt x="259" y="123"/>
                  </a:lnTo>
                  <a:lnTo>
                    <a:pt x="259" y="127"/>
                  </a:lnTo>
                  <a:lnTo>
                    <a:pt x="262" y="127"/>
                  </a:lnTo>
                  <a:lnTo>
                    <a:pt x="267" y="129"/>
                  </a:lnTo>
                  <a:lnTo>
                    <a:pt x="273" y="130"/>
                  </a:lnTo>
                  <a:lnTo>
                    <a:pt x="278" y="130"/>
                  </a:lnTo>
                  <a:lnTo>
                    <a:pt x="285" y="130"/>
                  </a:lnTo>
                  <a:lnTo>
                    <a:pt x="288" y="127"/>
                  </a:lnTo>
                  <a:lnTo>
                    <a:pt x="290" y="125"/>
                  </a:lnTo>
                  <a:lnTo>
                    <a:pt x="290" y="125"/>
                  </a:lnTo>
                  <a:lnTo>
                    <a:pt x="292" y="125"/>
                  </a:lnTo>
                  <a:lnTo>
                    <a:pt x="294" y="125"/>
                  </a:lnTo>
                  <a:lnTo>
                    <a:pt x="297" y="127"/>
                  </a:lnTo>
                  <a:lnTo>
                    <a:pt x="299" y="129"/>
                  </a:lnTo>
                  <a:lnTo>
                    <a:pt x="299" y="130"/>
                  </a:lnTo>
                  <a:lnTo>
                    <a:pt x="299" y="132"/>
                  </a:lnTo>
                  <a:lnTo>
                    <a:pt x="301" y="134"/>
                  </a:lnTo>
                  <a:lnTo>
                    <a:pt x="301" y="137"/>
                  </a:lnTo>
                  <a:lnTo>
                    <a:pt x="299" y="141"/>
                  </a:lnTo>
                  <a:lnTo>
                    <a:pt x="299" y="143"/>
                  </a:lnTo>
                  <a:lnTo>
                    <a:pt x="299" y="143"/>
                  </a:lnTo>
                  <a:lnTo>
                    <a:pt x="299" y="144"/>
                  </a:lnTo>
                  <a:lnTo>
                    <a:pt x="299" y="146"/>
                  </a:lnTo>
                  <a:lnTo>
                    <a:pt x="297" y="150"/>
                  </a:lnTo>
                  <a:lnTo>
                    <a:pt x="287" y="155"/>
                  </a:lnTo>
                  <a:lnTo>
                    <a:pt x="274" y="155"/>
                  </a:lnTo>
                  <a:lnTo>
                    <a:pt x="260" y="155"/>
                  </a:lnTo>
                  <a:lnTo>
                    <a:pt x="246" y="158"/>
                  </a:lnTo>
                  <a:lnTo>
                    <a:pt x="236" y="165"/>
                  </a:lnTo>
                  <a:lnTo>
                    <a:pt x="224" y="174"/>
                  </a:lnTo>
                  <a:lnTo>
                    <a:pt x="213" y="183"/>
                  </a:lnTo>
                  <a:lnTo>
                    <a:pt x="198" y="188"/>
                  </a:lnTo>
                  <a:lnTo>
                    <a:pt x="196" y="185"/>
                  </a:lnTo>
                  <a:lnTo>
                    <a:pt x="194" y="181"/>
                  </a:lnTo>
                  <a:lnTo>
                    <a:pt x="194" y="178"/>
                  </a:lnTo>
                  <a:lnTo>
                    <a:pt x="192" y="172"/>
                  </a:lnTo>
                  <a:lnTo>
                    <a:pt x="198" y="169"/>
                  </a:lnTo>
                  <a:lnTo>
                    <a:pt x="203" y="165"/>
                  </a:lnTo>
                  <a:lnTo>
                    <a:pt x="206" y="160"/>
                  </a:lnTo>
                  <a:lnTo>
                    <a:pt x="210" y="155"/>
                  </a:lnTo>
                  <a:lnTo>
                    <a:pt x="212" y="150"/>
                  </a:lnTo>
                  <a:lnTo>
                    <a:pt x="192" y="150"/>
                  </a:lnTo>
                  <a:lnTo>
                    <a:pt x="180" y="155"/>
                  </a:lnTo>
                  <a:lnTo>
                    <a:pt x="166" y="157"/>
                  </a:lnTo>
                  <a:lnTo>
                    <a:pt x="150" y="155"/>
                  </a:lnTo>
                  <a:lnTo>
                    <a:pt x="140" y="150"/>
                  </a:lnTo>
                  <a:lnTo>
                    <a:pt x="135" y="150"/>
                  </a:lnTo>
                  <a:lnTo>
                    <a:pt x="135" y="146"/>
                  </a:lnTo>
                  <a:lnTo>
                    <a:pt x="140" y="144"/>
                  </a:lnTo>
                  <a:lnTo>
                    <a:pt x="144" y="143"/>
                  </a:lnTo>
                  <a:lnTo>
                    <a:pt x="145" y="141"/>
                  </a:lnTo>
                  <a:lnTo>
                    <a:pt x="149" y="139"/>
                  </a:lnTo>
                  <a:lnTo>
                    <a:pt x="150" y="134"/>
                  </a:lnTo>
                  <a:lnTo>
                    <a:pt x="147" y="134"/>
                  </a:lnTo>
                  <a:lnTo>
                    <a:pt x="147" y="130"/>
                  </a:lnTo>
                  <a:lnTo>
                    <a:pt x="152" y="130"/>
                  </a:lnTo>
                  <a:lnTo>
                    <a:pt x="156" y="129"/>
                  </a:lnTo>
                  <a:lnTo>
                    <a:pt x="159" y="129"/>
                  </a:lnTo>
                  <a:lnTo>
                    <a:pt x="163" y="127"/>
                  </a:lnTo>
                  <a:lnTo>
                    <a:pt x="161" y="125"/>
                  </a:lnTo>
                  <a:lnTo>
                    <a:pt x="159" y="123"/>
                  </a:lnTo>
                  <a:lnTo>
                    <a:pt x="157" y="122"/>
                  </a:lnTo>
                  <a:lnTo>
                    <a:pt x="157" y="120"/>
                  </a:lnTo>
                  <a:lnTo>
                    <a:pt x="156" y="118"/>
                  </a:lnTo>
                  <a:lnTo>
                    <a:pt x="154" y="115"/>
                  </a:lnTo>
                  <a:lnTo>
                    <a:pt x="157" y="115"/>
                  </a:lnTo>
                  <a:lnTo>
                    <a:pt x="159" y="113"/>
                  </a:lnTo>
                  <a:lnTo>
                    <a:pt x="159" y="113"/>
                  </a:lnTo>
                  <a:lnTo>
                    <a:pt x="161" y="113"/>
                  </a:lnTo>
                  <a:lnTo>
                    <a:pt x="163" y="111"/>
                  </a:lnTo>
                  <a:lnTo>
                    <a:pt x="182" y="117"/>
                  </a:lnTo>
                  <a:lnTo>
                    <a:pt x="198" y="123"/>
                  </a:lnTo>
                  <a:lnTo>
                    <a:pt x="212" y="130"/>
                  </a:lnTo>
                  <a:lnTo>
                    <a:pt x="227" y="136"/>
                  </a:lnTo>
                  <a:lnTo>
                    <a:pt x="246" y="137"/>
                  </a:lnTo>
                  <a:lnTo>
                    <a:pt x="243" y="129"/>
                  </a:lnTo>
                  <a:lnTo>
                    <a:pt x="240" y="122"/>
                  </a:lnTo>
                  <a:lnTo>
                    <a:pt x="238" y="117"/>
                  </a:lnTo>
                  <a:lnTo>
                    <a:pt x="236" y="104"/>
                  </a:lnTo>
                  <a:lnTo>
                    <a:pt x="240" y="103"/>
                  </a:lnTo>
                  <a:lnTo>
                    <a:pt x="243" y="101"/>
                  </a:lnTo>
                  <a:lnTo>
                    <a:pt x="248" y="101"/>
                  </a:lnTo>
                  <a:lnTo>
                    <a:pt x="255" y="101"/>
                  </a:lnTo>
                  <a:close/>
                  <a:moveTo>
                    <a:pt x="742" y="80"/>
                  </a:moveTo>
                  <a:lnTo>
                    <a:pt x="754" y="85"/>
                  </a:lnTo>
                  <a:lnTo>
                    <a:pt x="754" y="89"/>
                  </a:lnTo>
                  <a:lnTo>
                    <a:pt x="749" y="89"/>
                  </a:lnTo>
                  <a:lnTo>
                    <a:pt x="746" y="89"/>
                  </a:lnTo>
                  <a:lnTo>
                    <a:pt x="744" y="89"/>
                  </a:lnTo>
                  <a:lnTo>
                    <a:pt x="742" y="87"/>
                  </a:lnTo>
                  <a:lnTo>
                    <a:pt x="742" y="87"/>
                  </a:lnTo>
                  <a:lnTo>
                    <a:pt x="742" y="85"/>
                  </a:lnTo>
                  <a:lnTo>
                    <a:pt x="742" y="80"/>
                  </a:lnTo>
                  <a:close/>
                  <a:moveTo>
                    <a:pt x="140" y="80"/>
                  </a:moveTo>
                  <a:lnTo>
                    <a:pt x="140" y="87"/>
                  </a:lnTo>
                  <a:lnTo>
                    <a:pt x="140" y="92"/>
                  </a:lnTo>
                  <a:lnTo>
                    <a:pt x="142" y="97"/>
                  </a:lnTo>
                  <a:lnTo>
                    <a:pt x="140" y="101"/>
                  </a:lnTo>
                  <a:lnTo>
                    <a:pt x="140" y="104"/>
                  </a:lnTo>
                  <a:lnTo>
                    <a:pt x="135" y="108"/>
                  </a:lnTo>
                  <a:lnTo>
                    <a:pt x="130" y="111"/>
                  </a:lnTo>
                  <a:lnTo>
                    <a:pt x="124" y="115"/>
                  </a:lnTo>
                  <a:lnTo>
                    <a:pt x="121" y="120"/>
                  </a:lnTo>
                  <a:lnTo>
                    <a:pt x="114" y="117"/>
                  </a:lnTo>
                  <a:lnTo>
                    <a:pt x="110" y="115"/>
                  </a:lnTo>
                  <a:lnTo>
                    <a:pt x="107" y="113"/>
                  </a:lnTo>
                  <a:lnTo>
                    <a:pt x="105" y="111"/>
                  </a:lnTo>
                  <a:lnTo>
                    <a:pt x="102" y="108"/>
                  </a:lnTo>
                  <a:lnTo>
                    <a:pt x="100" y="125"/>
                  </a:lnTo>
                  <a:lnTo>
                    <a:pt x="95" y="134"/>
                  </a:lnTo>
                  <a:lnTo>
                    <a:pt x="82" y="137"/>
                  </a:lnTo>
                  <a:lnTo>
                    <a:pt x="72" y="137"/>
                  </a:lnTo>
                  <a:lnTo>
                    <a:pt x="61" y="137"/>
                  </a:lnTo>
                  <a:lnTo>
                    <a:pt x="48" y="137"/>
                  </a:lnTo>
                  <a:lnTo>
                    <a:pt x="48" y="123"/>
                  </a:lnTo>
                  <a:lnTo>
                    <a:pt x="67" y="110"/>
                  </a:lnTo>
                  <a:lnTo>
                    <a:pt x="88" y="97"/>
                  </a:lnTo>
                  <a:lnTo>
                    <a:pt x="112" y="87"/>
                  </a:lnTo>
                  <a:lnTo>
                    <a:pt x="140" y="80"/>
                  </a:lnTo>
                  <a:close/>
                  <a:moveTo>
                    <a:pt x="3671" y="80"/>
                  </a:moveTo>
                  <a:lnTo>
                    <a:pt x="3680" y="80"/>
                  </a:lnTo>
                  <a:lnTo>
                    <a:pt x="3683" y="89"/>
                  </a:lnTo>
                  <a:lnTo>
                    <a:pt x="3683" y="99"/>
                  </a:lnTo>
                  <a:lnTo>
                    <a:pt x="3683" y="111"/>
                  </a:lnTo>
                  <a:lnTo>
                    <a:pt x="3699" y="106"/>
                  </a:lnTo>
                  <a:lnTo>
                    <a:pt x="3711" y="99"/>
                  </a:lnTo>
                  <a:lnTo>
                    <a:pt x="3725" y="92"/>
                  </a:lnTo>
                  <a:lnTo>
                    <a:pt x="3725" y="146"/>
                  </a:lnTo>
                  <a:lnTo>
                    <a:pt x="3725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2" y="150"/>
                  </a:lnTo>
                  <a:lnTo>
                    <a:pt x="3709" y="150"/>
                  </a:lnTo>
                  <a:lnTo>
                    <a:pt x="3692" y="151"/>
                  </a:lnTo>
                  <a:lnTo>
                    <a:pt x="3675" y="153"/>
                  </a:lnTo>
                  <a:lnTo>
                    <a:pt x="3661" y="155"/>
                  </a:lnTo>
                  <a:lnTo>
                    <a:pt x="3650" y="157"/>
                  </a:lnTo>
                  <a:lnTo>
                    <a:pt x="3645" y="158"/>
                  </a:lnTo>
                  <a:lnTo>
                    <a:pt x="3633" y="148"/>
                  </a:lnTo>
                  <a:lnTo>
                    <a:pt x="3624" y="134"/>
                  </a:lnTo>
                  <a:lnTo>
                    <a:pt x="3619" y="115"/>
                  </a:lnTo>
                  <a:lnTo>
                    <a:pt x="3620" y="110"/>
                  </a:lnTo>
                  <a:lnTo>
                    <a:pt x="3622" y="106"/>
                  </a:lnTo>
                  <a:lnTo>
                    <a:pt x="3624" y="103"/>
                  </a:lnTo>
                  <a:lnTo>
                    <a:pt x="3626" y="99"/>
                  </a:lnTo>
                  <a:lnTo>
                    <a:pt x="3627" y="96"/>
                  </a:lnTo>
                  <a:lnTo>
                    <a:pt x="3634" y="92"/>
                  </a:lnTo>
                  <a:lnTo>
                    <a:pt x="3643" y="87"/>
                  </a:lnTo>
                  <a:lnTo>
                    <a:pt x="3657" y="82"/>
                  </a:lnTo>
                  <a:lnTo>
                    <a:pt x="3671" y="80"/>
                  </a:lnTo>
                  <a:close/>
                  <a:moveTo>
                    <a:pt x="458" y="73"/>
                  </a:moveTo>
                  <a:lnTo>
                    <a:pt x="461" y="83"/>
                  </a:lnTo>
                  <a:lnTo>
                    <a:pt x="468" y="87"/>
                  </a:lnTo>
                  <a:lnTo>
                    <a:pt x="479" y="87"/>
                  </a:lnTo>
                  <a:lnTo>
                    <a:pt x="496" y="85"/>
                  </a:lnTo>
                  <a:lnTo>
                    <a:pt x="496" y="89"/>
                  </a:lnTo>
                  <a:lnTo>
                    <a:pt x="498" y="94"/>
                  </a:lnTo>
                  <a:lnTo>
                    <a:pt x="500" y="99"/>
                  </a:lnTo>
                  <a:lnTo>
                    <a:pt x="500" y="103"/>
                  </a:lnTo>
                  <a:lnTo>
                    <a:pt x="500" y="108"/>
                  </a:lnTo>
                  <a:lnTo>
                    <a:pt x="500" y="111"/>
                  </a:lnTo>
                  <a:lnTo>
                    <a:pt x="519" y="122"/>
                  </a:lnTo>
                  <a:lnTo>
                    <a:pt x="541" y="127"/>
                  </a:lnTo>
                  <a:lnTo>
                    <a:pt x="566" y="127"/>
                  </a:lnTo>
                  <a:lnTo>
                    <a:pt x="590" y="127"/>
                  </a:lnTo>
                  <a:lnTo>
                    <a:pt x="617" y="125"/>
                  </a:lnTo>
                  <a:lnTo>
                    <a:pt x="639" y="127"/>
                  </a:lnTo>
                  <a:lnTo>
                    <a:pt x="639" y="132"/>
                  </a:lnTo>
                  <a:lnTo>
                    <a:pt x="641" y="137"/>
                  </a:lnTo>
                  <a:lnTo>
                    <a:pt x="643" y="141"/>
                  </a:lnTo>
                  <a:lnTo>
                    <a:pt x="643" y="143"/>
                  </a:lnTo>
                  <a:lnTo>
                    <a:pt x="643" y="146"/>
                  </a:lnTo>
                  <a:lnTo>
                    <a:pt x="643" y="150"/>
                  </a:lnTo>
                  <a:lnTo>
                    <a:pt x="639" y="162"/>
                  </a:lnTo>
                  <a:lnTo>
                    <a:pt x="629" y="162"/>
                  </a:lnTo>
                  <a:lnTo>
                    <a:pt x="617" y="160"/>
                  </a:lnTo>
                  <a:lnTo>
                    <a:pt x="608" y="158"/>
                  </a:lnTo>
                  <a:lnTo>
                    <a:pt x="604" y="158"/>
                  </a:lnTo>
                  <a:lnTo>
                    <a:pt x="601" y="160"/>
                  </a:lnTo>
                  <a:lnTo>
                    <a:pt x="599" y="164"/>
                  </a:lnTo>
                  <a:lnTo>
                    <a:pt x="597" y="165"/>
                  </a:lnTo>
                  <a:lnTo>
                    <a:pt x="594" y="165"/>
                  </a:lnTo>
                  <a:lnTo>
                    <a:pt x="592" y="167"/>
                  </a:lnTo>
                  <a:lnTo>
                    <a:pt x="587" y="169"/>
                  </a:lnTo>
                  <a:lnTo>
                    <a:pt x="582" y="169"/>
                  </a:lnTo>
                  <a:lnTo>
                    <a:pt x="576" y="171"/>
                  </a:lnTo>
                  <a:lnTo>
                    <a:pt x="573" y="172"/>
                  </a:lnTo>
                  <a:lnTo>
                    <a:pt x="568" y="172"/>
                  </a:lnTo>
                  <a:lnTo>
                    <a:pt x="562" y="172"/>
                  </a:lnTo>
                  <a:lnTo>
                    <a:pt x="559" y="167"/>
                  </a:lnTo>
                  <a:lnTo>
                    <a:pt x="557" y="162"/>
                  </a:lnTo>
                  <a:lnTo>
                    <a:pt x="554" y="158"/>
                  </a:lnTo>
                  <a:lnTo>
                    <a:pt x="554" y="162"/>
                  </a:lnTo>
                  <a:lnTo>
                    <a:pt x="550" y="165"/>
                  </a:lnTo>
                  <a:lnTo>
                    <a:pt x="548" y="169"/>
                  </a:lnTo>
                  <a:lnTo>
                    <a:pt x="547" y="172"/>
                  </a:lnTo>
                  <a:lnTo>
                    <a:pt x="538" y="172"/>
                  </a:lnTo>
                  <a:lnTo>
                    <a:pt x="534" y="167"/>
                  </a:lnTo>
                  <a:lnTo>
                    <a:pt x="531" y="160"/>
                  </a:lnTo>
                  <a:lnTo>
                    <a:pt x="528" y="153"/>
                  </a:lnTo>
                  <a:lnTo>
                    <a:pt x="526" y="158"/>
                  </a:lnTo>
                  <a:lnTo>
                    <a:pt x="524" y="162"/>
                  </a:lnTo>
                  <a:lnTo>
                    <a:pt x="522" y="164"/>
                  </a:lnTo>
                  <a:lnTo>
                    <a:pt x="522" y="164"/>
                  </a:lnTo>
                  <a:lnTo>
                    <a:pt x="519" y="164"/>
                  </a:lnTo>
                  <a:lnTo>
                    <a:pt x="515" y="162"/>
                  </a:lnTo>
                  <a:lnTo>
                    <a:pt x="512" y="160"/>
                  </a:lnTo>
                  <a:lnTo>
                    <a:pt x="510" y="158"/>
                  </a:lnTo>
                  <a:lnTo>
                    <a:pt x="510" y="157"/>
                  </a:lnTo>
                  <a:lnTo>
                    <a:pt x="510" y="155"/>
                  </a:lnTo>
                  <a:lnTo>
                    <a:pt x="510" y="153"/>
                  </a:lnTo>
                  <a:lnTo>
                    <a:pt x="510" y="151"/>
                  </a:lnTo>
                  <a:lnTo>
                    <a:pt x="508" y="150"/>
                  </a:lnTo>
                  <a:lnTo>
                    <a:pt x="507" y="150"/>
                  </a:lnTo>
                  <a:lnTo>
                    <a:pt x="505" y="151"/>
                  </a:lnTo>
                  <a:lnTo>
                    <a:pt x="501" y="151"/>
                  </a:lnTo>
                  <a:lnTo>
                    <a:pt x="496" y="153"/>
                  </a:lnTo>
                  <a:lnTo>
                    <a:pt x="493" y="153"/>
                  </a:lnTo>
                  <a:lnTo>
                    <a:pt x="487" y="155"/>
                  </a:lnTo>
                  <a:lnTo>
                    <a:pt x="486" y="153"/>
                  </a:lnTo>
                  <a:lnTo>
                    <a:pt x="484" y="153"/>
                  </a:lnTo>
                  <a:lnTo>
                    <a:pt x="480" y="151"/>
                  </a:lnTo>
                  <a:lnTo>
                    <a:pt x="479" y="150"/>
                  </a:lnTo>
                  <a:lnTo>
                    <a:pt x="475" y="148"/>
                  </a:lnTo>
                  <a:lnTo>
                    <a:pt x="473" y="146"/>
                  </a:lnTo>
                  <a:lnTo>
                    <a:pt x="475" y="136"/>
                  </a:lnTo>
                  <a:lnTo>
                    <a:pt x="473" y="129"/>
                  </a:lnTo>
                  <a:lnTo>
                    <a:pt x="470" y="123"/>
                  </a:lnTo>
                  <a:lnTo>
                    <a:pt x="466" y="115"/>
                  </a:lnTo>
                  <a:lnTo>
                    <a:pt x="466" y="104"/>
                  </a:lnTo>
                  <a:lnTo>
                    <a:pt x="449" y="103"/>
                  </a:lnTo>
                  <a:lnTo>
                    <a:pt x="433" y="97"/>
                  </a:lnTo>
                  <a:lnTo>
                    <a:pt x="419" y="92"/>
                  </a:lnTo>
                  <a:lnTo>
                    <a:pt x="418" y="90"/>
                  </a:lnTo>
                  <a:lnTo>
                    <a:pt x="418" y="89"/>
                  </a:lnTo>
                  <a:lnTo>
                    <a:pt x="418" y="87"/>
                  </a:lnTo>
                  <a:lnTo>
                    <a:pt x="416" y="85"/>
                  </a:lnTo>
                  <a:lnTo>
                    <a:pt x="416" y="80"/>
                  </a:lnTo>
                  <a:lnTo>
                    <a:pt x="423" y="78"/>
                  </a:lnTo>
                  <a:lnTo>
                    <a:pt x="432" y="78"/>
                  </a:lnTo>
                  <a:lnTo>
                    <a:pt x="442" y="76"/>
                  </a:lnTo>
                  <a:lnTo>
                    <a:pt x="445" y="75"/>
                  </a:lnTo>
                  <a:lnTo>
                    <a:pt x="449" y="75"/>
                  </a:lnTo>
                  <a:lnTo>
                    <a:pt x="452" y="73"/>
                  </a:lnTo>
                  <a:lnTo>
                    <a:pt x="458" y="73"/>
                  </a:lnTo>
                  <a:close/>
                  <a:moveTo>
                    <a:pt x="377" y="73"/>
                  </a:moveTo>
                  <a:lnTo>
                    <a:pt x="409" y="73"/>
                  </a:lnTo>
                  <a:lnTo>
                    <a:pt x="409" y="76"/>
                  </a:lnTo>
                  <a:lnTo>
                    <a:pt x="411" y="80"/>
                  </a:lnTo>
                  <a:lnTo>
                    <a:pt x="411" y="83"/>
                  </a:lnTo>
                  <a:lnTo>
                    <a:pt x="412" y="89"/>
                  </a:lnTo>
                  <a:lnTo>
                    <a:pt x="404" y="89"/>
                  </a:lnTo>
                  <a:lnTo>
                    <a:pt x="400" y="89"/>
                  </a:lnTo>
                  <a:lnTo>
                    <a:pt x="397" y="89"/>
                  </a:lnTo>
                  <a:lnTo>
                    <a:pt x="390" y="87"/>
                  </a:lnTo>
                  <a:lnTo>
                    <a:pt x="384" y="87"/>
                  </a:lnTo>
                  <a:lnTo>
                    <a:pt x="377" y="85"/>
                  </a:lnTo>
                  <a:lnTo>
                    <a:pt x="377" y="73"/>
                  </a:lnTo>
                  <a:close/>
                  <a:moveTo>
                    <a:pt x="301" y="69"/>
                  </a:moveTo>
                  <a:lnTo>
                    <a:pt x="308" y="73"/>
                  </a:lnTo>
                  <a:lnTo>
                    <a:pt x="315" y="76"/>
                  </a:lnTo>
                  <a:lnTo>
                    <a:pt x="318" y="82"/>
                  </a:lnTo>
                  <a:lnTo>
                    <a:pt x="322" y="89"/>
                  </a:lnTo>
                  <a:lnTo>
                    <a:pt x="323" y="96"/>
                  </a:lnTo>
                  <a:lnTo>
                    <a:pt x="313" y="96"/>
                  </a:lnTo>
                  <a:lnTo>
                    <a:pt x="313" y="92"/>
                  </a:lnTo>
                  <a:lnTo>
                    <a:pt x="308" y="89"/>
                  </a:lnTo>
                  <a:lnTo>
                    <a:pt x="306" y="85"/>
                  </a:lnTo>
                  <a:lnTo>
                    <a:pt x="304" y="82"/>
                  </a:lnTo>
                  <a:lnTo>
                    <a:pt x="302" y="76"/>
                  </a:lnTo>
                  <a:lnTo>
                    <a:pt x="301" y="69"/>
                  </a:lnTo>
                  <a:close/>
                  <a:moveTo>
                    <a:pt x="489" y="61"/>
                  </a:moveTo>
                  <a:lnTo>
                    <a:pt x="505" y="61"/>
                  </a:lnTo>
                  <a:lnTo>
                    <a:pt x="505" y="69"/>
                  </a:lnTo>
                  <a:lnTo>
                    <a:pt x="489" y="69"/>
                  </a:lnTo>
                  <a:lnTo>
                    <a:pt x="489" y="61"/>
                  </a:lnTo>
                  <a:close/>
                  <a:moveTo>
                    <a:pt x="192" y="61"/>
                  </a:moveTo>
                  <a:lnTo>
                    <a:pt x="201" y="62"/>
                  </a:lnTo>
                  <a:lnTo>
                    <a:pt x="208" y="62"/>
                  </a:lnTo>
                  <a:lnTo>
                    <a:pt x="215" y="64"/>
                  </a:lnTo>
                  <a:lnTo>
                    <a:pt x="220" y="66"/>
                  </a:lnTo>
                  <a:lnTo>
                    <a:pt x="217" y="71"/>
                  </a:lnTo>
                  <a:lnTo>
                    <a:pt x="213" y="76"/>
                  </a:lnTo>
                  <a:lnTo>
                    <a:pt x="210" y="80"/>
                  </a:lnTo>
                  <a:lnTo>
                    <a:pt x="205" y="85"/>
                  </a:lnTo>
                  <a:lnTo>
                    <a:pt x="199" y="89"/>
                  </a:lnTo>
                  <a:lnTo>
                    <a:pt x="194" y="90"/>
                  </a:lnTo>
                  <a:lnTo>
                    <a:pt x="191" y="90"/>
                  </a:lnTo>
                  <a:lnTo>
                    <a:pt x="185" y="89"/>
                  </a:lnTo>
                  <a:lnTo>
                    <a:pt x="182" y="85"/>
                  </a:lnTo>
                  <a:lnTo>
                    <a:pt x="180" y="82"/>
                  </a:lnTo>
                  <a:lnTo>
                    <a:pt x="178" y="78"/>
                  </a:lnTo>
                  <a:lnTo>
                    <a:pt x="178" y="73"/>
                  </a:lnTo>
                  <a:lnTo>
                    <a:pt x="185" y="68"/>
                  </a:lnTo>
                  <a:lnTo>
                    <a:pt x="192" y="61"/>
                  </a:lnTo>
                  <a:close/>
                  <a:moveTo>
                    <a:pt x="435" y="54"/>
                  </a:moveTo>
                  <a:lnTo>
                    <a:pt x="440" y="54"/>
                  </a:lnTo>
                  <a:lnTo>
                    <a:pt x="444" y="54"/>
                  </a:lnTo>
                  <a:lnTo>
                    <a:pt x="447" y="54"/>
                  </a:lnTo>
                  <a:lnTo>
                    <a:pt x="449" y="54"/>
                  </a:lnTo>
                  <a:lnTo>
                    <a:pt x="452" y="54"/>
                  </a:lnTo>
                  <a:lnTo>
                    <a:pt x="456" y="54"/>
                  </a:lnTo>
                  <a:lnTo>
                    <a:pt x="461" y="54"/>
                  </a:lnTo>
                  <a:lnTo>
                    <a:pt x="461" y="61"/>
                  </a:lnTo>
                  <a:lnTo>
                    <a:pt x="438" y="66"/>
                  </a:lnTo>
                  <a:lnTo>
                    <a:pt x="435" y="54"/>
                  </a:lnTo>
                  <a:close/>
                  <a:moveTo>
                    <a:pt x="220" y="43"/>
                  </a:moveTo>
                  <a:lnTo>
                    <a:pt x="227" y="45"/>
                  </a:lnTo>
                  <a:lnTo>
                    <a:pt x="234" y="47"/>
                  </a:lnTo>
                  <a:lnTo>
                    <a:pt x="240" y="50"/>
                  </a:lnTo>
                  <a:lnTo>
                    <a:pt x="236" y="50"/>
                  </a:lnTo>
                  <a:lnTo>
                    <a:pt x="227" y="54"/>
                  </a:lnTo>
                  <a:lnTo>
                    <a:pt x="217" y="54"/>
                  </a:lnTo>
                  <a:lnTo>
                    <a:pt x="205" y="54"/>
                  </a:lnTo>
                  <a:lnTo>
                    <a:pt x="205" y="50"/>
                  </a:lnTo>
                  <a:lnTo>
                    <a:pt x="208" y="50"/>
                  </a:lnTo>
                  <a:lnTo>
                    <a:pt x="212" y="47"/>
                  </a:lnTo>
                  <a:lnTo>
                    <a:pt x="217" y="45"/>
                  </a:lnTo>
                  <a:lnTo>
                    <a:pt x="220" y="43"/>
                  </a:lnTo>
                  <a:close/>
                  <a:moveTo>
                    <a:pt x="2671" y="41"/>
                  </a:moveTo>
                  <a:lnTo>
                    <a:pt x="2688" y="43"/>
                  </a:lnTo>
                  <a:lnTo>
                    <a:pt x="2692" y="47"/>
                  </a:lnTo>
                  <a:lnTo>
                    <a:pt x="2694" y="50"/>
                  </a:lnTo>
                  <a:lnTo>
                    <a:pt x="2697" y="54"/>
                  </a:lnTo>
                  <a:lnTo>
                    <a:pt x="2695" y="57"/>
                  </a:lnTo>
                  <a:lnTo>
                    <a:pt x="2695" y="59"/>
                  </a:lnTo>
                  <a:lnTo>
                    <a:pt x="2695" y="59"/>
                  </a:lnTo>
                  <a:lnTo>
                    <a:pt x="2694" y="61"/>
                  </a:lnTo>
                  <a:lnTo>
                    <a:pt x="2694" y="61"/>
                  </a:lnTo>
                  <a:lnTo>
                    <a:pt x="2683" y="75"/>
                  </a:lnTo>
                  <a:lnTo>
                    <a:pt x="2669" y="85"/>
                  </a:lnTo>
                  <a:lnTo>
                    <a:pt x="2653" y="94"/>
                  </a:lnTo>
                  <a:lnTo>
                    <a:pt x="2634" y="101"/>
                  </a:lnTo>
                  <a:lnTo>
                    <a:pt x="2617" y="108"/>
                  </a:lnTo>
                  <a:lnTo>
                    <a:pt x="2601" y="115"/>
                  </a:lnTo>
                  <a:lnTo>
                    <a:pt x="2584" y="129"/>
                  </a:lnTo>
                  <a:lnTo>
                    <a:pt x="2564" y="150"/>
                  </a:lnTo>
                  <a:lnTo>
                    <a:pt x="2544" y="174"/>
                  </a:lnTo>
                  <a:lnTo>
                    <a:pt x="2524" y="202"/>
                  </a:lnTo>
                  <a:lnTo>
                    <a:pt x="2509" y="230"/>
                  </a:lnTo>
                  <a:lnTo>
                    <a:pt x="2498" y="258"/>
                  </a:lnTo>
                  <a:lnTo>
                    <a:pt x="2493" y="284"/>
                  </a:lnTo>
                  <a:lnTo>
                    <a:pt x="2495" y="293"/>
                  </a:lnTo>
                  <a:lnTo>
                    <a:pt x="2502" y="303"/>
                  </a:lnTo>
                  <a:lnTo>
                    <a:pt x="2510" y="314"/>
                  </a:lnTo>
                  <a:lnTo>
                    <a:pt x="2521" y="322"/>
                  </a:lnTo>
                  <a:lnTo>
                    <a:pt x="2521" y="326"/>
                  </a:lnTo>
                  <a:lnTo>
                    <a:pt x="2516" y="326"/>
                  </a:lnTo>
                  <a:lnTo>
                    <a:pt x="2512" y="335"/>
                  </a:lnTo>
                  <a:lnTo>
                    <a:pt x="2498" y="329"/>
                  </a:lnTo>
                  <a:lnTo>
                    <a:pt x="2482" y="326"/>
                  </a:lnTo>
                  <a:lnTo>
                    <a:pt x="2477" y="312"/>
                  </a:lnTo>
                  <a:lnTo>
                    <a:pt x="2468" y="300"/>
                  </a:lnTo>
                  <a:lnTo>
                    <a:pt x="2460" y="291"/>
                  </a:lnTo>
                  <a:lnTo>
                    <a:pt x="2451" y="282"/>
                  </a:lnTo>
                  <a:lnTo>
                    <a:pt x="2444" y="268"/>
                  </a:lnTo>
                  <a:lnTo>
                    <a:pt x="2454" y="261"/>
                  </a:lnTo>
                  <a:lnTo>
                    <a:pt x="2460" y="258"/>
                  </a:lnTo>
                  <a:lnTo>
                    <a:pt x="2460" y="253"/>
                  </a:lnTo>
                  <a:lnTo>
                    <a:pt x="2458" y="249"/>
                  </a:lnTo>
                  <a:lnTo>
                    <a:pt x="2456" y="242"/>
                  </a:lnTo>
                  <a:lnTo>
                    <a:pt x="2458" y="235"/>
                  </a:lnTo>
                  <a:lnTo>
                    <a:pt x="2463" y="226"/>
                  </a:lnTo>
                  <a:lnTo>
                    <a:pt x="2470" y="221"/>
                  </a:lnTo>
                  <a:lnTo>
                    <a:pt x="2477" y="214"/>
                  </a:lnTo>
                  <a:lnTo>
                    <a:pt x="2482" y="204"/>
                  </a:lnTo>
                  <a:lnTo>
                    <a:pt x="2479" y="202"/>
                  </a:lnTo>
                  <a:lnTo>
                    <a:pt x="2475" y="200"/>
                  </a:lnTo>
                  <a:lnTo>
                    <a:pt x="2475" y="199"/>
                  </a:lnTo>
                  <a:lnTo>
                    <a:pt x="2474" y="199"/>
                  </a:lnTo>
                  <a:lnTo>
                    <a:pt x="2474" y="197"/>
                  </a:lnTo>
                  <a:lnTo>
                    <a:pt x="2474" y="195"/>
                  </a:lnTo>
                  <a:lnTo>
                    <a:pt x="2482" y="186"/>
                  </a:lnTo>
                  <a:lnTo>
                    <a:pt x="2491" y="178"/>
                  </a:lnTo>
                  <a:lnTo>
                    <a:pt x="2496" y="165"/>
                  </a:lnTo>
                  <a:lnTo>
                    <a:pt x="2498" y="162"/>
                  </a:lnTo>
                  <a:lnTo>
                    <a:pt x="2496" y="157"/>
                  </a:lnTo>
                  <a:lnTo>
                    <a:pt x="2496" y="153"/>
                  </a:lnTo>
                  <a:lnTo>
                    <a:pt x="2495" y="151"/>
                  </a:lnTo>
                  <a:lnTo>
                    <a:pt x="2495" y="146"/>
                  </a:lnTo>
                  <a:lnTo>
                    <a:pt x="2495" y="143"/>
                  </a:lnTo>
                  <a:lnTo>
                    <a:pt x="2496" y="137"/>
                  </a:lnTo>
                  <a:lnTo>
                    <a:pt x="2510" y="122"/>
                  </a:lnTo>
                  <a:lnTo>
                    <a:pt x="2528" y="106"/>
                  </a:lnTo>
                  <a:lnTo>
                    <a:pt x="2550" y="90"/>
                  </a:lnTo>
                  <a:lnTo>
                    <a:pt x="2573" y="78"/>
                  </a:lnTo>
                  <a:lnTo>
                    <a:pt x="2592" y="69"/>
                  </a:lnTo>
                  <a:lnTo>
                    <a:pt x="2624" y="69"/>
                  </a:lnTo>
                  <a:lnTo>
                    <a:pt x="2634" y="64"/>
                  </a:lnTo>
                  <a:lnTo>
                    <a:pt x="2641" y="59"/>
                  </a:lnTo>
                  <a:lnTo>
                    <a:pt x="2646" y="52"/>
                  </a:lnTo>
                  <a:lnTo>
                    <a:pt x="2652" y="48"/>
                  </a:lnTo>
                  <a:lnTo>
                    <a:pt x="2659" y="45"/>
                  </a:lnTo>
                  <a:lnTo>
                    <a:pt x="2671" y="41"/>
                  </a:lnTo>
                  <a:close/>
                  <a:moveTo>
                    <a:pt x="400" y="15"/>
                  </a:moveTo>
                  <a:lnTo>
                    <a:pt x="416" y="15"/>
                  </a:lnTo>
                  <a:lnTo>
                    <a:pt x="421" y="22"/>
                  </a:lnTo>
                  <a:lnTo>
                    <a:pt x="428" y="29"/>
                  </a:lnTo>
                  <a:lnTo>
                    <a:pt x="435" y="34"/>
                  </a:lnTo>
                  <a:lnTo>
                    <a:pt x="432" y="38"/>
                  </a:lnTo>
                  <a:lnTo>
                    <a:pt x="430" y="40"/>
                  </a:lnTo>
                  <a:lnTo>
                    <a:pt x="428" y="41"/>
                  </a:lnTo>
                  <a:lnTo>
                    <a:pt x="426" y="45"/>
                  </a:lnTo>
                  <a:lnTo>
                    <a:pt x="425" y="48"/>
                  </a:lnTo>
                  <a:lnTo>
                    <a:pt x="423" y="54"/>
                  </a:lnTo>
                  <a:lnTo>
                    <a:pt x="418" y="54"/>
                  </a:lnTo>
                  <a:lnTo>
                    <a:pt x="411" y="54"/>
                  </a:lnTo>
                  <a:lnTo>
                    <a:pt x="407" y="52"/>
                  </a:lnTo>
                  <a:lnTo>
                    <a:pt x="402" y="52"/>
                  </a:lnTo>
                  <a:lnTo>
                    <a:pt x="397" y="50"/>
                  </a:lnTo>
                  <a:lnTo>
                    <a:pt x="397" y="43"/>
                  </a:lnTo>
                  <a:lnTo>
                    <a:pt x="398" y="38"/>
                  </a:lnTo>
                  <a:lnTo>
                    <a:pt x="400" y="31"/>
                  </a:lnTo>
                  <a:lnTo>
                    <a:pt x="400" y="24"/>
                  </a:lnTo>
                  <a:lnTo>
                    <a:pt x="400" y="15"/>
                  </a:lnTo>
                  <a:close/>
                  <a:moveTo>
                    <a:pt x="3165" y="0"/>
                  </a:moveTo>
                  <a:lnTo>
                    <a:pt x="3184" y="0"/>
                  </a:lnTo>
                  <a:lnTo>
                    <a:pt x="3188" y="5"/>
                  </a:lnTo>
                  <a:lnTo>
                    <a:pt x="3189" y="7"/>
                  </a:lnTo>
                  <a:lnTo>
                    <a:pt x="3191" y="10"/>
                  </a:lnTo>
                  <a:lnTo>
                    <a:pt x="3195" y="14"/>
                  </a:lnTo>
                  <a:lnTo>
                    <a:pt x="3196" y="19"/>
                  </a:lnTo>
                  <a:lnTo>
                    <a:pt x="3191" y="21"/>
                  </a:lnTo>
                  <a:lnTo>
                    <a:pt x="3189" y="22"/>
                  </a:lnTo>
                  <a:lnTo>
                    <a:pt x="3186" y="24"/>
                  </a:lnTo>
                  <a:lnTo>
                    <a:pt x="3184" y="27"/>
                  </a:lnTo>
                  <a:lnTo>
                    <a:pt x="3182" y="29"/>
                  </a:lnTo>
                  <a:lnTo>
                    <a:pt x="3181" y="34"/>
                  </a:lnTo>
                  <a:lnTo>
                    <a:pt x="3195" y="38"/>
                  </a:lnTo>
                  <a:lnTo>
                    <a:pt x="3202" y="41"/>
                  </a:lnTo>
                  <a:lnTo>
                    <a:pt x="3209" y="48"/>
                  </a:lnTo>
                  <a:lnTo>
                    <a:pt x="3216" y="57"/>
                  </a:lnTo>
                  <a:lnTo>
                    <a:pt x="3228" y="52"/>
                  </a:lnTo>
                  <a:lnTo>
                    <a:pt x="3240" y="50"/>
                  </a:lnTo>
                  <a:lnTo>
                    <a:pt x="3254" y="48"/>
                  </a:lnTo>
                  <a:lnTo>
                    <a:pt x="3270" y="43"/>
                  </a:lnTo>
                  <a:lnTo>
                    <a:pt x="3271" y="41"/>
                  </a:lnTo>
                  <a:lnTo>
                    <a:pt x="3271" y="41"/>
                  </a:lnTo>
                  <a:lnTo>
                    <a:pt x="3273" y="43"/>
                  </a:lnTo>
                  <a:lnTo>
                    <a:pt x="3273" y="45"/>
                  </a:lnTo>
                  <a:lnTo>
                    <a:pt x="3273" y="47"/>
                  </a:lnTo>
                  <a:lnTo>
                    <a:pt x="3287" y="54"/>
                  </a:lnTo>
                  <a:lnTo>
                    <a:pt x="3298" y="62"/>
                  </a:lnTo>
                  <a:lnTo>
                    <a:pt x="3306" y="73"/>
                  </a:lnTo>
                  <a:lnTo>
                    <a:pt x="3315" y="85"/>
                  </a:lnTo>
                  <a:lnTo>
                    <a:pt x="3315" y="108"/>
                  </a:lnTo>
                  <a:lnTo>
                    <a:pt x="3303" y="117"/>
                  </a:lnTo>
                  <a:lnTo>
                    <a:pt x="3298" y="125"/>
                  </a:lnTo>
                  <a:lnTo>
                    <a:pt x="3294" y="134"/>
                  </a:lnTo>
                  <a:lnTo>
                    <a:pt x="3289" y="143"/>
                  </a:lnTo>
                  <a:lnTo>
                    <a:pt x="3275" y="151"/>
                  </a:lnTo>
                  <a:lnTo>
                    <a:pt x="3259" y="160"/>
                  </a:lnTo>
                  <a:lnTo>
                    <a:pt x="3243" y="171"/>
                  </a:lnTo>
                  <a:lnTo>
                    <a:pt x="3231" y="185"/>
                  </a:lnTo>
                  <a:lnTo>
                    <a:pt x="3235" y="185"/>
                  </a:lnTo>
                  <a:lnTo>
                    <a:pt x="3247" y="178"/>
                  </a:lnTo>
                  <a:lnTo>
                    <a:pt x="3261" y="176"/>
                  </a:lnTo>
                  <a:lnTo>
                    <a:pt x="3277" y="178"/>
                  </a:lnTo>
                  <a:lnTo>
                    <a:pt x="3277" y="181"/>
                  </a:lnTo>
                  <a:lnTo>
                    <a:pt x="3275" y="185"/>
                  </a:lnTo>
                  <a:lnTo>
                    <a:pt x="3275" y="186"/>
                  </a:lnTo>
                  <a:lnTo>
                    <a:pt x="3275" y="188"/>
                  </a:lnTo>
                  <a:lnTo>
                    <a:pt x="3275" y="188"/>
                  </a:lnTo>
                  <a:lnTo>
                    <a:pt x="3275" y="190"/>
                  </a:lnTo>
                  <a:lnTo>
                    <a:pt x="3277" y="190"/>
                  </a:lnTo>
                  <a:lnTo>
                    <a:pt x="3280" y="192"/>
                  </a:lnTo>
                  <a:lnTo>
                    <a:pt x="3285" y="186"/>
                  </a:lnTo>
                  <a:lnTo>
                    <a:pt x="3292" y="181"/>
                  </a:lnTo>
                  <a:lnTo>
                    <a:pt x="3299" y="176"/>
                  </a:lnTo>
                  <a:lnTo>
                    <a:pt x="3308" y="172"/>
                  </a:lnTo>
                  <a:lnTo>
                    <a:pt x="3308" y="178"/>
                  </a:lnTo>
                  <a:lnTo>
                    <a:pt x="3305" y="183"/>
                  </a:lnTo>
                  <a:lnTo>
                    <a:pt x="3303" y="188"/>
                  </a:lnTo>
                  <a:lnTo>
                    <a:pt x="3301" y="195"/>
                  </a:lnTo>
                  <a:lnTo>
                    <a:pt x="3299" y="204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3" y="206"/>
                  </a:lnTo>
                  <a:lnTo>
                    <a:pt x="3303" y="207"/>
                  </a:lnTo>
                  <a:lnTo>
                    <a:pt x="3312" y="207"/>
                  </a:lnTo>
                  <a:lnTo>
                    <a:pt x="3312" y="195"/>
                  </a:lnTo>
                  <a:lnTo>
                    <a:pt x="3329" y="193"/>
                  </a:lnTo>
                  <a:lnTo>
                    <a:pt x="3345" y="193"/>
                  </a:lnTo>
                  <a:lnTo>
                    <a:pt x="3357" y="195"/>
                  </a:lnTo>
                  <a:lnTo>
                    <a:pt x="3369" y="204"/>
                  </a:lnTo>
                  <a:lnTo>
                    <a:pt x="3369" y="206"/>
                  </a:lnTo>
                  <a:lnTo>
                    <a:pt x="3369" y="211"/>
                  </a:lnTo>
                  <a:lnTo>
                    <a:pt x="3371" y="216"/>
                  </a:lnTo>
                  <a:lnTo>
                    <a:pt x="3371" y="221"/>
                  </a:lnTo>
                  <a:lnTo>
                    <a:pt x="3373" y="226"/>
                  </a:lnTo>
                  <a:lnTo>
                    <a:pt x="3423" y="230"/>
                  </a:lnTo>
                  <a:lnTo>
                    <a:pt x="3427" y="219"/>
                  </a:lnTo>
                  <a:lnTo>
                    <a:pt x="3427" y="216"/>
                  </a:lnTo>
                  <a:lnTo>
                    <a:pt x="3427" y="214"/>
                  </a:lnTo>
                  <a:lnTo>
                    <a:pt x="3427" y="211"/>
                  </a:lnTo>
                  <a:lnTo>
                    <a:pt x="3427" y="206"/>
                  </a:lnTo>
                  <a:lnTo>
                    <a:pt x="3427" y="200"/>
                  </a:lnTo>
                  <a:lnTo>
                    <a:pt x="3430" y="199"/>
                  </a:lnTo>
                  <a:lnTo>
                    <a:pt x="3430" y="199"/>
                  </a:lnTo>
                  <a:lnTo>
                    <a:pt x="3432" y="199"/>
                  </a:lnTo>
                  <a:lnTo>
                    <a:pt x="3432" y="197"/>
                  </a:lnTo>
                  <a:lnTo>
                    <a:pt x="3434" y="195"/>
                  </a:lnTo>
                  <a:lnTo>
                    <a:pt x="3444" y="200"/>
                  </a:lnTo>
                  <a:lnTo>
                    <a:pt x="3455" y="206"/>
                  </a:lnTo>
                  <a:lnTo>
                    <a:pt x="3465" y="211"/>
                  </a:lnTo>
                  <a:lnTo>
                    <a:pt x="3476" y="202"/>
                  </a:lnTo>
                  <a:lnTo>
                    <a:pt x="3488" y="197"/>
                  </a:lnTo>
                  <a:lnTo>
                    <a:pt x="3507" y="195"/>
                  </a:lnTo>
                  <a:lnTo>
                    <a:pt x="3507" y="200"/>
                  </a:lnTo>
                  <a:lnTo>
                    <a:pt x="3510" y="200"/>
                  </a:lnTo>
                  <a:lnTo>
                    <a:pt x="3519" y="235"/>
                  </a:lnTo>
                  <a:lnTo>
                    <a:pt x="3507" y="247"/>
                  </a:lnTo>
                  <a:lnTo>
                    <a:pt x="3500" y="265"/>
                  </a:lnTo>
                  <a:lnTo>
                    <a:pt x="3502" y="268"/>
                  </a:lnTo>
                  <a:lnTo>
                    <a:pt x="3504" y="272"/>
                  </a:lnTo>
                  <a:lnTo>
                    <a:pt x="3504" y="275"/>
                  </a:lnTo>
                  <a:lnTo>
                    <a:pt x="3505" y="279"/>
                  </a:lnTo>
                  <a:lnTo>
                    <a:pt x="3507" y="284"/>
                  </a:lnTo>
                  <a:lnTo>
                    <a:pt x="3516" y="293"/>
                  </a:lnTo>
                  <a:lnTo>
                    <a:pt x="3528" y="300"/>
                  </a:lnTo>
                  <a:lnTo>
                    <a:pt x="3538" y="307"/>
                  </a:lnTo>
                  <a:lnTo>
                    <a:pt x="3538" y="307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2" y="303"/>
                  </a:lnTo>
                  <a:lnTo>
                    <a:pt x="3547" y="295"/>
                  </a:lnTo>
                  <a:lnTo>
                    <a:pt x="3551" y="284"/>
                  </a:lnTo>
                  <a:lnTo>
                    <a:pt x="3554" y="274"/>
                  </a:lnTo>
                  <a:lnTo>
                    <a:pt x="3561" y="265"/>
                  </a:lnTo>
                  <a:lnTo>
                    <a:pt x="3561" y="274"/>
                  </a:lnTo>
                  <a:lnTo>
                    <a:pt x="3563" y="281"/>
                  </a:lnTo>
                  <a:lnTo>
                    <a:pt x="3566" y="286"/>
                  </a:lnTo>
                  <a:lnTo>
                    <a:pt x="3572" y="289"/>
                  </a:lnTo>
                  <a:lnTo>
                    <a:pt x="3579" y="291"/>
                  </a:lnTo>
                  <a:lnTo>
                    <a:pt x="3587" y="293"/>
                  </a:lnTo>
                  <a:lnTo>
                    <a:pt x="3600" y="272"/>
                  </a:lnTo>
                  <a:lnTo>
                    <a:pt x="3605" y="277"/>
                  </a:lnTo>
                  <a:lnTo>
                    <a:pt x="3610" y="281"/>
                  </a:lnTo>
                  <a:lnTo>
                    <a:pt x="3613" y="286"/>
                  </a:lnTo>
                  <a:lnTo>
                    <a:pt x="3619" y="289"/>
                  </a:lnTo>
                  <a:lnTo>
                    <a:pt x="3626" y="293"/>
                  </a:lnTo>
                  <a:lnTo>
                    <a:pt x="3629" y="289"/>
                  </a:lnTo>
                  <a:lnTo>
                    <a:pt x="3633" y="286"/>
                  </a:lnTo>
                  <a:lnTo>
                    <a:pt x="3636" y="286"/>
                  </a:lnTo>
                  <a:lnTo>
                    <a:pt x="3638" y="286"/>
                  </a:lnTo>
                  <a:lnTo>
                    <a:pt x="3643" y="286"/>
                  </a:lnTo>
                  <a:lnTo>
                    <a:pt x="3647" y="288"/>
                  </a:lnTo>
                  <a:lnTo>
                    <a:pt x="3654" y="288"/>
                  </a:lnTo>
                  <a:lnTo>
                    <a:pt x="3652" y="270"/>
                  </a:lnTo>
                  <a:lnTo>
                    <a:pt x="3648" y="258"/>
                  </a:lnTo>
                  <a:lnTo>
                    <a:pt x="3645" y="242"/>
                  </a:lnTo>
                  <a:lnTo>
                    <a:pt x="3657" y="239"/>
                  </a:lnTo>
                  <a:lnTo>
                    <a:pt x="3668" y="235"/>
                  </a:lnTo>
                  <a:lnTo>
                    <a:pt x="3685" y="235"/>
                  </a:lnTo>
                  <a:lnTo>
                    <a:pt x="3704" y="237"/>
                  </a:lnTo>
                  <a:lnTo>
                    <a:pt x="3723" y="242"/>
                  </a:lnTo>
                  <a:lnTo>
                    <a:pt x="3741" y="247"/>
                  </a:lnTo>
                  <a:lnTo>
                    <a:pt x="3757" y="253"/>
                  </a:lnTo>
                  <a:lnTo>
                    <a:pt x="3764" y="258"/>
                  </a:lnTo>
                  <a:lnTo>
                    <a:pt x="3767" y="261"/>
                  </a:lnTo>
                  <a:lnTo>
                    <a:pt x="3769" y="267"/>
                  </a:lnTo>
                  <a:lnTo>
                    <a:pt x="3769" y="270"/>
                  </a:lnTo>
                  <a:lnTo>
                    <a:pt x="3771" y="272"/>
                  </a:lnTo>
                  <a:lnTo>
                    <a:pt x="3771" y="275"/>
                  </a:lnTo>
                  <a:lnTo>
                    <a:pt x="3774" y="277"/>
                  </a:lnTo>
                  <a:lnTo>
                    <a:pt x="3778" y="279"/>
                  </a:lnTo>
                  <a:lnTo>
                    <a:pt x="3783" y="281"/>
                  </a:lnTo>
                  <a:lnTo>
                    <a:pt x="3793" y="277"/>
                  </a:lnTo>
                  <a:lnTo>
                    <a:pt x="3805" y="277"/>
                  </a:lnTo>
                  <a:lnTo>
                    <a:pt x="3818" y="277"/>
                  </a:lnTo>
                  <a:lnTo>
                    <a:pt x="3823" y="288"/>
                  </a:lnTo>
                  <a:lnTo>
                    <a:pt x="3830" y="298"/>
                  </a:lnTo>
                  <a:lnTo>
                    <a:pt x="3840" y="307"/>
                  </a:lnTo>
                  <a:lnTo>
                    <a:pt x="3853" y="312"/>
                  </a:lnTo>
                  <a:lnTo>
                    <a:pt x="3865" y="307"/>
                  </a:lnTo>
                  <a:lnTo>
                    <a:pt x="3882" y="307"/>
                  </a:lnTo>
                  <a:lnTo>
                    <a:pt x="3898" y="309"/>
                  </a:lnTo>
                  <a:lnTo>
                    <a:pt x="3914" y="312"/>
                  </a:lnTo>
                  <a:lnTo>
                    <a:pt x="3926" y="315"/>
                  </a:lnTo>
                  <a:lnTo>
                    <a:pt x="3931" y="331"/>
                  </a:lnTo>
                  <a:lnTo>
                    <a:pt x="3933" y="345"/>
                  </a:lnTo>
                  <a:lnTo>
                    <a:pt x="3936" y="357"/>
                  </a:lnTo>
                  <a:lnTo>
                    <a:pt x="3940" y="359"/>
                  </a:lnTo>
                  <a:lnTo>
                    <a:pt x="3942" y="363"/>
                  </a:lnTo>
                  <a:lnTo>
                    <a:pt x="3945" y="364"/>
                  </a:lnTo>
                  <a:lnTo>
                    <a:pt x="3978" y="361"/>
                  </a:lnTo>
                  <a:lnTo>
                    <a:pt x="4011" y="361"/>
                  </a:lnTo>
                  <a:lnTo>
                    <a:pt x="4045" y="361"/>
                  </a:lnTo>
                  <a:lnTo>
                    <a:pt x="4048" y="368"/>
                  </a:lnTo>
                  <a:lnTo>
                    <a:pt x="4053" y="373"/>
                  </a:lnTo>
                  <a:lnTo>
                    <a:pt x="4059" y="380"/>
                  </a:lnTo>
                  <a:lnTo>
                    <a:pt x="4064" y="384"/>
                  </a:lnTo>
                  <a:lnTo>
                    <a:pt x="4071" y="389"/>
                  </a:lnTo>
                  <a:lnTo>
                    <a:pt x="4071" y="384"/>
                  </a:lnTo>
                  <a:lnTo>
                    <a:pt x="4073" y="382"/>
                  </a:lnTo>
                  <a:lnTo>
                    <a:pt x="4074" y="378"/>
                  </a:lnTo>
                  <a:lnTo>
                    <a:pt x="4074" y="375"/>
                  </a:lnTo>
                  <a:lnTo>
                    <a:pt x="4076" y="370"/>
                  </a:lnTo>
                  <a:lnTo>
                    <a:pt x="4073" y="364"/>
                  </a:lnTo>
                  <a:lnTo>
                    <a:pt x="4071" y="361"/>
                  </a:lnTo>
                  <a:lnTo>
                    <a:pt x="4069" y="359"/>
                  </a:lnTo>
                  <a:lnTo>
                    <a:pt x="4069" y="356"/>
                  </a:lnTo>
                  <a:lnTo>
                    <a:pt x="4071" y="352"/>
                  </a:lnTo>
                  <a:lnTo>
                    <a:pt x="4071" y="347"/>
                  </a:lnTo>
                  <a:lnTo>
                    <a:pt x="4071" y="342"/>
                  </a:lnTo>
                  <a:lnTo>
                    <a:pt x="4088" y="345"/>
                  </a:lnTo>
                  <a:lnTo>
                    <a:pt x="4100" y="352"/>
                  </a:lnTo>
                  <a:lnTo>
                    <a:pt x="4114" y="357"/>
                  </a:lnTo>
                  <a:lnTo>
                    <a:pt x="4120" y="357"/>
                  </a:lnTo>
                  <a:lnTo>
                    <a:pt x="4125" y="357"/>
                  </a:lnTo>
                  <a:lnTo>
                    <a:pt x="4130" y="356"/>
                  </a:lnTo>
                  <a:lnTo>
                    <a:pt x="4134" y="352"/>
                  </a:lnTo>
                  <a:lnTo>
                    <a:pt x="4137" y="350"/>
                  </a:lnTo>
                  <a:lnTo>
                    <a:pt x="4141" y="349"/>
                  </a:lnTo>
                  <a:lnTo>
                    <a:pt x="4198" y="373"/>
                  </a:lnTo>
                  <a:lnTo>
                    <a:pt x="4230" y="406"/>
                  </a:lnTo>
                  <a:lnTo>
                    <a:pt x="4235" y="410"/>
                  </a:lnTo>
                  <a:lnTo>
                    <a:pt x="4240" y="410"/>
                  </a:lnTo>
                  <a:lnTo>
                    <a:pt x="4245" y="411"/>
                  </a:lnTo>
                  <a:lnTo>
                    <a:pt x="4251" y="411"/>
                  </a:lnTo>
                  <a:lnTo>
                    <a:pt x="4256" y="415"/>
                  </a:lnTo>
                  <a:lnTo>
                    <a:pt x="4266" y="424"/>
                  </a:lnTo>
                  <a:lnTo>
                    <a:pt x="4273" y="434"/>
                  </a:lnTo>
                  <a:lnTo>
                    <a:pt x="4280" y="443"/>
                  </a:lnTo>
                  <a:lnTo>
                    <a:pt x="4289" y="450"/>
                  </a:lnTo>
                  <a:lnTo>
                    <a:pt x="4306" y="453"/>
                  </a:lnTo>
                  <a:lnTo>
                    <a:pt x="4308" y="452"/>
                  </a:lnTo>
                  <a:lnTo>
                    <a:pt x="4310" y="452"/>
                  </a:lnTo>
                  <a:lnTo>
                    <a:pt x="4312" y="450"/>
                  </a:lnTo>
                  <a:lnTo>
                    <a:pt x="4313" y="450"/>
                  </a:lnTo>
                  <a:lnTo>
                    <a:pt x="4317" y="450"/>
                  </a:lnTo>
                  <a:lnTo>
                    <a:pt x="4327" y="462"/>
                  </a:lnTo>
                  <a:lnTo>
                    <a:pt x="4338" y="474"/>
                  </a:lnTo>
                  <a:lnTo>
                    <a:pt x="4347" y="487"/>
                  </a:lnTo>
                  <a:lnTo>
                    <a:pt x="4352" y="504"/>
                  </a:lnTo>
                  <a:lnTo>
                    <a:pt x="4317" y="504"/>
                  </a:lnTo>
                  <a:lnTo>
                    <a:pt x="4315" y="507"/>
                  </a:lnTo>
                  <a:lnTo>
                    <a:pt x="4312" y="511"/>
                  </a:lnTo>
                  <a:lnTo>
                    <a:pt x="4310" y="513"/>
                  </a:lnTo>
                  <a:lnTo>
                    <a:pt x="4308" y="518"/>
                  </a:lnTo>
                  <a:lnTo>
                    <a:pt x="4306" y="523"/>
                  </a:lnTo>
                  <a:lnTo>
                    <a:pt x="4310" y="525"/>
                  </a:lnTo>
                  <a:lnTo>
                    <a:pt x="4312" y="527"/>
                  </a:lnTo>
                  <a:lnTo>
                    <a:pt x="4313" y="528"/>
                  </a:lnTo>
                  <a:lnTo>
                    <a:pt x="4315" y="532"/>
                  </a:lnTo>
                  <a:lnTo>
                    <a:pt x="4315" y="534"/>
                  </a:lnTo>
                  <a:lnTo>
                    <a:pt x="4313" y="537"/>
                  </a:lnTo>
                  <a:lnTo>
                    <a:pt x="4310" y="542"/>
                  </a:lnTo>
                  <a:lnTo>
                    <a:pt x="4308" y="544"/>
                  </a:lnTo>
                  <a:lnTo>
                    <a:pt x="4305" y="546"/>
                  </a:lnTo>
                  <a:lnTo>
                    <a:pt x="4301" y="546"/>
                  </a:lnTo>
                  <a:lnTo>
                    <a:pt x="4298" y="546"/>
                  </a:lnTo>
                  <a:lnTo>
                    <a:pt x="4291" y="546"/>
                  </a:lnTo>
                  <a:lnTo>
                    <a:pt x="4284" y="535"/>
                  </a:lnTo>
                  <a:lnTo>
                    <a:pt x="4273" y="530"/>
                  </a:lnTo>
                  <a:lnTo>
                    <a:pt x="4259" y="527"/>
                  </a:lnTo>
                  <a:lnTo>
                    <a:pt x="4259" y="514"/>
                  </a:lnTo>
                  <a:lnTo>
                    <a:pt x="4256" y="513"/>
                  </a:lnTo>
                  <a:lnTo>
                    <a:pt x="4252" y="511"/>
                  </a:lnTo>
                  <a:lnTo>
                    <a:pt x="4251" y="509"/>
                  </a:lnTo>
                  <a:lnTo>
                    <a:pt x="4247" y="507"/>
                  </a:lnTo>
                  <a:lnTo>
                    <a:pt x="4240" y="507"/>
                  </a:lnTo>
                  <a:lnTo>
                    <a:pt x="4238" y="507"/>
                  </a:lnTo>
                  <a:lnTo>
                    <a:pt x="4237" y="509"/>
                  </a:lnTo>
                  <a:lnTo>
                    <a:pt x="4235" y="509"/>
                  </a:lnTo>
                  <a:lnTo>
                    <a:pt x="4233" y="509"/>
                  </a:lnTo>
                  <a:lnTo>
                    <a:pt x="4230" y="511"/>
                  </a:lnTo>
                  <a:lnTo>
                    <a:pt x="4226" y="504"/>
                  </a:lnTo>
                  <a:lnTo>
                    <a:pt x="4221" y="497"/>
                  </a:lnTo>
                  <a:lnTo>
                    <a:pt x="4217" y="492"/>
                  </a:lnTo>
                  <a:lnTo>
                    <a:pt x="4217" y="504"/>
                  </a:lnTo>
                  <a:lnTo>
                    <a:pt x="4214" y="518"/>
                  </a:lnTo>
                  <a:lnTo>
                    <a:pt x="4210" y="530"/>
                  </a:lnTo>
                  <a:lnTo>
                    <a:pt x="4202" y="537"/>
                  </a:lnTo>
                  <a:lnTo>
                    <a:pt x="4198" y="539"/>
                  </a:lnTo>
                  <a:lnTo>
                    <a:pt x="4195" y="539"/>
                  </a:lnTo>
                  <a:lnTo>
                    <a:pt x="4193" y="539"/>
                  </a:lnTo>
                  <a:lnTo>
                    <a:pt x="4191" y="539"/>
                  </a:lnTo>
                  <a:lnTo>
                    <a:pt x="4189" y="537"/>
                  </a:lnTo>
                  <a:lnTo>
                    <a:pt x="4188" y="537"/>
                  </a:lnTo>
                  <a:lnTo>
                    <a:pt x="4186" y="537"/>
                  </a:lnTo>
                  <a:lnTo>
                    <a:pt x="4184" y="539"/>
                  </a:lnTo>
                  <a:lnTo>
                    <a:pt x="4182" y="541"/>
                  </a:lnTo>
                  <a:lnTo>
                    <a:pt x="4179" y="546"/>
                  </a:lnTo>
                  <a:lnTo>
                    <a:pt x="4189" y="558"/>
                  </a:lnTo>
                  <a:lnTo>
                    <a:pt x="4200" y="579"/>
                  </a:lnTo>
                  <a:lnTo>
                    <a:pt x="4205" y="603"/>
                  </a:lnTo>
                  <a:lnTo>
                    <a:pt x="4202" y="603"/>
                  </a:lnTo>
                  <a:lnTo>
                    <a:pt x="4200" y="605"/>
                  </a:lnTo>
                  <a:lnTo>
                    <a:pt x="4196" y="605"/>
                  </a:lnTo>
                  <a:lnTo>
                    <a:pt x="4191" y="607"/>
                  </a:lnTo>
                  <a:lnTo>
                    <a:pt x="4184" y="602"/>
                  </a:lnTo>
                  <a:lnTo>
                    <a:pt x="4179" y="598"/>
                  </a:lnTo>
                  <a:lnTo>
                    <a:pt x="4172" y="597"/>
                  </a:lnTo>
                  <a:lnTo>
                    <a:pt x="4163" y="595"/>
                  </a:lnTo>
                  <a:lnTo>
                    <a:pt x="4158" y="609"/>
                  </a:lnTo>
                  <a:lnTo>
                    <a:pt x="4148" y="616"/>
                  </a:lnTo>
                  <a:lnTo>
                    <a:pt x="4135" y="621"/>
                  </a:lnTo>
                  <a:lnTo>
                    <a:pt x="4121" y="626"/>
                  </a:lnTo>
                  <a:lnTo>
                    <a:pt x="4120" y="640"/>
                  </a:lnTo>
                  <a:lnTo>
                    <a:pt x="4116" y="651"/>
                  </a:lnTo>
                  <a:lnTo>
                    <a:pt x="4109" y="661"/>
                  </a:lnTo>
                  <a:lnTo>
                    <a:pt x="4095" y="663"/>
                  </a:lnTo>
                  <a:lnTo>
                    <a:pt x="4085" y="666"/>
                  </a:lnTo>
                  <a:lnTo>
                    <a:pt x="4078" y="670"/>
                  </a:lnTo>
                  <a:lnTo>
                    <a:pt x="4071" y="672"/>
                  </a:lnTo>
                  <a:lnTo>
                    <a:pt x="4066" y="668"/>
                  </a:lnTo>
                  <a:lnTo>
                    <a:pt x="4060" y="663"/>
                  </a:lnTo>
                  <a:lnTo>
                    <a:pt x="4057" y="658"/>
                  </a:lnTo>
                  <a:lnTo>
                    <a:pt x="4050" y="659"/>
                  </a:lnTo>
                  <a:lnTo>
                    <a:pt x="4041" y="661"/>
                  </a:lnTo>
                  <a:lnTo>
                    <a:pt x="4034" y="665"/>
                  </a:lnTo>
                  <a:lnTo>
                    <a:pt x="4029" y="668"/>
                  </a:lnTo>
                  <a:lnTo>
                    <a:pt x="4029" y="675"/>
                  </a:lnTo>
                  <a:lnTo>
                    <a:pt x="4024" y="677"/>
                  </a:lnTo>
                  <a:lnTo>
                    <a:pt x="4015" y="677"/>
                  </a:lnTo>
                  <a:lnTo>
                    <a:pt x="4003" y="677"/>
                  </a:lnTo>
                  <a:lnTo>
                    <a:pt x="3992" y="679"/>
                  </a:lnTo>
                  <a:lnTo>
                    <a:pt x="3987" y="680"/>
                  </a:lnTo>
                  <a:lnTo>
                    <a:pt x="3978" y="701"/>
                  </a:lnTo>
                  <a:lnTo>
                    <a:pt x="3977" y="724"/>
                  </a:lnTo>
                  <a:lnTo>
                    <a:pt x="3977" y="750"/>
                  </a:lnTo>
                  <a:lnTo>
                    <a:pt x="3980" y="773"/>
                  </a:lnTo>
                  <a:lnTo>
                    <a:pt x="3975" y="773"/>
                  </a:lnTo>
                  <a:lnTo>
                    <a:pt x="3973" y="773"/>
                  </a:lnTo>
                  <a:lnTo>
                    <a:pt x="3971" y="773"/>
                  </a:lnTo>
                  <a:lnTo>
                    <a:pt x="3970" y="775"/>
                  </a:lnTo>
                  <a:lnTo>
                    <a:pt x="3968" y="776"/>
                  </a:lnTo>
                  <a:lnTo>
                    <a:pt x="3966" y="782"/>
                  </a:lnTo>
                  <a:lnTo>
                    <a:pt x="3964" y="787"/>
                  </a:lnTo>
                  <a:lnTo>
                    <a:pt x="3964" y="794"/>
                  </a:lnTo>
                  <a:lnTo>
                    <a:pt x="3964" y="802"/>
                  </a:lnTo>
                  <a:lnTo>
                    <a:pt x="3952" y="802"/>
                  </a:lnTo>
                  <a:lnTo>
                    <a:pt x="3945" y="813"/>
                  </a:lnTo>
                  <a:lnTo>
                    <a:pt x="3940" y="820"/>
                  </a:lnTo>
                  <a:lnTo>
                    <a:pt x="3938" y="827"/>
                  </a:lnTo>
                  <a:lnTo>
                    <a:pt x="3936" y="841"/>
                  </a:lnTo>
                  <a:lnTo>
                    <a:pt x="3933" y="841"/>
                  </a:lnTo>
                  <a:lnTo>
                    <a:pt x="3929" y="841"/>
                  </a:lnTo>
                  <a:lnTo>
                    <a:pt x="3928" y="841"/>
                  </a:lnTo>
                  <a:lnTo>
                    <a:pt x="3928" y="841"/>
                  </a:lnTo>
                  <a:lnTo>
                    <a:pt x="3926" y="841"/>
                  </a:lnTo>
                  <a:lnTo>
                    <a:pt x="3922" y="841"/>
                  </a:lnTo>
                  <a:lnTo>
                    <a:pt x="3915" y="855"/>
                  </a:lnTo>
                  <a:lnTo>
                    <a:pt x="3910" y="872"/>
                  </a:lnTo>
                  <a:lnTo>
                    <a:pt x="3898" y="872"/>
                  </a:lnTo>
                  <a:lnTo>
                    <a:pt x="3894" y="891"/>
                  </a:lnTo>
                  <a:lnTo>
                    <a:pt x="3888" y="891"/>
                  </a:lnTo>
                  <a:lnTo>
                    <a:pt x="3888" y="886"/>
                  </a:lnTo>
                  <a:lnTo>
                    <a:pt x="3874" y="867"/>
                  </a:lnTo>
                  <a:lnTo>
                    <a:pt x="3865" y="844"/>
                  </a:lnTo>
                  <a:lnTo>
                    <a:pt x="3863" y="818"/>
                  </a:lnTo>
                  <a:lnTo>
                    <a:pt x="3865" y="787"/>
                  </a:lnTo>
                  <a:lnTo>
                    <a:pt x="3870" y="783"/>
                  </a:lnTo>
                  <a:lnTo>
                    <a:pt x="3874" y="780"/>
                  </a:lnTo>
                  <a:lnTo>
                    <a:pt x="3879" y="776"/>
                  </a:lnTo>
                  <a:lnTo>
                    <a:pt x="3881" y="771"/>
                  </a:lnTo>
                  <a:lnTo>
                    <a:pt x="3884" y="764"/>
                  </a:lnTo>
                  <a:lnTo>
                    <a:pt x="3879" y="755"/>
                  </a:lnTo>
                  <a:lnTo>
                    <a:pt x="3877" y="743"/>
                  </a:lnTo>
                  <a:lnTo>
                    <a:pt x="3884" y="729"/>
                  </a:lnTo>
                  <a:lnTo>
                    <a:pt x="3891" y="724"/>
                  </a:lnTo>
                  <a:lnTo>
                    <a:pt x="3900" y="720"/>
                  </a:lnTo>
                  <a:lnTo>
                    <a:pt x="3910" y="717"/>
                  </a:lnTo>
                  <a:lnTo>
                    <a:pt x="3917" y="710"/>
                  </a:lnTo>
                  <a:lnTo>
                    <a:pt x="3931" y="689"/>
                  </a:lnTo>
                  <a:lnTo>
                    <a:pt x="3945" y="668"/>
                  </a:lnTo>
                  <a:lnTo>
                    <a:pt x="3956" y="659"/>
                  </a:lnTo>
                  <a:lnTo>
                    <a:pt x="3968" y="651"/>
                  </a:lnTo>
                  <a:lnTo>
                    <a:pt x="3980" y="642"/>
                  </a:lnTo>
                  <a:lnTo>
                    <a:pt x="3985" y="630"/>
                  </a:lnTo>
                  <a:lnTo>
                    <a:pt x="3989" y="616"/>
                  </a:lnTo>
                  <a:lnTo>
                    <a:pt x="3994" y="603"/>
                  </a:lnTo>
                  <a:lnTo>
                    <a:pt x="3994" y="602"/>
                  </a:lnTo>
                  <a:lnTo>
                    <a:pt x="3992" y="602"/>
                  </a:lnTo>
                  <a:lnTo>
                    <a:pt x="3992" y="602"/>
                  </a:lnTo>
                  <a:lnTo>
                    <a:pt x="3992" y="602"/>
                  </a:lnTo>
                  <a:lnTo>
                    <a:pt x="3992" y="600"/>
                  </a:lnTo>
                  <a:lnTo>
                    <a:pt x="3990" y="598"/>
                  </a:lnTo>
                  <a:lnTo>
                    <a:pt x="3987" y="600"/>
                  </a:lnTo>
                  <a:lnTo>
                    <a:pt x="3987" y="600"/>
                  </a:lnTo>
                  <a:lnTo>
                    <a:pt x="3985" y="602"/>
                  </a:lnTo>
                  <a:lnTo>
                    <a:pt x="3985" y="602"/>
                  </a:lnTo>
                  <a:lnTo>
                    <a:pt x="3984" y="603"/>
                  </a:lnTo>
                  <a:lnTo>
                    <a:pt x="3975" y="616"/>
                  </a:lnTo>
                  <a:lnTo>
                    <a:pt x="3966" y="630"/>
                  </a:lnTo>
                  <a:lnTo>
                    <a:pt x="3957" y="642"/>
                  </a:lnTo>
                  <a:lnTo>
                    <a:pt x="3945" y="651"/>
                  </a:lnTo>
                  <a:lnTo>
                    <a:pt x="3929" y="658"/>
                  </a:lnTo>
                  <a:lnTo>
                    <a:pt x="3928" y="652"/>
                  </a:lnTo>
                  <a:lnTo>
                    <a:pt x="3928" y="651"/>
                  </a:lnTo>
                  <a:lnTo>
                    <a:pt x="3926" y="647"/>
                  </a:lnTo>
                  <a:lnTo>
                    <a:pt x="3926" y="642"/>
                  </a:lnTo>
                  <a:lnTo>
                    <a:pt x="3928" y="640"/>
                  </a:lnTo>
                  <a:lnTo>
                    <a:pt x="3928" y="638"/>
                  </a:lnTo>
                  <a:lnTo>
                    <a:pt x="3928" y="637"/>
                  </a:lnTo>
                  <a:lnTo>
                    <a:pt x="3929" y="633"/>
                  </a:lnTo>
                  <a:lnTo>
                    <a:pt x="3929" y="630"/>
                  </a:lnTo>
                  <a:lnTo>
                    <a:pt x="3924" y="626"/>
                  </a:lnTo>
                  <a:lnTo>
                    <a:pt x="3919" y="624"/>
                  </a:lnTo>
                  <a:lnTo>
                    <a:pt x="3915" y="623"/>
                  </a:lnTo>
                  <a:lnTo>
                    <a:pt x="3910" y="621"/>
                  </a:lnTo>
                  <a:lnTo>
                    <a:pt x="3907" y="623"/>
                  </a:lnTo>
                  <a:lnTo>
                    <a:pt x="3898" y="628"/>
                  </a:lnTo>
                  <a:lnTo>
                    <a:pt x="3886" y="638"/>
                  </a:lnTo>
                  <a:lnTo>
                    <a:pt x="3875" y="651"/>
                  </a:lnTo>
                  <a:lnTo>
                    <a:pt x="3865" y="663"/>
                  </a:lnTo>
                  <a:lnTo>
                    <a:pt x="3860" y="672"/>
                  </a:lnTo>
                  <a:lnTo>
                    <a:pt x="3860" y="675"/>
                  </a:lnTo>
                  <a:lnTo>
                    <a:pt x="3860" y="679"/>
                  </a:lnTo>
                  <a:lnTo>
                    <a:pt x="3861" y="682"/>
                  </a:lnTo>
                  <a:lnTo>
                    <a:pt x="3863" y="687"/>
                  </a:lnTo>
                  <a:lnTo>
                    <a:pt x="3865" y="691"/>
                  </a:lnTo>
                  <a:lnTo>
                    <a:pt x="3865" y="694"/>
                  </a:lnTo>
                  <a:lnTo>
                    <a:pt x="3854" y="699"/>
                  </a:lnTo>
                  <a:lnTo>
                    <a:pt x="3842" y="701"/>
                  </a:lnTo>
                  <a:lnTo>
                    <a:pt x="3826" y="703"/>
                  </a:lnTo>
                  <a:lnTo>
                    <a:pt x="3811" y="703"/>
                  </a:lnTo>
                  <a:lnTo>
                    <a:pt x="3811" y="684"/>
                  </a:lnTo>
                  <a:lnTo>
                    <a:pt x="3795" y="687"/>
                  </a:lnTo>
                  <a:lnTo>
                    <a:pt x="3781" y="693"/>
                  </a:lnTo>
                  <a:lnTo>
                    <a:pt x="3769" y="691"/>
                  </a:lnTo>
                  <a:lnTo>
                    <a:pt x="3760" y="680"/>
                  </a:lnTo>
                  <a:lnTo>
                    <a:pt x="3725" y="675"/>
                  </a:lnTo>
                  <a:lnTo>
                    <a:pt x="3713" y="687"/>
                  </a:lnTo>
                  <a:lnTo>
                    <a:pt x="3699" y="696"/>
                  </a:lnTo>
                  <a:lnTo>
                    <a:pt x="3687" y="706"/>
                  </a:lnTo>
                  <a:lnTo>
                    <a:pt x="3680" y="719"/>
                  </a:lnTo>
                  <a:lnTo>
                    <a:pt x="3673" y="731"/>
                  </a:lnTo>
                  <a:lnTo>
                    <a:pt x="3666" y="743"/>
                  </a:lnTo>
                  <a:lnTo>
                    <a:pt x="3657" y="752"/>
                  </a:lnTo>
                  <a:lnTo>
                    <a:pt x="3629" y="761"/>
                  </a:lnTo>
                  <a:lnTo>
                    <a:pt x="3622" y="768"/>
                  </a:lnTo>
                  <a:lnTo>
                    <a:pt x="3617" y="776"/>
                  </a:lnTo>
                  <a:lnTo>
                    <a:pt x="3612" y="783"/>
                  </a:lnTo>
                  <a:lnTo>
                    <a:pt x="3600" y="792"/>
                  </a:lnTo>
                  <a:lnTo>
                    <a:pt x="3600" y="802"/>
                  </a:lnTo>
                  <a:lnTo>
                    <a:pt x="3615" y="802"/>
                  </a:lnTo>
                  <a:lnTo>
                    <a:pt x="3617" y="808"/>
                  </a:lnTo>
                  <a:lnTo>
                    <a:pt x="3619" y="811"/>
                  </a:lnTo>
                  <a:lnTo>
                    <a:pt x="3620" y="815"/>
                  </a:lnTo>
                  <a:lnTo>
                    <a:pt x="3624" y="818"/>
                  </a:lnTo>
                  <a:lnTo>
                    <a:pt x="3627" y="820"/>
                  </a:lnTo>
                  <a:lnTo>
                    <a:pt x="3634" y="822"/>
                  </a:lnTo>
                  <a:lnTo>
                    <a:pt x="3638" y="818"/>
                  </a:lnTo>
                  <a:lnTo>
                    <a:pt x="3641" y="816"/>
                  </a:lnTo>
                  <a:lnTo>
                    <a:pt x="3647" y="815"/>
                  </a:lnTo>
                  <a:lnTo>
                    <a:pt x="3652" y="815"/>
                  </a:lnTo>
                  <a:lnTo>
                    <a:pt x="3661" y="815"/>
                  </a:lnTo>
                  <a:lnTo>
                    <a:pt x="3668" y="823"/>
                  </a:lnTo>
                  <a:lnTo>
                    <a:pt x="3673" y="830"/>
                  </a:lnTo>
                  <a:lnTo>
                    <a:pt x="3676" y="839"/>
                  </a:lnTo>
                  <a:lnTo>
                    <a:pt x="3680" y="853"/>
                  </a:lnTo>
                  <a:lnTo>
                    <a:pt x="3682" y="862"/>
                  </a:lnTo>
                  <a:lnTo>
                    <a:pt x="3680" y="867"/>
                  </a:lnTo>
                  <a:lnTo>
                    <a:pt x="3675" y="872"/>
                  </a:lnTo>
                  <a:lnTo>
                    <a:pt x="3673" y="881"/>
                  </a:lnTo>
                  <a:lnTo>
                    <a:pt x="3673" y="891"/>
                  </a:lnTo>
                  <a:lnTo>
                    <a:pt x="3676" y="900"/>
                  </a:lnTo>
                  <a:lnTo>
                    <a:pt x="3680" y="909"/>
                  </a:lnTo>
                  <a:lnTo>
                    <a:pt x="3683" y="921"/>
                  </a:lnTo>
                  <a:lnTo>
                    <a:pt x="3673" y="932"/>
                  </a:lnTo>
                  <a:lnTo>
                    <a:pt x="3666" y="944"/>
                  </a:lnTo>
                  <a:lnTo>
                    <a:pt x="3661" y="956"/>
                  </a:lnTo>
                  <a:lnTo>
                    <a:pt x="3654" y="972"/>
                  </a:lnTo>
                  <a:lnTo>
                    <a:pt x="3650" y="975"/>
                  </a:lnTo>
                  <a:lnTo>
                    <a:pt x="3641" y="986"/>
                  </a:lnTo>
                  <a:lnTo>
                    <a:pt x="3631" y="998"/>
                  </a:lnTo>
                  <a:lnTo>
                    <a:pt x="3620" y="1012"/>
                  </a:lnTo>
                  <a:lnTo>
                    <a:pt x="3608" y="1024"/>
                  </a:lnTo>
                  <a:lnTo>
                    <a:pt x="3598" y="1036"/>
                  </a:lnTo>
                  <a:lnTo>
                    <a:pt x="3591" y="1045"/>
                  </a:lnTo>
                  <a:lnTo>
                    <a:pt x="3587" y="1049"/>
                  </a:lnTo>
                  <a:lnTo>
                    <a:pt x="3575" y="1052"/>
                  </a:lnTo>
                  <a:lnTo>
                    <a:pt x="3563" y="1050"/>
                  </a:lnTo>
                  <a:lnTo>
                    <a:pt x="3552" y="1050"/>
                  </a:lnTo>
                  <a:lnTo>
                    <a:pt x="3542" y="1052"/>
                  </a:lnTo>
                  <a:lnTo>
                    <a:pt x="3533" y="1061"/>
                  </a:lnTo>
                  <a:lnTo>
                    <a:pt x="3526" y="1071"/>
                  </a:lnTo>
                  <a:lnTo>
                    <a:pt x="3521" y="1082"/>
                  </a:lnTo>
                  <a:lnTo>
                    <a:pt x="3514" y="1092"/>
                  </a:lnTo>
                  <a:lnTo>
                    <a:pt x="3504" y="1099"/>
                  </a:lnTo>
                  <a:lnTo>
                    <a:pt x="3502" y="1099"/>
                  </a:lnTo>
                  <a:lnTo>
                    <a:pt x="3500" y="1101"/>
                  </a:lnTo>
                  <a:lnTo>
                    <a:pt x="3498" y="1101"/>
                  </a:lnTo>
                  <a:lnTo>
                    <a:pt x="3495" y="1101"/>
                  </a:lnTo>
                  <a:lnTo>
                    <a:pt x="3491" y="1103"/>
                  </a:lnTo>
                  <a:lnTo>
                    <a:pt x="3495" y="1113"/>
                  </a:lnTo>
                  <a:lnTo>
                    <a:pt x="3502" y="1124"/>
                  </a:lnTo>
                  <a:lnTo>
                    <a:pt x="3507" y="1136"/>
                  </a:lnTo>
                  <a:lnTo>
                    <a:pt x="3514" y="1148"/>
                  </a:lnTo>
                  <a:lnTo>
                    <a:pt x="3517" y="1159"/>
                  </a:lnTo>
                  <a:lnTo>
                    <a:pt x="3519" y="1171"/>
                  </a:lnTo>
                  <a:lnTo>
                    <a:pt x="3516" y="1179"/>
                  </a:lnTo>
                  <a:lnTo>
                    <a:pt x="3509" y="1186"/>
                  </a:lnTo>
                  <a:lnTo>
                    <a:pt x="3495" y="1192"/>
                  </a:lnTo>
                  <a:lnTo>
                    <a:pt x="3472" y="1195"/>
                  </a:lnTo>
                  <a:lnTo>
                    <a:pt x="3472" y="1186"/>
                  </a:lnTo>
                  <a:lnTo>
                    <a:pt x="3470" y="1178"/>
                  </a:lnTo>
                  <a:lnTo>
                    <a:pt x="3470" y="1166"/>
                  </a:lnTo>
                  <a:lnTo>
                    <a:pt x="3472" y="1152"/>
                  </a:lnTo>
                  <a:lnTo>
                    <a:pt x="3472" y="1141"/>
                  </a:lnTo>
                  <a:lnTo>
                    <a:pt x="3467" y="1141"/>
                  </a:lnTo>
                  <a:lnTo>
                    <a:pt x="3463" y="1141"/>
                  </a:lnTo>
                  <a:lnTo>
                    <a:pt x="3460" y="1141"/>
                  </a:lnTo>
                  <a:lnTo>
                    <a:pt x="3458" y="1141"/>
                  </a:lnTo>
                  <a:lnTo>
                    <a:pt x="3456" y="1139"/>
                  </a:lnTo>
                  <a:lnTo>
                    <a:pt x="3453" y="1138"/>
                  </a:lnTo>
                  <a:lnTo>
                    <a:pt x="3449" y="1132"/>
                  </a:lnTo>
                  <a:lnTo>
                    <a:pt x="3453" y="1127"/>
                  </a:lnTo>
                  <a:lnTo>
                    <a:pt x="3456" y="1122"/>
                  </a:lnTo>
                  <a:lnTo>
                    <a:pt x="3458" y="1117"/>
                  </a:lnTo>
                  <a:lnTo>
                    <a:pt x="3462" y="1110"/>
                  </a:lnTo>
                  <a:lnTo>
                    <a:pt x="3453" y="1110"/>
                  </a:lnTo>
                  <a:lnTo>
                    <a:pt x="3442" y="1108"/>
                  </a:lnTo>
                  <a:lnTo>
                    <a:pt x="3430" y="1111"/>
                  </a:lnTo>
                  <a:lnTo>
                    <a:pt x="3416" y="1117"/>
                  </a:lnTo>
                  <a:lnTo>
                    <a:pt x="3404" y="1122"/>
                  </a:lnTo>
                  <a:lnTo>
                    <a:pt x="3404" y="1118"/>
                  </a:lnTo>
                  <a:lnTo>
                    <a:pt x="3406" y="1113"/>
                  </a:lnTo>
                  <a:lnTo>
                    <a:pt x="3408" y="1110"/>
                  </a:lnTo>
                  <a:lnTo>
                    <a:pt x="3409" y="1104"/>
                  </a:lnTo>
                  <a:lnTo>
                    <a:pt x="3411" y="1101"/>
                  </a:lnTo>
                  <a:lnTo>
                    <a:pt x="3414" y="1094"/>
                  </a:lnTo>
                  <a:lnTo>
                    <a:pt x="3411" y="1094"/>
                  </a:lnTo>
                  <a:lnTo>
                    <a:pt x="3408" y="1092"/>
                  </a:lnTo>
                  <a:lnTo>
                    <a:pt x="3404" y="1092"/>
                  </a:lnTo>
                  <a:lnTo>
                    <a:pt x="3399" y="1090"/>
                  </a:lnTo>
                  <a:lnTo>
                    <a:pt x="3388" y="1101"/>
                  </a:lnTo>
                  <a:lnTo>
                    <a:pt x="3376" y="1110"/>
                  </a:lnTo>
                  <a:lnTo>
                    <a:pt x="3364" y="1120"/>
                  </a:lnTo>
                  <a:lnTo>
                    <a:pt x="3357" y="1132"/>
                  </a:lnTo>
                  <a:lnTo>
                    <a:pt x="3364" y="1136"/>
                  </a:lnTo>
                  <a:lnTo>
                    <a:pt x="3369" y="1139"/>
                  </a:lnTo>
                  <a:lnTo>
                    <a:pt x="3373" y="1143"/>
                  </a:lnTo>
                  <a:lnTo>
                    <a:pt x="3376" y="1146"/>
                  </a:lnTo>
                  <a:lnTo>
                    <a:pt x="3380" y="1152"/>
                  </a:lnTo>
                  <a:lnTo>
                    <a:pt x="3390" y="1146"/>
                  </a:lnTo>
                  <a:lnTo>
                    <a:pt x="3399" y="1143"/>
                  </a:lnTo>
                  <a:lnTo>
                    <a:pt x="3408" y="1143"/>
                  </a:lnTo>
                  <a:lnTo>
                    <a:pt x="3418" y="1148"/>
                  </a:lnTo>
                  <a:lnTo>
                    <a:pt x="3423" y="1148"/>
                  </a:lnTo>
                  <a:lnTo>
                    <a:pt x="3423" y="1160"/>
                  </a:lnTo>
                  <a:lnTo>
                    <a:pt x="3404" y="1160"/>
                  </a:lnTo>
                  <a:lnTo>
                    <a:pt x="3397" y="1169"/>
                  </a:lnTo>
                  <a:lnTo>
                    <a:pt x="3390" y="1176"/>
                  </a:lnTo>
                  <a:lnTo>
                    <a:pt x="3385" y="1183"/>
                  </a:lnTo>
                  <a:lnTo>
                    <a:pt x="3380" y="1195"/>
                  </a:lnTo>
                  <a:lnTo>
                    <a:pt x="3394" y="1204"/>
                  </a:lnTo>
                  <a:lnTo>
                    <a:pt x="3402" y="1218"/>
                  </a:lnTo>
                  <a:lnTo>
                    <a:pt x="3409" y="1237"/>
                  </a:lnTo>
                  <a:lnTo>
                    <a:pt x="3413" y="1256"/>
                  </a:lnTo>
                  <a:lnTo>
                    <a:pt x="3414" y="1277"/>
                  </a:lnTo>
                  <a:lnTo>
                    <a:pt x="3414" y="1295"/>
                  </a:lnTo>
                  <a:lnTo>
                    <a:pt x="3402" y="1303"/>
                  </a:lnTo>
                  <a:lnTo>
                    <a:pt x="3395" y="1317"/>
                  </a:lnTo>
                  <a:lnTo>
                    <a:pt x="3388" y="1330"/>
                  </a:lnTo>
                  <a:lnTo>
                    <a:pt x="3380" y="1344"/>
                  </a:lnTo>
                  <a:lnTo>
                    <a:pt x="3362" y="1363"/>
                  </a:lnTo>
                  <a:lnTo>
                    <a:pt x="3339" y="1377"/>
                  </a:lnTo>
                  <a:lnTo>
                    <a:pt x="3315" y="1387"/>
                  </a:lnTo>
                  <a:lnTo>
                    <a:pt x="3287" y="1396"/>
                  </a:lnTo>
                  <a:lnTo>
                    <a:pt x="3261" y="1401"/>
                  </a:lnTo>
                  <a:lnTo>
                    <a:pt x="3261" y="1408"/>
                  </a:lnTo>
                  <a:lnTo>
                    <a:pt x="3261" y="1412"/>
                  </a:lnTo>
                  <a:lnTo>
                    <a:pt x="3261" y="1415"/>
                  </a:lnTo>
                  <a:lnTo>
                    <a:pt x="3261" y="1417"/>
                  </a:lnTo>
                  <a:lnTo>
                    <a:pt x="3263" y="1419"/>
                  </a:lnTo>
                  <a:lnTo>
                    <a:pt x="3263" y="1424"/>
                  </a:lnTo>
                  <a:lnTo>
                    <a:pt x="3264" y="1429"/>
                  </a:lnTo>
                  <a:lnTo>
                    <a:pt x="3261" y="1433"/>
                  </a:lnTo>
                  <a:lnTo>
                    <a:pt x="3257" y="1436"/>
                  </a:lnTo>
                  <a:lnTo>
                    <a:pt x="3256" y="1438"/>
                  </a:lnTo>
                  <a:lnTo>
                    <a:pt x="3252" y="1441"/>
                  </a:lnTo>
                  <a:lnTo>
                    <a:pt x="3245" y="1445"/>
                  </a:lnTo>
                  <a:lnTo>
                    <a:pt x="3243" y="1445"/>
                  </a:lnTo>
                  <a:lnTo>
                    <a:pt x="3242" y="1447"/>
                  </a:lnTo>
                  <a:lnTo>
                    <a:pt x="3240" y="1447"/>
                  </a:lnTo>
                  <a:lnTo>
                    <a:pt x="3238" y="1447"/>
                  </a:lnTo>
                  <a:lnTo>
                    <a:pt x="3235" y="1448"/>
                  </a:lnTo>
                  <a:lnTo>
                    <a:pt x="3233" y="1443"/>
                  </a:lnTo>
                  <a:lnTo>
                    <a:pt x="3231" y="1438"/>
                  </a:lnTo>
                  <a:lnTo>
                    <a:pt x="3231" y="1433"/>
                  </a:lnTo>
                  <a:lnTo>
                    <a:pt x="3231" y="1424"/>
                  </a:lnTo>
                  <a:lnTo>
                    <a:pt x="3235" y="1422"/>
                  </a:lnTo>
                  <a:lnTo>
                    <a:pt x="3238" y="1422"/>
                  </a:lnTo>
                  <a:lnTo>
                    <a:pt x="3242" y="1420"/>
                  </a:lnTo>
                  <a:lnTo>
                    <a:pt x="3243" y="1417"/>
                  </a:lnTo>
                  <a:lnTo>
                    <a:pt x="3245" y="1413"/>
                  </a:lnTo>
                  <a:lnTo>
                    <a:pt x="3243" y="1410"/>
                  </a:lnTo>
                  <a:lnTo>
                    <a:pt x="3240" y="1405"/>
                  </a:lnTo>
                  <a:lnTo>
                    <a:pt x="3238" y="1401"/>
                  </a:lnTo>
                  <a:lnTo>
                    <a:pt x="3235" y="1399"/>
                  </a:lnTo>
                  <a:lnTo>
                    <a:pt x="3233" y="1399"/>
                  </a:lnTo>
                  <a:lnTo>
                    <a:pt x="3228" y="1398"/>
                  </a:lnTo>
                  <a:lnTo>
                    <a:pt x="3222" y="1398"/>
                  </a:lnTo>
                  <a:lnTo>
                    <a:pt x="3216" y="1406"/>
                  </a:lnTo>
                  <a:lnTo>
                    <a:pt x="3209" y="1412"/>
                  </a:lnTo>
                  <a:lnTo>
                    <a:pt x="3203" y="1417"/>
                  </a:lnTo>
                  <a:lnTo>
                    <a:pt x="3198" y="1426"/>
                  </a:lnTo>
                  <a:lnTo>
                    <a:pt x="3196" y="1440"/>
                  </a:lnTo>
                  <a:lnTo>
                    <a:pt x="3212" y="1455"/>
                  </a:lnTo>
                  <a:lnTo>
                    <a:pt x="3224" y="1471"/>
                  </a:lnTo>
                  <a:lnTo>
                    <a:pt x="3235" y="1488"/>
                  </a:lnTo>
                  <a:lnTo>
                    <a:pt x="3240" y="1511"/>
                  </a:lnTo>
                  <a:lnTo>
                    <a:pt x="3242" y="1539"/>
                  </a:lnTo>
                  <a:lnTo>
                    <a:pt x="3184" y="1586"/>
                  </a:lnTo>
                  <a:lnTo>
                    <a:pt x="3177" y="1586"/>
                  </a:lnTo>
                  <a:lnTo>
                    <a:pt x="3172" y="1567"/>
                  </a:lnTo>
                  <a:lnTo>
                    <a:pt x="3161" y="1553"/>
                  </a:lnTo>
                  <a:lnTo>
                    <a:pt x="3147" y="1541"/>
                  </a:lnTo>
                  <a:lnTo>
                    <a:pt x="3132" y="1529"/>
                  </a:lnTo>
                  <a:lnTo>
                    <a:pt x="3116" y="1516"/>
                  </a:lnTo>
                  <a:lnTo>
                    <a:pt x="3109" y="1544"/>
                  </a:lnTo>
                  <a:lnTo>
                    <a:pt x="3100" y="1567"/>
                  </a:lnTo>
                  <a:lnTo>
                    <a:pt x="3109" y="1572"/>
                  </a:lnTo>
                  <a:lnTo>
                    <a:pt x="3113" y="1579"/>
                  </a:lnTo>
                  <a:lnTo>
                    <a:pt x="3114" y="1588"/>
                  </a:lnTo>
                  <a:lnTo>
                    <a:pt x="3120" y="1598"/>
                  </a:lnTo>
                  <a:lnTo>
                    <a:pt x="3121" y="1600"/>
                  </a:lnTo>
                  <a:lnTo>
                    <a:pt x="3125" y="1600"/>
                  </a:lnTo>
                  <a:lnTo>
                    <a:pt x="3128" y="1600"/>
                  </a:lnTo>
                  <a:lnTo>
                    <a:pt x="3132" y="1600"/>
                  </a:lnTo>
                  <a:lnTo>
                    <a:pt x="3135" y="1602"/>
                  </a:lnTo>
                  <a:lnTo>
                    <a:pt x="3149" y="1616"/>
                  </a:lnTo>
                  <a:lnTo>
                    <a:pt x="3160" y="1637"/>
                  </a:lnTo>
                  <a:lnTo>
                    <a:pt x="3167" y="1661"/>
                  </a:lnTo>
                  <a:lnTo>
                    <a:pt x="3168" y="1686"/>
                  </a:lnTo>
                  <a:lnTo>
                    <a:pt x="3158" y="1686"/>
                  </a:lnTo>
                  <a:lnTo>
                    <a:pt x="3147" y="1677"/>
                  </a:lnTo>
                  <a:lnTo>
                    <a:pt x="3137" y="1672"/>
                  </a:lnTo>
                  <a:lnTo>
                    <a:pt x="3135" y="1670"/>
                  </a:lnTo>
                  <a:lnTo>
                    <a:pt x="3126" y="1663"/>
                  </a:lnTo>
                  <a:lnTo>
                    <a:pt x="3120" y="1649"/>
                  </a:lnTo>
                  <a:lnTo>
                    <a:pt x="3116" y="1633"/>
                  </a:lnTo>
                  <a:lnTo>
                    <a:pt x="3111" y="1619"/>
                  </a:lnTo>
                  <a:lnTo>
                    <a:pt x="3106" y="1605"/>
                  </a:lnTo>
                  <a:lnTo>
                    <a:pt x="3097" y="1593"/>
                  </a:lnTo>
                  <a:lnTo>
                    <a:pt x="3097" y="1590"/>
                  </a:lnTo>
                  <a:lnTo>
                    <a:pt x="3088" y="1593"/>
                  </a:lnTo>
                  <a:lnTo>
                    <a:pt x="3088" y="1590"/>
                  </a:lnTo>
                  <a:lnTo>
                    <a:pt x="3085" y="1576"/>
                  </a:lnTo>
                  <a:lnTo>
                    <a:pt x="3085" y="1558"/>
                  </a:lnTo>
                  <a:lnTo>
                    <a:pt x="3085" y="1539"/>
                  </a:lnTo>
                  <a:lnTo>
                    <a:pt x="3085" y="1518"/>
                  </a:lnTo>
                  <a:lnTo>
                    <a:pt x="3083" y="1499"/>
                  </a:lnTo>
                  <a:lnTo>
                    <a:pt x="3076" y="1483"/>
                  </a:lnTo>
                  <a:lnTo>
                    <a:pt x="3065" y="1471"/>
                  </a:lnTo>
                  <a:lnTo>
                    <a:pt x="3062" y="1474"/>
                  </a:lnTo>
                  <a:lnTo>
                    <a:pt x="3057" y="1478"/>
                  </a:lnTo>
                  <a:lnTo>
                    <a:pt x="3053" y="1480"/>
                  </a:lnTo>
                  <a:lnTo>
                    <a:pt x="3046" y="1481"/>
                  </a:lnTo>
                  <a:lnTo>
                    <a:pt x="3039" y="1481"/>
                  </a:lnTo>
                  <a:lnTo>
                    <a:pt x="3037" y="1481"/>
                  </a:lnTo>
                  <a:lnTo>
                    <a:pt x="3037" y="1480"/>
                  </a:lnTo>
                  <a:lnTo>
                    <a:pt x="3037" y="1480"/>
                  </a:lnTo>
                  <a:lnTo>
                    <a:pt x="3037" y="1480"/>
                  </a:lnTo>
                  <a:lnTo>
                    <a:pt x="3036" y="1480"/>
                  </a:lnTo>
                  <a:lnTo>
                    <a:pt x="3034" y="1478"/>
                  </a:lnTo>
                  <a:lnTo>
                    <a:pt x="3034" y="1457"/>
                  </a:lnTo>
                  <a:lnTo>
                    <a:pt x="3029" y="1440"/>
                  </a:lnTo>
                  <a:lnTo>
                    <a:pt x="3022" y="1426"/>
                  </a:lnTo>
                  <a:lnTo>
                    <a:pt x="3011" y="1413"/>
                  </a:lnTo>
                  <a:lnTo>
                    <a:pt x="3003" y="1399"/>
                  </a:lnTo>
                  <a:lnTo>
                    <a:pt x="2992" y="1382"/>
                  </a:lnTo>
                  <a:lnTo>
                    <a:pt x="2989" y="1385"/>
                  </a:lnTo>
                  <a:lnTo>
                    <a:pt x="2987" y="1387"/>
                  </a:lnTo>
                  <a:lnTo>
                    <a:pt x="2985" y="1391"/>
                  </a:lnTo>
                  <a:lnTo>
                    <a:pt x="2983" y="1392"/>
                  </a:lnTo>
                  <a:lnTo>
                    <a:pt x="2982" y="1394"/>
                  </a:lnTo>
                  <a:lnTo>
                    <a:pt x="2966" y="1396"/>
                  </a:lnTo>
                  <a:lnTo>
                    <a:pt x="2952" y="1394"/>
                  </a:lnTo>
                  <a:lnTo>
                    <a:pt x="2938" y="1394"/>
                  </a:lnTo>
                  <a:lnTo>
                    <a:pt x="2934" y="1408"/>
                  </a:lnTo>
                  <a:lnTo>
                    <a:pt x="2929" y="1415"/>
                  </a:lnTo>
                  <a:lnTo>
                    <a:pt x="2926" y="1417"/>
                  </a:lnTo>
                  <a:lnTo>
                    <a:pt x="2919" y="1417"/>
                  </a:lnTo>
                  <a:lnTo>
                    <a:pt x="2912" y="1419"/>
                  </a:lnTo>
                  <a:lnTo>
                    <a:pt x="2905" y="1424"/>
                  </a:lnTo>
                  <a:lnTo>
                    <a:pt x="2893" y="1455"/>
                  </a:lnTo>
                  <a:lnTo>
                    <a:pt x="2877" y="1455"/>
                  </a:lnTo>
                  <a:lnTo>
                    <a:pt x="2868" y="1462"/>
                  </a:lnTo>
                  <a:lnTo>
                    <a:pt x="2859" y="1471"/>
                  </a:lnTo>
                  <a:lnTo>
                    <a:pt x="2847" y="1478"/>
                  </a:lnTo>
                  <a:lnTo>
                    <a:pt x="2844" y="1513"/>
                  </a:lnTo>
                  <a:lnTo>
                    <a:pt x="2835" y="1543"/>
                  </a:lnTo>
                  <a:lnTo>
                    <a:pt x="2823" y="1567"/>
                  </a:lnTo>
                  <a:lnTo>
                    <a:pt x="2804" y="1590"/>
                  </a:lnTo>
                  <a:lnTo>
                    <a:pt x="2802" y="1590"/>
                  </a:lnTo>
                  <a:lnTo>
                    <a:pt x="2800" y="1588"/>
                  </a:lnTo>
                  <a:lnTo>
                    <a:pt x="2798" y="1588"/>
                  </a:lnTo>
                  <a:lnTo>
                    <a:pt x="2798" y="1588"/>
                  </a:lnTo>
                  <a:lnTo>
                    <a:pt x="2797" y="1586"/>
                  </a:lnTo>
                  <a:lnTo>
                    <a:pt x="2786" y="1574"/>
                  </a:lnTo>
                  <a:lnTo>
                    <a:pt x="2776" y="1555"/>
                  </a:lnTo>
                  <a:lnTo>
                    <a:pt x="2770" y="1539"/>
                  </a:lnTo>
                  <a:lnTo>
                    <a:pt x="2769" y="1536"/>
                  </a:lnTo>
                  <a:lnTo>
                    <a:pt x="2770" y="1532"/>
                  </a:lnTo>
                  <a:lnTo>
                    <a:pt x="2772" y="1529"/>
                  </a:lnTo>
                  <a:lnTo>
                    <a:pt x="2774" y="1527"/>
                  </a:lnTo>
                  <a:lnTo>
                    <a:pt x="2774" y="1525"/>
                  </a:lnTo>
                  <a:lnTo>
                    <a:pt x="2756" y="1499"/>
                  </a:lnTo>
                  <a:lnTo>
                    <a:pt x="2744" y="1471"/>
                  </a:lnTo>
                  <a:lnTo>
                    <a:pt x="2736" y="1441"/>
                  </a:lnTo>
                  <a:lnTo>
                    <a:pt x="2732" y="1405"/>
                  </a:lnTo>
                  <a:lnTo>
                    <a:pt x="2720" y="1406"/>
                  </a:lnTo>
                  <a:lnTo>
                    <a:pt x="2711" y="1406"/>
                  </a:lnTo>
                  <a:lnTo>
                    <a:pt x="2701" y="1405"/>
                  </a:lnTo>
                  <a:lnTo>
                    <a:pt x="2697" y="1401"/>
                  </a:lnTo>
                  <a:lnTo>
                    <a:pt x="2692" y="1398"/>
                  </a:lnTo>
                  <a:lnTo>
                    <a:pt x="2688" y="1394"/>
                  </a:lnTo>
                  <a:lnTo>
                    <a:pt x="2685" y="1391"/>
                  </a:lnTo>
                  <a:lnTo>
                    <a:pt x="2688" y="1378"/>
                  </a:lnTo>
                  <a:lnTo>
                    <a:pt x="2681" y="1368"/>
                  </a:lnTo>
                  <a:lnTo>
                    <a:pt x="2669" y="1359"/>
                  </a:lnTo>
                  <a:lnTo>
                    <a:pt x="2657" y="1351"/>
                  </a:lnTo>
                  <a:lnTo>
                    <a:pt x="2646" y="1340"/>
                  </a:lnTo>
                  <a:lnTo>
                    <a:pt x="2617" y="1344"/>
                  </a:lnTo>
                  <a:lnTo>
                    <a:pt x="2587" y="1344"/>
                  </a:lnTo>
                  <a:lnTo>
                    <a:pt x="2557" y="1342"/>
                  </a:lnTo>
                  <a:lnTo>
                    <a:pt x="2528" y="1340"/>
                  </a:lnTo>
                  <a:lnTo>
                    <a:pt x="2523" y="1330"/>
                  </a:lnTo>
                  <a:lnTo>
                    <a:pt x="2516" y="1317"/>
                  </a:lnTo>
                  <a:lnTo>
                    <a:pt x="2505" y="1321"/>
                  </a:lnTo>
                  <a:lnTo>
                    <a:pt x="2498" y="1323"/>
                  </a:lnTo>
                  <a:lnTo>
                    <a:pt x="2489" y="1324"/>
                  </a:lnTo>
                  <a:lnTo>
                    <a:pt x="2477" y="1324"/>
                  </a:lnTo>
                  <a:lnTo>
                    <a:pt x="2467" y="1317"/>
                  </a:lnTo>
                  <a:lnTo>
                    <a:pt x="2456" y="1312"/>
                  </a:lnTo>
                  <a:lnTo>
                    <a:pt x="2444" y="1305"/>
                  </a:lnTo>
                  <a:lnTo>
                    <a:pt x="2435" y="1298"/>
                  </a:lnTo>
                  <a:lnTo>
                    <a:pt x="2432" y="1288"/>
                  </a:lnTo>
                  <a:lnTo>
                    <a:pt x="2427" y="1279"/>
                  </a:lnTo>
                  <a:lnTo>
                    <a:pt x="2416" y="1270"/>
                  </a:lnTo>
                  <a:lnTo>
                    <a:pt x="2414" y="1270"/>
                  </a:lnTo>
                  <a:lnTo>
                    <a:pt x="2413" y="1270"/>
                  </a:lnTo>
                  <a:lnTo>
                    <a:pt x="2411" y="1270"/>
                  </a:lnTo>
                  <a:lnTo>
                    <a:pt x="2407" y="1270"/>
                  </a:lnTo>
                  <a:lnTo>
                    <a:pt x="2400" y="1270"/>
                  </a:lnTo>
                  <a:lnTo>
                    <a:pt x="2404" y="1284"/>
                  </a:lnTo>
                  <a:lnTo>
                    <a:pt x="2409" y="1300"/>
                  </a:lnTo>
                  <a:lnTo>
                    <a:pt x="2418" y="1316"/>
                  </a:lnTo>
                  <a:lnTo>
                    <a:pt x="2425" y="1330"/>
                  </a:lnTo>
                  <a:lnTo>
                    <a:pt x="2432" y="1340"/>
                  </a:lnTo>
                  <a:lnTo>
                    <a:pt x="2434" y="1335"/>
                  </a:lnTo>
                  <a:lnTo>
                    <a:pt x="2435" y="1333"/>
                  </a:lnTo>
                  <a:lnTo>
                    <a:pt x="2435" y="1331"/>
                  </a:lnTo>
                  <a:lnTo>
                    <a:pt x="2437" y="1331"/>
                  </a:lnTo>
                  <a:lnTo>
                    <a:pt x="2439" y="1331"/>
                  </a:lnTo>
                  <a:lnTo>
                    <a:pt x="2444" y="1333"/>
                  </a:lnTo>
                  <a:lnTo>
                    <a:pt x="2446" y="1338"/>
                  </a:lnTo>
                  <a:lnTo>
                    <a:pt x="2448" y="1344"/>
                  </a:lnTo>
                  <a:lnTo>
                    <a:pt x="2448" y="1349"/>
                  </a:lnTo>
                  <a:lnTo>
                    <a:pt x="2449" y="1354"/>
                  </a:lnTo>
                  <a:lnTo>
                    <a:pt x="2451" y="1359"/>
                  </a:lnTo>
                  <a:lnTo>
                    <a:pt x="2458" y="1358"/>
                  </a:lnTo>
                  <a:lnTo>
                    <a:pt x="2467" y="1356"/>
                  </a:lnTo>
                  <a:lnTo>
                    <a:pt x="2477" y="1356"/>
                  </a:lnTo>
                  <a:lnTo>
                    <a:pt x="2493" y="1338"/>
                  </a:lnTo>
                  <a:lnTo>
                    <a:pt x="2512" y="1324"/>
                  </a:lnTo>
                  <a:lnTo>
                    <a:pt x="2514" y="1342"/>
                  </a:lnTo>
                  <a:lnTo>
                    <a:pt x="2516" y="1356"/>
                  </a:lnTo>
                  <a:lnTo>
                    <a:pt x="2542" y="1370"/>
                  </a:lnTo>
                  <a:lnTo>
                    <a:pt x="2563" y="1387"/>
                  </a:lnTo>
                  <a:lnTo>
                    <a:pt x="2556" y="1396"/>
                  </a:lnTo>
                  <a:lnTo>
                    <a:pt x="2550" y="1405"/>
                  </a:lnTo>
                  <a:lnTo>
                    <a:pt x="2544" y="1412"/>
                  </a:lnTo>
                  <a:lnTo>
                    <a:pt x="2531" y="1417"/>
                  </a:lnTo>
                  <a:lnTo>
                    <a:pt x="2531" y="1436"/>
                  </a:lnTo>
                  <a:lnTo>
                    <a:pt x="2514" y="1447"/>
                  </a:lnTo>
                  <a:lnTo>
                    <a:pt x="2496" y="1459"/>
                  </a:lnTo>
                  <a:lnTo>
                    <a:pt x="2496" y="1467"/>
                  </a:lnTo>
                  <a:lnTo>
                    <a:pt x="2474" y="1467"/>
                  </a:lnTo>
                  <a:lnTo>
                    <a:pt x="2461" y="1474"/>
                  </a:lnTo>
                  <a:lnTo>
                    <a:pt x="2451" y="1485"/>
                  </a:lnTo>
                  <a:lnTo>
                    <a:pt x="2439" y="1494"/>
                  </a:lnTo>
                  <a:lnTo>
                    <a:pt x="2423" y="1501"/>
                  </a:lnTo>
                  <a:lnTo>
                    <a:pt x="2407" y="1504"/>
                  </a:lnTo>
                  <a:lnTo>
                    <a:pt x="2390" y="1509"/>
                  </a:lnTo>
                  <a:lnTo>
                    <a:pt x="2376" y="1515"/>
                  </a:lnTo>
                  <a:lnTo>
                    <a:pt x="2364" y="1522"/>
                  </a:lnTo>
                  <a:lnTo>
                    <a:pt x="2352" y="1525"/>
                  </a:lnTo>
                  <a:lnTo>
                    <a:pt x="2343" y="1525"/>
                  </a:lnTo>
                  <a:lnTo>
                    <a:pt x="2339" y="1523"/>
                  </a:lnTo>
                  <a:lnTo>
                    <a:pt x="2338" y="1523"/>
                  </a:lnTo>
                  <a:lnTo>
                    <a:pt x="2336" y="1522"/>
                  </a:lnTo>
                  <a:lnTo>
                    <a:pt x="2336" y="1522"/>
                  </a:lnTo>
                  <a:lnTo>
                    <a:pt x="2334" y="1520"/>
                  </a:lnTo>
                  <a:lnTo>
                    <a:pt x="2332" y="1516"/>
                  </a:lnTo>
                  <a:lnTo>
                    <a:pt x="2327" y="1506"/>
                  </a:lnTo>
                  <a:lnTo>
                    <a:pt x="2325" y="1495"/>
                  </a:lnTo>
                  <a:lnTo>
                    <a:pt x="2325" y="1485"/>
                  </a:lnTo>
                  <a:lnTo>
                    <a:pt x="2324" y="1474"/>
                  </a:lnTo>
                  <a:lnTo>
                    <a:pt x="2315" y="1457"/>
                  </a:lnTo>
                  <a:lnTo>
                    <a:pt x="2303" y="1441"/>
                  </a:lnTo>
                  <a:lnTo>
                    <a:pt x="2290" y="1427"/>
                  </a:lnTo>
                  <a:lnTo>
                    <a:pt x="2278" y="1413"/>
                  </a:lnTo>
                  <a:lnTo>
                    <a:pt x="2275" y="1403"/>
                  </a:lnTo>
                  <a:lnTo>
                    <a:pt x="2273" y="1391"/>
                  </a:lnTo>
                  <a:lnTo>
                    <a:pt x="2271" y="1378"/>
                  </a:lnTo>
                  <a:lnTo>
                    <a:pt x="2266" y="1368"/>
                  </a:lnTo>
                  <a:lnTo>
                    <a:pt x="2247" y="1356"/>
                  </a:lnTo>
                  <a:lnTo>
                    <a:pt x="2242" y="1344"/>
                  </a:lnTo>
                  <a:lnTo>
                    <a:pt x="2236" y="1331"/>
                  </a:lnTo>
                  <a:lnTo>
                    <a:pt x="2231" y="1319"/>
                  </a:lnTo>
                  <a:lnTo>
                    <a:pt x="2224" y="1309"/>
                  </a:lnTo>
                  <a:lnTo>
                    <a:pt x="2214" y="1302"/>
                  </a:lnTo>
                  <a:lnTo>
                    <a:pt x="2208" y="1300"/>
                  </a:lnTo>
                  <a:lnTo>
                    <a:pt x="2207" y="1296"/>
                  </a:lnTo>
                  <a:lnTo>
                    <a:pt x="2203" y="1295"/>
                  </a:lnTo>
                  <a:lnTo>
                    <a:pt x="2200" y="1293"/>
                  </a:lnTo>
                  <a:lnTo>
                    <a:pt x="2196" y="1291"/>
                  </a:lnTo>
                  <a:lnTo>
                    <a:pt x="2193" y="1288"/>
                  </a:lnTo>
                  <a:lnTo>
                    <a:pt x="2189" y="1282"/>
                  </a:lnTo>
                  <a:lnTo>
                    <a:pt x="2186" y="1275"/>
                  </a:lnTo>
                  <a:lnTo>
                    <a:pt x="2182" y="1275"/>
                  </a:lnTo>
                  <a:lnTo>
                    <a:pt x="2182" y="1282"/>
                  </a:lnTo>
                  <a:lnTo>
                    <a:pt x="2194" y="1298"/>
                  </a:lnTo>
                  <a:lnTo>
                    <a:pt x="2205" y="1316"/>
                  </a:lnTo>
                  <a:lnTo>
                    <a:pt x="2212" y="1337"/>
                  </a:lnTo>
                  <a:lnTo>
                    <a:pt x="2219" y="1356"/>
                  </a:lnTo>
                  <a:lnTo>
                    <a:pt x="2228" y="1375"/>
                  </a:lnTo>
                  <a:lnTo>
                    <a:pt x="2231" y="1378"/>
                  </a:lnTo>
                  <a:lnTo>
                    <a:pt x="2236" y="1382"/>
                  </a:lnTo>
                  <a:lnTo>
                    <a:pt x="2240" y="1385"/>
                  </a:lnTo>
                  <a:lnTo>
                    <a:pt x="2245" y="1389"/>
                  </a:lnTo>
                  <a:lnTo>
                    <a:pt x="2247" y="1394"/>
                  </a:lnTo>
                  <a:lnTo>
                    <a:pt x="2247" y="1429"/>
                  </a:lnTo>
                  <a:lnTo>
                    <a:pt x="2250" y="1433"/>
                  </a:lnTo>
                  <a:lnTo>
                    <a:pt x="2254" y="1438"/>
                  </a:lnTo>
                  <a:lnTo>
                    <a:pt x="2259" y="1441"/>
                  </a:lnTo>
                  <a:lnTo>
                    <a:pt x="2264" y="1445"/>
                  </a:lnTo>
                  <a:lnTo>
                    <a:pt x="2266" y="1448"/>
                  </a:lnTo>
                  <a:lnTo>
                    <a:pt x="2269" y="1459"/>
                  </a:lnTo>
                  <a:lnTo>
                    <a:pt x="2271" y="1467"/>
                  </a:lnTo>
                  <a:lnTo>
                    <a:pt x="2275" y="1478"/>
                  </a:lnTo>
                  <a:lnTo>
                    <a:pt x="2285" y="1490"/>
                  </a:lnTo>
                  <a:lnTo>
                    <a:pt x="2301" y="1501"/>
                  </a:lnTo>
                  <a:lnTo>
                    <a:pt x="2318" y="1511"/>
                  </a:lnTo>
                  <a:lnTo>
                    <a:pt x="2332" y="1522"/>
                  </a:lnTo>
                  <a:lnTo>
                    <a:pt x="2336" y="1527"/>
                  </a:lnTo>
                  <a:lnTo>
                    <a:pt x="2336" y="1534"/>
                  </a:lnTo>
                  <a:lnTo>
                    <a:pt x="2336" y="1539"/>
                  </a:lnTo>
                  <a:lnTo>
                    <a:pt x="2338" y="1544"/>
                  </a:lnTo>
                  <a:lnTo>
                    <a:pt x="2343" y="1550"/>
                  </a:lnTo>
                  <a:lnTo>
                    <a:pt x="2358" y="1551"/>
                  </a:lnTo>
                  <a:lnTo>
                    <a:pt x="2376" y="1543"/>
                  </a:lnTo>
                  <a:lnTo>
                    <a:pt x="2400" y="1537"/>
                  </a:lnTo>
                  <a:lnTo>
                    <a:pt x="2423" y="1532"/>
                  </a:lnTo>
                  <a:lnTo>
                    <a:pt x="2444" y="1529"/>
                  </a:lnTo>
                  <a:lnTo>
                    <a:pt x="2444" y="1532"/>
                  </a:lnTo>
                  <a:lnTo>
                    <a:pt x="2439" y="1541"/>
                  </a:lnTo>
                  <a:lnTo>
                    <a:pt x="2439" y="1551"/>
                  </a:lnTo>
                  <a:lnTo>
                    <a:pt x="2435" y="1563"/>
                  </a:lnTo>
                  <a:lnTo>
                    <a:pt x="2428" y="1581"/>
                  </a:lnTo>
                  <a:lnTo>
                    <a:pt x="2418" y="1602"/>
                  </a:lnTo>
                  <a:lnTo>
                    <a:pt x="2406" y="1623"/>
                  </a:lnTo>
                  <a:lnTo>
                    <a:pt x="2393" y="1640"/>
                  </a:lnTo>
                  <a:lnTo>
                    <a:pt x="2374" y="1659"/>
                  </a:lnTo>
                  <a:lnTo>
                    <a:pt x="2353" y="1677"/>
                  </a:lnTo>
                  <a:lnTo>
                    <a:pt x="2331" y="1694"/>
                  </a:lnTo>
                  <a:lnTo>
                    <a:pt x="2310" y="1714"/>
                  </a:lnTo>
                  <a:lnTo>
                    <a:pt x="2292" y="1735"/>
                  </a:lnTo>
                  <a:lnTo>
                    <a:pt x="2278" y="1759"/>
                  </a:lnTo>
                  <a:lnTo>
                    <a:pt x="2273" y="1782"/>
                  </a:lnTo>
                  <a:lnTo>
                    <a:pt x="2276" y="1803"/>
                  </a:lnTo>
                  <a:lnTo>
                    <a:pt x="2283" y="1824"/>
                  </a:lnTo>
                  <a:lnTo>
                    <a:pt x="2290" y="1843"/>
                  </a:lnTo>
                  <a:lnTo>
                    <a:pt x="2297" y="1864"/>
                  </a:lnTo>
                  <a:lnTo>
                    <a:pt x="2303" y="1885"/>
                  </a:lnTo>
                  <a:lnTo>
                    <a:pt x="2301" y="1906"/>
                  </a:lnTo>
                  <a:lnTo>
                    <a:pt x="2290" y="1928"/>
                  </a:lnTo>
                  <a:lnTo>
                    <a:pt x="2275" y="1939"/>
                  </a:lnTo>
                  <a:lnTo>
                    <a:pt x="2257" y="1947"/>
                  </a:lnTo>
                  <a:lnTo>
                    <a:pt x="2240" y="1956"/>
                  </a:lnTo>
                  <a:lnTo>
                    <a:pt x="2226" y="1968"/>
                  </a:lnTo>
                  <a:lnTo>
                    <a:pt x="2217" y="1986"/>
                  </a:lnTo>
                  <a:lnTo>
                    <a:pt x="2226" y="1996"/>
                  </a:lnTo>
                  <a:lnTo>
                    <a:pt x="2233" y="2012"/>
                  </a:lnTo>
                  <a:lnTo>
                    <a:pt x="2236" y="2031"/>
                  </a:lnTo>
                  <a:lnTo>
                    <a:pt x="2231" y="2035"/>
                  </a:lnTo>
                  <a:lnTo>
                    <a:pt x="2228" y="2038"/>
                  </a:lnTo>
                  <a:lnTo>
                    <a:pt x="2226" y="2040"/>
                  </a:lnTo>
                  <a:lnTo>
                    <a:pt x="2222" y="2043"/>
                  </a:lnTo>
                  <a:lnTo>
                    <a:pt x="2221" y="2047"/>
                  </a:lnTo>
                  <a:lnTo>
                    <a:pt x="2217" y="2050"/>
                  </a:lnTo>
                  <a:lnTo>
                    <a:pt x="2198" y="2054"/>
                  </a:lnTo>
                  <a:lnTo>
                    <a:pt x="2193" y="2066"/>
                  </a:lnTo>
                  <a:lnTo>
                    <a:pt x="2191" y="2080"/>
                  </a:lnTo>
                  <a:lnTo>
                    <a:pt x="2189" y="2094"/>
                  </a:lnTo>
                  <a:lnTo>
                    <a:pt x="2186" y="2108"/>
                  </a:lnTo>
                  <a:lnTo>
                    <a:pt x="2163" y="2127"/>
                  </a:lnTo>
                  <a:lnTo>
                    <a:pt x="2156" y="2143"/>
                  </a:lnTo>
                  <a:lnTo>
                    <a:pt x="2147" y="2159"/>
                  </a:lnTo>
                  <a:lnTo>
                    <a:pt x="2130" y="2174"/>
                  </a:lnTo>
                  <a:lnTo>
                    <a:pt x="2109" y="2187"/>
                  </a:lnTo>
                  <a:lnTo>
                    <a:pt x="2083" y="2194"/>
                  </a:lnTo>
                  <a:lnTo>
                    <a:pt x="2057" y="2201"/>
                  </a:lnTo>
                  <a:lnTo>
                    <a:pt x="2030" y="2206"/>
                  </a:lnTo>
                  <a:lnTo>
                    <a:pt x="2006" y="2211"/>
                  </a:lnTo>
                  <a:lnTo>
                    <a:pt x="2001" y="2208"/>
                  </a:lnTo>
                  <a:lnTo>
                    <a:pt x="1997" y="2204"/>
                  </a:lnTo>
                  <a:lnTo>
                    <a:pt x="1994" y="2202"/>
                  </a:lnTo>
                  <a:lnTo>
                    <a:pt x="1990" y="2197"/>
                  </a:lnTo>
                  <a:lnTo>
                    <a:pt x="1987" y="2194"/>
                  </a:lnTo>
                  <a:lnTo>
                    <a:pt x="1985" y="2185"/>
                  </a:lnTo>
                  <a:lnTo>
                    <a:pt x="1985" y="2174"/>
                  </a:lnTo>
                  <a:lnTo>
                    <a:pt x="1985" y="2162"/>
                  </a:lnTo>
                  <a:lnTo>
                    <a:pt x="1983" y="2150"/>
                  </a:lnTo>
                  <a:lnTo>
                    <a:pt x="1973" y="2133"/>
                  </a:lnTo>
                  <a:lnTo>
                    <a:pt x="1959" y="2117"/>
                  </a:lnTo>
                  <a:lnTo>
                    <a:pt x="1945" y="2099"/>
                  </a:lnTo>
                  <a:lnTo>
                    <a:pt x="1936" y="2082"/>
                  </a:lnTo>
                  <a:lnTo>
                    <a:pt x="1940" y="2070"/>
                  </a:lnTo>
                  <a:lnTo>
                    <a:pt x="1940" y="2068"/>
                  </a:lnTo>
                  <a:lnTo>
                    <a:pt x="1936" y="2064"/>
                  </a:lnTo>
                  <a:lnTo>
                    <a:pt x="1933" y="2063"/>
                  </a:lnTo>
                  <a:lnTo>
                    <a:pt x="1931" y="2059"/>
                  </a:lnTo>
                  <a:lnTo>
                    <a:pt x="1929" y="2059"/>
                  </a:lnTo>
                  <a:lnTo>
                    <a:pt x="1927" y="2054"/>
                  </a:lnTo>
                  <a:lnTo>
                    <a:pt x="1929" y="2049"/>
                  </a:lnTo>
                  <a:lnTo>
                    <a:pt x="1929" y="2045"/>
                  </a:lnTo>
                  <a:lnTo>
                    <a:pt x="1931" y="2042"/>
                  </a:lnTo>
                  <a:lnTo>
                    <a:pt x="1933" y="2038"/>
                  </a:lnTo>
                  <a:lnTo>
                    <a:pt x="1926" y="2035"/>
                  </a:lnTo>
                  <a:lnTo>
                    <a:pt x="1926" y="2031"/>
                  </a:lnTo>
                  <a:lnTo>
                    <a:pt x="1926" y="2028"/>
                  </a:lnTo>
                  <a:lnTo>
                    <a:pt x="1927" y="2023"/>
                  </a:lnTo>
                  <a:lnTo>
                    <a:pt x="1929" y="2019"/>
                  </a:lnTo>
                  <a:lnTo>
                    <a:pt x="1929" y="2014"/>
                  </a:lnTo>
                  <a:lnTo>
                    <a:pt x="1929" y="2009"/>
                  </a:lnTo>
                  <a:lnTo>
                    <a:pt x="1922" y="1995"/>
                  </a:lnTo>
                  <a:lnTo>
                    <a:pt x="1912" y="1979"/>
                  </a:lnTo>
                  <a:lnTo>
                    <a:pt x="1901" y="1965"/>
                  </a:lnTo>
                  <a:lnTo>
                    <a:pt x="1894" y="1951"/>
                  </a:lnTo>
                  <a:lnTo>
                    <a:pt x="1892" y="1934"/>
                  </a:lnTo>
                  <a:lnTo>
                    <a:pt x="1896" y="1914"/>
                  </a:lnTo>
                  <a:lnTo>
                    <a:pt x="1903" y="1897"/>
                  </a:lnTo>
                  <a:lnTo>
                    <a:pt x="1913" y="1878"/>
                  </a:lnTo>
                  <a:lnTo>
                    <a:pt x="1920" y="1862"/>
                  </a:lnTo>
                  <a:lnTo>
                    <a:pt x="1926" y="1848"/>
                  </a:lnTo>
                  <a:lnTo>
                    <a:pt x="1919" y="1834"/>
                  </a:lnTo>
                  <a:lnTo>
                    <a:pt x="1917" y="1822"/>
                  </a:lnTo>
                  <a:lnTo>
                    <a:pt x="1917" y="1810"/>
                  </a:lnTo>
                  <a:lnTo>
                    <a:pt x="1913" y="1794"/>
                  </a:lnTo>
                  <a:lnTo>
                    <a:pt x="1903" y="1773"/>
                  </a:lnTo>
                  <a:lnTo>
                    <a:pt x="1887" y="1752"/>
                  </a:lnTo>
                  <a:lnTo>
                    <a:pt x="1872" y="1733"/>
                  </a:lnTo>
                  <a:lnTo>
                    <a:pt x="1856" y="1717"/>
                  </a:lnTo>
                  <a:lnTo>
                    <a:pt x="1861" y="1696"/>
                  </a:lnTo>
                  <a:lnTo>
                    <a:pt x="1866" y="1677"/>
                  </a:lnTo>
                  <a:lnTo>
                    <a:pt x="1872" y="1656"/>
                  </a:lnTo>
                  <a:lnTo>
                    <a:pt x="1866" y="1653"/>
                  </a:lnTo>
                  <a:lnTo>
                    <a:pt x="1863" y="1651"/>
                  </a:lnTo>
                  <a:lnTo>
                    <a:pt x="1859" y="1647"/>
                  </a:lnTo>
                  <a:lnTo>
                    <a:pt x="1856" y="1646"/>
                  </a:lnTo>
                  <a:lnTo>
                    <a:pt x="1851" y="1646"/>
                  </a:lnTo>
                  <a:lnTo>
                    <a:pt x="1844" y="1644"/>
                  </a:lnTo>
                  <a:lnTo>
                    <a:pt x="1840" y="1647"/>
                  </a:lnTo>
                  <a:lnTo>
                    <a:pt x="1838" y="1649"/>
                  </a:lnTo>
                  <a:lnTo>
                    <a:pt x="1833" y="1651"/>
                  </a:lnTo>
                  <a:lnTo>
                    <a:pt x="1828" y="1651"/>
                  </a:lnTo>
                  <a:lnTo>
                    <a:pt x="1821" y="1651"/>
                  </a:lnTo>
                  <a:lnTo>
                    <a:pt x="1802" y="1621"/>
                  </a:lnTo>
                  <a:lnTo>
                    <a:pt x="1789" y="1619"/>
                  </a:lnTo>
                  <a:lnTo>
                    <a:pt x="1777" y="1618"/>
                  </a:lnTo>
                  <a:lnTo>
                    <a:pt x="1763" y="1616"/>
                  </a:lnTo>
                  <a:lnTo>
                    <a:pt x="1746" y="1623"/>
                  </a:lnTo>
                  <a:lnTo>
                    <a:pt x="1728" y="1630"/>
                  </a:lnTo>
                  <a:lnTo>
                    <a:pt x="1714" y="1635"/>
                  </a:lnTo>
                  <a:lnTo>
                    <a:pt x="1680" y="1628"/>
                  </a:lnTo>
                  <a:lnTo>
                    <a:pt x="1676" y="1640"/>
                  </a:lnTo>
                  <a:lnTo>
                    <a:pt x="1664" y="1640"/>
                  </a:lnTo>
                  <a:lnTo>
                    <a:pt x="1653" y="1637"/>
                  </a:lnTo>
                  <a:lnTo>
                    <a:pt x="1645" y="1635"/>
                  </a:lnTo>
                  <a:lnTo>
                    <a:pt x="1641" y="1637"/>
                  </a:lnTo>
                  <a:lnTo>
                    <a:pt x="1638" y="1640"/>
                  </a:lnTo>
                  <a:lnTo>
                    <a:pt x="1632" y="1642"/>
                  </a:lnTo>
                  <a:lnTo>
                    <a:pt x="1625" y="1644"/>
                  </a:lnTo>
                  <a:lnTo>
                    <a:pt x="1615" y="1632"/>
                  </a:lnTo>
                  <a:lnTo>
                    <a:pt x="1601" y="1625"/>
                  </a:lnTo>
                  <a:lnTo>
                    <a:pt x="1587" y="1618"/>
                  </a:lnTo>
                  <a:lnTo>
                    <a:pt x="1573" y="1611"/>
                  </a:lnTo>
                  <a:lnTo>
                    <a:pt x="1561" y="1602"/>
                  </a:lnTo>
                  <a:lnTo>
                    <a:pt x="1552" y="1579"/>
                  </a:lnTo>
                  <a:lnTo>
                    <a:pt x="1542" y="1567"/>
                  </a:lnTo>
                  <a:lnTo>
                    <a:pt x="1526" y="1555"/>
                  </a:lnTo>
                  <a:lnTo>
                    <a:pt x="1512" y="1543"/>
                  </a:lnTo>
                  <a:lnTo>
                    <a:pt x="1503" y="1532"/>
                  </a:lnTo>
                  <a:lnTo>
                    <a:pt x="1503" y="1509"/>
                  </a:lnTo>
                  <a:lnTo>
                    <a:pt x="1500" y="1499"/>
                  </a:lnTo>
                  <a:lnTo>
                    <a:pt x="1501" y="1483"/>
                  </a:lnTo>
                  <a:lnTo>
                    <a:pt x="1505" y="1469"/>
                  </a:lnTo>
                  <a:lnTo>
                    <a:pt x="1508" y="1457"/>
                  </a:lnTo>
                  <a:lnTo>
                    <a:pt x="1510" y="1448"/>
                  </a:lnTo>
                  <a:lnTo>
                    <a:pt x="1510" y="1434"/>
                  </a:lnTo>
                  <a:lnTo>
                    <a:pt x="1507" y="1426"/>
                  </a:lnTo>
                  <a:lnTo>
                    <a:pt x="1501" y="1417"/>
                  </a:lnTo>
                  <a:lnTo>
                    <a:pt x="1498" y="1410"/>
                  </a:lnTo>
                  <a:lnTo>
                    <a:pt x="1498" y="1399"/>
                  </a:lnTo>
                  <a:lnTo>
                    <a:pt x="1501" y="1385"/>
                  </a:lnTo>
                  <a:lnTo>
                    <a:pt x="1508" y="1370"/>
                  </a:lnTo>
                  <a:lnTo>
                    <a:pt x="1515" y="1352"/>
                  </a:lnTo>
                  <a:lnTo>
                    <a:pt x="1522" y="1337"/>
                  </a:lnTo>
                  <a:lnTo>
                    <a:pt x="1529" y="1324"/>
                  </a:lnTo>
                  <a:lnTo>
                    <a:pt x="1533" y="1317"/>
                  </a:lnTo>
                  <a:lnTo>
                    <a:pt x="1545" y="1307"/>
                  </a:lnTo>
                  <a:lnTo>
                    <a:pt x="1559" y="1298"/>
                  </a:lnTo>
                  <a:lnTo>
                    <a:pt x="1573" y="1291"/>
                  </a:lnTo>
                  <a:lnTo>
                    <a:pt x="1587" y="1282"/>
                  </a:lnTo>
                  <a:lnTo>
                    <a:pt x="1590" y="1274"/>
                  </a:lnTo>
                  <a:lnTo>
                    <a:pt x="1590" y="1263"/>
                  </a:lnTo>
                  <a:lnTo>
                    <a:pt x="1589" y="1251"/>
                  </a:lnTo>
                  <a:lnTo>
                    <a:pt x="1590" y="1241"/>
                  </a:lnTo>
                  <a:lnTo>
                    <a:pt x="1599" y="1227"/>
                  </a:lnTo>
                  <a:lnTo>
                    <a:pt x="1611" y="1216"/>
                  </a:lnTo>
                  <a:lnTo>
                    <a:pt x="1624" y="1206"/>
                  </a:lnTo>
                  <a:lnTo>
                    <a:pt x="1636" y="1195"/>
                  </a:lnTo>
                  <a:lnTo>
                    <a:pt x="1646" y="1183"/>
                  </a:lnTo>
                  <a:lnTo>
                    <a:pt x="1652" y="1167"/>
                  </a:lnTo>
                  <a:lnTo>
                    <a:pt x="1652" y="1166"/>
                  </a:lnTo>
                  <a:lnTo>
                    <a:pt x="1650" y="1166"/>
                  </a:lnTo>
                  <a:lnTo>
                    <a:pt x="1650" y="1164"/>
                  </a:lnTo>
                  <a:lnTo>
                    <a:pt x="1650" y="1162"/>
                  </a:lnTo>
                  <a:lnTo>
                    <a:pt x="1648" y="1160"/>
                  </a:lnTo>
                  <a:lnTo>
                    <a:pt x="1645" y="1159"/>
                  </a:lnTo>
                  <a:lnTo>
                    <a:pt x="1641" y="1157"/>
                  </a:lnTo>
                  <a:lnTo>
                    <a:pt x="1638" y="1157"/>
                  </a:lnTo>
                  <a:lnTo>
                    <a:pt x="1632" y="1155"/>
                  </a:lnTo>
                  <a:lnTo>
                    <a:pt x="1629" y="1159"/>
                  </a:lnTo>
                  <a:lnTo>
                    <a:pt x="1625" y="1159"/>
                  </a:lnTo>
                  <a:lnTo>
                    <a:pt x="1620" y="1160"/>
                  </a:lnTo>
                  <a:lnTo>
                    <a:pt x="1613" y="1160"/>
                  </a:lnTo>
                  <a:lnTo>
                    <a:pt x="1613" y="1155"/>
                  </a:lnTo>
                  <a:lnTo>
                    <a:pt x="1610" y="1155"/>
                  </a:lnTo>
                  <a:lnTo>
                    <a:pt x="1610" y="1141"/>
                  </a:lnTo>
                  <a:lnTo>
                    <a:pt x="1608" y="1122"/>
                  </a:lnTo>
                  <a:lnTo>
                    <a:pt x="1606" y="1099"/>
                  </a:lnTo>
                  <a:lnTo>
                    <a:pt x="1606" y="1077"/>
                  </a:lnTo>
                  <a:lnTo>
                    <a:pt x="1606" y="1057"/>
                  </a:lnTo>
                  <a:lnTo>
                    <a:pt x="1610" y="1045"/>
                  </a:lnTo>
                  <a:lnTo>
                    <a:pt x="1611" y="1040"/>
                  </a:lnTo>
                  <a:lnTo>
                    <a:pt x="1613" y="1036"/>
                  </a:lnTo>
                  <a:lnTo>
                    <a:pt x="1615" y="1035"/>
                  </a:lnTo>
                  <a:lnTo>
                    <a:pt x="1617" y="1035"/>
                  </a:lnTo>
                  <a:lnTo>
                    <a:pt x="1620" y="1035"/>
                  </a:lnTo>
                  <a:lnTo>
                    <a:pt x="1624" y="1033"/>
                  </a:lnTo>
                  <a:lnTo>
                    <a:pt x="1629" y="1033"/>
                  </a:lnTo>
                  <a:lnTo>
                    <a:pt x="1643" y="1038"/>
                  </a:lnTo>
                  <a:lnTo>
                    <a:pt x="1659" y="1042"/>
                  </a:lnTo>
                  <a:lnTo>
                    <a:pt x="1676" y="1042"/>
                  </a:lnTo>
                  <a:lnTo>
                    <a:pt x="1693" y="1038"/>
                  </a:lnTo>
                  <a:lnTo>
                    <a:pt x="1706" y="1033"/>
                  </a:lnTo>
                  <a:lnTo>
                    <a:pt x="1707" y="1031"/>
                  </a:lnTo>
                  <a:lnTo>
                    <a:pt x="1707" y="1029"/>
                  </a:lnTo>
                  <a:lnTo>
                    <a:pt x="1709" y="1029"/>
                  </a:lnTo>
                  <a:lnTo>
                    <a:pt x="1709" y="1028"/>
                  </a:lnTo>
                  <a:lnTo>
                    <a:pt x="1709" y="1026"/>
                  </a:lnTo>
                  <a:lnTo>
                    <a:pt x="1713" y="1012"/>
                  </a:lnTo>
                  <a:lnTo>
                    <a:pt x="1713" y="996"/>
                  </a:lnTo>
                  <a:lnTo>
                    <a:pt x="1711" y="981"/>
                  </a:lnTo>
                  <a:lnTo>
                    <a:pt x="1709" y="963"/>
                  </a:lnTo>
                  <a:lnTo>
                    <a:pt x="1697" y="960"/>
                  </a:lnTo>
                  <a:lnTo>
                    <a:pt x="1685" y="956"/>
                  </a:lnTo>
                  <a:lnTo>
                    <a:pt x="1673" y="949"/>
                  </a:lnTo>
                  <a:lnTo>
                    <a:pt x="1664" y="940"/>
                  </a:lnTo>
                  <a:lnTo>
                    <a:pt x="1667" y="939"/>
                  </a:lnTo>
                  <a:lnTo>
                    <a:pt x="1671" y="937"/>
                  </a:lnTo>
                  <a:lnTo>
                    <a:pt x="1673" y="935"/>
                  </a:lnTo>
                  <a:lnTo>
                    <a:pt x="1676" y="935"/>
                  </a:lnTo>
                  <a:lnTo>
                    <a:pt x="1680" y="933"/>
                  </a:lnTo>
                  <a:lnTo>
                    <a:pt x="1686" y="933"/>
                  </a:lnTo>
                  <a:lnTo>
                    <a:pt x="1690" y="932"/>
                  </a:lnTo>
                  <a:lnTo>
                    <a:pt x="1695" y="930"/>
                  </a:lnTo>
                  <a:lnTo>
                    <a:pt x="1700" y="930"/>
                  </a:lnTo>
                  <a:lnTo>
                    <a:pt x="1706" y="930"/>
                  </a:lnTo>
                  <a:lnTo>
                    <a:pt x="1706" y="911"/>
                  </a:lnTo>
                  <a:lnTo>
                    <a:pt x="1711" y="911"/>
                  </a:lnTo>
                  <a:lnTo>
                    <a:pt x="1716" y="912"/>
                  </a:lnTo>
                  <a:lnTo>
                    <a:pt x="1718" y="914"/>
                  </a:lnTo>
                  <a:lnTo>
                    <a:pt x="1721" y="914"/>
                  </a:lnTo>
                  <a:lnTo>
                    <a:pt x="1725" y="916"/>
                  </a:lnTo>
                  <a:lnTo>
                    <a:pt x="1728" y="918"/>
                  </a:lnTo>
                  <a:lnTo>
                    <a:pt x="1732" y="914"/>
                  </a:lnTo>
                  <a:lnTo>
                    <a:pt x="1737" y="912"/>
                  </a:lnTo>
                  <a:lnTo>
                    <a:pt x="1741" y="911"/>
                  </a:lnTo>
                  <a:lnTo>
                    <a:pt x="1746" y="909"/>
                  </a:lnTo>
                  <a:lnTo>
                    <a:pt x="1748" y="907"/>
                  </a:lnTo>
                  <a:lnTo>
                    <a:pt x="1749" y="904"/>
                  </a:lnTo>
                  <a:lnTo>
                    <a:pt x="1749" y="900"/>
                  </a:lnTo>
                  <a:lnTo>
                    <a:pt x="1749" y="897"/>
                  </a:lnTo>
                  <a:lnTo>
                    <a:pt x="1749" y="893"/>
                  </a:lnTo>
                  <a:lnTo>
                    <a:pt x="1751" y="890"/>
                  </a:lnTo>
                  <a:lnTo>
                    <a:pt x="1753" y="886"/>
                  </a:lnTo>
                  <a:lnTo>
                    <a:pt x="1786" y="876"/>
                  </a:lnTo>
                  <a:lnTo>
                    <a:pt x="1793" y="865"/>
                  </a:lnTo>
                  <a:lnTo>
                    <a:pt x="1795" y="855"/>
                  </a:lnTo>
                  <a:lnTo>
                    <a:pt x="1800" y="844"/>
                  </a:lnTo>
                  <a:lnTo>
                    <a:pt x="1810" y="837"/>
                  </a:lnTo>
                  <a:lnTo>
                    <a:pt x="1823" y="832"/>
                  </a:lnTo>
                  <a:lnTo>
                    <a:pt x="1838" y="827"/>
                  </a:lnTo>
                  <a:lnTo>
                    <a:pt x="1852" y="822"/>
                  </a:lnTo>
                  <a:lnTo>
                    <a:pt x="1854" y="820"/>
                  </a:lnTo>
                  <a:lnTo>
                    <a:pt x="1854" y="820"/>
                  </a:lnTo>
                  <a:lnTo>
                    <a:pt x="1854" y="818"/>
                  </a:lnTo>
                  <a:lnTo>
                    <a:pt x="1854" y="816"/>
                  </a:lnTo>
                  <a:lnTo>
                    <a:pt x="1856" y="815"/>
                  </a:lnTo>
                  <a:lnTo>
                    <a:pt x="1849" y="797"/>
                  </a:lnTo>
                  <a:lnTo>
                    <a:pt x="1845" y="776"/>
                  </a:lnTo>
                  <a:lnTo>
                    <a:pt x="1845" y="757"/>
                  </a:lnTo>
                  <a:lnTo>
                    <a:pt x="1844" y="741"/>
                  </a:lnTo>
                  <a:lnTo>
                    <a:pt x="1859" y="740"/>
                  </a:lnTo>
                  <a:lnTo>
                    <a:pt x="1870" y="736"/>
                  </a:lnTo>
                  <a:lnTo>
                    <a:pt x="1882" y="733"/>
                  </a:lnTo>
                  <a:lnTo>
                    <a:pt x="1882" y="741"/>
                  </a:lnTo>
                  <a:lnTo>
                    <a:pt x="1880" y="748"/>
                  </a:lnTo>
                  <a:lnTo>
                    <a:pt x="1878" y="761"/>
                  </a:lnTo>
                  <a:lnTo>
                    <a:pt x="1877" y="778"/>
                  </a:lnTo>
                  <a:lnTo>
                    <a:pt x="1875" y="794"/>
                  </a:lnTo>
                  <a:lnTo>
                    <a:pt x="1875" y="806"/>
                  </a:lnTo>
                  <a:lnTo>
                    <a:pt x="1880" y="809"/>
                  </a:lnTo>
                  <a:lnTo>
                    <a:pt x="1884" y="811"/>
                  </a:lnTo>
                  <a:lnTo>
                    <a:pt x="1885" y="813"/>
                  </a:lnTo>
                  <a:lnTo>
                    <a:pt x="1889" y="815"/>
                  </a:lnTo>
                  <a:lnTo>
                    <a:pt x="1894" y="818"/>
                  </a:lnTo>
                  <a:lnTo>
                    <a:pt x="1905" y="813"/>
                  </a:lnTo>
                  <a:lnTo>
                    <a:pt x="1912" y="813"/>
                  </a:lnTo>
                  <a:lnTo>
                    <a:pt x="1917" y="816"/>
                  </a:lnTo>
                  <a:lnTo>
                    <a:pt x="1924" y="822"/>
                  </a:lnTo>
                  <a:lnTo>
                    <a:pt x="1933" y="822"/>
                  </a:lnTo>
                  <a:lnTo>
                    <a:pt x="1943" y="818"/>
                  </a:lnTo>
                  <a:lnTo>
                    <a:pt x="1952" y="813"/>
                  </a:lnTo>
                  <a:lnTo>
                    <a:pt x="1957" y="808"/>
                  </a:lnTo>
                  <a:lnTo>
                    <a:pt x="1964" y="804"/>
                  </a:lnTo>
                  <a:lnTo>
                    <a:pt x="1973" y="801"/>
                  </a:lnTo>
                  <a:lnTo>
                    <a:pt x="1987" y="802"/>
                  </a:lnTo>
                  <a:lnTo>
                    <a:pt x="2006" y="806"/>
                  </a:lnTo>
                  <a:lnTo>
                    <a:pt x="2008" y="801"/>
                  </a:lnTo>
                  <a:lnTo>
                    <a:pt x="2009" y="799"/>
                  </a:lnTo>
                  <a:lnTo>
                    <a:pt x="2013" y="795"/>
                  </a:lnTo>
                  <a:lnTo>
                    <a:pt x="2016" y="794"/>
                  </a:lnTo>
                  <a:lnTo>
                    <a:pt x="2020" y="794"/>
                  </a:lnTo>
                  <a:lnTo>
                    <a:pt x="2025" y="792"/>
                  </a:lnTo>
                  <a:lnTo>
                    <a:pt x="2025" y="762"/>
                  </a:lnTo>
                  <a:lnTo>
                    <a:pt x="2029" y="738"/>
                  </a:lnTo>
                  <a:lnTo>
                    <a:pt x="2032" y="734"/>
                  </a:lnTo>
                  <a:lnTo>
                    <a:pt x="2036" y="733"/>
                  </a:lnTo>
                  <a:lnTo>
                    <a:pt x="2039" y="729"/>
                  </a:lnTo>
                  <a:lnTo>
                    <a:pt x="2043" y="727"/>
                  </a:lnTo>
                  <a:lnTo>
                    <a:pt x="2048" y="726"/>
                  </a:lnTo>
                  <a:lnTo>
                    <a:pt x="2048" y="729"/>
                  </a:lnTo>
                  <a:lnTo>
                    <a:pt x="2051" y="733"/>
                  </a:lnTo>
                  <a:lnTo>
                    <a:pt x="2053" y="736"/>
                  </a:lnTo>
                  <a:lnTo>
                    <a:pt x="2055" y="740"/>
                  </a:lnTo>
                  <a:lnTo>
                    <a:pt x="2057" y="741"/>
                  </a:lnTo>
                  <a:lnTo>
                    <a:pt x="2062" y="743"/>
                  </a:lnTo>
                  <a:lnTo>
                    <a:pt x="2067" y="745"/>
                  </a:lnTo>
                  <a:lnTo>
                    <a:pt x="2065" y="729"/>
                  </a:lnTo>
                  <a:lnTo>
                    <a:pt x="2064" y="719"/>
                  </a:lnTo>
                  <a:lnTo>
                    <a:pt x="2060" y="712"/>
                  </a:lnTo>
                  <a:lnTo>
                    <a:pt x="2058" y="703"/>
                  </a:lnTo>
                  <a:lnTo>
                    <a:pt x="2055" y="687"/>
                  </a:lnTo>
                  <a:lnTo>
                    <a:pt x="2064" y="686"/>
                  </a:lnTo>
                  <a:lnTo>
                    <a:pt x="2070" y="682"/>
                  </a:lnTo>
                  <a:lnTo>
                    <a:pt x="2076" y="679"/>
                  </a:lnTo>
                  <a:lnTo>
                    <a:pt x="2083" y="675"/>
                  </a:lnTo>
                  <a:lnTo>
                    <a:pt x="2095" y="675"/>
                  </a:lnTo>
                  <a:lnTo>
                    <a:pt x="2107" y="677"/>
                  </a:lnTo>
                  <a:lnTo>
                    <a:pt x="2116" y="679"/>
                  </a:lnTo>
                  <a:lnTo>
                    <a:pt x="2125" y="675"/>
                  </a:lnTo>
                  <a:lnTo>
                    <a:pt x="2132" y="665"/>
                  </a:lnTo>
                  <a:lnTo>
                    <a:pt x="2126" y="663"/>
                  </a:lnTo>
                  <a:lnTo>
                    <a:pt x="2121" y="661"/>
                  </a:lnTo>
                  <a:lnTo>
                    <a:pt x="2118" y="659"/>
                  </a:lnTo>
                  <a:lnTo>
                    <a:pt x="2112" y="658"/>
                  </a:lnTo>
                  <a:lnTo>
                    <a:pt x="2105" y="658"/>
                  </a:lnTo>
                  <a:lnTo>
                    <a:pt x="2088" y="666"/>
                  </a:lnTo>
                  <a:lnTo>
                    <a:pt x="2069" y="672"/>
                  </a:lnTo>
                  <a:lnTo>
                    <a:pt x="2048" y="675"/>
                  </a:lnTo>
                  <a:lnTo>
                    <a:pt x="2044" y="666"/>
                  </a:lnTo>
                  <a:lnTo>
                    <a:pt x="2039" y="659"/>
                  </a:lnTo>
                  <a:lnTo>
                    <a:pt x="2034" y="652"/>
                  </a:lnTo>
                  <a:lnTo>
                    <a:pt x="2030" y="644"/>
                  </a:lnTo>
                  <a:lnTo>
                    <a:pt x="2029" y="630"/>
                  </a:lnTo>
                  <a:lnTo>
                    <a:pt x="2030" y="619"/>
                  </a:lnTo>
                  <a:lnTo>
                    <a:pt x="2029" y="607"/>
                  </a:lnTo>
                  <a:lnTo>
                    <a:pt x="2027" y="593"/>
                  </a:lnTo>
                  <a:lnTo>
                    <a:pt x="2029" y="581"/>
                  </a:lnTo>
                  <a:lnTo>
                    <a:pt x="2037" y="563"/>
                  </a:lnTo>
                  <a:lnTo>
                    <a:pt x="2051" y="551"/>
                  </a:lnTo>
                  <a:lnTo>
                    <a:pt x="2065" y="537"/>
                  </a:lnTo>
                  <a:lnTo>
                    <a:pt x="2077" y="523"/>
                  </a:lnTo>
                  <a:lnTo>
                    <a:pt x="2086" y="507"/>
                  </a:lnTo>
                  <a:lnTo>
                    <a:pt x="2081" y="502"/>
                  </a:lnTo>
                  <a:lnTo>
                    <a:pt x="2076" y="497"/>
                  </a:lnTo>
                  <a:lnTo>
                    <a:pt x="2070" y="492"/>
                  </a:lnTo>
                  <a:lnTo>
                    <a:pt x="2057" y="494"/>
                  </a:lnTo>
                  <a:lnTo>
                    <a:pt x="2041" y="495"/>
                  </a:lnTo>
                  <a:lnTo>
                    <a:pt x="2036" y="520"/>
                  </a:lnTo>
                  <a:lnTo>
                    <a:pt x="2027" y="539"/>
                  </a:lnTo>
                  <a:lnTo>
                    <a:pt x="2015" y="555"/>
                  </a:lnTo>
                  <a:lnTo>
                    <a:pt x="2001" y="570"/>
                  </a:lnTo>
                  <a:lnTo>
                    <a:pt x="1988" y="588"/>
                  </a:lnTo>
                  <a:lnTo>
                    <a:pt x="1980" y="609"/>
                  </a:lnTo>
                  <a:lnTo>
                    <a:pt x="1974" y="633"/>
                  </a:lnTo>
                  <a:lnTo>
                    <a:pt x="1985" y="642"/>
                  </a:lnTo>
                  <a:lnTo>
                    <a:pt x="1995" y="652"/>
                  </a:lnTo>
                  <a:lnTo>
                    <a:pt x="2002" y="665"/>
                  </a:lnTo>
                  <a:lnTo>
                    <a:pt x="2006" y="680"/>
                  </a:lnTo>
                  <a:lnTo>
                    <a:pt x="2001" y="682"/>
                  </a:lnTo>
                  <a:lnTo>
                    <a:pt x="1999" y="684"/>
                  </a:lnTo>
                  <a:lnTo>
                    <a:pt x="1997" y="686"/>
                  </a:lnTo>
                  <a:lnTo>
                    <a:pt x="1997" y="686"/>
                  </a:lnTo>
                  <a:lnTo>
                    <a:pt x="1997" y="687"/>
                  </a:lnTo>
                  <a:lnTo>
                    <a:pt x="1995" y="689"/>
                  </a:lnTo>
                  <a:lnTo>
                    <a:pt x="1995" y="693"/>
                  </a:lnTo>
                  <a:lnTo>
                    <a:pt x="1994" y="694"/>
                  </a:lnTo>
                  <a:lnTo>
                    <a:pt x="1971" y="703"/>
                  </a:lnTo>
                  <a:lnTo>
                    <a:pt x="1968" y="724"/>
                  </a:lnTo>
                  <a:lnTo>
                    <a:pt x="1961" y="740"/>
                  </a:lnTo>
                  <a:lnTo>
                    <a:pt x="1954" y="752"/>
                  </a:lnTo>
                  <a:lnTo>
                    <a:pt x="1943" y="762"/>
                  </a:lnTo>
                  <a:lnTo>
                    <a:pt x="1934" y="773"/>
                  </a:lnTo>
                  <a:lnTo>
                    <a:pt x="1926" y="787"/>
                  </a:lnTo>
                  <a:lnTo>
                    <a:pt x="1920" y="787"/>
                  </a:lnTo>
                  <a:lnTo>
                    <a:pt x="1920" y="783"/>
                  </a:lnTo>
                  <a:lnTo>
                    <a:pt x="1906" y="764"/>
                  </a:lnTo>
                  <a:lnTo>
                    <a:pt x="1898" y="743"/>
                  </a:lnTo>
                  <a:lnTo>
                    <a:pt x="1892" y="720"/>
                  </a:lnTo>
                  <a:lnTo>
                    <a:pt x="1882" y="694"/>
                  </a:lnTo>
                  <a:lnTo>
                    <a:pt x="1868" y="701"/>
                  </a:lnTo>
                  <a:lnTo>
                    <a:pt x="1859" y="710"/>
                  </a:lnTo>
                  <a:lnTo>
                    <a:pt x="1849" y="717"/>
                  </a:lnTo>
                  <a:lnTo>
                    <a:pt x="1838" y="722"/>
                  </a:lnTo>
                  <a:lnTo>
                    <a:pt x="1821" y="726"/>
                  </a:lnTo>
                  <a:lnTo>
                    <a:pt x="1819" y="724"/>
                  </a:lnTo>
                  <a:lnTo>
                    <a:pt x="1817" y="724"/>
                  </a:lnTo>
                  <a:lnTo>
                    <a:pt x="1816" y="724"/>
                  </a:lnTo>
                  <a:lnTo>
                    <a:pt x="1814" y="722"/>
                  </a:lnTo>
                  <a:lnTo>
                    <a:pt x="1810" y="722"/>
                  </a:lnTo>
                  <a:lnTo>
                    <a:pt x="1809" y="701"/>
                  </a:lnTo>
                  <a:lnTo>
                    <a:pt x="1807" y="684"/>
                  </a:lnTo>
                  <a:lnTo>
                    <a:pt x="1803" y="670"/>
                  </a:lnTo>
                  <a:lnTo>
                    <a:pt x="1800" y="654"/>
                  </a:lnTo>
                  <a:lnTo>
                    <a:pt x="1798" y="633"/>
                  </a:lnTo>
                  <a:lnTo>
                    <a:pt x="1807" y="624"/>
                  </a:lnTo>
                  <a:lnTo>
                    <a:pt x="1810" y="616"/>
                  </a:lnTo>
                  <a:lnTo>
                    <a:pt x="1812" y="605"/>
                  </a:lnTo>
                  <a:lnTo>
                    <a:pt x="1817" y="591"/>
                  </a:lnTo>
                  <a:lnTo>
                    <a:pt x="1821" y="588"/>
                  </a:lnTo>
                  <a:lnTo>
                    <a:pt x="1826" y="583"/>
                  </a:lnTo>
                  <a:lnTo>
                    <a:pt x="1831" y="577"/>
                  </a:lnTo>
                  <a:lnTo>
                    <a:pt x="1837" y="572"/>
                  </a:lnTo>
                  <a:lnTo>
                    <a:pt x="1840" y="574"/>
                  </a:lnTo>
                  <a:lnTo>
                    <a:pt x="1842" y="576"/>
                  </a:lnTo>
                  <a:lnTo>
                    <a:pt x="1844" y="577"/>
                  </a:lnTo>
                  <a:lnTo>
                    <a:pt x="1845" y="579"/>
                  </a:lnTo>
                  <a:lnTo>
                    <a:pt x="1845" y="579"/>
                  </a:lnTo>
                  <a:lnTo>
                    <a:pt x="1849" y="576"/>
                  </a:lnTo>
                  <a:lnTo>
                    <a:pt x="1851" y="572"/>
                  </a:lnTo>
                  <a:lnTo>
                    <a:pt x="1852" y="569"/>
                  </a:lnTo>
                  <a:lnTo>
                    <a:pt x="1854" y="563"/>
                  </a:lnTo>
                  <a:lnTo>
                    <a:pt x="1856" y="560"/>
                  </a:lnTo>
                  <a:lnTo>
                    <a:pt x="1868" y="553"/>
                  </a:lnTo>
                  <a:lnTo>
                    <a:pt x="1878" y="549"/>
                  </a:lnTo>
                  <a:lnTo>
                    <a:pt x="1887" y="541"/>
                  </a:lnTo>
                  <a:lnTo>
                    <a:pt x="1884" y="539"/>
                  </a:lnTo>
                  <a:lnTo>
                    <a:pt x="1882" y="539"/>
                  </a:lnTo>
                  <a:lnTo>
                    <a:pt x="1880" y="539"/>
                  </a:lnTo>
                  <a:lnTo>
                    <a:pt x="1880" y="537"/>
                  </a:lnTo>
                  <a:lnTo>
                    <a:pt x="1880" y="537"/>
                  </a:lnTo>
                  <a:lnTo>
                    <a:pt x="1880" y="534"/>
                  </a:lnTo>
                  <a:lnTo>
                    <a:pt x="1878" y="530"/>
                  </a:lnTo>
                  <a:lnTo>
                    <a:pt x="1891" y="514"/>
                  </a:lnTo>
                  <a:lnTo>
                    <a:pt x="1903" y="495"/>
                  </a:lnTo>
                  <a:lnTo>
                    <a:pt x="1913" y="473"/>
                  </a:lnTo>
                  <a:lnTo>
                    <a:pt x="1924" y="450"/>
                  </a:lnTo>
                  <a:lnTo>
                    <a:pt x="1934" y="427"/>
                  </a:lnTo>
                  <a:lnTo>
                    <a:pt x="1947" y="406"/>
                  </a:lnTo>
                  <a:lnTo>
                    <a:pt x="1959" y="392"/>
                  </a:lnTo>
                  <a:lnTo>
                    <a:pt x="1974" y="384"/>
                  </a:lnTo>
                  <a:lnTo>
                    <a:pt x="1974" y="370"/>
                  </a:lnTo>
                  <a:lnTo>
                    <a:pt x="1990" y="370"/>
                  </a:lnTo>
                  <a:lnTo>
                    <a:pt x="1999" y="354"/>
                  </a:lnTo>
                  <a:lnTo>
                    <a:pt x="2013" y="343"/>
                  </a:lnTo>
                  <a:lnTo>
                    <a:pt x="2032" y="338"/>
                  </a:lnTo>
                  <a:lnTo>
                    <a:pt x="2034" y="340"/>
                  </a:lnTo>
                  <a:lnTo>
                    <a:pt x="2036" y="340"/>
                  </a:lnTo>
                  <a:lnTo>
                    <a:pt x="2036" y="340"/>
                  </a:lnTo>
                  <a:lnTo>
                    <a:pt x="2037" y="340"/>
                  </a:lnTo>
                  <a:lnTo>
                    <a:pt x="2041" y="342"/>
                  </a:lnTo>
                  <a:lnTo>
                    <a:pt x="2041" y="329"/>
                  </a:lnTo>
                  <a:lnTo>
                    <a:pt x="2046" y="329"/>
                  </a:lnTo>
                  <a:lnTo>
                    <a:pt x="2050" y="329"/>
                  </a:lnTo>
                  <a:lnTo>
                    <a:pt x="2053" y="329"/>
                  </a:lnTo>
                  <a:lnTo>
                    <a:pt x="2055" y="329"/>
                  </a:lnTo>
                  <a:lnTo>
                    <a:pt x="2057" y="331"/>
                  </a:lnTo>
                  <a:lnTo>
                    <a:pt x="2058" y="331"/>
                  </a:lnTo>
                  <a:lnTo>
                    <a:pt x="2064" y="335"/>
                  </a:lnTo>
                  <a:lnTo>
                    <a:pt x="2070" y="321"/>
                  </a:lnTo>
                  <a:lnTo>
                    <a:pt x="2081" y="312"/>
                  </a:lnTo>
                  <a:lnTo>
                    <a:pt x="2093" y="309"/>
                  </a:lnTo>
                  <a:lnTo>
                    <a:pt x="2109" y="305"/>
                  </a:lnTo>
                  <a:lnTo>
                    <a:pt x="2125" y="303"/>
                  </a:lnTo>
                  <a:lnTo>
                    <a:pt x="2132" y="310"/>
                  </a:lnTo>
                  <a:lnTo>
                    <a:pt x="2140" y="314"/>
                  </a:lnTo>
                  <a:lnTo>
                    <a:pt x="2147" y="315"/>
                  </a:lnTo>
                  <a:lnTo>
                    <a:pt x="2154" y="317"/>
                  </a:lnTo>
                  <a:lnTo>
                    <a:pt x="2160" y="324"/>
                  </a:lnTo>
                  <a:lnTo>
                    <a:pt x="2163" y="338"/>
                  </a:lnTo>
                  <a:lnTo>
                    <a:pt x="2161" y="340"/>
                  </a:lnTo>
                  <a:lnTo>
                    <a:pt x="2160" y="342"/>
                  </a:lnTo>
                  <a:lnTo>
                    <a:pt x="2158" y="342"/>
                  </a:lnTo>
                  <a:lnTo>
                    <a:pt x="2158" y="343"/>
                  </a:lnTo>
                  <a:lnTo>
                    <a:pt x="2156" y="345"/>
                  </a:lnTo>
                  <a:lnTo>
                    <a:pt x="2156" y="349"/>
                  </a:lnTo>
                  <a:lnTo>
                    <a:pt x="2158" y="352"/>
                  </a:lnTo>
                  <a:lnTo>
                    <a:pt x="2160" y="352"/>
                  </a:lnTo>
                  <a:lnTo>
                    <a:pt x="2161" y="354"/>
                  </a:lnTo>
                  <a:lnTo>
                    <a:pt x="2163" y="357"/>
                  </a:lnTo>
                  <a:lnTo>
                    <a:pt x="2175" y="352"/>
                  </a:lnTo>
                  <a:lnTo>
                    <a:pt x="2182" y="350"/>
                  </a:lnTo>
                  <a:lnTo>
                    <a:pt x="2187" y="350"/>
                  </a:lnTo>
                  <a:lnTo>
                    <a:pt x="2189" y="354"/>
                  </a:lnTo>
                  <a:lnTo>
                    <a:pt x="2191" y="359"/>
                  </a:lnTo>
                  <a:lnTo>
                    <a:pt x="2196" y="364"/>
                  </a:lnTo>
                  <a:lnTo>
                    <a:pt x="2201" y="370"/>
                  </a:lnTo>
                  <a:lnTo>
                    <a:pt x="2233" y="373"/>
                  </a:lnTo>
                  <a:lnTo>
                    <a:pt x="2245" y="380"/>
                  </a:lnTo>
                  <a:lnTo>
                    <a:pt x="2259" y="391"/>
                  </a:lnTo>
                  <a:lnTo>
                    <a:pt x="2273" y="405"/>
                  </a:lnTo>
                  <a:lnTo>
                    <a:pt x="2285" y="420"/>
                  </a:lnTo>
                  <a:lnTo>
                    <a:pt x="2296" y="436"/>
                  </a:lnTo>
                  <a:lnTo>
                    <a:pt x="2299" y="452"/>
                  </a:lnTo>
                  <a:lnTo>
                    <a:pt x="2297" y="467"/>
                  </a:lnTo>
                  <a:lnTo>
                    <a:pt x="2285" y="480"/>
                  </a:lnTo>
                  <a:lnTo>
                    <a:pt x="2269" y="488"/>
                  </a:lnTo>
                  <a:lnTo>
                    <a:pt x="2252" y="488"/>
                  </a:lnTo>
                  <a:lnTo>
                    <a:pt x="2236" y="481"/>
                  </a:lnTo>
                  <a:lnTo>
                    <a:pt x="2222" y="474"/>
                  </a:lnTo>
                  <a:lnTo>
                    <a:pt x="2208" y="469"/>
                  </a:lnTo>
                  <a:lnTo>
                    <a:pt x="2210" y="481"/>
                  </a:lnTo>
                  <a:lnTo>
                    <a:pt x="2212" y="497"/>
                  </a:lnTo>
                  <a:lnTo>
                    <a:pt x="2214" y="514"/>
                  </a:lnTo>
                  <a:lnTo>
                    <a:pt x="2217" y="528"/>
                  </a:lnTo>
                  <a:lnTo>
                    <a:pt x="2221" y="537"/>
                  </a:lnTo>
                  <a:lnTo>
                    <a:pt x="2224" y="542"/>
                  </a:lnTo>
                  <a:lnTo>
                    <a:pt x="2229" y="544"/>
                  </a:lnTo>
                  <a:lnTo>
                    <a:pt x="2233" y="548"/>
                  </a:lnTo>
                  <a:lnTo>
                    <a:pt x="2240" y="549"/>
                  </a:lnTo>
                  <a:lnTo>
                    <a:pt x="2238" y="537"/>
                  </a:lnTo>
                  <a:lnTo>
                    <a:pt x="2236" y="528"/>
                  </a:lnTo>
                  <a:lnTo>
                    <a:pt x="2236" y="518"/>
                  </a:lnTo>
                  <a:lnTo>
                    <a:pt x="2240" y="518"/>
                  </a:lnTo>
                  <a:lnTo>
                    <a:pt x="2240" y="514"/>
                  </a:lnTo>
                  <a:lnTo>
                    <a:pt x="2252" y="521"/>
                  </a:lnTo>
                  <a:lnTo>
                    <a:pt x="2264" y="528"/>
                  </a:lnTo>
                  <a:lnTo>
                    <a:pt x="2278" y="534"/>
                  </a:lnTo>
                  <a:lnTo>
                    <a:pt x="2280" y="530"/>
                  </a:lnTo>
                  <a:lnTo>
                    <a:pt x="2282" y="527"/>
                  </a:lnTo>
                  <a:lnTo>
                    <a:pt x="2283" y="525"/>
                  </a:lnTo>
                  <a:lnTo>
                    <a:pt x="2285" y="520"/>
                  </a:lnTo>
                  <a:lnTo>
                    <a:pt x="2285" y="514"/>
                  </a:lnTo>
                  <a:lnTo>
                    <a:pt x="2283" y="513"/>
                  </a:lnTo>
                  <a:lnTo>
                    <a:pt x="2282" y="511"/>
                  </a:lnTo>
                  <a:lnTo>
                    <a:pt x="2280" y="509"/>
                  </a:lnTo>
                  <a:lnTo>
                    <a:pt x="2280" y="507"/>
                  </a:lnTo>
                  <a:lnTo>
                    <a:pt x="2280" y="504"/>
                  </a:lnTo>
                  <a:lnTo>
                    <a:pt x="2278" y="499"/>
                  </a:lnTo>
                  <a:lnTo>
                    <a:pt x="2294" y="492"/>
                  </a:lnTo>
                  <a:lnTo>
                    <a:pt x="2304" y="481"/>
                  </a:lnTo>
                  <a:lnTo>
                    <a:pt x="2313" y="469"/>
                  </a:lnTo>
                  <a:lnTo>
                    <a:pt x="2318" y="471"/>
                  </a:lnTo>
                  <a:lnTo>
                    <a:pt x="2325" y="473"/>
                  </a:lnTo>
                  <a:lnTo>
                    <a:pt x="2332" y="474"/>
                  </a:lnTo>
                  <a:lnTo>
                    <a:pt x="2339" y="476"/>
                  </a:lnTo>
                  <a:lnTo>
                    <a:pt x="2336" y="438"/>
                  </a:lnTo>
                  <a:lnTo>
                    <a:pt x="2329" y="396"/>
                  </a:lnTo>
                  <a:lnTo>
                    <a:pt x="2358" y="396"/>
                  </a:lnTo>
                  <a:lnTo>
                    <a:pt x="2365" y="403"/>
                  </a:lnTo>
                  <a:lnTo>
                    <a:pt x="2372" y="413"/>
                  </a:lnTo>
                  <a:lnTo>
                    <a:pt x="2378" y="422"/>
                  </a:lnTo>
                  <a:lnTo>
                    <a:pt x="2378" y="431"/>
                  </a:lnTo>
                  <a:lnTo>
                    <a:pt x="2374" y="432"/>
                  </a:lnTo>
                  <a:lnTo>
                    <a:pt x="2372" y="432"/>
                  </a:lnTo>
                  <a:lnTo>
                    <a:pt x="2369" y="434"/>
                  </a:lnTo>
                  <a:lnTo>
                    <a:pt x="2362" y="434"/>
                  </a:lnTo>
                  <a:lnTo>
                    <a:pt x="2362" y="453"/>
                  </a:lnTo>
                  <a:lnTo>
                    <a:pt x="2367" y="455"/>
                  </a:lnTo>
                  <a:lnTo>
                    <a:pt x="2369" y="457"/>
                  </a:lnTo>
                  <a:lnTo>
                    <a:pt x="2372" y="459"/>
                  </a:lnTo>
                  <a:lnTo>
                    <a:pt x="2376" y="460"/>
                  </a:lnTo>
                  <a:lnTo>
                    <a:pt x="2381" y="460"/>
                  </a:lnTo>
                  <a:lnTo>
                    <a:pt x="2383" y="460"/>
                  </a:lnTo>
                  <a:lnTo>
                    <a:pt x="2385" y="459"/>
                  </a:lnTo>
                  <a:lnTo>
                    <a:pt x="2385" y="459"/>
                  </a:lnTo>
                  <a:lnTo>
                    <a:pt x="2386" y="459"/>
                  </a:lnTo>
                  <a:lnTo>
                    <a:pt x="2390" y="457"/>
                  </a:lnTo>
                  <a:lnTo>
                    <a:pt x="2392" y="452"/>
                  </a:lnTo>
                  <a:lnTo>
                    <a:pt x="2392" y="448"/>
                  </a:lnTo>
                  <a:lnTo>
                    <a:pt x="2392" y="443"/>
                  </a:lnTo>
                  <a:lnTo>
                    <a:pt x="2392" y="439"/>
                  </a:lnTo>
                  <a:lnTo>
                    <a:pt x="2390" y="434"/>
                  </a:lnTo>
                  <a:lnTo>
                    <a:pt x="2402" y="418"/>
                  </a:lnTo>
                  <a:lnTo>
                    <a:pt x="2416" y="405"/>
                  </a:lnTo>
                  <a:lnTo>
                    <a:pt x="2428" y="389"/>
                  </a:lnTo>
                  <a:lnTo>
                    <a:pt x="2434" y="387"/>
                  </a:lnTo>
                  <a:lnTo>
                    <a:pt x="2439" y="387"/>
                  </a:lnTo>
                  <a:lnTo>
                    <a:pt x="2441" y="385"/>
                  </a:lnTo>
                  <a:lnTo>
                    <a:pt x="2444" y="387"/>
                  </a:lnTo>
                  <a:lnTo>
                    <a:pt x="2448" y="389"/>
                  </a:lnTo>
                  <a:lnTo>
                    <a:pt x="2449" y="392"/>
                  </a:lnTo>
                  <a:lnTo>
                    <a:pt x="2451" y="396"/>
                  </a:lnTo>
                  <a:lnTo>
                    <a:pt x="2453" y="398"/>
                  </a:lnTo>
                  <a:lnTo>
                    <a:pt x="2454" y="401"/>
                  </a:lnTo>
                  <a:lnTo>
                    <a:pt x="2458" y="403"/>
                  </a:lnTo>
                  <a:lnTo>
                    <a:pt x="2458" y="399"/>
                  </a:lnTo>
                  <a:lnTo>
                    <a:pt x="2461" y="396"/>
                  </a:lnTo>
                  <a:lnTo>
                    <a:pt x="2463" y="392"/>
                  </a:lnTo>
                  <a:lnTo>
                    <a:pt x="2465" y="389"/>
                  </a:lnTo>
                  <a:lnTo>
                    <a:pt x="2465" y="384"/>
                  </a:lnTo>
                  <a:lnTo>
                    <a:pt x="2467" y="377"/>
                  </a:lnTo>
                  <a:lnTo>
                    <a:pt x="2482" y="377"/>
                  </a:lnTo>
                  <a:lnTo>
                    <a:pt x="2496" y="380"/>
                  </a:lnTo>
                  <a:lnTo>
                    <a:pt x="2509" y="384"/>
                  </a:lnTo>
                  <a:lnTo>
                    <a:pt x="2500" y="391"/>
                  </a:lnTo>
                  <a:lnTo>
                    <a:pt x="2491" y="396"/>
                  </a:lnTo>
                  <a:lnTo>
                    <a:pt x="2484" y="401"/>
                  </a:lnTo>
                  <a:lnTo>
                    <a:pt x="2477" y="411"/>
                  </a:lnTo>
                  <a:lnTo>
                    <a:pt x="2486" y="411"/>
                  </a:lnTo>
                  <a:lnTo>
                    <a:pt x="2491" y="406"/>
                  </a:lnTo>
                  <a:lnTo>
                    <a:pt x="2503" y="401"/>
                  </a:lnTo>
                  <a:lnTo>
                    <a:pt x="2516" y="396"/>
                  </a:lnTo>
                  <a:lnTo>
                    <a:pt x="2526" y="392"/>
                  </a:lnTo>
                  <a:lnTo>
                    <a:pt x="2537" y="389"/>
                  </a:lnTo>
                  <a:lnTo>
                    <a:pt x="2540" y="389"/>
                  </a:lnTo>
                  <a:lnTo>
                    <a:pt x="2542" y="391"/>
                  </a:lnTo>
                  <a:lnTo>
                    <a:pt x="2545" y="394"/>
                  </a:lnTo>
                  <a:lnTo>
                    <a:pt x="2547" y="396"/>
                  </a:lnTo>
                  <a:lnTo>
                    <a:pt x="2549" y="398"/>
                  </a:lnTo>
                  <a:lnTo>
                    <a:pt x="2552" y="398"/>
                  </a:lnTo>
                  <a:lnTo>
                    <a:pt x="2559" y="399"/>
                  </a:lnTo>
                  <a:lnTo>
                    <a:pt x="2561" y="396"/>
                  </a:lnTo>
                  <a:lnTo>
                    <a:pt x="2563" y="392"/>
                  </a:lnTo>
                  <a:lnTo>
                    <a:pt x="2564" y="391"/>
                  </a:lnTo>
                  <a:lnTo>
                    <a:pt x="2564" y="387"/>
                  </a:lnTo>
                  <a:lnTo>
                    <a:pt x="2566" y="382"/>
                  </a:lnTo>
                  <a:lnTo>
                    <a:pt x="2566" y="377"/>
                  </a:lnTo>
                  <a:lnTo>
                    <a:pt x="2563" y="373"/>
                  </a:lnTo>
                  <a:lnTo>
                    <a:pt x="2561" y="370"/>
                  </a:lnTo>
                  <a:lnTo>
                    <a:pt x="2559" y="366"/>
                  </a:lnTo>
                  <a:lnTo>
                    <a:pt x="2559" y="361"/>
                  </a:lnTo>
                  <a:lnTo>
                    <a:pt x="2559" y="354"/>
                  </a:lnTo>
                  <a:lnTo>
                    <a:pt x="2564" y="350"/>
                  </a:lnTo>
                  <a:lnTo>
                    <a:pt x="2568" y="347"/>
                  </a:lnTo>
                  <a:lnTo>
                    <a:pt x="2571" y="345"/>
                  </a:lnTo>
                  <a:lnTo>
                    <a:pt x="2578" y="342"/>
                  </a:lnTo>
                  <a:lnTo>
                    <a:pt x="2582" y="343"/>
                  </a:lnTo>
                  <a:lnTo>
                    <a:pt x="2587" y="345"/>
                  </a:lnTo>
                  <a:lnTo>
                    <a:pt x="2594" y="345"/>
                  </a:lnTo>
                  <a:lnTo>
                    <a:pt x="2601" y="345"/>
                  </a:lnTo>
                  <a:lnTo>
                    <a:pt x="2610" y="356"/>
                  </a:lnTo>
                  <a:lnTo>
                    <a:pt x="2622" y="368"/>
                  </a:lnTo>
                  <a:lnTo>
                    <a:pt x="2640" y="380"/>
                  </a:lnTo>
                  <a:lnTo>
                    <a:pt x="2655" y="392"/>
                  </a:lnTo>
                  <a:lnTo>
                    <a:pt x="2669" y="399"/>
                  </a:lnTo>
                  <a:lnTo>
                    <a:pt x="2678" y="403"/>
                  </a:lnTo>
                  <a:lnTo>
                    <a:pt x="2680" y="401"/>
                  </a:lnTo>
                  <a:lnTo>
                    <a:pt x="2680" y="401"/>
                  </a:lnTo>
                  <a:lnTo>
                    <a:pt x="2680" y="399"/>
                  </a:lnTo>
                  <a:lnTo>
                    <a:pt x="2680" y="399"/>
                  </a:lnTo>
                  <a:lnTo>
                    <a:pt x="2681" y="396"/>
                  </a:lnTo>
                  <a:lnTo>
                    <a:pt x="2676" y="391"/>
                  </a:lnTo>
                  <a:lnTo>
                    <a:pt x="2673" y="387"/>
                  </a:lnTo>
                  <a:lnTo>
                    <a:pt x="2671" y="382"/>
                  </a:lnTo>
                  <a:lnTo>
                    <a:pt x="2667" y="377"/>
                  </a:lnTo>
                  <a:lnTo>
                    <a:pt x="2666" y="370"/>
                  </a:lnTo>
                  <a:lnTo>
                    <a:pt x="2650" y="370"/>
                  </a:lnTo>
                  <a:lnTo>
                    <a:pt x="2652" y="349"/>
                  </a:lnTo>
                  <a:lnTo>
                    <a:pt x="2648" y="333"/>
                  </a:lnTo>
                  <a:lnTo>
                    <a:pt x="2646" y="319"/>
                  </a:lnTo>
                  <a:lnTo>
                    <a:pt x="2643" y="300"/>
                  </a:lnTo>
                  <a:lnTo>
                    <a:pt x="2653" y="293"/>
                  </a:lnTo>
                  <a:lnTo>
                    <a:pt x="2660" y="284"/>
                  </a:lnTo>
                  <a:lnTo>
                    <a:pt x="2664" y="274"/>
                  </a:lnTo>
                  <a:lnTo>
                    <a:pt x="2667" y="261"/>
                  </a:lnTo>
                  <a:lnTo>
                    <a:pt x="2671" y="251"/>
                  </a:lnTo>
                  <a:lnTo>
                    <a:pt x="2676" y="240"/>
                  </a:lnTo>
                  <a:lnTo>
                    <a:pt x="2683" y="232"/>
                  </a:lnTo>
                  <a:lnTo>
                    <a:pt x="2692" y="226"/>
                  </a:lnTo>
                  <a:lnTo>
                    <a:pt x="2708" y="225"/>
                  </a:lnTo>
                  <a:lnTo>
                    <a:pt x="2727" y="226"/>
                  </a:lnTo>
                  <a:lnTo>
                    <a:pt x="2732" y="235"/>
                  </a:lnTo>
                  <a:lnTo>
                    <a:pt x="2739" y="242"/>
                  </a:lnTo>
                  <a:lnTo>
                    <a:pt x="2737" y="256"/>
                  </a:lnTo>
                  <a:lnTo>
                    <a:pt x="2734" y="270"/>
                  </a:lnTo>
                  <a:lnTo>
                    <a:pt x="2730" y="282"/>
                  </a:lnTo>
                  <a:lnTo>
                    <a:pt x="2729" y="293"/>
                  </a:lnTo>
                  <a:lnTo>
                    <a:pt x="2727" y="300"/>
                  </a:lnTo>
                  <a:lnTo>
                    <a:pt x="2730" y="309"/>
                  </a:lnTo>
                  <a:lnTo>
                    <a:pt x="2736" y="321"/>
                  </a:lnTo>
                  <a:lnTo>
                    <a:pt x="2739" y="335"/>
                  </a:lnTo>
                  <a:lnTo>
                    <a:pt x="2742" y="345"/>
                  </a:lnTo>
                  <a:lnTo>
                    <a:pt x="2742" y="357"/>
                  </a:lnTo>
                  <a:lnTo>
                    <a:pt x="2739" y="368"/>
                  </a:lnTo>
                  <a:lnTo>
                    <a:pt x="2736" y="377"/>
                  </a:lnTo>
                  <a:lnTo>
                    <a:pt x="2736" y="384"/>
                  </a:lnTo>
                  <a:lnTo>
                    <a:pt x="2737" y="389"/>
                  </a:lnTo>
                  <a:lnTo>
                    <a:pt x="2739" y="392"/>
                  </a:lnTo>
                  <a:lnTo>
                    <a:pt x="2742" y="396"/>
                  </a:lnTo>
                  <a:lnTo>
                    <a:pt x="2746" y="399"/>
                  </a:lnTo>
                  <a:lnTo>
                    <a:pt x="2748" y="405"/>
                  </a:lnTo>
                  <a:lnTo>
                    <a:pt x="2751" y="411"/>
                  </a:lnTo>
                  <a:lnTo>
                    <a:pt x="2746" y="422"/>
                  </a:lnTo>
                  <a:lnTo>
                    <a:pt x="2742" y="434"/>
                  </a:lnTo>
                  <a:lnTo>
                    <a:pt x="2742" y="450"/>
                  </a:lnTo>
                  <a:lnTo>
                    <a:pt x="2737" y="453"/>
                  </a:lnTo>
                  <a:lnTo>
                    <a:pt x="2734" y="457"/>
                  </a:lnTo>
                  <a:lnTo>
                    <a:pt x="2729" y="459"/>
                  </a:lnTo>
                  <a:lnTo>
                    <a:pt x="2723" y="462"/>
                  </a:lnTo>
                  <a:lnTo>
                    <a:pt x="2716" y="464"/>
                  </a:lnTo>
                  <a:lnTo>
                    <a:pt x="2716" y="469"/>
                  </a:lnTo>
                  <a:lnTo>
                    <a:pt x="2736" y="469"/>
                  </a:lnTo>
                  <a:lnTo>
                    <a:pt x="2737" y="467"/>
                  </a:lnTo>
                  <a:lnTo>
                    <a:pt x="2737" y="467"/>
                  </a:lnTo>
                  <a:lnTo>
                    <a:pt x="2739" y="466"/>
                  </a:lnTo>
                  <a:lnTo>
                    <a:pt x="2739" y="466"/>
                  </a:lnTo>
                  <a:lnTo>
                    <a:pt x="2742" y="464"/>
                  </a:lnTo>
                  <a:lnTo>
                    <a:pt x="2749" y="452"/>
                  </a:lnTo>
                  <a:lnTo>
                    <a:pt x="2756" y="438"/>
                  </a:lnTo>
                  <a:lnTo>
                    <a:pt x="2762" y="427"/>
                  </a:lnTo>
                  <a:lnTo>
                    <a:pt x="2765" y="410"/>
                  </a:lnTo>
                  <a:lnTo>
                    <a:pt x="2762" y="394"/>
                  </a:lnTo>
                  <a:lnTo>
                    <a:pt x="2760" y="378"/>
                  </a:lnTo>
                  <a:lnTo>
                    <a:pt x="2758" y="364"/>
                  </a:lnTo>
                  <a:lnTo>
                    <a:pt x="2777" y="364"/>
                  </a:lnTo>
                  <a:lnTo>
                    <a:pt x="2795" y="364"/>
                  </a:lnTo>
                  <a:lnTo>
                    <a:pt x="2812" y="370"/>
                  </a:lnTo>
                  <a:lnTo>
                    <a:pt x="2812" y="364"/>
                  </a:lnTo>
                  <a:lnTo>
                    <a:pt x="2795" y="357"/>
                  </a:lnTo>
                  <a:lnTo>
                    <a:pt x="2774" y="349"/>
                  </a:lnTo>
                  <a:lnTo>
                    <a:pt x="2755" y="342"/>
                  </a:lnTo>
                  <a:lnTo>
                    <a:pt x="2751" y="324"/>
                  </a:lnTo>
                  <a:lnTo>
                    <a:pt x="2746" y="312"/>
                  </a:lnTo>
                  <a:lnTo>
                    <a:pt x="2741" y="302"/>
                  </a:lnTo>
                  <a:lnTo>
                    <a:pt x="2736" y="288"/>
                  </a:lnTo>
                  <a:lnTo>
                    <a:pt x="2758" y="268"/>
                  </a:lnTo>
                  <a:lnTo>
                    <a:pt x="2758" y="235"/>
                  </a:lnTo>
                  <a:lnTo>
                    <a:pt x="2762" y="235"/>
                  </a:lnTo>
                  <a:lnTo>
                    <a:pt x="2765" y="235"/>
                  </a:lnTo>
                  <a:lnTo>
                    <a:pt x="2767" y="235"/>
                  </a:lnTo>
                  <a:lnTo>
                    <a:pt x="2767" y="237"/>
                  </a:lnTo>
                  <a:lnTo>
                    <a:pt x="2770" y="239"/>
                  </a:lnTo>
                  <a:lnTo>
                    <a:pt x="2774" y="249"/>
                  </a:lnTo>
                  <a:lnTo>
                    <a:pt x="2777" y="260"/>
                  </a:lnTo>
                  <a:lnTo>
                    <a:pt x="2784" y="268"/>
                  </a:lnTo>
                  <a:lnTo>
                    <a:pt x="2797" y="261"/>
                  </a:lnTo>
                  <a:lnTo>
                    <a:pt x="2812" y="258"/>
                  </a:lnTo>
                  <a:lnTo>
                    <a:pt x="2832" y="258"/>
                  </a:lnTo>
                  <a:lnTo>
                    <a:pt x="2842" y="272"/>
                  </a:lnTo>
                  <a:lnTo>
                    <a:pt x="2858" y="286"/>
                  </a:lnTo>
                  <a:lnTo>
                    <a:pt x="2873" y="296"/>
                  </a:lnTo>
                  <a:lnTo>
                    <a:pt x="2873" y="288"/>
                  </a:lnTo>
                  <a:lnTo>
                    <a:pt x="2861" y="275"/>
                  </a:lnTo>
                  <a:lnTo>
                    <a:pt x="2852" y="260"/>
                  </a:lnTo>
                  <a:lnTo>
                    <a:pt x="2847" y="240"/>
                  </a:lnTo>
                  <a:lnTo>
                    <a:pt x="2842" y="221"/>
                  </a:lnTo>
                  <a:lnTo>
                    <a:pt x="2838" y="200"/>
                  </a:lnTo>
                  <a:lnTo>
                    <a:pt x="2861" y="193"/>
                  </a:lnTo>
                  <a:lnTo>
                    <a:pt x="2886" y="188"/>
                  </a:lnTo>
                  <a:lnTo>
                    <a:pt x="2893" y="204"/>
                  </a:lnTo>
                  <a:lnTo>
                    <a:pt x="2896" y="204"/>
                  </a:lnTo>
                  <a:lnTo>
                    <a:pt x="2900" y="188"/>
                  </a:lnTo>
                  <a:lnTo>
                    <a:pt x="2903" y="171"/>
                  </a:lnTo>
                  <a:lnTo>
                    <a:pt x="2908" y="153"/>
                  </a:lnTo>
                  <a:lnTo>
                    <a:pt x="2924" y="144"/>
                  </a:lnTo>
                  <a:lnTo>
                    <a:pt x="2936" y="134"/>
                  </a:lnTo>
                  <a:lnTo>
                    <a:pt x="2950" y="123"/>
                  </a:lnTo>
                  <a:lnTo>
                    <a:pt x="2964" y="117"/>
                  </a:lnTo>
                  <a:lnTo>
                    <a:pt x="2980" y="111"/>
                  </a:lnTo>
                  <a:lnTo>
                    <a:pt x="3001" y="111"/>
                  </a:lnTo>
                  <a:lnTo>
                    <a:pt x="3003" y="104"/>
                  </a:lnTo>
                  <a:lnTo>
                    <a:pt x="3006" y="99"/>
                  </a:lnTo>
                  <a:lnTo>
                    <a:pt x="3008" y="94"/>
                  </a:lnTo>
                  <a:lnTo>
                    <a:pt x="3011" y="89"/>
                  </a:lnTo>
                  <a:lnTo>
                    <a:pt x="3022" y="89"/>
                  </a:lnTo>
                  <a:lnTo>
                    <a:pt x="3036" y="89"/>
                  </a:lnTo>
                  <a:lnTo>
                    <a:pt x="3050" y="89"/>
                  </a:lnTo>
                  <a:lnTo>
                    <a:pt x="3060" y="89"/>
                  </a:lnTo>
                  <a:lnTo>
                    <a:pt x="3065" y="89"/>
                  </a:lnTo>
                  <a:lnTo>
                    <a:pt x="3072" y="83"/>
                  </a:lnTo>
                  <a:lnTo>
                    <a:pt x="3079" y="78"/>
                  </a:lnTo>
                  <a:lnTo>
                    <a:pt x="3086" y="71"/>
                  </a:lnTo>
                  <a:lnTo>
                    <a:pt x="3092" y="66"/>
                  </a:lnTo>
                  <a:lnTo>
                    <a:pt x="3097" y="68"/>
                  </a:lnTo>
                  <a:lnTo>
                    <a:pt x="3100" y="68"/>
                  </a:lnTo>
                  <a:lnTo>
                    <a:pt x="3106" y="69"/>
                  </a:lnTo>
                  <a:lnTo>
                    <a:pt x="3111" y="69"/>
                  </a:lnTo>
                  <a:lnTo>
                    <a:pt x="3111" y="50"/>
                  </a:lnTo>
                  <a:lnTo>
                    <a:pt x="3126" y="43"/>
                  </a:lnTo>
                  <a:lnTo>
                    <a:pt x="3139" y="36"/>
                  </a:lnTo>
                  <a:lnTo>
                    <a:pt x="3151" y="27"/>
                  </a:lnTo>
                  <a:lnTo>
                    <a:pt x="3161" y="17"/>
                  </a:lnTo>
                  <a:lnTo>
                    <a:pt x="3165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dirty="0"/>
            </a:p>
          </p:txBody>
        </p:sp>
        <p:sp>
          <p:nvSpPr>
            <p:cNvPr id="7" name="Freeform 11">
              <a:extLst>
                <a:ext uri="{FF2B5EF4-FFF2-40B4-BE49-F238E27FC236}">
                  <a16:creationId xmlns:a16="http://schemas.microsoft.com/office/drawing/2014/main" id="{A194036E-081D-4839-8DAA-8740AE90948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097088" y="1382713"/>
              <a:ext cx="4552950" cy="1549400"/>
            </a:xfrm>
            <a:custGeom>
              <a:avLst/>
              <a:gdLst>
                <a:gd name="T0" fmla="*/ 0 w 2868"/>
                <a:gd name="T1" fmla="*/ 276 h 976"/>
                <a:gd name="T2" fmla="*/ 1210 w 2868"/>
                <a:gd name="T3" fmla="*/ 237 h 976"/>
                <a:gd name="T4" fmla="*/ 1742 w 2868"/>
                <a:gd name="T5" fmla="*/ 276 h 976"/>
                <a:gd name="T6" fmla="*/ 2863 w 2868"/>
                <a:gd name="T7" fmla="*/ 190 h 976"/>
                <a:gd name="T8" fmla="*/ 2804 w 2868"/>
                <a:gd name="T9" fmla="*/ 223 h 976"/>
                <a:gd name="T10" fmla="*/ 194 w 2868"/>
                <a:gd name="T11" fmla="*/ 279 h 976"/>
                <a:gd name="T12" fmla="*/ 98 w 2868"/>
                <a:gd name="T13" fmla="*/ 202 h 976"/>
                <a:gd name="T14" fmla="*/ 138 w 2868"/>
                <a:gd name="T15" fmla="*/ 150 h 976"/>
                <a:gd name="T16" fmla="*/ 1685 w 2868"/>
                <a:gd name="T17" fmla="*/ 166 h 976"/>
                <a:gd name="T18" fmla="*/ 1631 w 2868"/>
                <a:gd name="T19" fmla="*/ 295 h 976"/>
                <a:gd name="T20" fmla="*/ 1620 w 2868"/>
                <a:gd name="T21" fmla="*/ 218 h 976"/>
                <a:gd name="T22" fmla="*/ 1569 w 2868"/>
                <a:gd name="T23" fmla="*/ 159 h 976"/>
                <a:gd name="T24" fmla="*/ 1632 w 2868"/>
                <a:gd name="T25" fmla="*/ 157 h 976"/>
                <a:gd name="T26" fmla="*/ 2615 w 2868"/>
                <a:gd name="T27" fmla="*/ 120 h 976"/>
                <a:gd name="T28" fmla="*/ 2090 w 2868"/>
                <a:gd name="T29" fmla="*/ 120 h 976"/>
                <a:gd name="T30" fmla="*/ 2739 w 2868"/>
                <a:gd name="T31" fmla="*/ 87 h 976"/>
                <a:gd name="T32" fmla="*/ 2765 w 2868"/>
                <a:gd name="T33" fmla="*/ 195 h 976"/>
                <a:gd name="T34" fmla="*/ 2704 w 2868"/>
                <a:gd name="T35" fmla="*/ 92 h 976"/>
                <a:gd name="T36" fmla="*/ 2158 w 2868"/>
                <a:gd name="T37" fmla="*/ 99 h 976"/>
                <a:gd name="T38" fmla="*/ 1786 w 2868"/>
                <a:gd name="T39" fmla="*/ 89 h 976"/>
                <a:gd name="T40" fmla="*/ 1681 w 2868"/>
                <a:gd name="T41" fmla="*/ 89 h 976"/>
                <a:gd name="T42" fmla="*/ 2186 w 2868"/>
                <a:gd name="T43" fmla="*/ 45 h 976"/>
                <a:gd name="T44" fmla="*/ 596 w 2868"/>
                <a:gd name="T45" fmla="*/ 92 h 976"/>
                <a:gd name="T46" fmla="*/ 384 w 2868"/>
                <a:gd name="T47" fmla="*/ 253 h 976"/>
                <a:gd name="T48" fmla="*/ 330 w 2868"/>
                <a:gd name="T49" fmla="*/ 316 h 976"/>
                <a:gd name="T50" fmla="*/ 321 w 2868"/>
                <a:gd name="T51" fmla="*/ 361 h 976"/>
                <a:gd name="T52" fmla="*/ 205 w 2868"/>
                <a:gd name="T53" fmla="*/ 335 h 976"/>
                <a:gd name="T54" fmla="*/ 253 w 2868"/>
                <a:gd name="T55" fmla="*/ 248 h 976"/>
                <a:gd name="T56" fmla="*/ 304 w 2868"/>
                <a:gd name="T57" fmla="*/ 197 h 976"/>
                <a:gd name="T58" fmla="*/ 311 w 2868"/>
                <a:gd name="T59" fmla="*/ 188 h 976"/>
                <a:gd name="T60" fmla="*/ 192 w 2868"/>
                <a:gd name="T61" fmla="*/ 168 h 976"/>
                <a:gd name="T62" fmla="*/ 161 w 2868"/>
                <a:gd name="T63" fmla="*/ 131 h 976"/>
                <a:gd name="T64" fmla="*/ 253 w 2868"/>
                <a:gd name="T65" fmla="*/ 92 h 976"/>
                <a:gd name="T66" fmla="*/ 323 w 2868"/>
                <a:gd name="T67" fmla="*/ 77 h 976"/>
                <a:gd name="T68" fmla="*/ 2107 w 2868"/>
                <a:gd name="T69" fmla="*/ 80 h 976"/>
                <a:gd name="T70" fmla="*/ 2090 w 2868"/>
                <a:gd name="T71" fmla="*/ 59 h 976"/>
                <a:gd name="T72" fmla="*/ 2147 w 2868"/>
                <a:gd name="T73" fmla="*/ 30 h 976"/>
                <a:gd name="T74" fmla="*/ 1048 w 2868"/>
                <a:gd name="T75" fmla="*/ 73 h 976"/>
                <a:gd name="T76" fmla="*/ 1076 w 2868"/>
                <a:gd name="T77" fmla="*/ 131 h 976"/>
                <a:gd name="T78" fmla="*/ 1294 w 2868"/>
                <a:gd name="T79" fmla="*/ 147 h 976"/>
                <a:gd name="T80" fmla="*/ 1196 w 2868"/>
                <a:gd name="T81" fmla="*/ 243 h 976"/>
                <a:gd name="T82" fmla="*/ 1224 w 2868"/>
                <a:gd name="T83" fmla="*/ 353 h 976"/>
                <a:gd name="T84" fmla="*/ 1198 w 2868"/>
                <a:gd name="T85" fmla="*/ 415 h 976"/>
                <a:gd name="T86" fmla="*/ 1192 w 2868"/>
                <a:gd name="T87" fmla="*/ 490 h 976"/>
                <a:gd name="T88" fmla="*/ 1140 w 2868"/>
                <a:gd name="T89" fmla="*/ 538 h 976"/>
                <a:gd name="T90" fmla="*/ 1091 w 2868"/>
                <a:gd name="T91" fmla="*/ 602 h 976"/>
                <a:gd name="T92" fmla="*/ 1048 w 2868"/>
                <a:gd name="T93" fmla="*/ 696 h 976"/>
                <a:gd name="T94" fmla="*/ 911 w 2868"/>
                <a:gd name="T95" fmla="*/ 784 h 976"/>
                <a:gd name="T96" fmla="*/ 861 w 2868"/>
                <a:gd name="T97" fmla="*/ 932 h 976"/>
                <a:gd name="T98" fmla="*/ 740 w 2868"/>
                <a:gd name="T99" fmla="*/ 862 h 976"/>
                <a:gd name="T100" fmla="*/ 714 w 2868"/>
                <a:gd name="T101" fmla="*/ 806 h 976"/>
                <a:gd name="T102" fmla="*/ 718 w 2868"/>
                <a:gd name="T103" fmla="*/ 641 h 976"/>
                <a:gd name="T104" fmla="*/ 672 w 2868"/>
                <a:gd name="T105" fmla="*/ 576 h 976"/>
                <a:gd name="T106" fmla="*/ 466 w 2868"/>
                <a:gd name="T107" fmla="*/ 374 h 976"/>
                <a:gd name="T108" fmla="*/ 447 w 2868"/>
                <a:gd name="T109" fmla="*/ 290 h 976"/>
                <a:gd name="T110" fmla="*/ 592 w 2868"/>
                <a:gd name="T111" fmla="*/ 140 h 976"/>
                <a:gd name="T112" fmla="*/ 711 w 2868"/>
                <a:gd name="T113" fmla="*/ 112 h 976"/>
                <a:gd name="T114" fmla="*/ 833 w 2868"/>
                <a:gd name="T115" fmla="*/ 80 h 976"/>
                <a:gd name="T116" fmla="*/ 896 w 2868"/>
                <a:gd name="T117" fmla="*/ 44 h 976"/>
                <a:gd name="T118" fmla="*/ 2706 w 2868"/>
                <a:gd name="T119" fmla="*/ 31 h 976"/>
                <a:gd name="T120" fmla="*/ 2641 w 2868"/>
                <a:gd name="T121" fmla="*/ 80 h 9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868" h="976">
                  <a:moveTo>
                    <a:pt x="7" y="243"/>
                  </a:moveTo>
                  <a:lnTo>
                    <a:pt x="25" y="248"/>
                  </a:lnTo>
                  <a:lnTo>
                    <a:pt x="37" y="257"/>
                  </a:lnTo>
                  <a:lnTo>
                    <a:pt x="47" y="265"/>
                  </a:lnTo>
                  <a:lnTo>
                    <a:pt x="58" y="276"/>
                  </a:lnTo>
                  <a:lnTo>
                    <a:pt x="68" y="284"/>
                  </a:lnTo>
                  <a:lnTo>
                    <a:pt x="68" y="281"/>
                  </a:lnTo>
                  <a:lnTo>
                    <a:pt x="74" y="281"/>
                  </a:lnTo>
                  <a:lnTo>
                    <a:pt x="74" y="284"/>
                  </a:lnTo>
                  <a:lnTo>
                    <a:pt x="75" y="288"/>
                  </a:lnTo>
                  <a:lnTo>
                    <a:pt x="79" y="293"/>
                  </a:lnTo>
                  <a:lnTo>
                    <a:pt x="81" y="300"/>
                  </a:lnTo>
                  <a:lnTo>
                    <a:pt x="74" y="300"/>
                  </a:lnTo>
                  <a:lnTo>
                    <a:pt x="70" y="300"/>
                  </a:lnTo>
                  <a:lnTo>
                    <a:pt x="70" y="302"/>
                  </a:lnTo>
                  <a:lnTo>
                    <a:pt x="68" y="302"/>
                  </a:lnTo>
                  <a:lnTo>
                    <a:pt x="65" y="302"/>
                  </a:lnTo>
                  <a:lnTo>
                    <a:pt x="61" y="304"/>
                  </a:lnTo>
                  <a:lnTo>
                    <a:pt x="47" y="293"/>
                  </a:lnTo>
                  <a:lnTo>
                    <a:pt x="33" y="288"/>
                  </a:lnTo>
                  <a:lnTo>
                    <a:pt x="16" y="284"/>
                  </a:lnTo>
                  <a:lnTo>
                    <a:pt x="0" y="276"/>
                  </a:lnTo>
                  <a:lnTo>
                    <a:pt x="6" y="271"/>
                  </a:lnTo>
                  <a:lnTo>
                    <a:pt x="7" y="265"/>
                  </a:lnTo>
                  <a:lnTo>
                    <a:pt x="6" y="260"/>
                  </a:lnTo>
                  <a:lnTo>
                    <a:pt x="6" y="253"/>
                  </a:lnTo>
                  <a:lnTo>
                    <a:pt x="7" y="243"/>
                  </a:lnTo>
                  <a:close/>
                  <a:moveTo>
                    <a:pt x="1222" y="236"/>
                  </a:moveTo>
                  <a:lnTo>
                    <a:pt x="1226" y="236"/>
                  </a:lnTo>
                  <a:lnTo>
                    <a:pt x="1229" y="237"/>
                  </a:lnTo>
                  <a:lnTo>
                    <a:pt x="1231" y="239"/>
                  </a:lnTo>
                  <a:lnTo>
                    <a:pt x="1233" y="241"/>
                  </a:lnTo>
                  <a:lnTo>
                    <a:pt x="1234" y="243"/>
                  </a:lnTo>
                  <a:lnTo>
                    <a:pt x="1234" y="244"/>
                  </a:lnTo>
                  <a:lnTo>
                    <a:pt x="1234" y="246"/>
                  </a:lnTo>
                  <a:lnTo>
                    <a:pt x="1236" y="250"/>
                  </a:lnTo>
                  <a:lnTo>
                    <a:pt x="1229" y="250"/>
                  </a:lnTo>
                  <a:lnTo>
                    <a:pt x="1226" y="251"/>
                  </a:lnTo>
                  <a:lnTo>
                    <a:pt x="1222" y="251"/>
                  </a:lnTo>
                  <a:lnTo>
                    <a:pt x="1219" y="253"/>
                  </a:lnTo>
                  <a:lnTo>
                    <a:pt x="1213" y="253"/>
                  </a:lnTo>
                  <a:lnTo>
                    <a:pt x="1213" y="250"/>
                  </a:lnTo>
                  <a:lnTo>
                    <a:pt x="1210" y="250"/>
                  </a:lnTo>
                  <a:lnTo>
                    <a:pt x="1210" y="237"/>
                  </a:lnTo>
                  <a:lnTo>
                    <a:pt x="1215" y="237"/>
                  </a:lnTo>
                  <a:lnTo>
                    <a:pt x="1220" y="236"/>
                  </a:lnTo>
                  <a:lnTo>
                    <a:pt x="1222" y="236"/>
                  </a:lnTo>
                  <a:close/>
                  <a:moveTo>
                    <a:pt x="61" y="227"/>
                  </a:moveTo>
                  <a:lnTo>
                    <a:pt x="77" y="227"/>
                  </a:lnTo>
                  <a:lnTo>
                    <a:pt x="77" y="230"/>
                  </a:lnTo>
                  <a:lnTo>
                    <a:pt x="74" y="230"/>
                  </a:lnTo>
                  <a:lnTo>
                    <a:pt x="70" y="230"/>
                  </a:lnTo>
                  <a:lnTo>
                    <a:pt x="68" y="232"/>
                  </a:lnTo>
                  <a:lnTo>
                    <a:pt x="67" y="232"/>
                  </a:lnTo>
                  <a:lnTo>
                    <a:pt x="67" y="232"/>
                  </a:lnTo>
                  <a:lnTo>
                    <a:pt x="65" y="232"/>
                  </a:lnTo>
                  <a:lnTo>
                    <a:pt x="63" y="230"/>
                  </a:lnTo>
                  <a:lnTo>
                    <a:pt x="61" y="227"/>
                  </a:lnTo>
                  <a:close/>
                  <a:moveTo>
                    <a:pt x="1716" y="202"/>
                  </a:moveTo>
                  <a:lnTo>
                    <a:pt x="1728" y="202"/>
                  </a:lnTo>
                  <a:lnTo>
                    <a:pt x="1732" y="216"/>
                  </a:lnTo>
                  <a:lnTo>
                    <a:pt x="1735" y="225"/>
                  </a:lnTo>
                  <a:lnTo>
                    <a:pt x="1742" y="229"/>
                  </a:lnTo>
                  <a:lnTo>
                    <a:pt x="1754" y="234"/>
                  </a:lnTo>
                  <a:lnTo>
                    <a:pt x="1749" y="255"/>
                  </a:lnTo>
                  <a:lnTo>
                    <a:pt x="1742" y="276"/>
                  </a:lnTo>
                  <a:lnTo>
                    <a:pt x="1732" y="291"/>
                  </a:lnTo>
                  <a:lnTo>
                    <a:pt x="1732" y="272"/>
                  </a:lnTo>
                  <a:lnTo>
                    <a:pt x="1709" y="272"/>
                  </a:lnTo>
                  <a:lnTo>
                    <a:pt x="1711" y="250"/>
                  </a:lnTo>
                  <a:lnTo>
                    <a:pt x="1713" y="229"/>
                  </a:lnTo>
                  <a:lnTo>
                    <a:pt x="1716" y="202"/>
                  </a:lnTo>
                  <a:close/>
                  <a:moveTo>
                    <a:pt x="2819" y="157"/>
                  </a:moveTo>
                  <a:lnTo>
                    <a:pt x="2823" y="157"/>
                  </a:lnTo>
                  <a:lnTo>
                    <a:pt x="2823" y="161"/>
                  </a:lnTo>
                  <a:lnTo>
                    <a:pt x="2824" y="166"/>
                  </a:lnTo>
                  <a:lnTo>
                    <a:pt x="2826" y="168"/>
                  </a:lnTo>
                  <a:lnTo>
                    <a:pt x="2828" y="171"/>
                  </a:lnTo>
                  <a:lnTo>
                    <a:pt x="2830" y="173"/>
                  </a:lnTo>
                  <a:lnTo>
                    <a:pt x="2833" y="176"/>
                  </a:lnTo>
                  <a:lnTo>
                    <a:pt x="2837" y="173"/>
                  </a:lnTo>
                  <a:lnTo>
                    <a:pt x="2838" y="169"/>
                  </a:lnTo>
                  <a:lnTo>
                    <a:pt x="2840" y="168"/>
                  </a:lnTo>
                  <a:lnTo>
                    <a:pt x="2844" y="168"/>
                  </a:lnTo>
                  <a:lnTo>
                    <a:pt x="2849" y="166"/>
                  </a:lnTo>
                  <a:lnTo>
                    <a:pt x="2852" y="176"/>
                  </a:lnTo>
                  <a:lnTo>
                    <a:pt x="2858" y="183"/>
                  </a:lnTo>
                  <a:lnTo>
                    <a:pt x="2863" y="190"/>
                  </a:lnTo>
                  <a:lnTo>
                    <a:pt x="2866" y="199"/>
                  </a:lnTo>
                  <a:lnTo>
                    <a:pt x="2868" y="211"/>
                  </a:lnTo>
                  <a:lnTo>
                    <a:pt x="2868" y="213"/>
                  </a:lnTo>
                  <a:lnTo>
                    <a:pt x="2866" y="215"/>
                  </a:lnTo>
                  <a:lnTo>
                    <a:pt x="2866" y="216"/>
                  </a:lnTo>
                  <a:lnTo>
                    <a:pt x="2866" y="218"/>
                  </a:lnTo>
                  <a:lnTo>
                    <a:pt x="2866" y="220"/>
                  </a:lnTo>
                  <a:lnTo>
                    <a:pt x="2865" y="223"/>
                  </a:lnTo>
                  <a:lnTo>
                    <a:pt x="2854" y="230"/>
                  </a:lnTo>
                  <a:lnTo>
                    <a:pt x="2838" y="237"/>
                  </a:lnTo>
                  <a:lnTo>
                    <a:pt x="2819" y="241"/>
                  </a:lnTo>
                  <a:lnTo>
                    <a:pt x="2800" y="244"/>
                  </a:lnTo>
                  <a:lnTo>
                    <a:pt x="2784" y="246"/>
                  </a:lnTo>
                  <a:lnTo>
                    <a:pt x="2786" y="237"/>
                  </a:lnTo>
                  <a:lnTo>
                    <a:pt x="2788" y="234"/>
                  </a:lnTo>
                  <a:lnTo>
                    <a:pt x="2790" y="230"/>
                  </a:lnTo>
                  <a:lnTo>
                    <a:pt x="2791" y="229"/>
                  </a:lnTo>
                  <a:lnTo>
                    <a:pt x="2793" y="229"/>
                  </a:lnTo>
                  <a:lnTo>
                    <a:pt x="2797" y="227"/>
                  </a:lnTo>
                  <a:lnTo>
                    <a:pt x="2798" y="227"/>
                  </a:lnTo>
                  <a:lnTo>
                    <a:pt x="2800" y="225"/>
                  </a:lnTo>
                  <a:lnTo>
                    <a:pt x="2804" y="223"/>
                  </a:lnTo>
                  <a:lnTo>
                    <a:pt x="2809" y="209"/>
                  </a:lnTo>
                  <a:lnTo>
                    <a:pt x="2809" y="195"/>
                  </a:lnTo>
                  <a:lnTo>
                    <a:pt x="2807" y="182"/>
                  </a:lnTo>
                  <a:lnTo>
                    <a:pt x="2810" y="171"/>
                  </a:lnTo>
                  <a:lnTo>
                    <a:pt x="2819" y="161"/>
                  </a:lnTo>
                  <a:lnTo>
                    <a:pt x="2819" y="157"/>
                  </a:lnTo>
                  <a:close/>
                  <a:moveTo>
                    <a:pt x="142" y="150"/>
                  </a:moveTo>
                  <a:lnTo>
                    <a:pt x="161" y="171"/>
                  </a:lnTo>
                  <a:lnTo>
                    <a:pt x="185" y="187"/>
                  </a:lnTo>
                  <a:lnTo>
                    <a:pt x="215" y="199"/>
                  </a:lnTo>
                  <a:lnTo>
                    <a:pt x="217" y="216"/>
                  </a:lnTo>
                  <a:lnTo>
                    <a:pt x="222" y="229"/>
                  </a:lnTo>
                  <a:lnTo>
                    <a:pt x="227" y="236"/>
                  </a:lnTo>
                  <a:lnTo>
                    <a:pt x="234" y="243"/>
                  </a:lnTo>
                  <a:lnTo>
                    <a:pt x="241" y="253"/>
                  </a:lnTo>
                  <a:lnTo>
                    <a:pt x="229" y="255"/>
                  </a:lnTo>
                  <a:lnTo>
                    <a:pt x="217" y="257"/>
                  </a:lnTo>
                  <a:lnTo>
                    <a:pt x="206" y="262"/>
                  </a:lnTo>
                  <a:lnTo>
                    <a:pt x="199" y="269"/>
                  </a:lnTo>
                  <a:lnTo>
                    <a:pt x="198" y="272"/>
                  </a:lnTo>
                  <a:lnTo>
                    <a:pt x="196" y="276"/>
                  </a:lnTo>
                  <a:lnTo>
                    <a:pt x="194" y="279"/>
                  </a:lnTo>
                  <a:lnTo>
                    <a:pt x="192" y="281"/>
                  </a:lnTo>
                  <a:lnTo>
                    <a:pt x="189" y="284"/>
                  </a:lnTo>
                  <a:lnTo>
                    <a:pt x="178" y="286"/>
                  </a:lnTo>
                  <a:lnTo>
                    <a:pt x="163" y="288"/>
                  </a:lnTo>
                  <a:lnTo>
                    <a:pt x="145" y="286"/>
                  </a:lnTo>
                  <a:lnTo>
                    <a:pt x="131" y="284"/>
                  </a:lnTo>
                  <a:lnTo>
                    <a:pt x="128" y="274"/>
                  </a:lnTo>
                  <a:lnTo>
                    <a:pt x="126" y="267"/>
                  </a:lnTo>
                  <a:lnTo>
                    <a:pt x="124" y="262"/>
                  </a:lnTo>
                  <a:lnTo>
                    <a:pt x="119" y="253"/>
                  </a:lnTo>
                  <a:lnTo>
                    <a:pt x="142" y="246"/>
                  </a:lnTo>
                  <a:lnTo>
                    <a:pt x="142" y="243"/>
                  </a:lnTo>
                  <a:lnTo>
                    <a:pt x="124" y="241"/>
                  </a:lnTo>
                  <a:lnTo>
                    <a:pt x="112" y="237"/>
                  </a:lnTo>
                  <a:lnTo>
                    <a:pt x="103" y="230"/>
                  </a:lnTo>
                  <a:lnTo>
                    <a:pt x="102" y="225"/>
                  </a:lnTo>
                  <a:lnTo>
                    <a:pt x="98" y="220"/>
                  </a:lnTo>
                  <a:lnTo>
                    <a:pt x="96" y="215"/>
                  </a:lnTo>
                  <a:lnTo>
                    <a:pt x="96" y="209"/>
                  </a:lnTo>
                  <a:lnTo>
                    <a:pt x="96" y="206"/>
                  </a:lnTo>
                  <a:lnTo>
                    <a:pt x="96" y="202"/>
                  </a:lnTo>
                  <a:lnTo>
                    <a:pt x="98" y="202"/>
                  </a:lnTo>
                  <a:lnTo>
                    <a:pt x="100" y="201"/>
                  </a:lnTo>
                  <a:lnTo>
                    <a:pt x="102" y="201"/>
                  </a:lnTo>
                  <a:lnTo>
                    <a:pt x="103" y="201"/>
                  </a:lnTo>
                  <a:lnTo>
                    <a:pt x="107" y="199"/>
                  </a:lnTo>
                  <a:lnTo>
                    <a:pt x="109" y="194"/>
                  </a:lnTo>
                  <a:lnTo>
                    <a:pt x="109" y="188"/>
                  </a:lnTo>
                  <a:lnTo>
                    <a:pt x="109" y="185"/>
                  </a:lnTo>
                  <a:lnTo>
                    <a:pt x="110" y="183"/>
                  </a:lnTo>
                  <a:lnTo>
                    <a:pt x="112" y="180"/>
                  </a:lnTo>
                  <a:lnTo>
                    <a:pt x="114" y="180"/>
                  </a:lnTo>
                  <a:lnTo>
                    <a:pt x="116" y="178"/>
                  </a:lnTo>
                  <a:lnTo>
                    <a:pt x="117" y="178"/>
                  </a:lnTo>
                  <a:lnTo>
                    <a:pt x="119" y="178"/>
                  </a:lnTo>
                  <a:lnTo>
                    <a:pt x="122" y="176"/>
                  </a:lnTo>
                  <a:lnTo>
                    <a:pt x="124" y="169"/>
                  </a:lnTo>
                  <a:lnTo>
                    <a:pt x="126" y="164"/>
                  </a:lnTo>
                  <a:lnTo>
                    <a:pt x="128" y="159"/>
                  </a:lnTo>
                  <a:lnTo>
                    <a:pt x="131" y="154"/>
                  </a:lnTo>
                  <a:lnTo>
                    <a:pt x="133" y="152"/>
                  </a:lnTo>
                  <a:lnTo>
                    <a:pt x="135" y="152"/>
                  </a:lnTo>
                  <a:lnTo>
                    <a:pt x="136" y="150"/>
                  </a:lnTo>
                  <a:lnTo>
                    <a:pt x="138" y="150"/>
                  </a:lnTo>
                  <a:lnTo>
                    <a:pt x="142" y="150"/>
                  </a:lnTo>
                  <a:close/>
                  <a:moveTo>
                    <a:pt x="1172" y="131"/>
                  </a:moveTo>
                  <a:lnTo>
                    <a:pt x="1177" y="133"/>
                  </a:lnTo>
                  <a:lnTo>
                    <a:pt x="1182" y="134"/>
                  </a:lnTo>
                  <a:lnTo>
                    <a:pt x="1185" y="136"/>
                  </a:lnTo>
                  <a:lnTo>
                    <a:pt x="1191" y="138"/>
                  </a:lnTo>
                  <a:lnTo>
                    <a:pt x="1191" y="143"/>
                  </a:lnTo>
                  <a:lnTo>
                    <a:pt x="1192" y="147"/>
                  </a:lnTo>
                  <a:lnTo>
                    <a:pt x="1192" y="150"/>
                  </a:lnTo>
                  <a:lnTo>
                    <a:pt x="1194" y="154"/>
                  </a:lnTo>
                  <a:lnTo>
                    <a:pt x="1182" y="154"/>
                  </a:lnTo>
                  <a:lnTo>
                    <a:pt x="1180" y="150"/>
                  </a:lnTo>
                  <a:lnTo>
                    <a:pt x="1178" y="147"/>
                  </a:lnTo>
                  <a:lnTo>
                    <a:pt x="1175" y="143"/>
                  </a:lnTo>
                  <a:lnTo>
                    <a:pt x="1173" y="141"/>
                  </a:lnTo>
                  <a:lnTo>
                    <a:pt x="1173" y="136"/>
                  </a:lnTo>
                  <a:lnTo>
                    <a:pt x="1172" y="131"/>
                  </a:lnTo>
                  <a:close/>
                  <a:moveTo>
                    <a:pt x="1658" y="108"/>
                  </a:moveTo>
                  <a:lnTo>
                    <a:pt x="1664" y="117"/>
                  </a:lnTo>
                  <a:lnTo>
                    <a:pt x="1669" y="134"/>
                  </a:lnTo>
                  <a:lnTo>
                    <a:pt x="1676" y="150"/>
                  </a:lnTo>
                  <a:lnTo>
                    <a:pt x="1685" y="166"/>
                  </a:lnTo>
                  <a:lnTo>
                    <a:pt x="1690" y="173"/>
                  </a:lnTo>
                  <a:lnTo>
                    <a:pt x="1693" y="169"/>
                  </a:lnTo>
                  <a:lnTo>
                    <a:pt x="1695" y="168"/>
                  </a:lnTo>
                  <a:lnTo>
                    <a:pt x="1699" y="168"/>
                  </a:lnTo>
                  <a:lnTo>
                    <a:pt x="1702" y="166"/>
                  </a:lnTo>
                  <a:lnTo>
                    <a:pt x="1709" y="166"/>
                  </a:lnTo>
                  <a:lnTo>
                    <a:pt x="1709" y="169"/>
                  </a:lnTo>
                  <a:lnTo>
                    <a:pt x="1713" y="169"/>
                  </a:lnTo>
                  <a:lnTo>
                    <a:pt x="1713" y="180"/>
                  </a:lnTo>
                  <a:lnTo>
                    <a:pt x="1686" y="183"/>
                  </a:lnTo>
                  <a:lnTo>
                    <a:pt x="1683" y="211"/>
                  </a:lnTo>
                  <a:lnTo>
                    <a:pt x="1674" y="234"/>
                  </a:lnTo>
                  <a:lnTo>
                    <a:pt x="1667" y="257"/>
                  </a:lnTo>
                  <a:lnTo>
                    <a:pt x="1664" y="276"/>
                  </a:lnTo>
                  <a:lnTo>
                    <a:pt x="1662" y="295"/>
                  </a:lnTo>
                  <a:lnTo>
                    <a:pt x="1662" y="311"/>
                  </a:lnTo>
                  <a:lnTo>
                    <a:pt x="1658" y="326"/>
                  </a:lnTo>
                  <a:lnTo>
                    <a:pt x="1655" y="326"/>
                  </a:lnTo>
                  <a:lnTo>
                    <a:pt x="1655" y="323"/>
                  </a:lnTo>
                  <a:lnTo>
                    <a:pt x="1650" y="316"/>
                  </a:lnTo>
                  <a:lnTo>
                    <a:pt x="1641" y="307"/>
                  </a:lnTo>
                  <a:lnTo>
                    <a:pt x="1631" y="295"/>
                  </a:lnTo>
                  <a:lnTo>
                    <a:pt x="1622" y="283"/>
                  </a:lnTo>
                  <a:lnTo>
                    <a:pt x="1615" y="271"/>
                  </a:lnTo>
                  <a:lnTo>
                    <a:pt x="1611" y="260"/>
                  </a:lnTo>
                  <a:lnTo>
                    <a:pt x="1613" y="253"/>
                  </a:lnTo>
                  <a:lnTo>
                    <a:pt x="1617" y="251"/>
                  </a:lnTo>
                  <a:lnTo>
                    <a:pt x="1620" y="251"/>
                  </a:lnTo>
                  <a:lnTo>
                    <a:pt x="1622" y="251"/>
                  </a:lnTo>
                  <a:lnTo>
                    <a:pt x="1624" y="251"/>
                  </a:lnTo>
                  <a:lnTo>
                    <a:pt x="1625" y="251"/>
                  </a:lnTo>
                  <a:lnTo>
                    <a:pt x="1627" y="251"/>
                  </a:lnTo>
                  <a:lnTo>
                    <a:pt x="1629" y="250"/>
                  </a:lnTo>
                  <a:lnTo>
                    <a:pt x="1632" y="246"/>
                  </a:lnTo>
                  <a:lnTo>
                    <a:pt x="1629" y="246"/>
                  </a:lnTo>
                  <a:lnTo>
                    <a:pt x="1629" y="243"/>
                  </a:lnTo>
                  <a:lnTo>
                    <a:pt x="1613" y="241"/>
                  </a:lnTo>
                  <a:lnTo>
                    <a:pt x="1604" y="236"/>
                  </a:lnTo>
                  <a:lnTo>
                    <a:pt x="1597" y="227"/>
                  </a:lnTo>
                  <a:lnTo>
                    <a:pt x="1604" y="225"/>
                  </a:lnTo>
                  <a:lnTo>
                    <a:pt x="1610" y="223"/>
                  </a:lnTo>
                  <a:lnTo>
                    <a:pt x="1613" y="222"/>
                  </a:lnTo>
                  <a:lnTo>
                    <a:pt x="1617" y="220"/>
                  </a:lnTo>
                  <a:lnTo>
                    <a:pt x="1620" y="218"/>
                  </a:lnTo>
                  <a:lnTo>
                    <a:pt x="1624" y="215"/>
                  </a:lnTo>
                  <a:lnTo>
                    <a:pt x="1624" y="211"/>
                  </a:lnTo>
                  <a:lnTo>
                    <a:pt x="1610" y="211"/>
                  </a:lnTo>
                  <a:lnTo>
                    <a:pt x="1606" y="213"/>
                  </a:lnTo>
                  <a:lnTo>
                    <a:pt x="1603" y="213"/>
                  </a:lnTo>
                  <a:lnTo>
                    <a:pt x="1599" y="215"/>
                  </a:lnTo>
                  <a:lnTo>
                    <a:pt x="1594" y="215"/>
                  </a:lnTo>
                  <a:lnTo>
                    <a:pt x="1585" y="199"/>
                  </a:lnTo>
                  <a:lnTo>
                    <a:pt x="1575" y="183"/>
                  </a:lnTo>
                  <a:lnTo>
                    <a:pt x="1576" y="178"/>
                  </a:lnTo>
                  <a:lnTo>
                    <a:pt x="1576" y="175"/>
                  </a:lnTo>
                  <a:lnTo>
                    <a:pt x="1578" y="173"/>
                  </a:lnTo>
                  <a:lnTo>
                    <a:pt x="1580" y="169"/>
                  </a:lnTo>
                  <a:lnTo>
                    <a:pt x="1580" y="166"/>
                  </a:lnTo>
                  <a:lnTo>
                    <a:pt x="1582" y="161"/>
                  </a:lnTo>
                  <a:lnTo>
                    <a:pt x="1578" y="161"/>
                  </a:lnTo>
                  <a:lnTo>
                    <a:pt x="1578" y="157"/>
                  </a:lnTo>
                  <a:lnTo>
                    <a:pt x="1575" y="159"/>
                  </a:lnTo>
                  <a:lnTo>
                    <a:pt x="1573" y="159"/>
                  </a:lnTo>
                  <a:lnTo>
                    <a:pt x="1571" y="159"/>
                  </a:lnTo>
                  <a:lnTo>
                    <a:pt x="1571" y="159"/>
                  </a:lnTo>
                  <a:lnTo>
                    <a:pt x="1569" y="159"/>
                  </a:lnTo>
                  <a:lnTo>
                    <a:pt x="1569" y="157"/>
                  </a:lnTo>
                  <a:lnTo>
                    <a:pt x="1566" y="154"/>
                  </a:lnTo>
                  <a:lnTo>
                    <a:pt x="1564" y="150"/>
                  </a:lnTo>
                  <a:lnTo>
                    <a:pt x="1562" y="147"/>
                  </a:lnTo>
                  <a:lnTo>
                    <a:pt x="1561" y="145"/>
                  </a:lnTo>
                  <a:lnTo>
                    <a:pt x="1561" y="140"/>
                  </a:lnTo>
                  <a:lnTo>
                    <a:pt x="1559" y="134"/>
                  </a:lnTo>
                  <a:lnTo>
                    <a:pt x="1578" y="122"/>
                  </a:lnTo>
                  <a:lnTo>
                    <a:pt x="1597" y="112"/>
                  </a:lnTo>
                  <a:lnTo>
                    <a:pt x="1599" y="117"/>
                  </a:lnTo>
                  <a:lnTo>
                    <a:pt x="1601" y="122"/>
                  </a:lnTo>
                  <a:lnTo>
                    <a:pt x="1603" y="124"/>
                  </a:lnTo>
                  <a:lnTo>
                    <a:pt x="1606" y="126"/>
                  </a:lnTo>
                  <a:lnTo>
                    <a:pt x="1608" y="126"/>
                  </a:lnTo>
                  <a:lnTo>
                    <a:pt x="1610" y="127"/>
                  </a:lnTo>
                  <a:lnTo>
                    <a:pt x="1613" y="129"/>
                  </a:lnTo>
                  <a:lnTo>
                    <a:pt x="1617" y="131"/>
                  </a:lnTo>
                  <a:lnTo>
                    <a:pt x="1620" y="141"/>
                  </a:lnTo>
                  <a:lnTo>
                    <a:pt x="1622" y="154"/>
                  </a:lnTo>
                  <a:lnTo>
                    <a:pt x="1624" y="166"/>
                  </a:lnTo>
                  <a:lnTo>
                    <a:pt x="1632" y="166"/>
                  </a:lnTo>
                  <a:lnTo>
                    <a:pt x="1632" y="157"/>
                  </a:lnTo>
                  <a:lnTo>
                    <a:pt x="1629" y="147"/>
                  </a:lnTo>
                  <a:lnTo>
                    <a:pt x="1629" y="134"/>
                  </a:lnTo>
                  <a:lnTo>
                    <a:pt x="1632" y="122"/>
                  </a:lnTo>
                  <a:lnTo>
                    <a:pt x="1636" y="112"/>
                  </a:lnTo>
                  <a:lnTo>
                    <a:pt x="1658" y="108"/>
                  </a:lnTo>
                  <a:close/>
                  <a:moveTo>
                    <a:pt x="2641" y="99"/>
                  </a:moveTo>
                  <a:lnTo>
                    <a:pt x="2646" y="103"/>
                  </a:lnTo>
                  <a:lnTo>
                    <a:pt x="2650" y="106"/>
                  </a:lnTo>
                  <a:lnTo>
                    <a:pt x="2655" y="106"/>
                  </a:lnTo>
                  <a:lnTo>
                    <a:pt x="2660" y="106"/>
                  </a:lnTo>
                  <a:lnTo>
                    <a:pt x="2669" y="108"/>
                  </a:lnTo>
                  <a:lnTo>
                    <a:pt x="2667" y="112"/>
                  </a:lnTo>
                  <a:lnTo>
                    <a:pt x="2667" y="113"/>
                  </a:lnTo>
                  <a:lnTo>
                    <a:pt x="2667" y="115"/>
                  </a:lnTo>
                  <a:lnTo>
                    <a:pt x="2666" y="117"/>
                  </a:lnTo>
                  <a:lnTo>
                    <a:pt x="2666" y="119"/>
                  </a:lnTo>
                  <a:lnTo>
                    <a:pt x="2653" y="126"/>
                  </a:lnTo>
                  <a:lnTo>
                    <a:pt x="2636" y="129"/>
                  </a:lnTo>
                  <a:lnTo>
                    <a:pt x="2618" y="131"/>
                  </a:lnTo>
                  <a:lnTo>
                    <a:pt x="2617" y="127"/>
                  </a:lnTo>
                  <a:lnTo>
                    <a:pt x="2617" y="124"/>
                  </a:lnTo>
                  <a:lnTo>
                    <a:pt x="2615" y="120"/>
                  </a:lnTo>
                  <a:lnTo>
                    <a:pt x="2615" y="115"/>
                  </a:lnTo>
                  <a:lnTo>
                    <a:pt x="2620" y="112"/>
                  </a:lnTo>
                  <a:lnTo>
                    <a:pt x="2624" y="108"/>
                  </a:lnTo>
                  <a:lnTo>
                    <a:pt x="2627" y="106"/>
                  </a:lnTo>
                  <a:lnTo>
                    <a:pt x="2631" y="103"/>
                  </a:lnTo>
                  <a:lnTo>
                    <a:pt x="2634" y="101"/>
                  </a:lnTo>
                  <a:lnTo>
                    <a:pt x="2641" y="99"/>
                  </a:lnTo>
                  <a:close/>
                  <a:moveTo>
                    <a:pt x="2104" y="99"/>
                  </a:moveTo>
                  <a:lnTo>
                    <a:pt x="2118" y="101"/>
                  </a:lnTo>
                  <a:lnTo>
                    <a:pt x="2128" y="106"/>
                  </a:lnTo>
                  <a:lnTo>
                    <a:pt x="2138" y="112"/>
                  </a:lnTo>
                  <a:lnTo>
                    <a:pt x="2135" y="115"/>
                  </a:lnTo>
                  <a:lnTo>
                    <a:pt x="2133" y="120"/>
                  </a:lnTo>
                  <a:lnTo>
                    <a:pt x="2130" y="122"/>
                  </a:lnTo>
                  <a:lnTo>
                    <a:pt x="2125" y="124"/>
                  </a:lnTo>
                  <a:lnTo>
                    <a:pt x="2119" y="126"/>
                  </a:lnTo>
                  <a:lnTo>
                    <a:pt x="2112" y="126"/>
                  </a:lnTo>
                  <a:lnTo>
                    <a:pt x="2107" y="129"/>
                  </a:lnTo>
                  <a:lnTo>
                    <a:pt x="2102" y="129"/>
                  </a:lnTo>
                  <a:lnTo>
                    <a:pt x="2097" y="131"/>
                  </a:lnTo>
                  <a:lnTo>
                    <a:pt x="2090" y="131"/>
                  </a:lnTo>
                  <a:lnTo>
                    <a:pt x="2090" y="120"/>
                  </a:lnTo>
                  <a:lnTo>
                    <a:pt x="2091" y="113"/>
                  </a:lnTo>
                  <a:lnTo>
                    <a:pt x="2098" y="108"/>
                  </a:lnTo>
                  <a:lnTo>
                    <a:pt x="2104" y="99"/>
                  </a:lnTo>
                  <a:close/>
                  <a:moveTo>
                    <a:pt x="765" y="99"/>
                  </a:moveTo>
                  <a:lnTo>
                    <a:pt x="779" y="99"/>
                  </a:lnTo>
                  <a:lnTo>
                    <a:pt x="782" y="108"/>
                  </a:lnTo>
                  <a:lnTo>
                    <a:pt x="786" y="113"/>
                  </a:lnTo>
                  <a:lnTo>
                    <a:pt x="789" y="120"/>
                  </a:lnTo>
                  <a:lnTo>
                    <a:pt x="791" y="131"/>
                  </a:lnTo>
                  <a:lnTo>
                    <a:pt x="788" y="131"/>
                  </a:lnTo>
                  <a:lnTo>
                    <a:pt x="777" y="124"/>
                  </a:lnTo>
                  <a:lnTo>
                    <a:pt x="770" y="117"/>
                  </a:lnTo>
                  <a:lnTo>
                    <a:pt x="765" y="110"/>
                  </a:lnTo>
                  <a:lnTo>
                    <a:pt x="765" y="99"/>
                  </a:lnTo>
                  <a:close/>
                  <a:moveTo>
                    <a:pt x="2734" y="77"/>
                  </a:moveTo>
                  <a:lnTo>
                    <a:pt x="2737" y="77"/>
                  </a:lnTo>
                  <a:lnTo>
                    <a:pt x="2741" y="79"/>
                  </a:lnTo>
                  <a:lnTo>
                    <a:pt x="2742" y="79"/>
                  </a:lnTo>
                  <a:lnTo>
                    <a:pt x="2744" y="79"/>
                  </a:lnTo>
                  <a:lnTo>
                    <a:pt x="2746" y="80"/>
                  </a:lnTo>
                  <a:lnTo>
                    <a:pt x="2742" y="84"/>
                  </a:lnTo>
                  <a:lnTo>
                    <a:pt x="2739" y="87"/>
                  </a:lnTo>
                  <a:lnTo>
                    <a:pt x="2737" y="92"/>
                  </a:lnTo>
                  <a:lnTo>
                    <a:pt x="2735" y="96"/>
                  </a:lnTo>
                  <a:lnTo>
                    <a:pt x="2734" y="103"/>
                  </a:lnTo>
                  <a:lnTo>
                    <a:pt x="2737" y="103"/>
                  </a:lnTo>
                  <a:lnTo>
                    <a:pt x="2741" y="98"/>
                  </a:lnTo>
                  <a:lnTo>
                    <a:pt x="2744" y="94"/>
                  </a:lnTo>
                  <a:lnTo>
                    <a:pt x="2748" y="91"/>
                  </a:lnTo>
                  <a:lnTo>
                    <a:pt x="2753" y="89"/>
                  </a:lnTo>
                  <a:lnTo>
                    <a:pt x="2763" y="99"/>
                  </a:lnTo>
                  <a:lnTo>
                    <a:pt x="2776" y="108"/>
                  </a:lnTo>
                  <a:lnTo>
                    <a:pt x="2784" y="115"/>
                  </a:lnTo>
                  <a:lnTo>
                    <a:pt x="2784" y="138"/>
                  </a:lnTo>
                  <a:lnTo>
                    <a:pt x="2790" y="143"/>
                  </a:lnTo>
                  <a:lnTo>
                    <a:pt x="2795" y="147"/>
                  </a:lnTo>
                  <a:lnTo>
                    <a:pt x="2800" y="148"/>
                  </a:lnTo>
                  <a:lnTo>
                    <a:pt x="2804" y="155"/>
                  </a:lnTo>
                  <a:lnTo>
                    <a:pt x="2807" y="169"/>
                  </a:lnTo>
                  <a:lnTo>
                    <a:pt x="2800" y="178"/>
                  </a:lnTo>
                  <a:lnTo>
                    <a:pt x="2797" y="187"/>
                  </a:lnTo>
                  <a:lnTo>
                    <a:pt x="2790" y="192"/>
                  </a:lnTo>
                  <a:lnTo>
                    <a:pt x="2781" y="194"/>
                  </a:lnTo>
                  <a:lnTo>
                    <a:pt x="2765" y="195"/>
                  </a:lnTo>
                  <a:lnTo>
                    <a:pt x="2753" y="185"/>
                  </a:lnTo>
                  <a:lnTo>
                    <a:pt x="2735" y="176"/>
                  </a:lnTo>
                  <a:lnTo>
                    <a:pt x="2716" y="171"/>
                  </a:lnTo>
                  <a:lnTo>
                    <a:pt x="2697" y="164"/>
                  </a:lnTo>
                  <a:lnTo>
                    <a:pt x="2680" y="157"/>
                  </a:lnTo>
                  <a:lnTo>
                    <a:pt x="2669" y="147"/>
                  </a:lnTo>
                  <a:lnTo>
                    <a:pt x="2676" y="143"/>
                  </a:lnTo>
                  <a:lnTo>
                    <a:pt x="2681" y="140"/>
                  </a:lnTo>
                  <a:lnTo>
                    <a:pt x="2685" y="136"/>
                  </a:lnTo>
                  <a:lnTo>
                    <a:pt x="2687" y="131"/>
                  </a:lnTo>
                  <a:lnTo>
                    <a:pt x="2688" y="122"/>
                  </a:lnTo>
                  <a:lnTo>
                    <a:pt x="2687" y="119"/>
                  </a:lnTo>
                  <a:lnTo>
                    <a:pt x="2685" y="113"/>
                  </a:lnTo>
                  <a:lnTo>
                    <a:pt x="2685" y="106"/>
                  </a:lnTo>
                  <a:lnTo>
                    <a:pt x="2685" y="99"/>
                  </a:lnTo>
                  <a:lnTo>
                    <a:pt x="2685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8" y="96"/>
                  </a:lnTo>
                  <a:lnTo>
                    <a:pt x="2704" y="92"/>
                  </a:lnTo>
                  <a:lnTo>
                    <a:pt x="2721" y="84"/>
                  </a:lnTo>
                  <a:lnTo>
                    <a:pt x="2734" y="77"/>
                  </a:lnTo>
                  <a:close/>
                  <a:moveTo>
                    <a:pt x="2512" y="73"/>
                  </a:moveTo>
                  <a:lnTo>
                    <a:pt x="2522" y="73"/>
                  </a:lnTo>
                  <a:lnTo>
                    <a:pt x="2536" y="87"/>
                  </a:lnTo>
                  <a:lnTo>
                    <a:pt x="2554" y="99"/>
                  </a:lnTo>
                  <a:lnTo>
                    <a:pt x="2554" y="103"/>
                  </a:lnTo>
                  <a:lnTo>
                    <a:pt x="2550" y="103"/>
                  </a:lnTo>
                  <a:lnTo>
                    <a:pt x="2550" y="108"/>
                  </a:lnTo>
                  <a:lnTo>
                    <a:pt x="2533" y="99"/>
                  </a:lnTo>
                  <a:lnTo>
                    <a:pt x="2521" y="87"/>
                  </a:lnTo>
                  <a:lnTo>
                    <a:pt x="2512" y="73"/>
                  </a:lnTo>
                  <a:close/>
                  <a:moveTo>
                    <a:pt x="2161" y="68"/>
                  </a:moveTo>
                  <a:lnTo>
                    <a:pt x="2175" y="72"/>
                  </a:lnTo>
                  <a:lnTo>
                    <a:pt x="2186" y="75"/>
                  </a:lnTo>
                  <a:lnTo>
                    <a:pt x="2196" y="80"/>
                  </a:lnTo>
                  <a:lnTo>
                    <a:pt x="2196" y="89"/>
                  </a:lnTo>
                  <a:lnTo>
                    <a:pt x="2187" y="91"/>
                  </a:lnTo>
                  <a:lnTo>
                    <a:pt x="2179" y="94"/>
                  </a:lnTo>
                  <a:lnTo>
                    <a:pt x="2166" y="96"/>
                  </a:lnTo>
                  <a:lnTo>
                    <a:pt x="2161" y="98"/>
                  </a:lnTo>
                  <a:lnTo>
                    <a:pt x="2158" y="99"/>
                  </a:lnTo>
                  <a:lnTo>
                    <a:pt x="2152" y="99"/>
                  </a:lnTo>
                  <a:lnTo>
                    <a:pt x="2147" y="99"/>
                  </a:lnTo>
                  <a:lnTo>
                    <a:pt x="2147" y="89"/>
                  </a:lnTo>
                  <a:lnTo>
                    <a:pt x="2151" y="84"/>
                  </a:lnTo>
                  <a:lnTo>
                    <a:pt x="2156" y="77"/>
                  </a:lnTo>
                  <a:lnTo>
                    <a:pt x="2161" y="68"/>
                  </a:lnTo>
                  <a:close/>
                  <a:moveTo>
                    <a:pt x="1735" y="58"/>
                  </a:moveTo>
                  <a:lnTo>
                    <a:pt x="1735" y="77"/>
                  </a:lnTo>
                  <a:lnTo>
                    <a:pt x="1742" y="77"/>
                  </a:lnTo>
                  <a:lnTo>
                    <a:pt x="1746" y="75"/>
                  </a:lnTo>
                  <a:lnTo>
                    <a:pt x="1749" y="75"/>
                  </a:lnTo>
                  <a:lnTo>
                    <a:pt x="1753" y="75"/>
                  </a:lnTo>
                  <a:lnTo>
                    <a:pt x="1754" y="75"/>
                  </a:lnTo>
                  <a:lnTo>
                    <a:pt x="1758" y="77"/>
                  </a:lnTo>
                  <a:lnTo>
                    <a:pt x="1763" y="80"/>
                  </a:lnTo>
                  <a:lnTo>
                    <a:pt x="1763" y="89"/>
                  </a:lnTo>
                  <a:lnTo>
                    <a:pt x="1767" y="91"/>
                  </a:lnTo>
                  <a:lnTo>
                    <a:pt x="1772" y="91"/>
                  </a:lnTo>
                  <a:lnTo>
                    <a:pt x="1775" y="89"/>
                  </a:lnTo>
                  <a:lnTo>
                    <a:pt x="1781" y="89"/>
                  </a:lnTo>
                  <a:lnTo>
                    <a:pt x="1782" y="87"/>
                  </a:lnTo>
                  <a:lnTo>
                    <a:pt x="1786" y="89"/>
                  </a:lnTo>
                  <a:lnTo>
                    <a:pt x="1789" y="92"/>
                  </a:lnTo>
                  <a:lnTo>
                    <a:pt x="1793" y="98"/>
                  </a:lnTo>
                  <a:lnTo>
                    <a:pt x="1796" y="103"/>
                  </a:lnTo>
                  <a:lnTo>
                    <a:pt x="1791" y="115"/>
                  </a:lnTo>
                  <a:lnTo>
                    <a:pt x="1786" y="127"/>
                  </a:lnTo>
                  <a:lnTo>
                    <a:pt x="1782" y="141"/>
                  </a:lnTo>
                  <a:lnTo>
                    <a:pt x="1770" y="141"/>
                  </a:lnTo>
                  <a:lnTo>
                    <a:pt x="1761" y="145"/>
                  </a:lnTo>
                  <a:lnTo>
                    <a:pt x="1753" y="150"/>
                  </a:lnTo>
                  <a:lnTo>
                    <a:pt x="1739" y="154"/>
                  </a:lnTo>
                  <a:lnTo>
                    <a:pt x="1730" y="147"/>
                  </a:lnTo>
                  <a:lnTo>
                    <a:pt x="1718" y="143"/>
                  </a:lnTo>
                  <a:lnTo>
                    <a:pt x="1706" y="138"/>
                  </a:lnTo>
                  <a:lnTo>
                    <a:pt x="1704" y="134"/>
                  </a:lnTo>
                  <a:lnTo>
                    <a:pt x="1704" y="131"/>
                  </a:lnTo>
                  <a:lnTo>
                    <a:pt x="1702" y="127"/>
                  </a:lnTo>
                  <a:lnTo>
                    <a:pt x="1700" y="122"/>
                  </a:lnTo>
                  <a:lnTo>
                    <a:pt x="1695" y="117"/>
                  </a:lnTo>
                  <a:lnTo>
                    <a:pt x="1690" y="112"/>
                  </a:lnTo>
                  <a:lnTo>
                    <a:pt x="1686" y="108"/>
                  </a:lnTo>
                  <a:lnTo>
                    <a:pt x="1683" y="101"/>
                  </a:lnTo>
                  <a:lnTo>
                    <a:pt x="1681" y="89"/>
                  </a:lnTo>
                  <a:lnTo>
                    <a:pt x="1688" y="80"/>
                  </a:lnTo>
                  <a:lnTo>
                    <a:pt x="1693" y="73"/>
                  </a:lnTo>
                  <a:lnTo>
                    <a:pt x="1700" y="73"/>
                  </a:lnTo>
                  <a:lnTo>
                    <a:pt x="1706" y="75"/>
                  </a:lnTo>
                  <a:lnTo>
                    <a:pt x="1713" y="77"/>
                  </a:lnTo>
                  <a:lnTo>
                    <a:pt x="1720" y="77"/>
                  </a:lnTo>
                  <a:lnTo>
                    <a:pt x="1720" y="65"/>
                  </a:lnTo>
                  <a:lnTo>
                    <a:pt x="1723" y="63"/>
                  </a:lnTo>
                  <a:lnTo>
                    <a:pt x="1727" y="61"/>
                  </a:lnTo>
                  <a:lnTo>
                    <a:pt x="1728" y="61"/>
                  </a:lnTo>
                  <a:lnTo>
                    <a:pt x="1732" y="59"/>
                  </a:lnTo>
                  <a:lnTo>
                    <a:pt x="1735" y="58"/>
                  </a:lnTo>
                  <a:close/>
                  <a:moveTo>
                    <a:pt x="2186" y="45"/>
                  </a:moveTo>
                  <a:lnTo>
                    <a:pt x="2200" y="45"/>
                  </a:lnTo>
                  <a:lnTo>
                    <a:pt x="2208" y="54"/>
                  </a:lnTo>
                  <a:lnTo>
                    <a:pt x="2217" y="59"/>
                  </a:lnTo>
                  <a:lnTo>
                    <a:pt x="2224" y="66"/>
                  </a:lnTo>
                  <a:lnTo>
                    <a:pt x="2231" y="77"/>
                  </a:lnTo>
                  <a:lnTo>
                    <a:pt x="2215" y="77"/>
                  </a:lnTo>
                  <a:lnTo>
                    <a:pt x="2205" y="66"/>
                  </a:lnTo>
                  <a:lnTo>
                    <a:pt x="2194" y="58"/>
                  </a:lnTo>
                  <a:lnTo>
                    <a:pt x="2186" y="45"/>
                  </a:lnTo>
                  <a:close/>
                  <a:moveTo>
                    <a:pt x="421" y="45"/>
                  </a:moveTo>
                  <a:lnTo>
                    <a:pt x="433" y="45"/>
                  </a:lnTo>
                  <a:lnTo>
                    <a:pt x="438" y="49"/>
                  </a:lnTo>
                  <a:lnTo>
                    <a:pt x="442" y="52"/>
                  </a:lnTo>
                  <a:lnTo>
                    <a:pt x="444" y="56"/>
                  </a:lnTo>
                  <a:lnTo>
                    <a:pt x="447" y="61"/>
                  </a:lnTo>
                  <a:lnTo>
                    <a:pt x="449" y="65"/>
                  </a:lnTo>
                  <a:lnTo>
                    <a:pt x="458" y="56"/>
                  </a:lnTo>
                  <a:lnTo>
                    <a:pt x="468" y="52"/>
                  </a:lnTo>
                  <a:lnTo>
                    <a:pt x="484" y="54"/>
                  </a:lnTo>
                  <a:lnTo>
                    <a:pt x="484" y="68"/>
                  </a:lnTo>
                  <a:lnTo>
                    <a:pt x="506" y="70"/>
                  </a:lnTo>
                  <a:lnTo>
                    <a:pt x="526" y="73"/>
                  </a:lnTo>
                  <a:lnTo>
                    <a:pt x="543" y="77"/>
                  </a:lnTo>
                  <a:lnTo>
                    <a:pt x="562" y="79"/>
                  </a:lnTo>
                  <a:lnTo>
                    <a:pt x="583" y="77"/>
                  </a:lnTo>
                  <a:lnTo>
                    <a:pt x="583" y="89"/>
                  </a:lnTo>
                  <a:lnTo>
                    <a:pt x="587" y="89"/>
                  </a:lnTo>
                  <a:lnTo>
                    <a:pt x="590" y="89"/>
                  </a:lnTo>
                  <a:lnTo>
                    <a:pt x="592" y="89"/>
                  </a:lnTo>
                  <a:lnTo>
                    <a:pt x="594" y="91"/>
                  </a:lnTo>
                  <a:lnTo>
                    <a:pt x="596" y="92"/>
                  </a:lnTo>
                  <a:lnTo>
                    <a:pt x="592" y="92"/>
                  </a:lnTo>
                  <a:lnTo>
                    <a:pt x="576" y="103"/>
                  </a:lnTo>
                  <a:lnTo>
                    <a:pt x="557" y="115"/>
                  </a:lnTo>
                  <a:lnTo>
                    <a:pt x="534" y="126"/>
                  </a:lnTo>
                  <a:lnTo>
                    <a:pt x="513" y="138"/>
                  </a:lnTo>
                  <a:lnTo>
                    <a:pt x="498" y="148"/>
                  </a:lnTo>
                  <a:lnTo>
                    <a:pt x="487" y="157"/>
                  </a:lnTo>
                  <a:lnTo>
                    <a:pt x="503" y="157"/>
                  </a:lnTo>
                  <a:lnTo>
                    <a:pt x="508" y="154"/>
                  </a:lnTo>
                  <a:lnTo>
                    <a:pt x="513" y="152"/>
                  </a:lnTo>
                  <a:lnTo>
                    <a:pt x="519" y="150"/>
                  </a:lnTo>
                  <a:lnTo>
                    <a:pt x="526" y="150"/>
                  </a:lnTo>
                  <a:lnTo>
                    <a:pt x="526" y="154"/>
                  </a:lnTo>
                  <a:lnTo>
                    <a:pt x="505" y="169"/>
                  </a:lnTo>
                  <a:lnTo>
                    <a:pt x="487" y="185"/>
                  </a:lnTo>
                  <a:lnTo>
                    <a:pt x="472" y="201"/>
                  </a:lnTo>
                  <a:lnTo>
                    <a:pt x="454" y="215"/>
                  </a:lnTo>
                  <a:lnTo>
                    <a:pt x="435" y="227"/>
                  </a:lnTo>
                  <a:lnTo>
                    <a:pt x="410" y="234"/>
                  </a:lnTo>
                  <a:lnTo>
                    <a:pt x="410" y="246"/>
                  </a:lnTo>
                  <a:lnTo>
                    <a:pt x="398" y="248"/>
                  </a:lnTo>
                  <a:lnTo>
                    <a:pt x="384" y="253"/>
                  </a:lnTo>
                  <a:lnTo>
                    <a:pt x="376" y="260"/>
                  </a:lnTo>
                  <a:lnTo>
                    <a:pt x="381" y="264"/>
                  </a:lnTo>
                  <a:lnTo>
                    <a:pt x="384" y="267"/>
                  </a:lnTo>
                  <a:lnTo>
                    <a:pt x="386" y="269"/>
                  </a:lnTo>
                  <a:lnTo>
                    <a:pt x="386" y="272"/>
                  </a:lnTo>
                  <a:lnTo>
                    <a:pt x="386" y="276"/>
                  </a:lnTo>
                  <a:lnTo>
                    <a:pt x="384" y="281"/>
                  </a:lnTo>
                  <a:lnTo>
                    <a:pt x="384" y="288"/>
                  </a:lnTo>
                  <a:lnTo>
                    <a:pt x="346" y="291"/>
                  </a:lnTo>
                  <a:lnTo>
                    <a:pt x="346" y="295"/>
                  </a:lnTo>
                  <a:lnTo>
                    <a:pt x="351" y="297"/>
                  </a:lnTo>
                  <a:lnTo>
                    <a:pt x="353" y="297"/>
                  </a:lnTo>
                  <a:lnTo>
                    <a:pt x="356" y="297"/>
                  </a:lnTo>
                  <a:lnTo>
                    <a:pt x="356" y="297"/>
                  </a:lnTo>
                  <a:lnTo>
                    <a:pt x="358" y="298"/>
                  </a:lnTo>
                  <a:lnTo>
                    <a:pt x="358" y="300"/>
                  </a:lnTo>
                  <a:lnTo>
                    <a:pt x="362" y="304"/>
                  </a:lnTo>
                  <a:lnTo>
                    <a:pt x="356" y="304"/>
                  </a:lnTo>
                  <a:lnTo>
                    <a:pt x="348" y="307"/>
                  </a:lnTo>
                  <a:lnTo>
                    <a:pt x="337" y="311"/>
                  </a:lnTo>
                  <a:lnTo>
                    <a:pt x="327" y="314"/>
                  </a:lnTo>
                  <a:lnTo>
                    <a:pt x="330" y="316"/>
                  </a:lnTo>
                  <a:lnTo>
                    <a:pt x="332" y="316"/>
                  </a:lnTo>
                  <a:lnTo>
                    <a:pt x="334" y="316"/>
                  </a:lnTo>
                  <a:lnTo>
                    <a:pt x="335" y="318"/>
                  </a:lnTo>
                  <a:lnTo>
                    <a:pt x="337" y="318"/>
                  </a:lnTo>
                  <a:lnTo>
                    <a:pt x="335" y="321"/>
                  </a:lnTo>
                  <a:lnTo>
                    <a:pt x="334" y="325"/>
                  </a:lnTo>
                  <a:lnTo>
                    <a:pt x="332" y="326"/>
                  </a:lnTo>
                  <a:lnTo>
                    <a:pt x="334" y="328"/>
                  </a:lnTo>
                  <a:lnTo>
                    <a:pt x="334" y="330"/>
                  </a:lnTo>
                  <a:lnTo>
                    <a:pt x="335" y="333"/>
                  </a:lnTo>
                  <a:lnTo>
                    <a:pt x="337" y="337"/>
                  </a:lnTo>
                  <a:lnTo>
                    <a:pt x="330" y="339"/>
                  </a:lnTo>
                  <a:lnTo>
                    <a:pt x="325" y="339"/>
                  </a:lnTo>
                  <a:lnTo>
                    <a:pt x="320" y="339"/>
                  </a:lnTo>
                  <a:lnTo>
                    <a:pt x="314" y="342"/>
                  </a:lnTo>
                  <a:lnTo>
                    <a:pt x="332" y="342"/>
                  </a:lnTo>
                  <a:lnTo>
                    <a:pt x="346" y="346"/>
                  </a:lnTo>
                  <a:lnTo>
                    <a:pt x="346" y="353"/>
                  </a:lnTo>
                  <a:lnTo>
                    <a:pt x="323" y="353"/>
                  </a:lnTo>
                  <a:lnTo>
                    <a:pt x="321" y="358"/>
                  </a:lnTo>
                  <a:lnTo>
                    <a:pt x="321" y="360"/>
                  </a:lnTo>
                  <a:lnTo>
                    <a:pt x="321" y="361"/>
                  </a:lnTo>
                  <a:lnTo>
                    <a:pt x="320" y="363"/>
                  </a:lnTo>
                  <a:lnTo>
                    <a:pt x="318" y="365"/>
                  </a:lnTo>
                  <a:lnTo>
                    <a:pt x="309" y="368"/>
                  </a:lnTo>
                  <a:lnTo>
                    <a:pt x="297" y="368"/>
                  </a:lnTo>
                  <a:lnTo>
                    <a:pt x="285" y="368"/>
                  </a:lnTo>
                  <a:lnTo>
                    <a:pt x="273" y="361"/>
                  </a:lnTo>
                  <a:lnTo>
                    <a:pt x="257" y="361"/>
                  </a:lnTo>
                  <a:lnTo>
                    <a:pt x="241" y="363"/>
                  </a:lnTo>
                  <a:lnTo>
                    <a:pt x="224" y="365"/>
                  </a:lnTo>
                  <a:lnTo>
                    <a:pt x="208" y="363"/>
                  </a:lnTo>
                  <a:lnTo>
                    <a:pt x="192" y="358"/>
                  </a:lnTo>
                  <a:lnTo>
                    <a:pt x="191" y="356"/>
                  </a:lnTo>
                  <a:lnTo>
                    <a:pt x="191" y="354"/>
                  </a:lnTo>
                  <a:lnTo>
                    <a:pt x="189" y="354"/>
                  </a:lnTo>
                  <a:lnTo>
                    <a:pt x="189" y="353"/>
                  </a:lnTo>
                  <a:lnTo>
                    <a:pt x="189" y="349"/>
                  </a:lnTo>
                  <a:lnTo>
                    <a:pt x="192" y="349"/>
                  </a:lnTo>
                  <a:lnTo>
                    <a:pt x="194" y="346"/>
                  </a:lnTo>
                  <a:lnTo>
                    <a:pt x="198" y="342"/>
                  </a:lnTo>
                  <a:lnTo>
                    <a:pt x="199" y="340"/>
                  </a:lnTo>
                  <a:lnTo>
                    <a:pt x="203" y="339"/>
                  </a:lnTo>
                  <a:lnTo>
                    <a:pt x="205" y="335"/>
                  </a:lnTo>
                  <a:lnTo>
                    <a:pt x="208" y="330"/>
                  </a:lnTo>
                  <a:lnTo>
                    <a:pt x="201" y="328"/>
                  </a:lnTo>
                  <a:lnTo>
                    <a:pt x="196" y="325"/>
                  </a:lnTo>
                  <a:lnTo>
                    <a:pt x="192" y="319"/>
                  </a:lnTo>
                  <a:lnTo>
                    <a:pt x="191" y="314"/>
                  </a:lnTo>
                  <a:lnTo>
                    <a:pt x="189" y="307"/>
                  </a:lnTo>
                  <a:lnTo>
                    <a:pt x="196" y="307"/>
                  </a:lnTo>
                  <a:lnTo>
                    <a:pt x="208" y="304"/>
                  </a:lnTo>
                  <a:lnTo>
                    <a:pt x="222" y="307"/>
                  </a:lnTo>
                  <a:lnTo>
                    <a:pt x="234" y="312"/>
                  </a:lnTo>
                  <a:lnTo>
                    <a:pt x="246" y="318"/>
                  </a:lnTo>
                  <a:lnTo>
                    <a:pt x="246" y="311"/>
                  </a:lnTo>
                  <a:lnTo>
                    <a:pt x="234" y="305"/>
                  </a:lnTo>
                  <a:lnTo>
                    <a:pt x="224" y="300"/>
                  </a:lnTo>
                  <a:lnTo>
                    <a:pt x="215" y="291"/>
                  </a:lnTo>
                  <a:lnTo>
                    <a:pt x="218" y="291"/>
                  </a:lnTo>
                  <a:lnTo>
                    <a:pt x="227" y="278"/>
                  </a:lnTo>
                  <a:lnTo>
                    <a:pt x="238" y="269"/>
                  </a:lnTo>
                  <a:lnTo>
                    <a:pt x="252" y="262"/>
                  </a:lnTo>
                  <a:lnTo>
                    <a:pt x="269" y="257"/>
                  </a:lnTo>
                  <a:lnTo>
                    <a:pt x="269" y="253"/>
                  </a:lnTo>
                  <a:lnTo>
                    <a:pt x="253" y="248"/>
                  </a:lnTo>
                  <a:lnTo>
                    <a:pt x="241" y="239"/>
                  </a:lnTo>
                  <a:lnTo>
                    <a:pt x="231" y="227"/>
                  </a:lnTo>
                  <a:lnTo>
                    <a:pt x="222" y="215"/>
                  </a:lnTo>
                  <a:lnTo>
                    <a:pt x="227" y="213"/>
                  </a:lnTo>
                  <a:lnTo>
                    <a:pt x="231" y="213"/>
                  </a:lnTo>
                  <a:lnTo>
                    <a:pt x="236" y="211"/>
                  </a:lnTo>
                  <a:lnTo>
                    <a:pt x="241" y="211"/>
                  </a:lnTo>
                  <a:lnTo>
                    <a:pt x="248" y="216"/>
                  </a:lnTo>
                  <a:lnTo>
                    <a:pt x="253" y="222"/>
                  </a:lnTo>
                  <a:lnTo>
                    <a:pt x="260" y="227"/>
                  </a:lnTo>
                  <a:lnTo>
                    <a:pt x="260" y="223"/>
                  </a:lnTo>
                  <a:lnTo>
                    <a:pt x="259" y="220"/>
                  </a:lnTo>
                  <a:lnTo>
                    <a:pt x="257" y="220"/>
                  </a:lnTo>
                  <a:lnTo>
                    <a:pt x="257" y="218"/>
                  </a:lnTo>
                  <a:lnTo>
                    <a:pt x="255" y="216"/>
                  </a:lnTo>
                  <a:lnTo>
                    <a:pt x="255" y="215"/>
                  </a:lnTo>
                  <a:lnTo>
                    <a:pt x="253" y="211"/>
                  </a:lnTo>
                  <a:lnTo>
                    <a:pt x="257" y="211"/>
                  </a:lnTo>
                  <a:lnTo>
                    <a:pt x="257" y="208"/>
                  </a:lnTo>
                  <a:lnTo>
                    <a:pt x="273" y="202"/>
                  </a:lnTo>
                  <a:lnTo>
                    <a:pt x="288" y="199"/>
                  </a:lnTo>
                  <a:lnTo>
                    <a:pt x="304" y="197"/>
                  </a:lnTo>
                  <a:lnTo>
                    <a:pt x="323" y="199"/>
                  </a:lnTo>
                  <a:lnTo>
                    <a:pt x="314" y="188"/>
                  </a:lnTo>
                  <a:lnTo>
                    <a:pt x="325" y="185"/>
                  </a:lnTo>
                  <a:lnTo>
                    <a:pt x="337" y="180"/>
                  </a:lnTo>
                  <a:lnTo>
                    <a:pt x="349" y="175"/>
                  </a:lnTo>
                  <a:lnTo>
                    <a:pt x="356" y="169"/>
                  </a:lnTo>
                  <a:lnTo>
                    <a:pt x="362" y="169"/>
                  </a:lnTo>
                  <a:lnTo>
                    <a:pt x="362" y="166"/>
                  </a:lnTo>
                  <a:lnTo>
                    <a:pt x="353" y="166"/>
                  </a:lnTo>
                  <a:lnTo>
                    <a:pt x="349" y="168"/>
                  </a:lnTo>
                  <a:lnTo>
                    <a:pt x="346" y="169"/>
                  </a:lnTo>
                  <a:lnTo>
                    <a:pt x="344" y="169"/>
                  </a:lnTo>
                  <a:lnTo>
                    <a:pt x="342" y="169"/>
                  </a:lnTo>
                  <a:lnTo>
                    <a:pt x="341" y="169"/>
                  </a:lnTo>
                  <a:lnTo>
                    <a:pt x="339" y="168"/>
                  </a:lnTo>
                  <a:lnTo>
                    <a:pt x="337" y="166"/>
                  </a:lnTo>
                  <a:lnTo>
                    <a:pt x="334" y="166"/>
                  </a:lnTo>
                  <a:lnTo>
                    <a:pt x="330" y="169"/>
                  </a:lnTo>
                  <a:lnTo>
                    <a:pt x="325" y="175"/>
                  </a:lnTo>
                  <a:lnTo>
                    <a:pt x="320" y="180"/>
                  </a:lnTo>
                  <a:lnTo>
                    <a:pt x="316" y="185"/>
                  </a:lnTo>
                  <a:lnTo>
                    <a:pt x="311" y="188"/>
                  </a:lnTo>
                  <a:lnTo>
                    <a:pt x="292" y="194"/>
                  </a:lnTo>
                  <a:lnTo>
                    <a:pt x="274" y="194"/>
                  </a:lnTo>
                  <a:lnTo>
                    <a:pt x="257" y="190"/>
                  </a:lnTo>
                  <a:lnTo>
                    <a:pt x="241" y="183"/>
                  </a:lnTo>
                  <a:lnTo>
                    <a:pt x="239" y="183"/>
                  </a:lnTo>
                  <a:lnTo>
                    <a:pt x="236" y="185"/>
                  </a:lnTo>
                  <a:lnTo>
                    <a:pt x="231" y="187"/>
                  </a:lnTo>
                  <a:lnTo>
                    <a:pt x="227" y="188"/>
                  </a:lnTo>
                  <a:lnTo>
                    <a:pt x="224" y="190"/>
                  </a:lnTo>
                  <a:lnTo>
                    <a:pt x="218" y="192"/>
                  </a:lnTo>
                  <a:lnTo>
                    <a:pt x="215" y="183"/>
                  </a:lnTo>
                  <a:lnTo>
                    <a:pt x="218" y="182"/>
                  </a:lnTo>
                  <a:lnTo>
                    <a:pt x="218" y="182"/>
                  </a:lnTo>
                  <a:lnTo>
                    <a:pt x="220" y="180"/>
                  </a:lnTo>
                  <a:lnTo>
                    <a:pt x="222" y="176"/>
                  </a:lnTo>
                  <a:lnTo>
                    <a:pt x="212" y="176"/>
                  </a:lnTo>
                  <a:lnTo>
                    <a:pt x="208" y="178"/>
                  </a:lnTo>
                  <a:lnTo>
                    <a:pt x="203" y="180"/>
                  </a:lnTo>
                  <a:lnTo>
                    <a:pt x="198" y="180"/>
                  </a:lnTo>
                  <a:lnTo>
                    <a:pt x="192" y="180"/>
                  </a:lnTo>
                  <a:lnTo>
                    <a:pt x="189" y="169"/>
                  </a:lnTo>
                  <a:lnTo>
                    <a:pt x="192" y="168"/>
                  </a:lnTo>
                  <a:lnTo>
                    <a:pt x="194" y="168"/>
                  </a:lnTo>
                  <a:lnTo>
                    <a:pt x="196" y="168"/>
                  </a:lnTo>
                  <a:lnTo>
                    <a:pt x="198" y="166"/>
                  </a:lnTo>
                  <a:lnTo>
                    <a:pt x="199" y="166"/>
                  </a:lnTo>
                  <a:lnTo>
                    <a:pt x="177" y="169"/>
                  </a:lnTo>
                  <a:lnTo>
                    <a:pt x="175" y="164"/>
                  </a:lnTo>
                  <a:lnTo>
                    <a:pt x="171" y="161"/>
                  </a:lnTo>
                  <a:lnTo>
                    <a:pt x="170" y="159"/>
                  </a:lnTo>
                  <a:lnTo>
                    <a:pt x="168" y="155"/>
                  </a:lnTo>
                  <a:lnTo>
                    <a:pt x="164" y="150"/>
                  </a:lnTo>
                  <a:lnTo>
                    <a:pt x="170" y="148"/>
                  </a:lnTo>
                  <a:lnTo>
                    <a:pt x="173" y="148"/>
                  </a:lnTo>
                  <a:lnTo>
                    <a:pt x="175" y="148"/>
                  </a:lnTo>
                  <a:lnTo>
                    <a:pt x="177" y="148"/>
                  </a:lnTo>
                  <a:lnTo>
                    <a:pt x="177" y="147"/>
                  </a:lnTo>
                  <a:lnTo>
                    <a:pt x="178" y="145"/>
                  </a:lnTo>
                  <a:lnTo>
                    <a:pt x="180" y="141"/>
                  </a:lnTo>
                  <a:lnTo>
                    <a:pt x="173" y="140"/>
                  </a:lnTo>
                  <a:lnTo>
                    <a:pt x="166" y="138"/>
                  </a:lnTo>
                  <a:lnTo>
                    <a:pt x="163" y="134"/>
                  </a:lnTo>
                  <a:lnTo>
                    <a:pt x="157" y="131"/>
                  </a:lnTo>
                  <a:lnTo>
                    <a:pt x="161" y="131"/>
                  </a:lnTo>
                  <a:lnTo>
                    <a:pt x="161" y="126"/>
                  </a:lnTo>
                  <a:lnTo>
                    <a:pt x="178" y="129"/>
                  </a:lnTo>
                  <a:lnTo>
                    <a:pt x="187" y="127"/>
                  </a:lnTo>
                  <a:lnTo>
                    <a:pt x="194" y="124"/>
                  </a:lnTo>
                  <a:lnTo>
                    <a:pt x="198" y="119"/>
                  </a:lnTo>
                  <a:lnTo>
                    <a:pt x="203" y="112"/>
                  </a:lnTo>
                  <a:lnTo>
                    <a:pt x="212" y="108"/>
                  </a:lnTo>
                  <a:lnTo>
                    <a:pt x="222" y="105"/>
                  </a:lnTo>
                  <a:lnTo>
                    <a:pt x="229" y="108"/>
                  </a:lnTo>
                  <a:lnTo>
                    <a:pt x="238" y="112"/>
                  </a:lnTo>
                  <a:lnTo>
                    <a:pt x="245" y="113"/>
                  </a:lnTo>
                  <a:lnTo>
                    <a:pt x="253" y="112"/>
                  </a:lnTo>
                  <a:lnTo>
                    <a:pt x="250" y="110"/>
                  </a:lnTo>
                  <a:lnTo>
                    <a:pt x="246" y="108"/>
                  </a:lnTo>
                  <a:lnTo>
                    <a:pt x="245" y="108"/>
                  </a:lnTo>
                  <a:lnTo>
                    <a:pt x="245" y="106"/>
                  </a:lnTo>
                  <a:lnTo>
                    <a:pt x="243" y="105"/>
                  </a:lnTo>
                  <a:lnTo>
                    <a:pt x="243" y="101"/>
                  </a:lnTo>
                  <a:lnTo>
                    <a:pt x="241" y="96"/>
                  </a:lnTo>
                  <a:lnTo>
                    <a:pt x="246" y="94"/>
                  </a:lnTo>
                  <a:lnTo>
                    <a:pt x="250" y="92"/>
                  </a:lnTo>
                  <a:lnTo>
                    <a:pt x="253" y="92"/>
                  </a:lnTo>
                  <a:lnTo>
                    <a:pt x="255" y="91"/>
                  </a:lnTo>
                  <a:lnTo>
                    <a:pt x="259" y="89"/>
                  </a:lnTo>
                  <a:lnTo>
                    <a:pt x="266" y="89"/>
                  </a:lnTo>
                  <a:lnTo>
                    <a:pt x="269" y="91"/>
                  </a:lnTo>
                  <a:lnTo>
                    <a:pt x="273" y="94"/>
                  </a:lnTo>
                  <a:lnTo>
                    <a:pt x="276" y="96"/>
                  </a:lnTo>
                  <a:lnTo>
                    <a:pt x="276" y="92"/>
                  </a:lnTo>
                  <a:lnTo>
                    <a:pt x="274" y="91"/>
                  </a:lnTo>
                  <a:lnTo>
                    <a:pt x="274" y="89"/>
                  </a:lnTo>
                  <a:lnTo>
                    <a:pt x="274" y="89"/>
                  </a:lnTo>
                  <a:lnTo>
                    <a:pt x="274" y="87"/>
                  </a:lnTo>
                  <a:lnTo>
                    <a:pt x="273" y="84"/>
                  </a:lnTo>
                  <a:lnTo>
                    <a:pt x="278" y="82"/>
                  </a:lnTo>
                  <a:lnTo>
                    <a:pt x="281" y="80"/>
                  </a:lnTo>
                  <a:lnTo>
                    <a:pt x="287" y="77"/>
                  </a:lnTo>
                  <a:lnTo>
                    <a:pt x="290" y="73"/>
                  </a:lnTo>
                  <a:lnTo>
                    <a:pt x="292" y="73"/>
                  </a:lnTo>
                  <a:lnTo>
                    <a:pt x="299" y="73"/>
                  </a:lnTo>
                  <a:lnTo>
                    <a:pt x="304" y="75"/>
                  </a:lnTo>
                  <a:lnTo>
                    <a:pt x="308" y="79"/>
                  </a:lnTo>
                  <a:lnTo>
                    <a:pt x="314" y="79"/>
                  </a:lnTo>
                  <a:lnTo>
                    <a:pt x="323" y="77"/>
                  </a:lnTo>
                  <a:lnTo>
                    <a:pt x="327" y="65"/>
                  </a:lnTo>
                  <a:lnTo>
                    <a:pt x="332" y="63"/>
                  </a:lnTo>
                  <a:lnTo>
                    <a:pt x="337" y="63"/>
                  </a:lnTo>
                  <a:lnTo>
                    <a:pt x="342" y="63"/>
                  </a:lnTo>
                  <a:lnTo>
                    <a:pt x="346" y="65"/>
                  </a:lnTo>
                  <a:lnTo>
                    <a:pt x="349" y="65"/>
                  </a:lnTo>
                  <a:lnTo>
                    <a:pt x="356" y="54"/>
                  </a:lnTo>
                  <a:lnTo>
                    <a:pt x="367" y="52"/>
                  </a:lnTo>
                  <a:lnTo>
                    <a:pt x="374" y="56"/>
                  </a:lnTo>
                  <a:lnTo>
                    <a:pt x="381" y="59"/>
                  </a:lnTo>
                  <a:lnTo>
                    <a:pt x="388" y="61"/>
                  </a:lnTo>
                  <a:lnTo>
                    <a:pt x="397" y="58"/>
                  </a:lnTo>
                  <a:lnTo>
                    <a:pt x="409" y="51"/>
                  </a:lnTo>
                  <a:lnTo>
                    <a:pt x="421" y="45"/>
                  </a:lnTo>
                  <a:close/>
                  <a:moveTo>
                    <a:pt x="2104" y="42"/>
                  </a:moveTo>
                  <a:lnTo>
                    <a:pt x="2111" y="44"/>
                  </a:lnTo>
                  <a:lnTo>
                    <a:pt x="2118" y="47"/>
                  </a:lnTo>
                  <a:lnTo>
                    <a:pt x="2121" y="51"/>
                  </a:lnTo>
                  <a:lnTo>
                    <a:pt x="2126" y="54"/>
                  </a:lnTo>
                  <a:lnTo>
                    <a:pt x="2132" y="58"/>
                  </a:lnTo>
                  <a:lnTo>
                    <a:pt x="2128" y="68"/>
                  </a:lnTo>
                  <a:lnTo>
                    <a:pt x="2107" y="80"/>
                  </a:lnTo>
                  <a:lnTo>
                    <a:pt x="2091" y="94"/>
                  </a:lnTo>
                  <a:lnTo>
                    <a:pt x="2077" y="112"/>
                  </a:lnTo>
                  <a:lnTo>
                    <a:pt x="2074" y="112"/>
                  </a:lnTo>
                  <a:lnTo>
                    <a:pt x="2074" y="108"/>
                  </a:lnTo>
                  <a:lnTo>
                    <a:pt x="2069" y="105"/>
                  </a:lnTo>
                  <a:lnTo>
                    <a:pt x="2065" y="101"/>
                  </a:lnTo>
                  <a:lnTo>
                    <a:pt x="2063" y="98"/>
                  </a:lnTo>
                  <a:lnTo>
                    <a:pt x="2060" y="94"/>
                  </a:lnTo>
                  <a:lnTo>
                    <a:pt x="2058" y="89"/>
                  </a:lnTo>
                  <a:lnTo>
                    <a:pt x="2062" y="82"/>
                  </a:lnTo>
                  <a:lnTo>
                    <a:pt x="2063" y="77"/>
                  </a:lnTo>
                  <a:lnTo>
                    <a:pt x="2065" y="68"/>
                  </a:lnTo>
                  <a:lnTo>
                    <a:pt x="2039" y="68"/>
                  </a:lnTo>
                  <a:lnTo>
                    <a:pt x="2039" y="61"/>
                  </a:lnTo>
                  <a:lnTo>
                    <a:pt x="2053" y="56"/>
                  </a:lnTo>
                  <a:lnTo>
                    <a:pt x="2067" y="52"/>
                  </a:lnTo>
                  <a:lnTo>
                    <a:pt x="2084" y="49"/>
                  </a:lnTo>
                  <a:lnTo>
                    <a:pt x="2086" y="54"/>
                  </a:lnTo>
                  <a:lnTo>
                    <a:pt x="2088" y="56"/>
                  </a:lnTo>
                  <a:lnTo>
                    <a:pt x="2088" y="58"/>
                  </a:lnTo>
                  <a:lnTo>
                    <a:pt x="2090" y="58"/>
                  </a:lnTo>
                  <a:lnTo>
                    <a:pt x="2090" y="59"/>
                  </a:lnTo>
                  <a:lnTo>
                    <a:pt x="2093" y="61"/>
                  </a:lnTo>
                  <a:lnTo>
                    <a:pt x="2095" y="56"/>
                  </a:lnTo>
                  <a:lnTo>
                    <a:pt x="2097" y="52"/>
                  </a:lnTo>
                  <a:lnTo>
                    <a:pt x="2098" y="49"/>
                  </a:lnTo>
                  <a:lnTo>
                    <a:pt x="2102" y="45"/>
                  </a:lnTo>
                  <a:lnTo>
                    <a:pt x="2104" y="42"/>
                  </a:lnTo>
                  <a:close/>
                  <a:moveTo>
                    <a:pt x="2147" y="23"/>
                  </a:moveTo>
                  <a:lnTo>
                    <a:pt x="2151" y="24"/>
                  </a:lnTo>
                  <a:lnTo>
                    <a:pt x="2152" y="24"/>
                  </a:lnTo>
                  <a:lnTo>
                    <a:pt x="2154" y="26"/>
                  </a:lnTo>
                  <a:lnTo>
                    <a:pt x="2154" y="26"/>
                  </a:lnTo>
                  <a:lnTo>
                    <a:pt x="2156" y="28"/>
                  </a:lnTo>
                  <a:lnTo>
                    <a:pt x="2158" y="31"/>
                  </a:lnTo>
                  <a:lnTo>
                    <a:pt x="2161" y="37"/>
                  </a:lnTo>
                  <a:lnTo>
                    <a:pt x="2165" y="42"/>
                  </a:lnTo>
                  <a:lnTo>
                    <a:pt x="2166" y="49"/>
                  </a:lnTo>
                  <a:lnTo>
                    <a:pt x="2158" y="49"/>
                  </a:lnTo>
                  <a:lnTo>
                    <a:pt x="2158" y="45"/>
                  </a:lnTo>
                  <a:lnTo>
                    <a:pt x="2154" y="42"/>
                  </a:lnTo>
                  <a:lnTo>
                    <a:pt x="2151" y="38"/>
                  </a:lnTo>
                  <a:lnTo>
                    <a:pt x="2149" y="35"/>
                  </a:lnTo>
                  <a:lnTo>
                    <a:pt x="2147" y="30"/>
                  </a:lnTo>
                  <a:lnTo>
                    <a:pt x="2147" y="23"/>
                  </a:lnTo>
                  <a:close/>
                  <a:moveTo>
                    <a:pt x="943" y="19"/>
                  </a:moveTo>
                  <a:lnTo>
                    <a:pt x="967" y="19"/>
                  </a:lnTo>
                  <a:lnTo>
                    <a:pt x="992" y="23"/>
                  </a:lnTo>
                  <a:lnTo>
                    <a:pt x="1014" y="26"/>
                  </a:lnTo>
                  <a:lnTo>
                    <a:pt x="1034" y="31"/>
                  </a:lnTo>
                  <a:lnTo>
                    <a:pt x="1063" y="26"/>
                  </a:lnTo>
                  <a:lnTo>
                    <a:pt x="1067" y="30"/>
                  </a:lnTo>
                  <a:lnTo>
                    <a:pt x="1070" y="31"/>
                  </a:lnTo>
                  <a:lnTo>
                    <a:pt x="1074" y="37"/>
                  </a:lnTo>
                  <a:lnTo>
                    <a:pt x="1076" y="40"/>
                  </a:lnTo>
                  <a:lnTo>
                    <a:pt x="1079" y="42"/>
                  </a:lnTo>
                  <a:lnTo>
                    <a:pt x="1096" y="49"/>
                  </a:lnTo>
                  <a:lnTo>
                    <a:pt x="1116" y="54"/>
                  </a:lnTo>
                  <a:lnTo>
                    <a:pt x="1133" y="58"/>
                  </a:lnTo>
                  <a:lnTo>
                    <a:pt x="1133" y="65"/>
                  </a:lnTo>
                  <a:lnTo>
                    <a:pt x="1105" y="65"/>
                  </a:lnTo>
                  <a:lnTo>
                    <a:pt x="1093" y="59"/>
                  </a:lnTo>
                  <a:lnTo>
                    <a:pt x="1079" y="59"/>
                  </a:lnTo>
                  <a:lnTo>
                    <a:pt x="1063" y="61"/>
                  </a:lnTo>
                  <a:lnTo>
                    <a:pt x="1048" y="65"/>
                  </a:lnTo>
                  <a:lnTo>
                    <a:pt x="1048" y="73"/>
                  </a:lnTo>
                  <a:lnTo>
                    <a:pt x="1067" y="73"/>
                  </a:lnTo>
                  <a:lnTo>
                    <a:pt x="1081" y="70"/>
                  </a:lnTo>
                  <a:lnTo>
                    <a:pt x="1098" y="68"/>
                  </a:lnTo>
                  <a:lnTo>
                    <a:pt x="1119" y="68"/>
                  </a:lnTo>
                  <a:lnTo>
                    <a:pt x="1140" y="68"/>
                  </a:lnTo>
                  <a:lnTo>
                    <a:pt x="1156" y="68"/>
                  </a:lnTo>
                  <a:lnTo>
                    <a:pt x="1170" y="82"/>
                  </a:lnTo>
                  <a:lnTo>
                    <a:pt x="1187" y="92"/>
                  </a:lnTo>
                  <a:lnTo>
                    <a:pt x="1182" y="103"/>
                  </a:lnTo>
                  <a:lnTo>
                    <a:pt x="1172" y="110"/>
                  </a:lnTo>
                  <a:lnTo>
                    <a:pt x="1163" y="115"/>
                  </a:lnTo>
                  <a:lnTo>
                    <a:pt x="1151" y="119"/>
                  </a:lnTo>
                  <a:lnTo>
                    <a:pt x="1133" y="119"/>
                  </a:lnTo>
                  <a:lnTo>
                    <a:pt x="1117" y="124"/>
                  </a:lnTo>
                  <a:lnTo>
                    <a:pt x="1100" y="124"/>
                  </a:lnTo>
                  <a:lnTo>
                    <a:pt x="1081" y="122"/>
                  </a:lnTo>
                  <a:lnTo>
                    <a:pt x="1063" y="120"/>
                  </a:lnTo>
                  <a:lnTo>
                    <a:pt x="1046" y="120"/>
                  </a:lnTo>
                  <a:lnTo>
                    <a:pt x="1032" y="124"/>
                  </a:lnTo>
                  <a:lnTo>
                    <a:pt x="1021" y="134"/>
                  </a:lnTo>
                  <a:lnTo>
                    <a:pt x="1063" y="134"/>
                  </a:lnTo>
                  <a:lnTo>
                    <a:pt x="1076" y="131"/>
                  </a:lnTo>
                  <a:lnTo>
                    <a:pt x="1091" y="129"/>
                  </a:lnTo>
                  <a:lnTo>
                    <a:pt x="1109" y="131"/>
                  </a:lnTo>
                  <a:lnTo>
                    <a:pt x="1121" y="134"/>
                  </a:lnTo>
                  <a:lnTo>
                    <a:pt x="1124" y="147"/>
                  </a:lnTo>
                  <a:lnTo>
                    <a:pt x="1130" y="145"/>
                  </a:lnTo>
                  <a:lnTo>
                    <a:pt x="1138" y="140"/>
                  </a:lnTo>
                  <a:lnTo>
                    <a:pt x="1149" y="136"/>
                  </a:lnTo>
                  <a:lnTo>
                    <a:pt x="1159" y="134"/>
                  </a:lnTo>
                  <a:lnTo>
                    <a:pt x="1161" y="140"/>
                  </a:lnTo>
                  <a:lnTo>
                    <a:pt x="1163" y="143"/>
                  </a:lnTo>
                  <a:lnTo>
                    <a:pt x="1165" y="145"/>
                  </a:lnTo>
                  <a:lnTo>
                    <a:pt x="1168" y="147"/>
                  </a:lnTo>
                  <a:lnTo>
                    <a:pt x="1172" y="150"/>
                  </a:lnTo>
                  <a:lnTo>
                    <a:pt x="1156" y="180"/>
                  </a:lnTo>
                  <a:lnTo>
                    <a:pt x="1163" y="180"/>
                  </a:lnTo>
                  <a:lnTo>
                    <a:pt x="1175" y="173"/>
                  </a:lnTo>
                  <a:lnTo>
                    <a:pt x="1191" y="164"/>
                  </a:lnTo>
                  <a:lnTo>
                    <a:pt x="1210" y="157"/>
                  </a:lnTo>
                  <a:lnTo>
                    <a:pt x="1231" y="150"/>
                  </a:lnTo>
                  <a:lnTo>
                    <a:pt x="1254" y="145"/>
                  </a:lnTo>
                  <a:lnTo>
                    <a:pt x="1274" y="145"/>
                  </a:lnTo>
                  <a:lnTo>
                    <a:pt x="1294" y="147"/>
                  </a:lnTo>
                  <a:lnTo>
                    <a:pt x="1308" y="155"/>
                  </a:lnTo>
                  <a:lnTo>
                    <a:pt x="1316" y="169"/>
                  </a:lnTo>
                  <a:lnTo>
                    <a:pt x="1322" y="169"/>
                  </a:lnTo>
                  <a:lnTo>
                    <a:pt x="1322" y="171"/>
                  </a:lnTo>
                  <a:lnTo>
                    <a:pt x="1322" y="171"/>
                  </a:lnTo>
                  <a:lnTo>
                    <a:pt x="1320" y="173"/>
                  </a:lnTo>
                  <a:lnTo>
                    <a:pt x="1318" y="173"/>
                  </a:lnTo>
                  <a:lnTo>
                    <a:pt x="1318" y="173"/>
                  </a:lnTo>
                  <a:lnTo>
                    <a:pt x="1316" y="173"/>
                  </a:lnTo>
                  <a:lnTo>
                    <a:pt x="1313" y="176"/>
                  </a:lnTo>
                  <a:lnTo>
                    <a:pt x="1308" y="178"/>
                  </a:lnTo>
                  <a:lnTo>
                    <a:pt x="1302" y="180"/>
                  </a:lnTo>
                  <a:lnTo>
                    <a:pt x="1295" y="182"/>
                  </a:lnTo>
                  <a:lnTo>
                    <a:pt x="1290" y="183"/>
                  </a:lnTo>
                  <a:lnTo>
                    <a:pt x="1278" y="202"/>
                  </a:lnTo>
                  <a:lnTo>
                    <a:pt x="1255" y="216"/>
                  </a:lnTo>
                  <a:lnTo>
                    <a:pt x="1229" y="225"/>
                  </a:lnTo>
                  <a:lnTo>
                    <a:pt x="1198" y="230"/>
                  </a:lnTo>
                  <a:lnTo>
                    <a:pt x="1198" y="236"/>
                  </a:lnTo>
                  <a:lnTo>
                    <a:pt x="1198" y="239"/>
                  </a:lnTo>
                  <a:lnTo>
                    <a:pt x="1198" y="241"/>
                  </a:lnTo>
                  <a:lnTo>
                    <a:pt x="1196" y="243"/>
                  </a:lnTo>
                  <a:lnTo>
                    <a:pt x="1198" y="244"/>
                  </a:lnTo>
                  <a:lnTo>
                    <a:pt x="1198" y="246"/>
                  </a:lnTo>
                  <a:lnTo>
                    <a:pt x="1201" y="250"/>
                  </a:lnTo>
                  <a:lnTo>
                    <a:pt x="1206" y="253"/>
                  </a:lnTo>
                  <a:lnTo>
                    <a:pt x="1210" y="255"/>
                  </a:lnTo>
                  <a:lnTo>
                    <a:pt x="1213" y="258"/>
                  </a:lnTo>
                  <a:lnTo>
                    <a:pt x="1217" y="260"/>
                  </a:lnTo>
                  <a:lnTo>
                    <a:pt x="1220" y="265"/>
                  </a:lnTo>
                  <a:lnTo>
                    <a:pt x="1217" y="272"/>
                  </a:lnTo>
                  <a:lnTo>
                    <a:pt x="1213" y="288"/>
                  </a:lnTo>
                  <a:lnTo>
                    <a:pt x="1210" y="307"/>
                  </a:lnTo>
                  <a:lnTo>
                    <a:pt x="1206" y="326"/>
                  </a:lnTo>
                  <a:lnTo>
                    <a:pt x="1206" y="342"/>
                  </a:lnTo>
                  <a:lnTo>
                    <a:pt x="1210" y="340"/>
                  </a:lnTo>
                  <a:lnTo>
                    <a:pt x="1213" y="340"/>
                  </a:lnTo>
                  <a:lnTo>
                    <a:pt x="1215" y="340"/>
                  </a:lnTo>
                  <a:lnTo>
                    <a:pt x="1219" y="340"/>
                  </a:lnTo>
                  <a:lnTo>
                    <a:pt x="1220" y="340"/>
                  </a:lnTo>
                  <a:lnTo>
                    <a:pt x="1226" y="342"/>
                  </a:lnTo>
                  <a:lnTo>
                    <a:pt x="1224" y="347"/>
                  </a:lnTo>
                  <a:lnTo>
                    <a:pt x="1224" y="349"/>
                  </a:lnTo>
                  <a:lnTo>
                    <a:pt x="1224" y="353"/>
                  </a:lnTo>
                  <a:lnTo>
                    <a:pt x="1224" y="354"/>
                  </a:lnTo>
                  <a:lnTo>
                    <a:pt x="1224" y="358"/>
                  </a:lnTo>
                  <a:lnTo>
                    <a:pt x="1226" y="365"/>
                  </a:lnTo>
                  <a:lnTo>
                    <a:pt x="1220" y="365"/>
                  </a:lnTo>
                  <a:lnTo>
                    <a:pt x="1220" y="368"/>
                  </a:lnTo>
                  <a:lnTo>
                    <a:pt x="1217" y="367"/>
                  </a:lnTo>
                  <a:lnTo>
                    <a:pt x="1213" y="363"/>
                  </a:lnTo>
                  <a:lnTo>
                    <a:pt x="1212" y="361"/>
                  </a:lnTo>
                  <a:lnTo>
                    <a:pt x="1208" y="360"/>
                  </a:lnTo>
                  <a:lnTo>
                    <a:pt x="1205" y="358"/>
                  </a:lnTo>
                  <a:lnTo>
                    <a:pt x="1198" y="358"/>
                  </a:lnTo>
                  <a:lnTo>
                    <a:pt x="1194" y="360"/>
                  </a:lnTo>
                  <a:lnTo>
                    <a:pt x="1191" y="361"/>
                  </a:lnTo>
                  <a:lnTo>
                    <a:pt x="1187" y="363"/>
                  </a:lnTo>
                  <a:lnTo>
                    <a:pt x="1185" y="365"/>
                  </a:lnTo>
                  <a:lnTo>
                    <a:pt x="1182" y="367"/>
                  </a:lnTo>
                  <a:lnTo>
                    <a:pt x="1180" y="370"/>
                  </a:lnTo>
                  <a:lnTo>
                    <a:pt x="1178" y="377"/>
                  </a:lnTo>
                  <a:lnTo>
                    <a:pt x="1201" y="384"/>
                  </a:lnTo>
                  <a:lnTo>
                    <a:pt x="1206" y="415"/>
                  </a:lnTo>
                  <a:lnTo>
                    <a:pt x="1201" y="415"/>
                  </a:lnTo>
                  <a:lnTo>
                    <a:pt x="1198" y="415"/>
                  </a:lnTo>
                  <a:lnTo>
                    <a:pt x="1194" y="417"/>
                  </a:lnTo>
                  <a:lnTo>
                    <a:pt x="1191" y="419"/>
                  </a:lnTo>
                  <a:lnTo>
                    <a:pt x="1191" y="426"/>
                  </a:lnTo>
                  <a:lnTo>
                    <a:pt x="1199" y="431"/>
                  </a:lnTo>
                  <a:lnTo>
                    <a:pt x="1205" y="438"/>
                  </a:lnTo>
                  <a:lnTo>
                    <a:pt x="1208" y="447"/>
                  </a:lnTo>
                  <a:lnTo>
                    <a:pt x="1210" y="461"/>
                  </a:lnTo>
                  <a:lnTo>
                    <a:pt x="1201" y="461"/>
                  </a:lnTo>
                  <a:lnTo>
                    <a:pt x="1199" y="461"/>
                  </a:lnTo>
                  <a:lnTo>
                    <a:pt x="1194" y="459"/>
                  </a:lnTo>
                  <a:lnTo>
                    <a:pt x="1191" y="461"/>
                  </a:lnTo>
                  <a:lnTo>
                    <a:pt x="1185" y="461"/>
                  </a:lnTo>
                  <a:lnTo>
                    <a:pt x="1182" y="464"/>
                  </a:lnTo>
                  <a:lnTo>
                    <a:pt x="1178" y="468"/>
                  </a:lnTo>
                  <a:lnTo>
                    <a:pt x="1184" y="471"/>
                  </a:lnTo>
                  <a:lnTo>
                    <a:pt x="1187" y="473"/>
                  </a:lnTo>
                  <a:lnTo>
                    <a:pt x="1189" y="475"/>
                  </a:lnTo>
                  <a:lnTo>
                    <a:pt x="1191" y="476"/>
                  </a:lnTo>
                  <a:lnTo>
                    <a:pt x="1192" y="482"/>
                  </a:lnTo>
                  <a:lnTo>
                    <a:pt x="1194" y="487"/>
                  </a:lnTo>
                  <a:lnTo>
                    <a:pt x="1192" y="489"/>
                  </a:lnTo>
                  <a:lnTo>
                    <a:pt x="1192" y="490"/>
                  </a:lnTo>
                  <a:lnTo>
                    <a:pt x="1192" y="490"/>
                  </a:lnTo>
                  <a:lnTo>
                    <a:pt x="1191" y="492"/>
                  </a:lnTo>
                  <a:lnTo>
                    <a:pt x="1191" y="496"/>
                  </a:lnTo>
                  <a:lnTo>
                    <a:pt x="1177" y="496"/>
                  </a:lnTo>
                  <a:lnTo>
                    <a:pt x="1163" y="499"/>
                  </a:lnTo>
                  <a:lnTo>
                    <a:pt x="1152" y="503"/>
                  </a:lnTo>
                  <a:lnTo>
                    <a:pt x="1156" y="503"/>
                  </a:lnTo>
                  <a:lnTo>
                    <a:pt x="1161" y="506"/>
                  </a:lnTo>
                  <a:lnTo>
                    <a:pt x="1165" y="508"/>
                  </a:lnTo>
                  <a:lnTo>
                    <a:pt x="1168" y="508"/>
                  </a:lnTo>
                  <a:lnTo>
                    <a:pt x="1172" y="510"/>
                  </a:lnTo>
                  <a:lnTo>
                    <a:pt x="1175" y="513"/>
                  </a:lnTo>
                  <a:lnTo>
                    <a:pt x="1178" y="518"/>
                  </a:lnTo>
                  <a:lnTo>
                    <a:pt x="1172" y="527"/>
                  </a:lnTo>
                  <a:lnTo>
                    <a:pt x="1168" y="538"/>
                  </a:lnTo>
                  <a:lnTo>
                    <a:pt x="1163" y="550"/>
                  </a:lnTo>
                  <a:lnTo>
                    <a:pt x="1161" y="545"/>
                  </a:lnTo>
                  <a:lnTo>
                    <a:pt x="1158" y="541"/>
                  </a:lnTo>
                  <a:lnTo>
                    <a:pt x="1156" y="539"/>
                  </a:lnTo>
                  <a:lnTo>
                    <a:pt x="1152" y="539"/>
                  </a:lnTo>
                  <a:lnTo>
                    <a:pt x="1147" y="538"/>
                  </a:lnTo>
                  <a:lnTo>
                    <a:pt x="1140" y="538"/>
                  </a:lnTo>
                  <a:lnTo>
                    <a:pt x="1140" y="541"/>
                  </a:lnTo>
                  <a:lnTo>
                    <a:pt x="1144" y="541"/>
                  </a:lnTo>
                  <a:lnTo>
                    <a:pt x="1156" y="553"/>
                  </a:lnTo>
                  <a:lnTo>
                    <a:pt x="1166" y="567"/>
                  </a:lnTo>
                  <a:lnTo>
                    <a:pt x="1172" y="585"/>
                  </a:lnTo>
                  <a:lnTo>
                    <a:pt x="1175" y="606"/>
                  </a:lnTo>
                  <a:lnTo>
                    <a:pt x="1172" y="606"/>
                  </a:lnTo>
                  <a:lnTo>
                    <a:pt x="1172" y="611"/>
                  </a:lnTo>
                  <a:lnTo>
                    <a:pt x="1144" y="614"/>
                  </a:lnTo>
                  <a:lnTo>
                    <a:pt x="1144" y="595"/>
                  </a:lnTo>
                  <a:lnTo>
                    <a:pt x="1140" y="592"/>
                  </a:lnTo>
                  <a:lnTo>
                    <a:pt x="1137" y="590"/>
                  </a:lnTo>
                  <a:lnTo>
                    <a:pt x="1135" y="588"/>
                  </a:lnTo>
                  <a:lnTo>
                    <a:pt x="1130" y="585"/>
                  </a:lnTo>
                  <a:lnTo>
                    <a:pt x="1124" y="583"/>
                  </a:lnTo>
                  <a:lnTo>
                    <a:pt x="1116" y="588"/>
                  </a:lnTo>
                  <a:lnTo>
                    <a:pt x="1105" y="592"/>
                  </a:lnTo>
                  <a:lnTo>
                    <a:pt x="1093" y="593"/>
                  </a:lnTo>
                  <a:lnTo>
                    <a:pt x="1082" y="597"/>
                  </a:lnTo>
                  <a:lnTo>
                    <a:pt x="1076" y="602"/>
                  </a:lnTo>
                  <a:lnTo>
                    <a:pt x="1082" y="602"/>
                  </a:lnTo>
                  <a:lnTo>
                    <a:pt x="1091" y="602"/>
                  </a:lnTo>
                  <a:lnTo>
                    <a:pt x="1105" y="600"/>
                  </a:lnTo>
                  <a:lnTo>
                    <a:pt x="1121" y="599"/>
                  </a:lnTo>
                  <a:lnTo>
                    <a:pt x="1121" y="606"/>
                  </a:lnTo>
                  <a:lnTo>
                    <a:pt x="1086" y="618"/>
                  </a:lnTo>
                  <a:lnTo>
                    <a:pt x="1086" y="621"/>
                  </a:lnTo>
                  <a:lnTo>
                    <a:pt x="1095" y="621"/>
                  </a:lnTo>
                  <a:lnTo>
                    <a:pt x="1100" y="620"/>
                  </a:lnTo>
                  <a:lnTo>
                    <a:pt x="1107" y="618"/>
                  </a:lnTo>
                  <a:lnTo>
                    <a:pt x="1114" y="616"/>
                  </a:lnTo>
                  <a:lnTo>
                    <a:pt x="1121" y="614"/>
                  </a:lnTo>
                  <a:lnTo>
                    <a:pt x="1123" y="623"/>
                  </a:lnTo>
                  <a:lnTo>
                    <a:pt x="1130" y="627"/>
                  </a:lnTo>
                  <a:lnTo>
                    <a:pt x="1137" y="628"/>
                  </a:lnTo>
                  <a:lnTo>
                    <a:pt x="1149" y="627"/>
                  </a:lnTo>
                  <a:lnTo>
                    <a:pt x="1163" y="627"/>
                  </a:lnTo>
                  <a:lnTo>
                    <a:pt x="1163" y="630"/>
                  </a:lnTo>
                  <a:lnTo>
                    <a:pt x="1159" y="630"/>
                  </a:lnTo>
                  <a:lnTo>
                    <a:pt x="1140" y="648"/>
                  </a:lnTo>
                  <a:lnTo>
                    <a:pt x="1119" y="665"/>
                  </a:lnTo>
                  <a:lnTo>
                    <a:pt x="1098" y="679"/>
                  </a:lnTo>
                  <a:lnTo>
                    <a:pt x="1074" y="691"/>
                  </a:lnTo>
                  <a:lnTo>
                    <a:pt x="1048" y="696"/>
                  </a:lnTo>
                  <a:lnTo>
                    <a:pt x="1018" y="695"/>
                  </a:lnTo>
                  <a:lnTo>
                    <a:pt x="1018" y="700"/>
                  </a:lnTo>
                  <a:lnTo>
                    <a:pt x="1018" y="705"/>
                  </a:lnTo>
                  <a:lnTo>
                    <a:pt x="1016" y="709"/>
                  </a:lnTo>
                  <a:lnTo>
                    <a:pt x="1014" y="710"/>
                  </a:lnTo>
                  <a:lnTo>
                    <a:pt x="1013" y="710"/>
                  </a:lnTo>
                  <a:lnTo>
                    <a:pt x="1011" y="712"/>
                  </a:lnTo>
                  <a:lnTo>
                    <a:pt x="1007" y="714"/>
                  </a:lnTo>
                  <a:lnTo>
                    <a:pt x="1004" y="716"/>
                  </a:lnTo>
                  <a:lnTo>
                    <a:pt x="1002" y="717"/>
                  </a:lnTo>
                  <a:lnTo>
                    <a:pt x="999" y="721"/>
                  </a:lnTo>
                  <a:lnTo>
                    <a:pt x="995" y="731"/>
                  </a:lnTo>
                  <a:lnTo>
                    <a:pt x="993" y="744"/>
                  </a:lnTo>
                  <a:lnTo>
                    <a:pt x="990" y="752"/>
                  </a:lnTo>
                  <a:lnTo>
                    <a:pt x="981" y="761"/>
                  </a:lnTo>
                  <a:lnTo>
                    <a:pt x="966" y="771"/>
                  </a:lnTo>
                  <a:lnTo>
                    <a:pt x="946" y="780"/>
                  </a:lnTo>
                  <a:lnTo>
                    <a:pt x="929" y="787"/>
                  </a:lnTo>
                  <a:lnTo>
                    <a:pt x="913" y="791"/>
                  </a:lnTo>
                  <a:lnTo>
                    <a:pt x="913" y="787"/>
                  </a:lnTo>
                  <a:lnTo>
                    <a:pt x="913" y="784"/>
                  </a:lnTo>
                  <a:lnTo>
                    <a:pt x="911" y="784"/>
                  </a:lnTo>
                  <a:lnTo>
                    <a:pt x="911" y="782"/>
                  </a:lnTo>
                  <a:lnTo>
                    <a:pt x="910" y="780"/>
                  </a:lnTo>
                  <a:lnTo>
                    <a:pt x="908" y="794"/>
                  </a:lnTo>
                  <a:lnTo>
                    <a:pt x="903" y="806"/>
                  </a:lnTo>
                  <a:lnTo>
                    <a:pt x="899" y="817"/>
                  </a:lnTo>
                  <a:lnTo>
                    <a:pt x="894" y="827"/>
                  </a:lnTo>
                  <a:lnTo>
                    <a:pt x="890" y="841"/>
                  </a:lnTo>
                  <a:lnTo>
                    <a:pt x="894" y="843"/>
                  </a:lnTo>
                  <a:lnTo>
                    <a:pt x="894" y="845"/>
                  </a:lnTo>
                  <a:lnTo>
                    <a:pt x="896" y="845"/>
                  </a:lnTo>
                  <a:lnTo>
                    <a:pt x="896" y="845"/>
                  </a:lnTo>
                  <a:lnTo>
                    <a:pt x="896" y="847"/>
                  </a:lnTo>
                  <a:lnTo>
                    <a:pt x="894" y="848"/>
                  </a:lnTo>
                  <a:lnTo>
                    <a:pt x="890" y="852"/>
                  </a:lnTo>
                  <a:lnTo>
                    <a:pt x="887" y="854"/>
                  </a:lnTo>
                  <a:lnTo>
                    <a:pt x="884" y="857"/>
                  </a:lnTo>
                  <a:lnTo>
                    <a:pt x="880" y="859"/>
                  </a:lnTo>
                  <a:lnTo>
                    <a:pt x="878" y="862"/>
                  </a:lnTo>
                  <a:lnTo>
                    <a:pt x="875" y="867"/>
                  </a:lnTo>
                  <a:lnTo>
                    <a:pt x="868" y="887"/>
                  </a:lnTo>
                  <a:lnTo>
                    <a:pt x="863" y="908"/>
                  </a:lnTo>
                  <a:lnTo>
                    <a:pt x="861" y="932"/>
                  </a:lnTo>
                  <a:lnTo>
                    <a:pt x="857" y="955"/>
                  </a:lnTo>
                  <a:lnTo>
                    <a:pt x="852" y="976"/>
                  </a:lnTo>
                  <a:lnTo>
                    <a:pt x="849" y="974"/>
                  </a:lnTo>
                  <a:lnTo>
                    <a:pt x="849" y="974"/>
                  </a:lnTo>
                  <a:lnTo>
                    <a:pt x="847" y="974"/>
                  </a:lnTo>
                  <a:lnTo>
                    <a:pt x="847" y="972"/>
                  </a:lnTo>
                  <a:lnTo>
                    <a:pt x="845" y="972"/>
                  </a:lnTo>
                  <a:lnTo>
                    <a:pt x="840" y="969"/>
                  </a:lnTo>
                  <a:lnTo>
                    <a:pt x="831" y="962"/>
                  </a:lnTo>
                  <a:lnTo>
                    <a:pt x="817" y="953"/>
                  </a:lnTo>
                  <a:lnTo>
                    <a:pt x="801" y="944"/>
                  </a:lnTo>
                  <a:lnTo>
                    <a:pt x="786" y="934"/>
                  </a:lnTo>
                  <a:lnTo>
                    <a:pt x="774" y="925"/>
                  </a:lnTo>
                  <a:lnTo>
                    <a:pt x="763" y="920"/>
                  </a:lnTo>
                  <a:lnTo>
                    <a:pt x="760" y="918"/>
                  </a:lnTo>
                  <a:lnTo>
                    <a:pt x="756" y="880"/>
                  </a:lnTo>
                  <a:lnTo>
                    <a:pt x="754" y="876"/>
                  </a:lnTo>
                  <a:lnTo>
                    <a:pt x="749" y="873"/>
                  </a:lnTo>
                  <a:lnTo>
                    <a:pt x="746" y="871"/>
                  </a:lnTo>
                  <a:lnTo>
                    <a:pt x="740" y="867"/>
                  </a:lnTo>
                  <a:lnTo>
                    <a:pt x="737" y="864"/>
                  </a:lnTo>
                  <a:lnTo>
                    <a:pt x="740" y="862"/>
                  </a:lnTo>
                  <a:lnTo>
                    <a:pt x="740" y="860"/>
                  </a:lnTo>
                  <a:lnTo>
                    <a:pt x="742" y="859"/>
                  </a:lnTo>
                  <a:lnTo>
                    <a:pt x="742" y="859"/>
                  </a:lnTo>
                  <a:lnTo>
                    <a:pt x="744" y="855"/>
                  </a:lnTo>
                  <a:lnTo>
                    <a:pt x="746" y="852"/>
                  </a:lnTo>
                  <a:lnTo>
                    <a:pt x="737" y="852"/>
                  </a:lnTo>
                  <a:lnTo>
                    <a:pt x="732" y="852"/>
                  </a:lnTo>
                  <a:lnTo>
                    <a:pt x="728" y="852"/>
                  </a:lnTo>
                  <a:lnTo>
                    <a:pt x="726" y="850"/>
                  </a:lnTo>
                  <a:lnTo>
                    <a:pt x="725" y="847"/>
                  </a:lnTo>
                  <a:lnTo>
                    <a:pt x="721" y="841"/>
                  </a:lnTo>
                  <a:lnTo>
                    <a:pt x="719" y="838"/>
                  </a:lnTo>
                  <a:lnTo>
                    <a:pt x="719" y="834"/>
                  </a:lnTo>
                  <a:lnTo>
                    <a:pt x="719" y="833"/>
                  </a:lnTo>
                  <a:lnTo>
                    <a:pt x="719" y="829"/>
                  </a:lnTo>
                  <a:lnTo>
                    <a:pt x="721" y="826"/>
                  </a:lnTo>
                  <a:lnTo>
                    <a:pt x="721" y="822"/>
                  </a:lnTo>
                  <a:lnTo>
                    <a:pt x="711" y="822"/>
                  </a:lnTo>
                  <a:lnTo>
                    <a:pt x="711" y="817"/>
                  </a:lnTo>
                  <a:lnTo>
                    <a:pt x="712" y="812"/>
                  </a:lnTo>
                  <a:lnTo>
                    <a:pt x="714" y="810"/>
                  </a:lnTo>
                  <a:lnTo>
                    <a:pt x="714" y="806"/>
                  </a:lnTo>
                  <a:lnTo>
                    <a:pt x="716" y="803"/>
                  </a:lnTo>
                  <a:lnTo>
                    <a:pt x="718" y="798"/>
                  </a:lnTo>
                  <a:lnTo>
                    <a:pt x="712" y="798"/>
                  </a:lnTo>
                  <a:lnTo>
                    <a:pt x="707" y="798"/>
                  </a:lnTo>
                  <a:lnTo>
                    <a:pt x="704" y="796"/>
                  </a:lnTo>
                  <a:lnTo>
                    <a:pt x="698" y="794"/>
                  </a:lnTo>
                  <a:lnTo>
                    <a:pt x="697" y="768"/>
                  </a:lnTo>
                  <a:lnTo>
                    <a:pt x="695" y="744"/>
                  </a:lnTo>
                  <a:lnTo>
                    <a:pt x="695" y="721"/>
                  </a:lnTo>
                  <a:lnTo>
                    <a:pt x="702" y="698"/>
                  </a:lnTo>
                  <a:lnTo>
                    <a:pt x="709" y="688"/>
                  </a:lnTo>
                  <a:lnTo>
                    <a:pt x="718" y="681"/>
                  </a:lnTo>
                  <a:lnTo>
                    <a:pt x="725" y="675"/>
                  </a:lnTo>
                  <a:lnTo>
                    <a:pt x="730" y="667"/>
                  </a:lnTo>
                  <a:lnTo>
                    <a:pt x="735" y="656"/>
                  </a:lnTo>
                  <a:lnTo>
                    <a:pt x="737" y="637"/>
                  </a:lnTo>
                  <a:lnTo>
                    <a:pt x="733" y="637"/>
                  </a:lnTo>
                  <a:lnTo>
                    <a:pt x="730" y="641"/>
                  </a:lnTo>
                  <a:lnTo>
                    <a:pt x="726" y="642"/>
                  </a:lnTo>
                  <a:lnTo>
                    <a:pt x="725" y="642"/>
                  </a:lnTo>
                  <a:lnTo>
                    <a:pt x="721" y="642"/>
                  </a:lnTo>
                  <a:lnTo>
                    <a:pt x="718" y="641"/>
                  </a:lnTo>
                  <a:lnTo>
                    <a:pt x="704" y="637"/>
                  </a:lnTo>
                  <a:lnTo>
                    <a:pt x="693" y="630"/>
                  </a:lnTo>
                  <a:lnTo>
                    <a:pt x="686" y="620"/>
                  </a:lnTo>
                  <a:lnTo>
                    <a:pt x="683" y="602"/>
                  </a:lnTo>
                  <a:lnTo>
                    <a:pt x="688" y="602"/>
                  </a:lnTo>
                  <a:lnTo>
                    <a:pt x="688" y="599"/>
                  </a:lnTo>
                  <a:lnTo>
                    <a:pt x="697" y="604"/>
                  </a:lnTo>
                  <a:lnTo>
                    <a:pt x="707" y="611"/>
                  </a:lnTo>
                  <a:lnTo>
                    <a:pt x="716" y="614"/>
                  </a:lnTo>
                  <a:lnTo>
                    <a:pt x="726" y="614"/>
                  </a:lnTo>
                  <a:lnTo>
                    <a:pt x="726" y="613"/>
                  </a:lnTo>
                  <a:lnTo>
                    <a:pt x="728" y="611"/>
                  </a:lnTo>
                  <a:lnTo>
                    <a:pt x="728" y="611"/>
                  </a:lnTo>
                  <a:lnTo>
                    <a:pt x="728" y="609"/>
                  </a:lnTo>
                  <a:lnTo>
                    <a:pt x="730" y="606"/>
                  </a:lnTo>
                  <a:lnTo>
                    <a:pt x="711" y="592"/>
                  </a:lnTo>
                  <a:lnTo>
                    <a:pt x="695" y="572"/>
                  </a:lnTo>
                  <a:lnTo>
                    <a:pt x="690" y="574"/>
                  </a:lnTo>
                  <a:lnTo>
                    <a:pt x="686" y="576"/>
                  </a:lnTo>
                  <a:lnTo>
                    <a:pt x="681" y="578"/>
                  </a:lnTo>
                  <a:lnTo>
                    <a:pt x="676" y="579"/>
                  </a:lnTo>
                  <a:lnTo>
                    <a:pt x="672" y="576"/>
                  </a:lnTo>
                  <a:lnTo>
                    <a:pt x="671" y="574"/>
                  </a:lnTo>
                  <a:lnTo>
                    <a:pt x="669" y="571"/>
                  </a:lnTo>
                  <a:lnTo>
                    <a:pt x="667" y="569"/>
                  </a:lnTo>
                  <a:lnTo>
                    <a:pt x="664" y="564"/>
                  </a:lnTo>
                  <a:lnTo>
                    <a:pt x="674" y="553"/>
                  </a:lnTo>
                  <a:lnTo>
                    <a:pt x="676" y="538"/>
                  </a:lnTo>
                  <a:lnTo>
                    <a:pt x="674" y="518"/>
                  </a:lnTo>
                  <a:lnTo>
                    <a:pt x="669" y="497"/>
                  </a:lnTo>
                  <a:lnTo>
                    <a:pt x="660" y="475"/>
                  </a:lnTo>
                  <a:lnTo>
                    <a:pt x="650" y="454"/>
                  </a:lnTo>
                  <a:lnTo>
                    <a:pt x="637" y="435"/>
                  </a:lnTo>
                  <a:lnTo>
                    <a:pt x="627" y="417"/>
                  </a:lnTo>
                  <a:lnTo>
                    <a:pt x="618" y="403"/>
                  </a:lnTo>
                  <a:lnTo>
                    <a:pt x="597" y="389"/>
                  </a:lnTo>
                  <a:lnTo>
                    <a:pt x="573" y="384"/>
                  </a:lnTo>
                  <a:lnTo>
                    <a:pt x="548" y="384"/>
                  </a:lnTo>
                  <a:lnTo>
                    <a:pt x="520" y="384"/>
                  </a:lnTo>
                  <a:lnTo>
                    <a:pt x="493" y="386"/>
                  </a:lnTo>
                  <a:lnTo>
                    <a:pt x="465" y="384"/>
                  </a:lnTo>
                  <a:lnTo>
                    <a:pt x="465" y="379"/>
                  </a:lnTo>
                  <a:lnTo>
                    <a:pt x="465" y="375"/>
                  </a:lnTo>
                  <a:lnTo>
                    <a:pt x="466" y="374"/>
                  </a:lnTo>
                  <a:lnTo>
                    <a:pt x="466" y="372"/>
                  </a:lnTo>
                  <a:lnTo>
                    <a:pt x="466" y="370"/>
                  </a:lnTo>
                  <a:lnTo>
                    <a:pt x="465" y="368"/>
                  </a:lnTo>
                  <a:lnTo>
                    <a:pt x="454" y="363"/>
                  </a:lnTo>
                  <a:lnTo>
                    <a:pt x="444" y="360"/>
                  </a:lnTo>
                  <a:lnTo>
                    <a:pt x="433" y="353"/>
                  </a:lnTo>
                  <a:lnTo>
                    <a:pt x="442" y="353"/>
                  </a:lnTo>
                  <a:lnTo>
                    <a:pt x="452" y="349"/>
                  </a:lnTo>
                  <a:lnTo>
                    <a:pt x="466" y="346"/>
                  </a:lnTo>
                  <a:lnTo>
                    <a:pt x="482" y="344"/>
                  </a:lnTo>
                  <a:lnTo>
                    <a:pt x="494" y="340"/>
                  </a:lnTo>
                  <a:lnTo>
                    <a:pt x="503" y="333"/>
                  </a:lnTo>
                  <a:lnTo>
                    <a:pt x="461" y="333"/>
                  </a:lnTo>
                  <a:lnTo>
                    <a:pt x="451" y="330"/>
                  </a:lnTo>
                  <a:lnTo>
                    <a:pt x="442" y="330"/>
                  </a:lnTo>
                  <a:lnTo>
                    <a:pt x="431" y="328"/>
                  </a:lnTo>
                  <a:lnTo>
                    <a:pt x="423" y="326"/>
                  </a:lnTo>
                  <a:lnTo>
                    <a:pt x="414" y="323"/>
                  </a:lnTo>
                  <a:lnTo>
                    <a:pt x="409" y="314"/>
                  </a:lnTo>
                  <a:lnTo>
                    <a:pt x="407" y="300"/>
                  </a:lnTo>
                  <a:lnTo>
                    <a:pt x="428" y="297"/>
                  </a:lnTo>
                  <a:lnTo>
                    <a:pt x="447" y="290"/>
                  </a:lnTo>
                  <a:lnTo>
                    <a:pt x="463" y="283"/>
                  </a:lnTo>
                  <a:lnTo>
                    <a:pt x="480" y="276"/>
                  </a:lnTo>
                  <a:lnTo>
                    <a:pt x="515" y="276"/>
                  </a:lnTo>
                  <a:lnTo>
                    <a:pt x="529" y="230"/>
                  </a:lnTo>
                  <a:lnTo>
                    <a:pt x="496" y="230"/>
                  </a:lnTo>
                  <a:lnTo>
                    <a:pt x="487" y="218"/>
                  </a:lnTo>
                  <a:lnTo>
                    <a:pt x="498" y="211"/>
                  </a:lnTo>
                  <a:lnTo>
                    <a:pt x="506" y="204"/>
                  </a:lnTo>
                  <a:lnTo>
                    <a:pt x="517" y="199"/>
                  </a:lnTo>
                  <a:lnTo>
                    <a:pt x="529" y="195"/>
                  </a:lnTo>
                  <a:lnTo>
                    <a:pt x="529" y="183"/>
                  </a:lnTo>
                  <a:lnTo>
                    <a:pt x="543" y="176"/>
                  </a:lnTo>
                  <a:lnTo>
                    <a:pt x="550" y="168"/>
                  </a:lnTo>
                  <a:lnTo>
                    <a:pt x="557" y="157"/>
                  </a:lnTo>
                  <a:lnTo>
                    <a:pt x="568" y="150"/>
                  </a:lnTo>
                  <a:lnTo>
                    <a:pt x="580" y="145"/>
                  </a:lnTo>
                  <a:lnTo>
                    <a:pt x="590" y="145"/>
                  </a:lnTo>
                  <a:lnTo>
                    <a:pt x="599" y="148"/>
                  </a:lnTo>
                  <a:lnTo>
                    <a:pt x="611" y="147"/>
                  </a:lnTo>
                  <a:lnTo>
                    <a:pt x="602" y="143"/>
                  </a:lnTo>
                  <a:lnTo>
                    <a:pt x="597" y="141"/>
                  </a:lnTo>
                  <a:lnTo>
                    <a:pt x="592" y="140"/>
                  </a:lnTo>
                  <a:lnTo>
                    <a:pt x="587" y="134"/>
                  </a:lnTo>
                  <a:lnTo>
                    <a:pt x="604" y="131"/>
                  </a:lnTo>
                  <a:lnTo>
                    <a:pt x="620" y="126"/>
                  </a:lnTo>
                  <a:lnTo>
                    <a:pt x="634" y="122"/>
                  </a:lnTo>
                  <a:lnTo>
                    <a:pt x="650" y="119"/>
                  </a:lnTo>
                  <a:lnTo>
                    <a:pt x="651" y="126"/>
                  </a:lnTo>
                  <a:lnTo>
                    <a:pt x="653" y="129"/>
                  </a:lnTo>
                  <a:lnTo>
                    <a:pt x="655" y="134"/>
                  </a:lnTo>
                  <a:lnTo>
                    <a:pt x="657" y="138"/>
                  </a:lnTo>
                  <a:lnTo>
                    <a:pt x="662" y="140"/>
                  </a:lnTo>
                  <a:lnTo>
                    <a:pt x="669" y="141"/>
                  </a:lnTo>
                  <a:lnTo>
                    <a:pt x="669" y="136"/>
                  </a:lnTo>
                  <a:lnTo>
                    <a:pt x="672" y="131"/>
                  </a:lnTo>
                  <a:lnTo>
                    <a:pt x="674" y="124"/>
                  </a:lnTo>
                  <a:lnTo>
                    <a:pt x="676" y="119"/>
                  </a:lnTo>
                  <a:lnTo>
                    <a:pt x="679" y="124"/>
                  </a:lnTo>
                  <a:lnTo>
                    <a:pt x="685" y="129"/>
                  </a:lnTo>
                  <a:lnTo>
                    <a:pt x="688" y="133"/>
                  </a:lnTo>
                  <a:lnTo>
                    <a:pt x="695" y="136"/>
                  </a:lnTo>
                  <a:lnTo>
                    <a:pt x="702" y="138"/>
                  </a:lnTo>
                  <a:lnTo>
                    <a:pt x="698" y="115"/>
                  </a:lnTo>
                  <a:lnTo>
                    <a:pt x="711" y="112"/>
                  </a:lnTo>
                  <a:lnTo>
                    <a:pt x="721" y="108"/>
                  </a:lnTo>
                  <a:lnTo>
                    <a:pt x="737" y="112"/>
                  </a:lnTo>
                  <a:lnTo>
                    <a:pt x="754" y="119"/>
                  </a:lnTo>
                  <a:lnTo>
                    <a:pt x="772" y="129"/>
                  </a:lnTo>
                  <a:lnTo>
                    <a:pt x="791" y="138"/>
                  </a:lnTo>
                  <a:lnTo>
                    <a:pt x="807" y="145"/>
                  </a:lnTo>
                  <a:lnTo>
                    <a:pt x="822" y="150"/>
                  </a:lnTo>
                  <a:lnTo>
                    <a:pt x="822" y="147"/>
                  </a:lnTo>
                  <a:lnTo>
                    <a:pt x="812" y="138"/>
                  </a:lnTo>
                  <a:lnTo>
                    <a:pt x="805" y="131"/>
                  </a:lnTo>
                  <a:lnTo>
                    <a:pt x="801" y="122"/>
                  </a:lnTo>
                  <a:lnTo>
                    <a:pt x="807" y="112"/>
                  </a:lnTo>
                  <a:lnTo>
                    <a:pt x="803" y="108"/>
                  </a:lnTo>
                  <a:lnTo>
                    <a:pt x="798" y="103"/>
                  </a:lnTo>
                  <a:lnTo>
                    <a:pt x="793" y="99"/>
                  </a:lnTo>
                  <a:lnTo>
                    <a:pt x="788" y="96"/>
                  </a:lnTo>
                  <a:lnTo>
                    <a:pt x="784" y="92"/>
                  </a:lnTo>
                  <a:lnTo>
                    <a:pt x="788" y="84"/>
                  </a:lnTo>
                  <a:lnTo>
                    <a:pt x="798" y="87"/>
                  </a:lnTo>
                  <a:lnTo>
                    <a:pt x="812" y="89"/>
                  </a:lnTo>
                  <a:lnTo>
                    <a:pt x="824" y="87"/>
                  </a:lnTo>
                  <a:lnTo>
                    <a:pt x="833" y="80"/>
                  </a:lnTo>
                  <a:lnTo>
                    <a:pt x="791" y="80"/>
                  </a:lnTo>
                  <a:lnTo>
                    <a:pt x="791" y="77"/>
                  </a:lnTo>
                  <a:lnTo>
                    <a:pt x="788" y="77"/>
                  </a:lnTo>
                  <a:lnTo>
                    <a:pt x="788" y="73"/>
                  </a:lnTo>
                  <a:lnTo>
                    <a:pt x="793" y="70"/>
                  </a:lnTo>
                  <a:lnTo>
                    <a:pt x="798" y="66"/>
                  </a:lnTo>
                  <a:lnTo>
                    <a:pt x="803" y="63"/>
                  </a:lnTo>
                  <a:lnTo>
                    <a:pt x="808" y="59"/>
                  </a:lnTo>
                  <a:lnTo>
                    <a:pt x="814" y="58"/>
                  </a:lnTo>
                  <a:lnTo>
                    <a:pt x="836" y="61"/>
                  </a:lnTo>
                  <a:lnTo>
                    <a:pt x="842" y="45"/>
                  </a:lnTo>
                  <a:lnTo>
                    <a:pt x="868" y="49"/>
                  </a:lnTo>
                  <a:lnTo>
                    <a:pt x="870" y="49"/>
                  </a:lnTo>
                  <a:lnTo>
                    <a:pt x="871" y="45"/>
                  </a:lnTo>
                  <a:lnTo>
                    <a:pt x="873" y="44"/>
                  </a:lnTo>
                  <a:lnTo>
                    <a:pt x="875" y="40"/>
                  </a:lnTo>
                  <a:lnTo>
                    <a:pt x="880" y="38"/>
                  </a:lnTo>
                  <a:lnTo>
                    <a:pt x="884" y="44"/>
                  </a:lnTo>
                  <a:lnTo>
                    <a:pt x="889" y="49"/>
                  </a:lnTo>
                  <a:lnTo>
                    <a:pt x="894" y="54"/>
                  </a:lnTo>
                  <a:lnTo>
                    <a:pt x="894" y="45"/>
                  </a:lnTo>
                  <a:lnTo>
                    <a:pt x="896" y="44"/>
                  </a:lnTo>
                  <a:lnTo>
                    <a:pt x="896" y="42"/>
                  </a:lnTo>
                  <a:lnTo>
                    <a:pt x="896" y="40"/>
                  </a:lnTo>
                  <a:lnTo>
                    <a:pt x="896" y="38"/>
                  </a:lnTo>
                  <a:lnTo>
                    <a:pt x="897" y="35"/>
                  </a:lnTo>
                  <a:lnTo>
                    <a:pt x="899" y="33"/>
                  </a:lnTo>
                  <a:lnTo>
                    <a:pt x="903" y="31"/>
                  </a:lnTo>
                  <a:lnTo>
                    <a:pt x="920" y="23"/>
                  </a:lnTo>
                  <a:lnTo>
                    <a:pt x="943" y="19"/>
                  </a:lnTo>
                  <a:close/>
                  <a:moveTo>
                    <a:pt x="2205" y="16"/>
                  </a:moveTo>
                  <a:lnTo>
                    <a:pt x="2215" y="19"/>
                  </a:lnTo>
                  <a:lnTo>
                    <a:pt x="2215" y="26"/>
                  </a:lnTo>
                  <a:lnTo>
                    <a:pt x="2200" y="26"/>
                  </a:lnTo>
                  <a:lnTo>
                    <a:pt x="2205" y="16"/>
                  </a:lnTo>
                  <a:close/>
                  <a:moveTo>
                    <a:pt x="2676" y="0"/>
                  </a:moveTo>
                  <a:lnTo>
                    <a:pt x="2681" y="3"/>
                  </a:lnTo>
                  <a:lnTo>
                    <a:pt x="2685" y="7"/>
                  </a:lnTo>
                  <a:lnTo>
                    <a:pt x="2687" y="10"/>
                  </a:lnTo>
                  <a:lnTo>
                    <a:pt x="2688" y="16"/>
                  </a:lnTo>
                  <a:lnTo>
                    <a:pt x="2690" y="19"/>
                  </a:lnTo>
                  <a:lnTo>
                    <a:pt x="2692" y="24"/>
                  </a:lnTo>
                  <a:lnTo>
                    <a:pt x="2695" y="26"/>
                  </a:lnTo>
                  <a:lnTo>
                    <a:pt x="2706" y="31"/>
                  </a:lnTo>
                  <a:lnTo>
                    <a:pt x="2716" y="33"/>
                  </a:lnTo>
                  <a:lnTo>
                    <a:pt x="2723" y="33"/>
                  </a:lnTo>
                  <a:lnTo>
                    <a:pt x="2728" y="37"/>
                  </a:lnTo>
                  <a:lnTo>
                    <a:pt x="2732" y="44"/>
                  </a:lnTo>
                  <a:lnTo>
                    <a:pt x="2734" y="58"/>
                  </a:lnTo>
                  <a:lnTo>
                    <a:pt x="2732" y="59"/>
                  </a:lnTo>
                  <a:lnTo>
                    <a:pt x="2732" y="59"/>
                  </a:lnTo>
                  <a:lnTo>
                    <a:pt x="2732" y="61"/>
                  </a:lnTo>
                  <a:lnTo>
                    <a:pt x="2732" y="63"/>
                  </a:lnTo>
                  <a:lnTo>
                    <a:pt x="2730" y="65"/>
                  </a:lnTo>
                  <a:lnTo>
                    <a:pt x="2708" y="65"/>
                  </a:lnTo>
                  <a:lnTo>
                    <a:pt x="2685" y="65"/>
                  </a:lnTo>
                  <a:lnTo>
                    <a:pt x="2666" y="73"/>
                  </a:lnTo>
                  <a:lnTo>
                    <a:pt x="2662" y="75"/>
                  </a:lnTo>
                  <a:lnTo>
                    <a:pt x="2660" y="79"/>
                  </a:lnTo>
                  <a:lnTo>
                    <a:pt x="2659" y="80"/>
                  </a:lnTo>
                  <a:lnTo>
                    <a:pt x="2657" y="82"/>
                  </a:lnTo>
                  <a:lnTo>
                    <a:pt x="2655" y="84"/>
                  </a:lnTo>
                  <a:lnTo>
                    <a:pt x="2652" y="86"/>
                  </a:lnTo>
                  <a:lnTo>
                    <a:pt x="2646" y="89"/>
                  </a:lnTo>
                  <a:lnTo>
                    <a:pt x="2643" y="84"/>
                  </a:lnTo>
                  <a:lnTo>
                    <a:pt x="2641" y="80"/>
                  </a:lnTo>
                  <a:lnTo>
                    <a:pt x="2638" y="77"/>
                  </a:lnTo>
                  <a:lnTo>
                    <a:pt x="2650" y="47"/>
                  </a:lnTo>
                  <a:lnTo>
                    <a:pt x="2662" y="23"/>
                  </a:lnTo>
                  <a:lnTo>
                    <a:pt x="2676" y="0"/>
                  </a:lnTo>
                  <a:close/>
                  <a:moveTo>
                    <a:pt x="2554" y="0"/>
                  </a:moveTo>
                  <a:lnTo>
                    <a:pt x="2563" y="9"/>
                  </a:lnTo>
                  <a:lnTo>
                    <a:pt x="2568" y="19"/>
                  </a:lnTo>
                  <a:lnTo>
                    <a:pt x="2573" y="31"/>
                  </a:lnTo>
                  <a:lnTo>
                    <a:pt x="2564" y="31"/>
                  </a:lnTo>
                  <a:lnTo>
                    <a:pt x="2564" y="26"/>
                  </a:lnTo>
                  <a:lnTo>
                    <a:pt x="2561" y="23"/>
                  </a:lnTo>
                  <a:lnTo>
                    <a:pt x="2557" y="19"/>
                  </a:lnTo>
                  <a:lnTo>
                    <a:pt x="2556" y="14"/>
                  </a:lnTo>
                  <a:lnTo>
                    <a:pt x="2554" y="9"/>
                  </a:lnTo>
                  <a:lnTo>
                    <a:pt x="2554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C5A3257D-0F25-47DC-8213-A2EF535D38B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05287867"/>
              </p:ext>
            </p:extLst>
          </p:nvPr>
        </p:nvGraphicFramePr>
        <p:xfrm>
          <a:off x="6178256" y="1908219"/>
          <a:ext cx="816640" cy="8166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76EB0DCA-BB9F-4109-A123-98F8015CB35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48115487"/>
              </p:ext>
            </p:extLst>
          </p:nvPr>
        </p:nvGraphicFramePr>
        <p:xfrm>
          <a:off x="6178256" y="3364146"/>
          <a:ext cx="816640" cy="8166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Oval 9">
            <a:extLst>
              <a:ext uri="{FF2B5EF4-FFF2-40B4-BE49-F238E27FC236}">
                <a16:creationId xmlns:a16="http://schemas.microsoft.com/office/drawing/2014/main" id="{67E402D2-18D9-4665-8751-CFEA11237DC2}"/>
              </a:ext>
            </a:extLst>
          </p:cNvPr>
          <p:cNvSpPr/>
          <p:nvPr/>
        </p:nvSpPr>
        <p:spPr>
          <a:xfrm flipH="1">
            <a:off x="1255300" y="2467303"/>
            <a:ext cx="840367" cy="840367"/>
          </a:xfrm>
          <a:prstGeom prst="ellipse">
            <a:avLst/>
          </a:prstGeom>
          <a:solidFill>
            <a:schemeClr val="accent1">
              <a:alpha val="7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A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2AD6530E-B7E2-4FE1-9CF4-C78EE94CBCB7}"/>
              </a:ext>
            </a:extLst>
          </p:cNvPr>
          <p:cNvSpPr/>
          <p:nvPr/>
        </p:nvSpPr>
        <p:spPr>
          <a:xfrm flipH="1">
            <a:off x="2416307" y="2021874"/>
            <a:ext cx="467131" cy="467131"/>
          </a:xfrm>
          <a:prstGeom prst="ellipse">
            <a:avLst/>
          </a:prstGeom>
          <a:solidFill>
            <a:schemeClr val="accent2">
              <a:alpha val="7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B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D2312010-1A71-43BA-8721-B3B4DE64BAA8}"/>
              </a:ext>
            </a:extLst>
          </p:cNvPr>
          <p:cNvSpPr/>
          <p:nvPr/>
        </p:nvSpPr>
        <p:spPr>
          <a:xfrm flipH="1">
            <a:off x="4828562" y="4069269"/>
            <a:ext cx="381866" cy="381866"/>
          </a:xfrm>
          <a:prstGeom prst="ellipse">
            <a:avLst/>
          </a:prstGeom>
          <a:solidFill>
            <a:schemeClr val="accent4">
              <a:alpha val="7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D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6C05C8EC-AA80-4375-B360-A91E7FA905D5}"/>
              </a:ext>
            </a:extLst>
          </p:cNvPr>
          <p:cNvSpPr/>
          <p:nvPr/>
        </p:nvSpPr>
        <p:spPr>
          <a:xfrm flipH="1">
            <a:off x="4329026" y="2272296"/>
            <a:ext cx="687358" cy="687358"/>
          </a:xfrm>
          <a:prstGeom prst="ellipse">
            <a:avLst/>
          </a:prstGeom>
          <a:solidFill>
            <a:schemeClr val="accent3">
              <a:alpha val="7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C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EE283A8-EDC2-4D77-8BFA-CA2B3A98869C}"/>
              </a:ext>
            </a:extLst>
          </p:cNvPr>
          <p:cNvSpPr/>
          <p:nvPr/>
        </p:nvSpPr>
        <p:spPr>
          <a:xfrm>
            <a:off x="729673" y="4806964"/>
            <a:ext cx="2520000" cy="1296000"/>
          </a:xfrm>
          <a:prstGeom prst="rect">
            <a:avLst/>
          </a:prstGeom>
          <a:noFill/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3D58D75-903A-463B-89B5-0A7E4D533FD4}"/>
              </a:ext>
            </a:extLst>
          </p:cNvPr>
          <p:cNvSpPr/>
          <p:nvPr/>
        </p:nvSpPr>
        <p:spPr>
          <a:xfrm>
            <a:off x="3464922" y="4806964"/>
            <a:ext cx="2520000" cy="1296000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DCB230C-4E4E-4194-929D-3A662D11683F}"/>
              </a:ext>
            </a:extLst>
          </p:cNvPr>
          <p:cNvSpPr/>
          <p:nvPr/>
        </p:nvSpPr>
        <p:spPr>
          <a:xfrm>
            <a:off x="6200171" y="4806964"/>
            <a:ext cx="2520000" cy="1296000"/>
          </a:xfrm>
          <a:prstGeom prst="rect">
            <a:avLst/>
          </a:prstGeom>
          <a:noFill/>
          <a:ln w="190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EF9AF12-47DB-4D27-A0EC-092572477A79}"/>
              </a:ext>
            </a:extLst>
          </p:cNvPr>
          <p:cNvSpPr/>
          <p:nvPr/>
        </p:nvSpPr>
        <p:spPr>
          <a:xfrm>
            <a:off x="8935421" y="4806964"/>
            <a:ext cx="2520000" cy="1296000"/>
          </a:xfrm>
          <a:prstGeom prst="rect">
            <a:avLst/>
          </a:prstGeom>
          <a:noFill/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aphicFrame>
        <p:nvGraphicFramePr>
          <p:cNvPr id="18" name="Chart 28">
            <a:extLst>
              <a:ext uri="{FF2B5EF4-FFF2-40B4-BE49-F238E27FC236}">
                <a16:creationId xmlns:a16="http://schemas.microsoft.com/office/drawing/2014/main" id="{EF5DB235-CC92-489B-A12F-651FAF870DB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08781408"/>
              </p:ext>
            </p:extLst>
          </p:nvPr>
        </p:nvGraphicFramePr>
        <p:xfrm>
          <a:off x="8950434" y="1908219"/>
          <a:ext cx="816640" cy="8166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9" name="Chart 31">
            <a:extLst>
              <a:ext uri="{FF2B5EF4-FFF2-40B4-BE49-F238E27FC236}">
                <a16:creationId xmlns:a16="http://schemas.microsoft.com/office/drawing/2014/main" id="{D0F9962E-675A-43D7-B682-AFD191198DA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26341908"/>
              </p:ext>
            </p:extLst>
          </p:nvPr>
        </p:nvGraphicFramePr>
        <p:xfrm>
          <a:off x="8950434" y="3364146"/>
          <a:ext cx="816640" cy="8166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pSp>
        <p:nvGrpSpPr>
          <p:cNvPr id="20" name="그룹 11">
            <a:extLst>
              <a:ext uri="{FF2B5EF4-FFF2-40B4-BE49-F238E27FC236}">
                <a16:creationId xmlns:a16="http://schemas.microsoft.com/office/drawing/2014/main" id="{9BE2B23A-008C-43CA-B50F-F4804FAE1FC1}"/>
              </a:ext>
            </a:extLst>
          </p:cNvPr>
          <p:cNvGrpSpPr/>
          <p:nvPr/>
        </p:nvGrpSpPr>
        <p:grpSpPr>
          <a:xfrm>
            <a:off x="7162836" y="1772753"/>
            <a:ext cx="1548000" cy="1093331"/>
            <a:chOff x="7162836" y="1772753"/>
            <a:chExt cx="1548000" cy="1093331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3029A31F-DF48-47B0-97DE-4F105F8D1380}"/>
                </a:ext>
              </a:extLst>
            </p:cNvPr>
            <p:cNvSpPr txBox="1"/>
            <p:nvPr/>
          </p:nvSpPr>
          <p:spPr>
            <a:xfrm>
              <a:off x="7162836" y="1772753"/>
              <a:ext cx="1548000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A28E6989-BE2D-498A-8183-797E3C77F7DF}"/>
                </a:ext>
              </a:extLst>
            </p:cNvPr>
            <p:cNvSpPr txBox="1"/>
            <p:nvPr/>
          </p:nvSpPr>
          <p:spPr>
            <a:xfrm>
              <a:off x="7162836" y="2035087"/>
              <a:ext cx="15480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  <a:cs typeface="Arial" pitchFamily="34" charset="0"/>
                </a:rPr>
                <a:t>Get a modern PowerPoint  Presentation that is beautifully designed. </a:t>
              </a:r>
            </a:p>
          </p:txBody>
        </p:sp>
      </p:grpSp>
      <p:grpSp>
        <p:nvGrpSpPr>
          <p:cNvPr id="23" name="그룹 5">
            <a:extLst>
              <a:ext uri="{FF2B5EF4-FFF2-40B4-BE49-F238E27FC236}">
                <a16:creationId xmlns:a16="http://schemas.microsoft.com/office/drawing/2014/main" id="{552A07B9-9C27-479D-86FD-D154A5D924CD}"/>
              </a:ext>
            </a:extLst>
          </p:cNvPr>
          <p:cNvGrpSpPr/>
          <p:nvPr/>
        </p:nvGrpSpPr>
        <p:grpSpPr>
          <a:xfrm>
            <a:off x="9935014" y="1772753"/>
            <a:ext cx="1548000" cy="1093331"/>
            <a:chOff x="9935014" y="1772753"/>
            <a:chExt cx="1548000" cy="1093331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0ABB7232-E043-4E2D-B540-A4522ABA9298}"/>
                </a:ext>
              </a:extLst>
            </p:cNvPr>
            <p:cNvSpPr txBox="1"/>
            <p:nvPr/>
          </p:nvSpPr>
          <p:spPr>
            <a:xfrm>
              <a:off x="9935014" y="1772753"/>
              <a:ext cx="1548000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E8427D40-BF54-46D2-92B5-8DE7239EACAC}"/>
                </a:ext>
              </a:extLst>
            </p:cNvPr>
            <p:cNvSpPr txBox="1"/>
            <p:nvPr/>
          </p:nvSpPr>
          <p:spPr>
            <a:xfrm>
              <a:off x="9935014" y="2035087"/>
              <a:ext cx="15480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  <a:cs typeface="Arial" pitchFamily="34" charset="0"/>
                </a:rPr>
                <a:t>Get a modern PowerPoint  Presentation that is beautifully designed. </a:t>
              </a:r>
            </a:p>
          </p:txBody>
        </p:sp>
      </p:grpSp>
      <p:grpSp>
        <p:nvGrpSpPr>
          <p:cNvPr id="26" name="그룹 19">
            <a:extLst>
              <a:ext uri="{FF2B5EF4-FFF2-40B4-BE49-F238E27FC236}">
                <a16:creationId xmlns:a16="http://schemas.microsoft.com/office/drawing/2014/main" id="{EC218C81-9BCA-43C7-AEE2-771A0B461819}"/>
              </a:ext>
            </a:extLst>
          </p:cNvPr>
          <p:cNvGrpSpPr/>
          <p:nvPr/>
        </p:nvGrpSpPr>
        <p:grpSpPr>
          <a:xfrm>
            <a:off x="9935014" y="3228680"/>
            <a:ext cx="1548000" cy="1094938"/>
            <a:chOff x="9935014" y="3228680"/>
            <a:chExt cx="1548000" cy="1094938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7C5DA0AB-92B5-4E10-8777-8C583BA0093D}"/>
                </a:ext>
              </a:extLst>
            </p:cNvPr>
            <p:cNvSpPr txBox="1"/>
            <p:nvPr/>
          </p:nvSpPr>
          <p:spPr>
            <a:xfrm>
              <a:off x="9935014" y="3228680"/>
              <a:ext cx="1548000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9B119BA4-A35D-4934-B65C-24934A9C7EF3}"/>
                </a:ext>
              </a:extLst>
            </p:cNvPr>
            <p:cNvSpPr txBox="1"/>
            <p:nvPr/>
          </p:nvSpPr>
          <p:spPr>
            <a:xfrm>
              <a:off x="9935014" y="3492621"/>
              <a:ext cx="15480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  <a:cs typeface="Arial" pitchFamily="34" charset="0"/>
                </a:rPr>
                <a:t>Get a modern PowerPoint  Presentation that is beautifully designed. </a:t>
              </a:r>
            </a:p>
          </p:txBody>
        </p:sp>
      </p:grpSp>
      <p:grpSp>
        <p:nvGrpSpPr>
          <p:cNvPr id="29" name="그룹 15">
            <a:extLst>
              <a:ext uri="{FF2B5EF4-FFF2-40B4-BE49-F238E27FC236}">
                <a16:creationId xmlns:a16="http://schemas.microsoft.com/office/drawing/2014/main" id="{45125B73-552B-49A2-8F9B-A3261ECC676F}"/>
              </a:ext>
            </a:extLst>
          </p:cNvPr>
          <p:cNvGrpSpPr/>
          <p:nvPr/>
        </p:nvGrpSpPr>
        <p:grpSpPr>
          <a:xfrm>
            <a:off x="7162836" y="3228680"/>
            <a:ext cx="1548000" cy="1094938"/>
            <a:chOff x="7162836" y="3228680"/>
            <a:chExt cx="1548000" cy="1094938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7A97268C-70DB-4783-AA77-4A046491FA3D}"/>
                </a:ext>
              </a:extLst>
            </p:cNvPr>
            <p:cNvSpPr txBox="1"/>
            <p:nvPr/>
          </p:nvSpPr>
          <p:spPr>
            <a:xfrm>
              <a:off x="7162836" y="3228680"/>
              <a:ext cx="1548000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29DCAAED-2FDA-496D-BA00-7752FE8B1EA3}"/>
                </a:ext>
              </a:extLst>
            </p:cNvPr>
            <p:cNvSpPr txBox="1"/>
            <p:nvPr/>
          </p:nvSpPr>
          <p:spPr>
            <a:xfrm>
              <a:off x="7162836" y="3492621"/>
              <a:ext cx="15480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  <a:cs typeface="Arial" pitchFamily="34" charset="0"/>
                </a:rPr>
                <a:t>Get a modern PowerPoint  Presentation that is beautifully designed. </a:t>
              </a:r>
            </a:p>
          </p:txBody>
        </p:sp>
      </p:grpSp>
      <p:grpSp>
        <p:nvGrpSpPr>
          <p:cNvPr id="32" name="그룹 332">
            <a:extLst>
              <a:ext uri="{FF2B5EF4-FFF2-40B4-BE49-F238E27FC236}">
                <a16:creationId xmlns:a16="http://schemas.microsoft.com/office/drawing/2014/main" id="{C6C9E9CA-061C-426A-B84F-B32011C78473}"/>
              </a:ext>
            </a:extLst>
          </p:cNvPr>
          <p:cNvGrpSpPr/>
          <p:nvPr/>
        </p:nvGrpSpPr>
        <p:grpSpPr>
          <a:xfrm>
            <a:off x="873673" y="4908299"/>
            <a:ext cx="2232000" cy="1093331"/>
            <a:chOff x="7162836" y="1772753"/>
            <a:chExt cx="1548000" cy="1093331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93AF82B3-202C-4FA0-8CB3-9E36E4D92429}"/>
                </a:ext>
              </a:extLst>
            </p:cNvPr>
            <p:cNvSpPr txBox="1"/>
            <p:nvPr/>
          </p:nvSpPr>
          <p:spPr>
            <a:xfrm>
              <a:off x="7162836" y="1772753"/>
              <a:ext cx="1548000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48FFB43D-B436-46E6-A3CE-61BDCB49D4D3}"/>
                </a:ext>
              </a:extLst>
            </p:cNvPr>
            <p:cNvSpPr txBox="1"/>
            <p:nvPr/>
          </p:nvSpPr>
          <p:spPr>
            <a:xfrm>
              <a:off x="7162836" y="2035087"/>
              <a:ext cx="15480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Easy to change colors, photos and Text.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  <a:cs typeface="Arial" pitchFamily="34" charset="0"/>
                </a:rPr>
                <a:t>  </a:t>
              </a:r>
            </a:p>
          </p:txBody>
        </p:sp>
      </p:grpSp>
      <p:grpSp>
        <p:nvGrpSpPr>
          <p:cNvPr id="35" name="그룹 335">
            <a:extLst>
              <a:ext uri="{FF2B5EF4-FFF2-40B4-BE49-F238E27FC236}">
                <a16:creationId xmlns:a16="http://schemas.microsoft.com/office/drawing/2014/main" id="{4E8EA730-4D18-4B5B-8361-DE4A6C596706}"/>
              </a:ext>
            </a:extLst>
          </p:cNvPr>
          <p:cNvGrpSpPr/>
          <p:nvPr/>
        </p:nvGrpSpPr>
        <p:grpSpPr>
          <a:xfrm>
            <a:off x="9079421" y="4908299"/>
            <a:ext cx="2232000" cy="1093331"/>
            <a:chOff x="9935014" y="1772753"/>
            <a:chExt cx="1548000" cy="1093331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F8AFF0E8-A6EA-4E3D-AF98-2C788FA6C0EE}"/>
                </a:ext>
              </a:extLst>
            </p:cNvPr>
            <p:cNvSpPr txBox="1"/>
            <p:nvPr/>
          </p:nvSpPr>
          <p:spPr>
            <a:xfrm>
              <a:off x="9935014" y="1772753"/>
              <a:ext cx="1548000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1E8DB2FE-8B76-4413-B0CE-BD1B06C24BCF}"/>
                </a:ext>
              </a:extLst>
            </p:cNvPr>
            <p:cNvSpPr txBox="1"/>
            <p:nvPr/>
          </p:nvSpPr>
          <p:spPr>
            <a:xfrm>
              <a:off x="9935014" y="2035087"/>
              <a:ext cx="15480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Easy to change colors, photos and Text.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  <a:cs typeface="Arial" pitchFamily="34" charset="0"/>
                </a:rPr>
                <a:t>  </a:t>
              </a:r>
            </a:p>
          </p:txBody>
        </p:sp>
      </p:grpSp>
      <p:grpSp>
        <p:nvGrpSpPr>
          <p:cNvPr id="38" name="그룹 338">
            <a:extLst>
              <a:ext uri="{FF2B5EF4-FFF2-40B4-BE49-F238E27FC236}">
                <a16:creationId xmlns:a16="http://schemas.microsoft.com/office/drawing/2014/main" id="{1D4BB557-B86D-4E5E-AE3F-CD3592D25AAD}"/>
              </a:ext>
            </a:extLst>
          </p:cNvPr>
          <p:cNvGrpSpPr/>
          <p:nvPr/>
        </p:nvGrpSpPr>
        <p:grpSpPr>
          <a:xfrm>
            <a:off x="6344171" y="4907495"/>
            <a:ext cx="2232000" cy="1094938"/>
            <a:chOff x="9935014" y="3228680"/>
            <a:chExt cx="1548000" cy="1094938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3DA62DDA-8428-4F21-9D44-AC4619729C2B}"/>
                </a:ext>
              </a:extLst>
            </p:cNvPr>
            <p:cNvSpPr txBox="1"/>
            <p:nvPr/>
          </p:nvSpPr>
          <p:spPr>
            <a:xfrm>
              <a:off x="9935014" y="3228680"/>
              <a:ext cx="1548000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90896985-14D9-435F-A245-4258C6EEFA03}"/>
                </a:ext>
              </a:extLst>
            </p:cNvPr>
            <p:cNvSpPr txBox="1"/>
            <p:nvPr/>
          </p:nvSpPr>
          <p:spPr>
            <a:xfrm>
              <a:off x="9935014" y="3492621"/>
              <a:ext cx="15480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+mj-ea"/>
                <a:cs typeface="Arial" pitchFamily="34" charset="0"/>
              </a:endParaRPr>
            </a:p>
          </p:txBody>
        </p:sp>
      </p:grpSp>
      <p:grpSp>
        <p:nvGrpSpPr>
          <p:cNvPr id="41" name="그룹 341">
            <a:extLst>
              <a:ext uri="{FF2B5EF4-FFF2-40B4-BE49-F238E27FC236}">
                <a16:creationId xmlns:a16="http://schemas.microsoft.com/office/drawing/2014/main" id="{3547023E-D2D3-481E-9EE1-9457CB73DA94}"/>
              </a:ext>
            </a:extLst>
          </p:cNvPr>
          <p:cNvGrpSpPr/>
          <p:nvPr/>
        </p:nvGrpSpPr>
        <p:grpSpPr>
          <a:xfrm>
            <a:off x="3608922" y="4907495"/>
            <a:ext cx="2232000" cy="1094938"/>
            <a:chOff x="7162836" y="3228680"/>
            <a:chExt cx="1548000" cy="1094938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E4218C01-8C8E-4F59-8581-E150AED9A10F}"/>
                </a:ext>
              </a:extLst>
            </p:cNvPr>
            <p:cNvSpPr txBox="1"/>
            <p:nvPr/>
          </p:nvSpPr>
          <p:spPr>
            <a:xfrm>
              <a:off x="7162836" y="3228680"/>
              <a:ext cx="1548000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15CD14B0-2889-4F75-8915-13DC3AE38FD5}"/>
                </a:ext>
              </a:extLst>
            </p:cNvPr>
            <p:cNvSpPr txBox="1"/>
            <p:nvPr/>
          </p:nvSpPr>
          <p:spPr>
            <a:xfrm>
              <a:off x="7162836" y="3492621"/>
              <a:ext cx="15480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+mj-ea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0527168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4A0EF8B0-3CD7-4DC1-8849-D36178336660}"/>
              </a:ext>
            </a:extLst>
          </p:cNvPr>
          <p:cNvCxnSpPr>
            <a:cxnSpLocks/>
            <a:stCxn id="11" idx="3"/>
          </p:cNvCxnSpPr>
          <p:nvPr/>
        </p:nvCxnSpPr>
        <p:spPr>
          <a:xfrm>
            <a:off x="1591532" y="2125602"/>
            <a:ext cx="960137" cy="1190225"/>
          </a:xfrm>
          <a:prstGeom prst="line">
            <a:avLst/>
          </a:prstGeom>
          <a:ln w="38100">
            <a:solidFill>
              <a:schemeClr val="tx1">
                <a:lumMod val="65000"/>
                <a:lumOff val="3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EA383E21-6A1C-4275-B66E-C5DF7CCA3F45}"/>
              </a:ext>
            </a:extLst>
          </p:cNvPr>
          <p:cNvCxnSpPr>
            <a:cxnSpLocks/>
            <a:stCxn id="18" idx="3"/>
          </p:cNvCxnSpPr>
          <p:nvPr/>
        </p:nvCxnSpPr>
        <p:spPr>
          <a:xfrm flipV="1">
            <a:off x="1591532" y="3933350"/>
            <a:ext cx="667036" cy="6165"/>
          </a:xfrm>
          <a:prstGeom prst="line">
            <a:avLst/>
          </a:prstGeom>
          <a:ln w="38100">
            <a:solidFill>
              <a:schemeClr val="tx1">
                <a:lumMod val="65000"/>
                <a:lumOff val="3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3E93A2B5-A7C0-4CF9-A948-32C2866AD932}"/>
              </a:ext>
            </a:extLst>
          </p:cNvPr>
          <p:cNvCxnSpPr>
            <a:cxnSpLocks/>
            <a:stCxn id="17" idx="3"/>
          </p:cNvCxnSpPr>
          <p:nvPr/>
        </p:nvCxnSpPr>
        <p:spPr>
          <a:xfrm flipV="1">
            <a:off x="1591532" y="4535676"/>
            <a:ext cx="938557" cy="1217752"/>
          </a:xfrm>
          <a:prstGeom prst="line">
            <a:avLst/>
          </a:prstGeom>
          <a:ln w="38100">
            <a:solidFill>
              <a:schemeClr val="tx1">
                <a:lumMod val="65000"/>
                <a:lumOff val="3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5103422A-ECB8-4404-888C-42DB68CCE78F}"/>
              </a:ext>
            </a:extLst>
          </p:cNvPr>
          <p:cNvCxnSpPr>
            <a:cxnSpLocks/>
            <a:stCxn id="16" idx="0"/>
          </p:cNvCxnSpPr>
          <p:nvPr/>
        </p:nvCxnSpPr>
        <p:spPr>
          <a:xfrm flipV="1">
            <a:off x="3132848" y="4538349"/>
            <a:ext cx="2" cy="783031"/>
          </a:xfrm>
          <a:prstGeom prst="line">
            <a:avLst/>
          </a:prstGeom>
          <a:ln w="38100">
            <a:solidFill>
              <a:schemeClr val="tx1">
                <a:lumMod val="65000"/>
                <a:lumOff val="3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0B04AE10-9510-448B-A811-3B63CA1F51E7}"/>
              </a:ext>
            </a:extLst>
          </p:cNvPr>
          <p:cNvCxnSpPr>
            <a:cxnSpLocks/>
            <a:endCxn id="12" idx="2"/>
          </p:cNvCxnSpPr>
          <p:nvPr/>
        </p:nvCxnSpPr>
        <p:spPr>
          <a:xfrm flipV="1">
            <a:off x="3129281" y="2557650"/>
            <a:ext cx="3567" cy="758177"/>
          </a:xfrm>
          <a:prstGeom prst="line">
            <a:avLst/>
          </a:prstGeom>
          <a:ln w="38100">
            <a:solidFill>
              <a:schemeClr val="tx1">
                <a:lumMod val="65000"/>
                <a:lumOff val="3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B889D1B-DC77-4FCE-9CE2-FE3117C254B2}"/>
              </a:ext>
            </a:extLst>
          </p:cNvPr>
          <p:cNvCxnSpPr>
            <a:cxnSpLocks/>
            <a:stCxn id="15" idx="1"/>
          </p:cNvCxnSpPr>
          <p:nvPr/>
        </p:nvCxnSpPr>
        <p:spPr>
          <a:xfrm flipH="1" flipV="1">
            <a:off x="3735529" y="4538349"/>
            <a:ext cx="938635" cy="1215079"/>
          </a:xfrm>
          <a:prstGeom prst="line">
            <a:avLst/>
          </a:prstGeom>
          <a:ln w="38100">
            <a:solidFill>
              <a:schemeClr val="tx1">
                <a:lumMod val="65000"/>
                <a:lumOff val="3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AC1D450-8620-44A2-8C4A-022D2F4023C9}"/>
              </a:ext>
            </a:extLst>
          </p:cNvPr>
          <p:cNvCxnSpPr>
            <a:cxnSpLocks/>
            <a:endCxn id="14" idx="1"/>
          </p:cNvCxnSpPr>
          <p:nvPr/>
        </p:nvCxnSpPr>
        <p:spPr>
          <a:xfrm flipV="1">
            <a:off x="3998761" y="3939515"/>
            <a:ext cx="675403" cy="2"/>
          </a:xfrm>
          <a:prstGeom prst="line">
            <a:avLst/>
          </a:prstGeom>
          <a:ln w="38100">
            <a:solidFill>
              <a:schemeClr val="tx1">
                <a:lumMod val="65000"/>
                <a:lumOff val="3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731B4F0-B85E-4BF7-BA07-5523599A17F7}"/>
              </a:ext>
            </a:extLst>
          </p:cNvPr>
          <p:cNvCxnSpPr>
            <a:cxnSpLocks/>
            <a:stCxn id="13" idx="1"/>
          </p:cNvCxnSpPr>
          <p:nvPr/>
        </p:nvCxnSpPr>
        <p:spPr>
          <a:xfrm flipH="1">
            <a:off x="3676937" y="2125602"/>
            <a:ext cx="997227" cy="1173053"/>
          </a:xfrm>
          <a:prstGeom prst="line">
            <a:avLst/>
          </a:prstGeom>
          <a:ln w="38100">
            <a:solidFill>
              <a:schemeClr val="tx1">
                <a:lumMod val="65000"/>
                <a:lumOff val="3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>
            <a:extLst>
              <a:ext uri="{FF2B5EF4-FFF2-40B4-BE49-F238E27FC236}">
                <a16:creationId xmlns:a16="http://schemas.microsoft.com/office/drawing/2014/main" id="{ACD3573C-C4EB-4A1B-A7BC-43547B1BFC90}"/>
              </a:ext>
            </a:extLst>
          </p:cNvPr>
          <p:cNvSpPr/>
          <p:nvPr/>
        </p:nvSpPr>
        <p:spPr>
          <a:xfrm>
            <a:off x="727436" y="1693554"/>
            <a:ext cx="864096" cy="864096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B195677-9C5B-4F62-9EE8-24BA9E83E69A}"/>
              </a:ext>
            </a:extLst>
          </p:cNvPr>
          <p:cNvSpPr/>
          <p:nvPr/>
        </p:nvSpPr>
        <p:spPr>
          <a:xfrm>
            <a:off x="2700800" y="1693554"/>
            <a:ext cx="864096" cy="864096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6E1E78A-A1AA-494C-BEA6-D20E81EAEE99}"/>
              </a:ext>
            </a:extLst>
          </p:cNvPr>
          <p:cNvSpPr/>
          <p:nvPr/>
        </p:nvSpPr>
        <p:spPr>
          <a:xfrm>
            <a:off x="4674164" y="1693554"/>
            <a:ext cx="864096" cy="864096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DD40AD5-CC28-463D-9F08-CE9748567EA7}"/>
              </a:ext>
            </a:extLst>
          </p:cNvPr>
          <p:cNvSpPr/>
          <p:nvPr/>
        </p:nvSpPr>
        <p:spPr>
          <a:xfrm>
            <a:off x="4674164" y="3507467"/>
            <a:ext cx="864096" cy="864096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F5F122C-44A4-46E5-8E86-149DC30468B5}"/>
              </a:ext>
            </a:extLst>
          </p:cNvPr>
          <p:cNvSpPr/>
          <p:nvPr/>
        </p:nvSpPr>
        <p:spPr>
          <a:xfrm>
            <a:off x="4674164" y="5321380"/>
            <a:ext cx="864096" cy="864096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C63397C-9834-4860-9C8B-02C09ABAF596}"/>
              </a:ext>
            </a:extLst>
          </p:cNvPr>
          <p:cNvSpPr/>
          <p:nvPr/>
        </p:nvSpPr>
        <p:spPr>
          <a:xfrm>
            <a:off x="2700800" y="5321380"/>
            <a:ext cx="864096" cy="864096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3AF9343-31E1-4CC4-A84B-D3D98B8BED8F}"/>
              </a:ext>
            </a:extLst>
          </p:cNvPr>
          <p:cNvSpPr/>
          <p:nvPr/>
        </p:nvSpPr>
        <p:spPr>
          <a:xfrm>
            <a:off x="727436" y="5321380"/>
            <a:ext cx="864096" cy="864096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F4A06032-7CB3-4F6C-88FF-F4F574EAE5BE}"/>
              </a:ext>
            </a:extLst>
          </p:cNvPr>
          <p:cNvSpPr/>
          <p:nvPr/>
        </p:nvSpPr>
        <p:spPr>
          <a:xfrm>
            <a:off x="727436" y="3507467"/>
            <a:ext cx="864096" cy="864096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9" name="Oval 21">
            <a:extLst>
              <a:ext uri="{FF2B5EF4-FFF2-40B4-BE49-F238E27FC236}">
                <a16:creationId xmlns:a16="http://schemas.microsoft.com/office/drawing/2014/main" id="{7F0D23E5-78CF-407F-9C73-FD2AF56E0EFC}"/>
              </a:ext>
            </a:extLst>
          </p:cNvPr>
          <p:cNvSpPr/>
          <p:nvPr/>
        </p:nvSpPr>
        <p:spPr>
          <a:xfrm rot="20700000">
            <a:off x="2906180" y="5562820"/>
            <a:ext cx="434971" cy="381221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0" name="Trapezoid 3">
            <a:extLst>
              <a:ext uri="{FF2B5EF4-FFF2-40B4-BE49-F238E27FC236}">
                <a16:creationId xmlns:a16="http://schemas.microsoft.com/office/drawing/2014/main" id="{334EDD3C-BE87-4333-BD20-C7283B4592D0}"/>
              </a:ext>
            </a:extLst>
          </p:cNvPr>
          <p:cNvSpPr/>
          <p:nvPr/>
        </p:nvSpPr>
        <p:spPr>
          <a:xfrm>
            <a:off x="2972299" y="1960945"/>
            <a:ext cx="316345" cy="322413"/>
          </a:xfrm>
          <a:custGeom>
            <a:avLst/>
            <a:gdLst/>
            <a:ahLst/>
            <a:cxnLst/>
            <a:rect l="l" t="t" r="r" b="b"/>
            <a:pathLst>
              <a:path w="3890855" h="3965475">
                <a:moveTo>
                  <a:pt x="513635" y="2426125"/>
                </a:moveTo>
                <a:lnTo>
                  <a:pt x="1518439" y="2426125"/>
                </a:lnTo>
                <a:cubicBezTo>
                  <a:pt x="1550976" y="2510415"/>
                  <a:pt x="1581900" y="2596962"/>
                  <a:pt x="1610725" y="2683637"/>
                </a:cubicBezTo>
                <a:lnTo>
                  <a:pt x="901668" y="2683637"/>
                </a:lnTo>
                <a:lnTo>
                  <a:pt x="559881" y="3707964"/>
                </a:lnTo>
                <a:lnTo>
                  <a:pt x="1917114" y="3707964"/>
                </a:lnTo>
                <a:cubicBezTo>
                  <a:pt x="1925031" y="3729959"/>
                  <a:pt x="1931702" y="3744180"/>
                  <a:pt x="1936944" y="3749452"/>
                </a:cubicBezTo>
                <a:cubicBezTo>
                  <a:pt x="1940579" y="3743065"/>
                  <a:pt x="1945876" y="3728913"/>
                  <a:pt x="1952632" y="3707964"/>
                </a:cubicBezTo>
                <a:lnTo>
                  <a:pt x="3330974" y="3707964"/>
                </a:lnTo>
                <a:lnTo>
                  <a:pt x="2989187" y="2683637"/>
                </a:lnTo>
                <a:lnTo>
                  <a:pt x="2271337" y="2683637"/>
                </a:lnTo>
                <a:cubicBezTo>
                  <a:pt x="2301469" y="2597098"/>
                  <a:pt x="2333531" y="2510572"/>
                  <a:pt x="2366939" y="2426125"/>
                </a:cubicBezTo>
                <a:lnTo>
                  <a:pt x="3377220" y="2426125"/>
                </a:lnTo>
                <a:lnTo>
                  <a:pt x="3890855" y="3965475"/>
                </a:lnTo>
                <a:lnTo>
                  <a:pt x="0" y="3965475"/>
                </a:lnTo>
                <a:close/>
                <a:moveTo>
                  <a:pt x="1936944" y="620869"/>
                </a:moveTo>
                <a:cubicBezTo>
                  <a:pt x="1782578" y="620869"/>
                  <a:pt x="1657440" y="746006"/>
                  <a:pt x="1657440" y="900372"/>
                </a:cubicBezTo>
                <a:cubicBezTo>
                  <a:pt x="1657440" y="1054738"/>
                  <a:pt x="1782578" y="1179876"/>
                  <a:pt x="1936944" y="1179876"/>
                </a:cubicBezTo>
                <a:cubicBezTo>
                  <a:pt x="2091310" y="1179876"/>
                  <a:pt x="2216447" y="1054738"/>
                  <a:pt x="2216447" y="900372"/>
                </a:cubicBezTo>
                <a:cubicBezTo>
                  <a:pt x="2216447" y="746006"/>
                  <a:pt x="2091310" y="620869"/>
                  <a:pt x="1936944" y="620869"/>
                </a:cubicBezTo>
                <a:close/>
                <a:moveTo>
                  <a:pt x="1936944" y="0"/>
                </a:moveTo>
                <a:cubicBezTo>
                  <a:pt x="2169175" y="0"/>
                  <a:pt x="2401406" y="88593"/>
                  <a:pt x="2578592" y="265779"/>
                </a:cubicBezTo>
                <a:lnTo>
                  <a:pt x="2578592" y="265780"/>
                </a:lnTo>
                <a:cubicBezTo>
                  <a:pt x="2932964" y="620153"/>
                  <a:pt x="2888999" y="1155622"/>
                  <a:pt x="2578592" y="1549077"/>
                </a:cubicBezTo>
                <a:cubicBezTo>
                  <a:pt x="2248849" y="1967039"/>
                  <a:pt x="1976153" y="3125749"/>
                  <a:pt x="1936944" y="3194660"/>
                </a:cubicBezTo>
                <a:cubicBezTo>
                  <a:pt x="1883033" y="3140450"/>
                  <a:pt x="1647095" y="1944983"/>
                  <a:pt x="1295295" y="1549076"/>
                </a:cubicBezTo>
                <a:cubicBezTo>
                  <a:pt x="962406" y="1174450"/>
                  <a:pt x="940923" y="620152"/>
                  <a:pt x="1295295" y="265779"/>
                </a:cubicBezTo>
                <a:cubicBezTo>
                  <a:pt x="1472481" y="88593"/>
                  <a:pt x="1704713" y="0"/>
                  <a:pt x="193694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1" name="Down Arrow 1">
            <a:extLst>
              <a:ext uri="{FF2B5EF4-FFF2-40B4-BE49-F238E27FC236}">
                <a16:creationId xmlns:a16="http://schemas.microsoft.com/office/drawing/2014/main" id="{1FB9C423-F02A-4E38-BC94-1DC91E6A760F}"/>
              </a:ext>
            </a:extLst>
          </p:cNvPr>
          <p:cNvSpPr/>
          <p:nvPr/>
        </p:nvSpPr>
        <p:spPr>
          <a:xfrm rot="10800000" flipH="1">
            <a:off x="978412" y="3761809"/>
            <a:ext cx="362145" cy="406688"/>
          </a:xfrm>
          <a:custGeom>
            <a:avLst/>
            <a:gdLst/>
            <a:ahLst/>
            <a:cxnLst/>
            <a:rect l="l" t="t" r="r" b="b"/>
            <a:pathLst>
              <a:path w="3496146" h="3926159">
                <a:moveTo>
                  <a:pt x="1476067" y="1782198"/>
                </a:moveTo>
                <a:lnTo>
                  <a:pt x="2085005" y="1782198"/>
                </a:lnTo>
                <a:lnTo>
                  <a:pt x="2085005" y="560436"/>
                </a:lnTo>
                <a:lnTo>
                  <a:pt x="2389473" y="560436"/>
                </a:lnTo>
                <a:lnTo>
                  <a:pt x="1780536" y="0"/>
                </a:lnTo>
                <a:lnTo>
                  <a:pt x="1171598" y="560436"/>
                </a:lnTo>
                <a:lnTo>
                  <a:pt x="1476067" y="560436"/>
                </a:lnTo>
                <a:close/>
                <a:moveTo>
                  <a:pt x="2794909" y="2376264"/>
                </a:moveTo>
                <a:lnTo>
                  <a:pt x="3403846" y="1815828"/>
                </a:lnTo>
                <a:lnTo>
                  <a:pt x="3099377" y="1815828"/>
                </a:lnTo>
                <a:lnTo>
                  <a:pt x="3099377" y="594066"/>
                </a:lnTo>
                <a:lnTo>
                  <a:pt x="2490440" y="594066"/>
                </a:lnTo>
                <a:lnTo>
                  <a:pt x="2490440" y="1815828"/>
                </a:lnTo>
                <a:lnTo>
                  <a:pt x="2185971" y="1815828"/>
                </a:lnTo>
                <a:close/>
                <a:moveTo>
                  <a:pt x="1738539" y="2704452"/>
                </a:moveTo>
                <a:cubicBezTo>
                  <a:pt x="2025742" y="2708651"/>
                  <a:pt x="2249289" y="2617027"/>
                  <a:pt x="2474392" y="2519294"/>
                </a:cubicBezTo>
                <a:cubicBezTo>
                  <a:pt x="2631335" y="2431624"/>
                  <a:pt x="2641220" y="2356014"/>
                  <a:pt x="2614641" y="2282563"/>
                </a:cubicBezTo>
                <a:cubicBezTo>
                  <a:pt x="2582745" y="2203226"/>
                  <a:pt x="2511446" y="2141129"/>
                  <a:pt x="2374721" y="2203680"/>
                </a:cubicBezTo>
                <a:cubicBezTo>
                  <a:pt x="2195292" y="2350932"/>
                  <a:pt x="1621166" y="2470817"/>
                  <a:pt x="1266317" y="2262320"/>
                </a:cubicBezTo>
                <a:cubicBezTo>
                  <a:pt x="1169173" y="2191011"/>
                  <a:pt x="970584" y="2135007"/>
                  <a:pt x="918755" y="2260582"/>
                </a:cubicBezTo>
                <a:cubicBezTo>
                  <a:pt x="905798" y="2301917"/>
                  <a:pt x="901034" y="2336556"/>
                  <a:pt x="904186" y="2366667"/>
                </a:cubicBezTo>
                <a:cubicBezTo>
                  <a:pt x="913642" y="2457000"/>
                  <a:pt x="994333" y="2506589"/>
                  <a:pt x="1138739" y="2574025"/>
                </a:cubicBezTo>
                <a:cubicBezTo>
                  <a:pt x="1370979" y="2664916"/>
                  <a:pt x="1566218" y="2701932"/>
                  <a:pt x="1738539" y="2704452"/>
                </a:cubicBezTo>
                <a:close/>
                <a:moveTo>
                  <a:pt x="1709810" y="3318171"/>
                </a:moveTo>
                <a:cubicBezTo>
                  <a:pt x="2287461" y="3321186"/>
                  <a:pt x="2747532" y="3089987"/>
                  <a:pt x="2907033" y="2982480"/>
                </a:cubicBezTo>
                <a:cubicBezTo>
                  <a:pt x="3019837" y="2919930"/>
                  <a:pt x="3127019" y="2830470"/>
                  <a:pt x="3047283" y="2692494"/>
                </a:cubicBezTo>
                <a:cubicBezTo>
                  <a:pt x="2931427" y="2583612"/>
                  <a:pt x="2859428" y="2623285"/>
                  <a:pt x="2747560" y="2705958"/>
                </a:cubicBezTo>
                <a:cubicBezTo>
                  <a:pt x="2476410" y="2811508"/>
                  <a:pt x="1878339" y="3347087"/>
                  <a:pt x="714142" y="2686413"/>
                </a:cubicBezTo>
                <a:cubicBezTo>
                  <a:pt x="581403" y="2592588"/>
                  <a:pt x="478211" y="2639047"/>
                  <a:pt x="434354" y="2730111"/>
                </a:cubicBezTo>
                <a:cubicBezTo>
                  <a:pt x="423118" y="2754726"/>
                  <a:pt x="419107" y="2778362"/>
                  <a:pt x="421326" y="2801084"/>
                </a:cubicBezTo>
                <a:cubicBezTo>
                  <a:pt x="427982" y="2869247"/>
                  <a:pt x="490703" y="2929162"/>
                  <a:pt x="582577" y="2982481"/>
                </a:cubicBezTo>
                <a:cubicBezTo>
                  <a:pt x="974299" y="3230234"/>
                  <a:pt x="1363219" y="3316361"/>
                  <a:pt x="1709810" y="3318171"/>
                </a:cubicBezTo>
                <a:close/>
                <a:moveTo>
                  <a:pt x="1650124" y="3925606"/>
                </a:moveTo>
                <a:cubicBezTo>
                  <a:pt x="2273556" y="3938577"/>
                  <a:pt x="2858828" y="3722251"/>
                  <a:pt x="3329308" y="3414392"/>
                </a:cubicBezTo>
                <a:cubicBezTo>
                  <a:pt x="3434138" y="3367480"/>
                  <a:pt x="3549293" y="3215474"/>
                  <a:pt x="3469556" y="3100952"/>
                </a:cubicBezTo>
                <a:cubicBezTo>
                  <a:pt x="3361675" y="3005103"/>
                  <a:pt x="3225886" y="3077348"/>
                  <a:pt x="3149901" y="3145689"/>
                </a:cubicBezTo>
                <a:cubicBezTo>
                  <a:pt x="2987266" y="3247333"/>
                  <a:pt x="1796029" y="4146474"/>
                  <a:pt x="297808" y="3098777"/>
                </a:cubicBezTo>
                <a:cubicBezTo>
                  <a:pt x="177029" y="2997135"/>
                  <a:pt x="65861" y="3063139"/>
                  <a:pt x="18020" y="3134657"/>
                </a:cubicBezTo>
                <a:cubicBezTo>
                  <a:pt x="4124" y="3161552"/>
                  <a:pt x="-1298" y="3188690"/>
                  <a:pt x="257" y="3215218"/>
                </a:cubicBezTo>
                <a:cubicBezTo>
                  <a:pt x="4919" y="3294803"/>
                  <a:pt x="72375" y="3368892"/>
                  <a:pt x="162256" y="3414392"/>
                </a:cubicBezTo>
                <a:cubicBezTo>
                  <a:pt x="657258" y="3766720"/>
                  <a:pt x="1165233" y="3915518"/>
                  <a:pt x="1650124" y="392560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2" name="Rectangle 15">
            <a:extLst>
              <a:ext uri="{FF2B5EF4-FFF2-40B4-BE49-F238E27FC236}">
                <a16:creationId xmlns:a16="http://schemas.microsoft.com/office/drawing/2014/main" id="{88CD4064-1D40-4F6A-A2A8-75A814268796}"/>
              </a:ext>
            </a:extLst>
          </p:cNvPr>
          <p:cNvSpPr/>
          <p:nvPr/>
        </p:nvSpPr>
        <p:spPr>
          <a:xfrm rot="14270044">
            <a:off x="978972" y="1937564"/>
            <a:ext cx="361027" cy="376076"/>
          </a:xfrm>
          <a:custGeom>
            <a:avLst/>
            <a:gdLst/>
            <a:ahLst/>
            <a:cxnLst/>
            <a:rect l="l" t="t" r="r" b="b"/>
            <a:pathLst>
              <a:path w="4088964" h="4259405">
                <a:moveTo>
                  <a:pt x="1480605" y="2231940"/>
                </a:moveTo>
                <a:lnTo>
                  <a:pt x="1199818" y="2044620"/>
                </a:lnTo>
                <a:lnTo>
                  <a:pt x="761621" y="2687221"/>
                </a:lnTo>
                <a:cubicBezTo>
                  <a:pt x="501536" y="2652619"/>
                  <a:pt x="265323" y="2467912"/>
                  <a:pt x="39127" y="2272940"/>
                </a:cubicBezTo>
                <a:cubicBezTo>
                  <a:pt x="-80639" y="2070133"/>
                  <a:pt x="269496" y="1743507"/>
                  <a:pt x="374515" y="1494038"/>
                </a:cubicBezTo>
                <a:lnTo>
                  <a:pt x="93728" y="1306717"/>
                </a:lnTo>
                <a:lnTo>
                  <a:pt x="1091841" y="1312633"/>
                </a:lnTo>
                <a:close/>
                <a:moveTo>
                  <a:pt x="2759566" y="226796"/>
                </a:moveTo>
                <a:cubicBezTo>
                  <a:pt x="2331051" y="377379"/>
                  <a:pt x="2150002" y="492309"/>
                  <a:pt x="1991062" y="643648"/>
                </a:cubicBezTo>
                <a:lnTo>
                  <a:pt x="1463599" y="1446568"/>
                </a:lnTo>
                <a:lnTo>
                  <a:pt x="610317" y="909936"/>
                </a:lnTo>
                <a:cubicBezTo>
                  <a:pt x="810411" y="627556"/>
                  <a:pt x="1020899" y="239191"/>
                  <a:pt x="1244930" y="61882"/>
                </a:cubicBezTo>
                <a:cubicBezTo>
                  <a:pt x="1491876" y="-75367"/>
                  <a:pt x="1697752" y="31605"/>
                  <a:pt x="2759566" y="226796"/>
                </a:cubicBezTo>
                <a:close/>
                <a:moveTo>
                  <a:pt x="1722488" y="3820535"/>
                </a:moveTo>
                <a:cubicBezTo>
                  <a:pt x="1376925" y="3801485"/>
                  <a:pt x="936112" y="3830060"/>
                  <a:pt x="666750" y="3734810"/>
                </a:cubicBezTo>
                <a:cubicBezTo>
                  <a:pt x="419100" y="3598835"/>
                  <a:pt x="400050" y="3367610"/>
                  <a:pt x="0" y="2364860"/>
                </a:cubicBezTo>
                <a:cubicBezTo>
                  <a:pt x="355600" y="2647435"/>
                  <a:pt x="549276" y="2739510"/>
                  <a:pt x="762000" y="2793485"/>
                </a:cubicBezTo>
                <a:lnTo>
                  <a:pt x="1722487" y="2812535"/>
                </a:lnTo>
                <a:close/>
                <a:moveTo>
                  <a:pt x="3605396" y="869465"/>
                </a:moveTo>
                <a:lnTo>
                  <a:pt x="3069019" y="1711228"/>
                </a:lnTo>
                <a:lnTo>
                  <a:pt x="2083849" y="1550906"/>
                </a:lnTo>
                <a:lnTo>
                  <a:pt x="2391902" y="1412941"/>
                </a:lnTo>
                <a:lnTo>
                  <a:pt x="2081217" y="699900"/>
                </a:lnTo>
                <a:cubicBezTo>
                  <a:pt x="2248971" y="498156"/>
                  <a:pt x="2531081" y="396532"/>
                  <a:pt x="2816547" y="308854"/>
                </a:cubicBezTo>
                <a:cubicBezTo>
                  <a:pt x="3051986" y="315439"/>
                  <a:pt x="3142075" y="785719"/>
                  <a:pt x="3297344" y="1007430"/>
                </a:cubicBezTo>
                <a:close/>
                <a:moveTo>
                  <a:pt x="3222215" y="3788662"/>
                </a:moveTo>
                <a:cubicBezTo>
                  <a:pt x="3089072" y="3954283"/>
                  <a:pt x="2662122" y="3869088"/>
                  <a:pt x="2413930" y="3921936"/>
                </a:cubicBezTo>
                <a:lnTo>
                  <a:pt x="2420658" y="4259405"/>
                </a:lnTo>
                <a:lnTo>
                  <a:pt x="1855155" y="3436926"/>
                </a:lnTo>
                <a:lnTo>
                  <a:pt x="2387428" y="2592563"/>
                </a:lnTo>
                <a:lnTo>
                  <a:pt x="2394156" y="2930032"/>
                </a:lnTo>
                <a:lnTo>
                  <a:pt x="3171906" y="2922431"/>
                </a:lnTo>
                <a:cubicBezTo>
                  <a:pt x="3292132" y="3155642"/>
                  <a:pt x="3275533" y="3455038"/>
                  <a:pt x="3244786" y="3752078"/>
                </a:cubicBezTo>
                <a:cubicBezTo>
                  <a:pt x="3238662" y="3765464"/>
                  <a:pt x="3231091" y="3777620"/>
                  <a:pt x="3222215" y="3788662"/>
                </a:cubicBezTo>
                <a:close/>
                <a:moveTo>
                  <a:pt x="3948285" y="2834020"/>
                </a:moveTo>
                <a:cubicBezTo>
                  <a:pt x="3833022" y="3018741"/>
                  <a:pt x="3639730" y="3281008"/>
                  <a:pt x="3342579" y="3731662"/>
                </a:cubicBezTo>
                <a:cubicBezTo>
                  <a:pt x="3371271" y="3278367"/>
                  <a:pt x="3336159" y="3066813"/>
                  <a:pt x="3258895" y="2861397"/>
                </a:cubicBezTo>
                <a:lnTo>
                  <a:pt x="2725671" y="2062291"/>
                </a:lnTo>
                <a:lnTo>
                  <a:pt x="3552883" y="1486284"/>
                </a:lnTo>
                <a:cubicBezTo>
                  <a:pt x="3734716" y="1780754"/>
                  <a:pt x="4010062" y="2126176"/>
                  <a:pt x="4085819" y="2401657"/>
                </a:cubicBezTo>
                <a:cubicBezTo>
                  <a:pt x="4100783" y="2542124"/>
                  <a:pt x="4063549" y="2649298"/>
                  <a:pt x="3948285" y="283402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3" name="Frame 1">
            <a:extLst>
              <a:ext uri="{FF2B5EF4-FFF2-40B4-BE49-F238E27FC236}">
                <a16:creationId xmlns:a16="http://schemas.microsoft.com/office/drawing/2014/main" id="{D5063953-94C1-4A48-B880-6283F657E0CC}"/>
              </a:ext>
            </a:extLst>
          </p:cNvPr>
          <p:cNvSpPr/>
          <p:nvPr/>
        </p:nvSpPr>
        <p:spPr>
          <a:xfrm>
            <a:off x="4907280" y="3715296"/>
            <a:ext cx="387852" cy="387852"/>
          </a:xfrm>
          <a:custGeom>
            <a:avLst/>
            <a:gdLst/>
            <a:ahLst/>
            <a:cxnLst/>
            <a:rect l="l" t="t" r="r" b="b"/>
            <a:pathLst>
              <a:path w="3960000" h="3960000">
                <a:moveTo>
                  <a:pt x="0" y="2700080"/>
                </a:moveTo>
                <a:lnTo>
                  <a:pt x="569408" y="2700080"/>
                </a:lnTo>
                <a:lnTo>
                  <a:pt x="569408" y="3390592"/>
                </a:lnTo>
                <a:lnTo>
                  <a:pt x="3390592" y="3390592"/>
                </a:lnTo>
                <a:lnTo>
                  <a:pt x="3390592" y="2700080"/>
                </a:lnTo>
                <a:lnTo>
                  <a:pt x="3960000" y="2700080"/>
                </a:lnTo>
                <a:lnTo>
                  <a:pt x="3960000" y="3960000"/>
                </a:lnTo>
                <a:lnTo>
                  <a:pt x="0" y="3960000"/>
                </a:lnTo>
                <a:close/>
                <a:moveTo>
                  <a:pt x="1530791" y="0"/>
                </a:moveTo>
                <a:lnTo>
                  <a:pt x="2429209" y="0"/>
                </a:lnTo>
                <a:lnTo>
                  <a:pt x="2429209" y="2108456"/>
                </a:lnTo>
                <a:lnTo>
                  <a:pt x="2772088" y="2108456"/>
                </a:lnTo>
                <a:lnTo>
                  <a:pt x="1980000" y="3198242"/>
                </a:lnTo>
                <a:lnTo>
                  <a:pt x="1187912" y="2108456"/>
                </a:lnTo>
                <a:lnTo>
                  <a:pt x="1530791" y="2108456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4" name="Donut 15">
            <a:extLst>
              <a:ext uri="{FF2B5EF4-FFF2-40B4-BE49-F238E27FC236}">
                <a16:creationId xmlns:a16="http://schemas.microsoft.com/office/drawing/2014/main" id="{E639977D-50BE-4650-9EED-A85BC87B1952}"/>
              </a:ext>
            </a:extLst>
          </p:cNvPr>
          <p:cNvSpPr/>
          <p:nvPr/>
        </p:nvSpPr>
        <p:spPr>
          <a:xfrm>
            <a:off x="4939294" y="1956688"/>
            <a:ext cx="333838" cy="335242"/>
          </a:xfrm>
          <a:custGeom>
            <a:avLst/>
            <a:gdLst/>
            <a:ahLst/>
            <a:cxnLst/>
            <a:rect l="l" t="t" r="r" b="b"/>
            <a:pathLst>
              <a:path w="3821708" h="3795110">
                <a:moveTo>
                  <a:pt x="1910854" y="903842"/>
                </a:moveTo>
                <a:lnTo>
                  <a:pt x="1793831" y="1129420"/>
                </a:lnTo>
                <a:lnTo>
                  <a:pt x="1791613" y="1129420"/>
                </a:lnTo>
                <a:lnTo>
                  <a:pt x="1791892" y="1133157"/>
                </a:lnTo>
                <a:lnTo>
                  <a:pt x="1791613" y="1133695"/>
                </a:lnTo>
                <a:lnTo>
                  <a:pt x="1791933" y="1133695"/>
                </a:lnTo>
                <a:lnTo>
                  <a:pt x="1833002" y="1683464"/>
                </a:lnTo>
                <a:cubicBezTo>
                  <a:pt x="1744939" y="1714584"/>
                  <a:pt x="1682254" y="1798749"/>
                  <a:pt x="1682254" y="1897555"/>
                </a:cubicBezTo>
                <a:cubicBezTo>
                  <a:pt x="1682254" y="2023808"/>
                  <a:pt x="1784602" y="2126156"/>
                  <a:pt x="1910855" y="2126156"/>
                </a:cubicBezTo>
                <a:cubicBezTo>
                  <a:pt x="1975561" y="2126156"/>
                  <a:pt x="2033988" y="2099273"/>
                  <a:pt x="2075304" y="2055803"/>
                </a:cubicBezTo>
                <a:lnTo>
                  <a:pt x="2443125" y="2288080"/>
                </a:lnTo>
                <a:lnTo>
                  <a:pt x="2443003" y="2288309"/>
                </a:lnTo>
                <a:lnTo>
                  <a:pt x="2443494" y="2288314"/>
                </a:lnTo>
                <a:lnTo>
                  <a:pt x="2446061" y="2289935"/>
                </a:lnTo>
                <a:lnTo>
                  <a:pt x="2446904" y="2288348"/>
                </a:lnTo>
                <a:lnTo>
                  <a:pt x="2652725" y="2290436"/>
                </a:lnTo>
                <a:lnTo>
                  <a:pt x="2535900" y="2120971"/>
                </a:lnTo>
                <a:lnTo>
                  <a:pt x="2536744" y="2119385"/>
                </a:lnTo>
                <a:lnTo>
                  <a:pt x="2533964" y="2118163"/>
                </a:lnTo>
                <a:lnTo>
                  <a:pt x="2533686" y="2117759"/>
                </a:lnTo>
                <a:lnTo>
                  <a:pt x="2533565" y="2117988"/>
                </a:lnTo>
                <a:lnTo>
                  <a:pt x="2134900" y="1942755"/>
                </a:lnTo>
                <a:cubicBezTo>
                  <a:pt x="2137918" y="1928156"/>
                  <a:pt x="2139456" y="1913035"/>
                  <a:pt x="2139456" y="1897555"/>
                </a:cubicBezTo>
                <a:cubicBezTo>
                  <a:pt x="2139456" y="1798748"/>
                  <a:pt x="2076770" y="1714583"/>
                  <a:pt x="1988706" y="1683463"/>
                </a:cubicBezTo>
                <a:lnTo>
                  <a:pt x="2029775" y="1133695"/>
                </a:lnTo>
                <a:lnTo>
                  <a:pt x="2030094" y="1133695"/>
                </a:lnTo>
                <a:lnTo>
                  <a:pt x="2029815" y="1133157"/>
                </a:lnTo>
                <a:lnTo>
                  <a:pt x="2030094" y="1129420"/>
                </a:lnTo>
                <a:lnTo>
                  <a:pt x="2027877" y="1129420"/>
                </a:lnTo>
                <a:close/>
                <a:moveTo>
                  <a:pt x="1910854" y="565406"/>
                </a:moveTo>
                <a:cubicBezTo>
                  <a:pt x="2646579" y="565406"/>
                  <a:pt x="3243002" y="1161829"/>
                  <a:pt x="3243002" y="1897554"/>
                </a:cubicBezTo>
                <a:cubicBezTo>
                  <a:pt x="3243002" y="2633279"/>
                  <a:pt x="2646579" y="3229702"/>
                  <a:pt x="1910854" y="3229702"/>
                </a:cubicBezTo>
                <a:cubicBezTo>
                  <a:pt x="1175129" y="3229702"/>
                  <a:pt x="578706" y="2633279"/>
                  <a:pt x="578706" y="1897554"/>
                </a:cubicBezTo>
                <a:cubicBezTo>
                  <a:pt x="578706" y="1161829"/>
                  <a:pt x="1175129" y="565406"/>
                  <a:pt x="1910854" y="565406"/>
                </a:cubicBezTo>
                <a:close/>
                <a:moveTo>
                  <a:pt x="1766837" y="367010"/>
                </a:moveTo>
                <a:cubicBezTo>
                  <a:pt x="1050362" y="432397"/>
                  <a:pt x="475174" y="981146"/>
                  <a:pt x="377476" y="1681610"/>
                </a:cubicBezTo>
                <a:lnTo>
                  <a:pt x="426306" y="1681610"/>
                </a:lnTo>
                <a:cubicBezTo>
                  <a:pt x="510474" y="1681610"/>
                  <a:pt x="578706" y="1746088"/>
                  <a:pt x="578706" y="1825626"/>
                </a:cubicBezTo>
                <a:cubicBezTo>
                  <a:pt x="578706" y="1905164"/>
                  <a:pt x="510474" y="1969642"/>
                  <a:pt x="426306" y="1969642"/>
                </a:cubicBezTo>
                <a:lnTo>
                  <a:pt x="364094" y="1969642"/>
                </a:lnTo>
                <a:cubicBezTo>
                  <a:pt x="398055" y="2738400"/>
                  <a:pt x="1003246" y="3359660"/>
                  <a:pt x="1769417" y="3427809"/>
                </a:cubicBezTo>
                <a:lnTo>
                  <a:pt x="1769417" y="3382101"/>
                </a:lnTo>
                <a:cubicBezTo>
                  <a:pt x="1769417" y="3297933"/>
                  <a:pt x="1833895" y="3229701"/>
                  <a:pt x="1913433" y="3229701"/>
                </a:cubicBezTo>
                <a:cubicBezTo>
                  <a:pt x="1992971" y="3229701"/>
                  <a:pt x="2057449" y="3297933"/>
                  <a:pt x="2057449" y="3382101"/>
                </a:cubicBezTo>
                <a:lnTo>
                  <a:pt x="2057449" y="3427707"/>
                </a:lnTo>
                <a:cubicBezTo>
                  <a:pt x="2804164" y="3358467"/>
                  <a:pt x="3396856" y="2764020"/>
                  <a:pt x="3455018" y="2020616"/>
                </a:cubicBezTo>
                <a:lnTo>
                  <a:pt x="3395402" y="2020616"/>
                </a:lnTo>
                <a:cubicBezTo>
                  <a:pt x="3311234" y="2020616"/>
                  <a:pt x="3243002" y="1956138"/>
                  <a:pt x="3243002" y="1876600"/>
                </a:cubicBezTo>
                <a:cubicBezTo>
                  <a:pt x="3243002" y="1797062"/>
                  <a:pt x="3311234" y="1732584"/>
                  <a:pt x="3395402" y="1732584"/>
                </a:cubicBezTo>
                <a:lnTo>
                  <a:pt x="3451747" y="1732584"/>
                </a:lnTo>
                <a:cubicBezTo>
                  <a:pt x="3374444" y="1008025"/>
                  <a:pt x="2788738" y="434055"/>
                  <a:pt x="2054869" y="367632"/>
                </a:cubicBezTo>
                <a:lnTo>
                  <a:pt x="2054869" y="407296"/>
                </a:lnTo>
                <a:cubicBezTo>
                  <a:pt x="2054869" y="491464"/>
                  <a:pt x="1990391" y="559696"/>
                  <a:pt x="1910853" y="559696"/>
                </a:cubicBezTo>
                <a:cubicBezTo>
                  <a:pt x="1831315" y="559696"/>
                  <a:pt x="1766837" y="491464"/>
                  <a:pt x="1766837" y="407296"/>
                </a:cubicBezTo>
                <a:close/>
                <a:moveTo>
                  <a:pt x="1910854" y="0"/>
                </a:moveTo>
                <a:cubicBezTo>
                  <a:pt x="2966190" y="0"/>
                  <a:pt x="3821708" y="849564"/>
                  <a:pt x="3821708" y="1897555"/>
                </a:cubicBezTo>
                <a:cubicBezTo>
                  <a:pt x="3821708" y="2945546"/>
                  <a:pt x="2966190" y="3795110"/>
                  <a:pt x="1910854" y="3795110"/>
                </a:cubicBezTo>
                <a:cubicBezTo>
                  <a:pt x="855518" y="3795110"/>
                  <a:pt x="0" y="2945546"/>
                  <a:pt x="0" y="1897555"/>
                </a:cubicBezTo>
                <a:cubicBezTo>
                  <a:pt x="0" y="849564"/>
                  <a:pt x="855518" y="0"/>
                  <a:pt x="191085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5" name="Rectangle 3">
            <a:extLst>
              <a:ext uri="{FF2B5EF4-FFF2-40B4-BE49-F238E27FC236}">
                <a16:creationId xmlns:a16="http://schemas.microsoft.com/office/drawing/2014/main" id="{25E0163A-BB5C-4F6B-8A91-25568B813CAC}"/>
              </a:ext>
            </a:extLst>
          </p:cNvPr>
          <p:cNvSpPr/>
          <p:nvPr/>
        </p:nvSpPr>
        <p:spPr>
          <a:xfrm rot="18900000">
            <a:off x="4926826" y="5609763"/>
            <a:ext cx="410053" cy="329391"/>
          </a:xfrm>
          <a:custGeom>
            <a:avLst/>
            <a:gdLst/>
            <a:ahLst/>
            <a:cxnLst/>
            <a:rect l="l" t="t" r="r" b="b"/>
            <a:pathLst>
              <a:path w="5420988" h="4354613">
                <a:moveTo>
                  <a:pt x="1348767" y="746532"/>
                </a:moveTo>
                <a:lnTo>
                  <a:pt x="557008" y="1538292"/>
                </a:lnTo>
                <a:lnTo>
                  <a:pt x="242696" y="1223981"/>
                </a:lnTo>
                <a:lnTo>
                  <a:pt x="720144" y="746532"/>
                </a:lnTo>
                <a:close/>
                <a:moveTo>
                  <a:pt x="2953020" y="1710427"/>
                </a:moveTo>
                <a:lnTo>
                  <a:pt x="1841912" y="2821534"/>
                </a:lnTo>
                <a:lnTo>
                  <a:pt x="1527601" y="2507223"/>
                </a:lnTo>
                <a:lnTo>
                  <a:pt x="2507669" y="1527155"/>
                </a:lnTo>
                <a:lnTo>
                  <a:pt x="2507669" y="1710427"/>
                </a:lnTo>
                <a:close/>
                <a:moveTo>
                  <a:pt x="2204816" y="746532"/>
                </a:moveTo>
                <a:lnTo>
                  <a:pt x="984202" y="1967146"/>
                </a:lnTo>
                <a:lnTo>
                  <a:pt x="669891" y="1652835"/>
                </a:lnTo>
                <a:lnTo>
                  <a:pt x="1576193" y="746532"/>
                </a:lnTo>
                <a:close/>
                <a:moveTo>
                  <a:pt x="2507669" y="704276"/>
                </a:moveTo>
                <a:lnTo>
                  <a:pt x="2507669" y="1299728"/>
                </a:lnTo>
                <a:lnTo>
                  <a:pt x="1413057" y="2394340"/>
                </a:lnTo>
                <a:lnTo>
                  <a:pt x="1098746" y="2080028"/>
                </a:lnTo>
                <a:lnTo>
                  <a:pt x="2474499" y="704276"/>
                </a:lnTo>
                <a:close/>
                <a:moveTo>
                  <a:pt x="3783840" y="1735655"/>
                </a:moveTo>
                <a:lnTo>
                  <a:pt x="2270767" y="3248728"/>
                </a:lnTo>
                <a:lnTo>
                  <a:pt x="1956456" y="2934416"/>
                </a:lnTo>
                <a:lnTo>
                  <a:pt x="3136451" y="1754421"/>
                </a:lnTo>
                <a:close/>
                <a:moveTo>
                  <a:pt x="4496799" y="1714987"/>
                </a:moveTo>
                <a:lnTo>
                  <a:pt x="4496799" y="1878748"/>
                </a:lnTo>
                <a:lnTo>
                  <a:pt x="2696301" y="3679245"/>
                </a:lnTo>
                <a:lnTo>
                  <a:pt x="2381990" y="3364934"/>
                </a:lnTo>
                <a:lnTo>
                  <a:pt x="4018059" y="1728865"/>
                </a:lnTo>
                <a:close/>
                <a:moveTo>
                  <a:pt x="5188803" y="1234621"/>
                </a:moveTo>
                <a:lnTo>
                  <a:pt x="4712161" y="1707180"/>
                </a:lnTo>
                <a:lnTo>
                  <a:pt x="4712161" y="1499750"/>
                </a:lnTo>
                <a:lnTo>
                  <a:pt x="3254907" y="1499750"/>
                </a:lnTo>
                <a:lnTo>
                  <a:pt x="3254907" y="1501015"/>
                </a:lnTo>
                <a:lnTo>
                  <a:pt x="2718814" y="1501014"/>
                </a:lnTo>
                <a:lnTo>
                  <a:pt x="2718814" y="536093"/>
                </a:lnTo>
                <a:lnTo>
                  <a:pt x="931605" y="536093"/>
                </a:lnTo>
                <a:lnTo>
                  <a:pt x="931605" y="535070"/>
                </a:lnTo>
                <a:lnTo>
                  <a:pt x="1489071" y="0"/>
                </a:lnTo>
                <a:lnTo>
                  <a:pt x="3243560" y="0"/>
                </a:lnTo>
                <a:lnTo>
                  <a:pt x="3243560" y="11638"/>
                </a:lnTo>
                <a:lnTo>
                  <a:pt x="3254907" y="11638"/>
                </a:lnTo>
                <a:lnTo>
                  <a:pt x="3254907" y="969491"/>
                </a:lnTo>
                <a:lnTo>
                  <a:pt x="4712161" y="969491"/>
                </a:lnTo>
                <a:lnTo>
                  <a:pt x="4712161" y="762061"/>
                </a:lnTo>
                <a:close/>
                <a:moveTo>
                  <a:pt x="5420988" y="1433714"/>
                </a:moveTo>
                <a:cubicBezTo>
                  <a:pt x="5477229" y="1489956"/>
                  <a:pt x="5477229" y="1581142"/>
                  <a:pt x="5420988" y="1637384"/>
                </a:cubicBezTo>
                <a:lnTo>
                  <a:pt x="2907428" y="4150943"/>
                </a:lnTo>
                <a:lnTo>
                  <a:pt x="2703759" y="4354613"/>
                </a:lnTo>
                <a:lnTo>
                  <a:pt x="2500089" y="4150943"/>
                </a:lnTo>
                <a:lnTo>
                  <a:pt x="0" y="1650854"/>
                </a:lnTo>
                <a:cubicBezTo>
                  <a:pt x="-56242" y="1594612"/>
                  <a:pt x="-56242" y="1503426"/>
                  <a:pt x="0" y="1447185"/>
                </a:cubicBezTo>
                <a:cubicBezTo>
                  <a:pt x="56242" y="1390943"/>
                  <a:pt x="147427" y="1390943"/>
                  <a:pt x="203669" y="1447185"/>
                </a:cubicBezTo>
                <a:lnTo>
                  <a:pt x="2703759" y="3947274"/>
                </a:lnTo>
                <a:lnTo>
                  <a:pt x="5217318" y="1433714"/>
                </a:lnTo>
                <a:cubicBezTo>
                  <a:pt x="5273560" y="1377472"/>
                  <a:pt x="5364746" y="1377472"/>
                  <a:pt x="5420988" y="143371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6" name="Round Same Side Corner Rectangle 12">
            <a:extLst>
              <a:ext uri="{FF2B5EF4-FFF2-40B4-BE49-F238E27FC236}">
                <a16:creationId xmlns:a16="http://schemas.microsoft.com/office/drawing/2014/main" id="{D025DD18-5611-4303-B1A1-1B49B0544FC5}"/>
              </a:ext>
            </a:extLst>
          </p:cNvPr>
          <p:cNvSpPr/>
          <p:nvPr/>
        </p:nvSpPr>
        <p:spPr>
          <a:xfrm>
            <a:off x="967357" y="5598648"/>
            <a:ext cx="307175" cy="309563"/>
          </a:xfrm>
          <a:custGeom>
            <a:avLst/>
            <a:gdLst/>
            <a:ahLst/>
            <a:cxnLst/>
            <a:rect l="l" t="t" r="r" b="b"/>
            <a:pathLst>
              <a:path w="3891831" h="3922089">
                <a:moveTo>
                  <a:pt x="1662674" y="3168351"/>
                </a:moveTo>
                <a:lnTo>
                  <a:pt x="1502829" y="3373344"/>
                </a:lnTo>
                <a:lnTo>
                  <a:pt x="2417229" y="3373344"/>
                </a:lnTo>
                <a:lnTo>
                  <a:pt x="2257384" y="3168351"/>
                </a:lnTo>
                <a:close/>
                <a:moveTo>
                  <a:pt x="2523259" y="1171504"/>
                </a:moveTo>
                <a:cubicBezTo>
                  <a:pt x="2532472" y="1171504"/>
                  <a:pt x="2541686" y="1175018"/>
                  <a:pt x="2548715" y="1182047"/>
                </a:cubicBezTo>
                <a:cubicBezTo>
                  <a:pt x="2562774" y="1196106"/>
                  <a:pt x="2562774" y="1218900"/>
                  <a:pt x="2548715" y="1232959"/>
                </a:cubicBezTo>
                <a:lnTo>
                  <a:pt x="2192302" y="1589372"/>
                </a:lnTo>
                <a:cubicBezTo>
                  <a:pt x="2215318" y="1634545"/>
                  <a:pt x="2208007" y="1691005"/>
                  <a:pt x="2170778" y="1729629"/>
                </a:cubicBezTo>
                <a:lnTo>
                  <a:pt x="1842194" y="2070527"/>
                </a:lnTo>
                <a:lnTo>
                  <a:pt x="1840602" y="2068993"/>
                </a:lnTo>
                <a:lnTo>
                  <a:pt x="1839683" y="2070526"/>
                </a:lnTo>
                <a:lnTo>
                  <a:pt x="1772706" y="2003549"/>
                </a:lnTo>
                <a:lnTo>
                  <a:pt x="1671997" y="1906478"/>
                </a:lnTo>
                <a:lnTo>
                  <a:pt x="1671997" y="2304256"/>
                </a:lnTo>
                <a:lnTo>
                  <a:pt x="519869" y="2304256"/>
                </a:lnTo>
                <a:lnTo>
                  <a:pt x="519869" y="1555463"/>
                </a:lnTo>
                <a:cubicBezTo>
                  <a:pt x="519869" y="1430811"/>
                  <a:pt x="620920" y="1329760"/>
                  <a:pt x="745572" y="1329760"/>
                </a:cubicBezTo>
                <a:lnTo>
                  <a:pt x="887110" y="1329760"/>
                </a:lnTo>
                <a:lnTo>
                  <a:pt x="1095933" y="1689800"/>
                </a:lnTo>
                <a:lnTo>
                  <a:pt x="1304756" y="1329760"/>
                </a:lnTo>
                <a:lnTo>
                  <a:pt x="1446294" y="1329760"/>
                </a:lnTo>
                <a:cubicBezTo>
                  <a:pt x="1483655" y="1329760"/>
                  <a:pt x="1518895" y="1338838"/>
                  <a:pt x="1549463" y="1355810"/>
                </a:cubicBezTo>
                <a:lnTo>
                  <a:pt x="1551429" y="1352534"/>
                </a:lnTo>
                <a:lnTo>
                  <a:pt x="1560928" y="1362033"/>
                </a:lnTo>
                <a:cubicBezTo>
                  <a:pt x="1593912" y="1380586"/>
                  <a:pt x="1621171" y="1407846"/>
                  <a:pt x="1639724" y="1440829"/>
                </a:cubicBezTo>
                <a:lnTo>
                  <a:pt x="1875719" y="1676823"/>
                </a:lnTo>
                <a:lnTo>
                  <a:pt x="1991438" y="1556767"/>
                </a:lnTo>
                <a:cubicBezTo>
                  <a:pt x="2032038" y="1514646"/>
                  <a:pt x="2095142" y="1507302"/>
                  <a:pt x="2142374" y="1537477"/>
                </a:cubicBezTo>
                <a:lnTo>
                  <a:pt x="2497803" y="1182047"/>
                </a:lnTo>
                <a:cubicBezTo>
                  <a:pt x="2504833" y="1175018"/>
                  <a:pt x="2514046" y="1171504"/>
                  <a:pt x="2523259" y="1171504"/>
                </a:cubicBezTo>
                <a:close/>
                <a:moveTo>
                  <a:pt x="3270424" y="602451"/>
                </a:moveTo>
                <a:cubicBezTo>
                  <a:pt x="3365959" y="700507"/>
                  <a:pt x="3424268" y="834597"/>
                  <a:pt x="3424268" y="982306"/>
                </a:cubicBezTo>
                <a:lnTo>
                  <a:pt x="2890568" y="982307"/>
                </a:lnTo>
                <a:close/>
                <a:moveTo>
                  <a:pt x="1095932" y="477151"/>
                </a:moveTo>
                <a:cubicBezTo>
                  <a:pt x="1287178" y="477151"/>
                  <a:pt x="1442214" y="632187"/>
                  <a:pt x="1442214" y="823433"/>
                </a:cubicBezTo>
                <a:cubicBezTo>
                  <a:pt x="1442214" y="1014679"/>
                  <a:pt x="1287178" y="1169715"/>
                  <a:pt x="1095932" y="1169715"/>
                </a:cubicBezTo>
                <a:cubicBezTo>
                  <a:pt x="904686" y="1169715"/>
                  <a:pt x="749650" y="1014679"/>
                  <a:pt x="749650" y="823433"/>
                </a:cubicBezTo>
                <a:cubicBezTo>
                  <a:pt x="749650" y="632187"/>
                  <a:pt x="904686" y="477151"/>
                  <a:pt x="1095932" y="477151"/>
                </a:cubicBezTo>
                <a:close/>
                <a:moveTo>
                  <a:pt x="2797293" y="477150"/>
                </a:moveTo>
                <a:cubicBezTo>
                  <a:pt x="2797293" y="660228"/>
                  <a:pt x="2797294" y="843306"/>
                  <a:pt x="2797294" y="1026384"/>
                </a:cubicBezTo>
                <a:lnTo>
                  <a:pt x="3346527" y="1026384"/>
                </a:lnTo>
                <a:cubicBezTo>
                  <a:pt x="3346527" y="1329718"/>
                  <a:pt x="3100627" y="1575618"/>
                  <a:pt x="2797293" y="1575618"/>
                </a:cubicBezTo>
                <a:cubicBezTo>
                  <a:pt x="2647814" y="1575618"/>
                  <a:pt x="2512282" y="1515904"/>
                  <a:pt x="2413635" y="1418636"/>
                </a:cubicBezTo>
                <a:lnTo>
                  <a:pt x="2585415" y="1246856"/>
                </a:lnTo>
                <a:cubicBezTo>
                  <a:pt x="2612360" y="1219912"/>
                  <a:pt x="2612360" y="1176226"/>
                  <a:pt x="2585415" y="1149281"/>
                </a:cubicBezTo>
                <a:cubicBezTo>
                  <a:pt x="2558471" y="1122337"/>
                  <a:pt x="2514785" y="1122337"/>
                  <a:pt x="2487840" y="1149281"/>
                </a:cubicBezTo>
                <a:lnTo>
                  <a:pt x="2328419" y="1308703"/>
                </a:lnTo>
                <a:cubicBezTo>
                  <a:pt x="2276781" y="1227012"/>
                  <a:pt x="2248059" y="1130052"/>
                  <a:pt x="2248059" y="1026384"/>
                </a:cubicBezTo>
                <a:cubicBezTo>
                  <a:pt x="2248059" y="723050"/>
                  <a:pt x="2493959" y="477150"/>
                  <a:pt x="2797293" y="477150"/>
                </a:cubicBezTo>
                <a:close/>
                <a:moveTo>
                  <a:pt x="2842770" y="361048"/>
                </a:moveTo>
                <a:cubicBezTo>
                  <a:pt x="2979660" y="362831"/>
                  <a:pt x="3115706" y="416416"/>
                  <a:pt x="3220152" y="520862"/>
                </a:cubicBezTo>
                <a:lnTo>
                  <a:pt x="2842770" y="898246"/>
                </a:lnTo>
                <a:close/>
                <a:moveTo>
                  <a:pt x="745283" y="252264"/>
                </a:moveTo>
                <a:cubicBezTo>
                  <a:pt x="540043" y="252264"/>
                  <a:pt x="373664" y="418643"/>
                  <a:pt x="373664" y="623883"/>
                </a:cubicBezTo>
                <a:lnTo>
                  <a:pt x="373664" y="2481932"/>
                </a:lnTo>
                <a:lnTo>
                  <a:pt x="3505664" y="2481932"/>
                </a:lnTo>
                <a:lnTo>
                  <a:pt x="3505664" y="623883"/>
                </a:lnTo>
                <a:cubicBezTo>
                  <a:pt x="3505664" y="418643"/>
                  <a:pt x="3339285" y="252264"/>
                  <a:pt x="3134045" y="252264"/>
                </a:cubicBezTo>
                <a:close/>
                <a:moveTo>
                  <a:pt x="561239" y="0"/>
                </a:moveTo>
                <a:lnTo>
                  <a:pt x="3333911" y="0"/>
                </a:lnTo>
                <a:cubicBezTo>
                  <a:pt x="3562371" y="0"/>
                  <a:pt x="3747575" y="185204"/>
                  <a:pt x="3747575" y="413664"/>
                </a:cubicBezTo>
                <a:lnTo>
                  <a:pt x="3747575" y="2481932"/>
                </a:lnTo>
                <a:lnTo>
                  <a:pt x="3751166" y="2481932"/>
                </a:lnTo>
                <a:lnTo>
                  <a:pt x="3891831" y="3528390"/>
                </a:lnTo>
                <a:lnTo>
                  <a:pt x="3891831" y="3528390"/>
                </a:lnTo>
                <a:lnTo>
                  <a:pt x="3891831" y="3528392"/>
                </a:lnTo>
                <a:lnTo>
                  <a:pt x="3891831" y="3725239"/>
                </a:lnTo>
                <a:cubicBezTo>
                  <a:pt x="3891831" y="3833956"/>
                  <a:pt x="3803698" y="3922089"/>
                  <a:pt x="3694981" y="3922089"/>
                </a:cubicBezTo>
                <a:lnTo>
                  <a:pt x="196850" y="3922089"/>
                </a:lnTo>
                <a:cubicBezTo>
                  <a:pt x="88133" y="3922089"/>
                  <a:pt x="0" y="3833956"/>
                  <a:pt x="0" y="3725239"/>
                </a:cubicBezTo>
                <a:cubicBezTo>
                  <a:pt x="0" y="3659623"/>
                  <a:pt x="1" y="3594006"/>
                  <a:pt x="1" y="3528390"/>
                </a:cubicBezTo>
                <a:lnTo>
                  <a:pt x="3399" y="3528390"/>
                </a:lnTo>
                <a:lnTo>
                  <a:pt x="144064" y="2481932"/>
                </a:lnTo>
                <a:lnTo>
                  <a:pt x="147575" y="2481932"/>
                </a:lnTo>
                <a:lnTo>
                  <a:pt x="147575" y="413664"/>
                </a:lnTo>
                <a:cubicBezTo>
                  <a:pt x="147575" y="185204"/>
                  <a:pt x="332779" y="0"/>
                  <a:pt x="56123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CC2CF2D9-C904-4691-9014-D4A65D411D82}"/>
              </a:ext>
            </a:extLst>
          </p:cNvPr>
          <p:cNvGrpSpPr/>
          <p:nvPr/>
        </p:nvGrpSpPr>
        <p:grpSpPr>
          <a:xfrm>
            <a:off x="6280478" y="2905942"/>
            <a:ext cx="5327572" cy="734839"/>
            <a:chOff x="395534" y="3722056"/>
            <a:chExt cx="3972999" cy="734839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1360154A-F4C8-4884-95F6-33DE06978335}"/>
                </a:ext>
              </a:extLst>
            </p:cNvPr>
            <p:cNvSpPr txBox="1"/>
            <p:nvPr/>
          </p:nvSpPr>
          <p:spPr>
            <a:xfrm>
              <a:off x="395534" y="3722056"/>
              <a:ext cx="3972999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EF3344BD-16B7-45F2-B031-38B2C3BA2E52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8899CB58-CD2E-47EB-9C65-027FEDDC862F}"/>
              </a:ext>
            </a:extLst>
          </p:cNvPr>
          <p:cNvGrpSpPr/>
          <p:nvPr/>
        </p:nvGrpSpPr>
        <p:grpSpPr>
          <a:xfrm>
            <a:off x="6280478" y="4119260"/>
            <a:ext cx="5327572" cy="734839"/>
            <a:chOff x="395534" y="3722056"/>
            <a:chExt cx="3972999" cy="734839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3C319F75-4C0C-41BB-B924-C5F80FDB6F51}"/>
                </a:ext>
              </a:extLst>
            </p:cNvPr>
            <p:cNvSpPr txBox="1"/>
            <p:nvPr/>
          </p:nvSpPr>
          <p:spPr>
            <a:xfrm>
              <a:off x="395534" y="3722056"/>
              <a:ext cx="3972999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1E7C27D4-3683-4FD6-A8F9-9F5DBDEF6214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DBE2F4A2-B115-4237-A33E-189487B40900}"/>
              </a:ext>
            </a:extLst>
          </p:cNvPr>
          <p:cNvGrpSpPr/>
          <p:nvPr/>
        </p:nvGrpSpPr>
        <p:grpSpPr>
          <a:xfrm>
            <a:off x="6276164" y="5332579"/>
            <a:ext cx="5327572" cy="734839"/>
            <a:chOff x="395534" y="3722056"/>
            <a:chExt cx="3972999" cy="734839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DA864600-3226-4EA4-BB03-DE242E1952F6}"/>
                </a:ext>
              </a:extLst>
            </p:cNvPr>
            <p:cNvSpPr txBox="1"/>
            <p:nvPr/>
          </p:nvSpPr>
          <p:spPr>
            <a:xfrm>
              <a:off x="395534" y="3722056"/>
              <a:ext cx="3972999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EFA30705-259B-459D-949F-7E575CA1AA75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04821F98-389C-43C9-887A-97FDFC663AEF}"/>
              </a:ext>
            </a:extLst>
          </p:cNvPr>
          <p:cNvGrpSpPr/>
          <p:nvPr/>
        </p:nvGrpSpPr>
        <p:grpSpPr>
          <a:xfrm>
            <a:off x="6280478" y="1692624"/>
            <a:ext cx="5327572" cy="734839"/>
            <a:chOff x="395534" y="3722056"/>
            <a:chExt cx="3972999" cy="734839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C8CAE7D6-9C9B-4A1C-8957-B3B13E14494A}"/>
                </a:ext>
              </a:extLst>
            </p:cNvPr>
            <p:cNvSpPr txBox="1"/>
            <p:nvPr/>
          </p:nvSpPr>
          <p:spPr>
            <a:xfrm>
              <a:off x="395534" y="3722056"/>
              <a:ext cx="3972999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82B3D745-C93A-433D-ADD5-E700B26A5D36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9" name="Trapezoid 18">
            <a:extLst>
              <a:ext uri="{FF2B5EF4-FFF2-40B4-BE49-F238E27FC236}">
                <a16:creationId xmlns:a16="http://schemas.microsoft.com/office/drawing/2014/main" id="{89E4D5B1-A84D-42F3-80AD-065157A5EFD5}"/>
              </a:ext>
            </a:extLst>
          </p:cNvPr>
          <p:cNvSpPr/>
          <p:nvPr/>
        </p:nvSpPr>
        <p:spPr>
          <a:xfrm rot="10800000">
            <a:off x="2022107" y="3301460"/>
            <a:ext cx="2235344" cy="1236889"/>
          </a:xfrm>
          <a:custGeom>
            <a:avLst/>
            <a:gdLst/>
            <a:ahLst/>
            <a:cxnLst/>
            <a:rect l="l" t="t" r="r" b="b"/>
            <a:pathLst>
              <a:path w="2513902" h="1391026">
                <a:moveTo>
                  <a:pt x="1390337" y="97116"/>
                </a:moveTo>
                <a:lnTo>
                  <a:pt x="1390337" y="72919"/>
                </a:lnTo>
                <a:lnTo>
                  <a:pt x="1123565" y="72919"/>
                </a:lnTo>
                <a:lnTo>
                  <a:pt x="1123565" y="97116"/>
                </a:lnTo>
                <a:close/>
                <a:moveTo>
                  <a:pt x="2178715" y="1323989"/>
                </a:moveTo>
                <a:lnTo>
                  <a:pt x="2178715" y="217871"/>
                </a:lnTo>
                <a:lnTo>
                  <a:pt x="335187" y="217871"/>
                </a:lnTo>
                <a:lnTo>
                  <a:pt x="335187" y="1323989"/>
                </a:lnTo>
                <a:close/>
                <a:moveTo>
                  <a:pt x="2190205" y="1391026"/>
                </a:moveTo>
                <a:lnTo>
                  <a:pt x="323696" y="1391026"/>
                </a:lnTo>
                <a:cubicBezTo>
                  <a:pt x="293019" y="1391026"/>
                  <a:pt x="268149" y="1366157"/>
                  <a:pt x="268149" y="1335479"/>
                </a:cubicBezTo>
                <a:lnTo>
                  <a:pt x="268149" y="117315"/>
                </a:lnTo>
                <a:lnTo>
                  <a:pt x="0" y="117315"/>
                </a:lnTo>
                <a:lnTo>
                  <a:pt x="0" y="50278"/>
                </a:lnTo>
                <a:lnTo>
                  <a:pt x="65286" y="0"/>
                </a:lnTo>
                <a:lnTo>
                  <a:pt x="2448616" y="0"/>
                </a:lnTo>
                <a:lnTo>
                  <a:pt x="2513902" y="50278"/>
                </a:lnTo>
                <a:lnTo>
                  <a:pt x="2513902" y="117315"/>
                </a:lnTo>
                <a:lnTo>
                  <a:pt x="2245752" y="117315"/>
                </a:lnTo>
                <a:lnTo>
                  <a:pt x="2245752" y="1335479"/>
                </a:lnTo>
                <a:cubicBezTo>
                  <a:pt x="2245752" y="1366157"/>
                  <a:pt x="2220883" y="1391026"/>
                  <a:pt x="2190205" y="1391026"/>
                </a:cubicBezTo>
                <a:close/>
              </a:path>
            </a:pathLst>
          </a:custGeom>
          <a:solidFill>
            <a:schemeClr val="accent6"/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9EFFFB08-CB18-4F6C-9B42-066239136BF5}"/>
              </a:ext>
            </a:extLst>
          </p:cNvPr>
          <p:cNvSpPr txBox="1"/>
          <p:nvPr/>
        </p:nvSpPr>
        <p:spPr>
          <a:xfrm>
            <a:off x="2484978" y="3586573"/>
            <a:ext cx="13121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Content Title</a:t>
            </a:r>
          </a:p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802825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66780038-D66A-40D8-A1A4-CD8B40BA1327}"/>
              </a:ext>
            </a:extLst>
          </p:cNvPr>
          <p:cNvGrpSpPr/>
          <p:nvPr/>
        </p:nvGrpSpPr>
        <p:grpSpPr>
          <a:xfrm>
            <a:off x="712741" y="2966623"/>
            <a:ext cx="2406956" cy="1107996"/>
            <a:chOff x="2551705" y="4283314"/>
            <a:chExt cx="2357003" cy="1107996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D125665D-C6FF-439B-BA0B-E79C077B87D4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B89D288F-F770-4E9D-9B71-EF1B9F3672EA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BF8E78BE-4DAF-40C6-8E52-EFD7B8B500F9}"/>
              </a:ext>
            </a:extLst>
          </p:cNvPr>
          <p:cNvGrpSpPr/>
          <p:nvPr/>
        </p:nvGrpSpPr>
        <p:grpSpPr>
          <a:xfrm>
            <a:off x="9099990" y="2912990"/>
            <a:ext cx="2406956" cy="1107996"/>
            <a:chOff x="2551705" y="4283314"/>
            <a:chExt cx="2357003" cy="1107996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2D91639C-4039-4826-B484-08FD49A9ABDA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FACC410C-C5E4-48E5-8D7C-48757748D417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6F359F4F-6FD2-422C-85DB-A33471FD7DC8}"/>
              </a:ext>
            </a:extLst>
          </p:cNvPr>
          <p:cNvSpPr txBox="1"/>
          <p:nvPr/>
        </p:nvSpPr>
        <p:spPr>
          <a:xfrm>
            <a:off x="1421396" y="5460520"/>
            <a:ext cx="93835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 and Text. Get a modern PowerPoint  Presentation that is beautifully designed. Get a modern PowerPoint  Presentation that is beautifully designed. I hope and I believe that this Template will your Time, Money and Reputation.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9" name="Rectangle 16">
            <a:extLst>
              <a:ext uri="{FF2B5EF4-FFF2-40B4-BE49-F238E27FC236}">
                <a16:creationId xmlns:a16="http://schemas.microsoft.com/office/drawing/2014/main" id="{771596C8-8C60-415A-A4C1-96500F7965CE}"/>
              </a:ext>
            </a:extLst>
          </p:cNvPr>
          <p:cNvSpPr/>
          <p:nvPr/>
        </p:nvSpPr>
        <p:spPr>
          <a:xfrm rot="2700000">
            <a:off x="10124093" y="2262260"/>
            <a:ext cx="338288" cy="606488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E2DC179-C0C3-4AE5-BFE2-B14B4E00DC6A}"/>
              </a:ext>
            </a:extLst>
          </p:cNvPr>
          <p:cNvSpPr/>
          <p:nvPr/>
        </p:nvSpPr>
        <p:spPr>
          <a:xfrm>
            <a:off x="1736430" y="2355889"/>
            <a:ext cx="458131" cy="428851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013ED6B-0E5C-439E-8BAB-BC1E75853CC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7FED1919-6CF3-432C-90D6-D03F31CB4EC4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</p:spTree>
    <p:extLst>
      <p:ext uri="{BB962C8B-B14F-4D97-AF65-F5344CB8AC3E}">
        <p14:creationId xmlns:p14="http://schemas.microsoft.com/office/powerpoint/2010/main" val="325305818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225B3A6A-8989-4958-AA39-7061F4CD3C75}"/>
              </a:ext>
            </a:extLst>
          </p:cNvPr>
          <p:cNvSpPr/>
          <p:nvPr/>
        </p:nvSpPr>
        <p:spPr>
          <a:xfrm>
            <a:off x="932508" y="1945988"/>
            <a:ext cx="10320950" cy="1856747"/>
          </a:xfrm>
          <a:prstGeom prst="roundRect">
            <a:avLst>
              <a:gd name="adj" fmla="val 7849"/>
            </a:avLst>
          </a:prstGeom>
          <a:solidFill>
            <a:schemeClr val="bg1">
              <a:alpha val="50000"/>
            </a:schemeClr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A92CDF0C-6F55-4840-BB06-C34C4584C0F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1022639"/>
              </p:ext>
            </p:extLst>
          </p:nvPr>
        </p:nvGraphicFramePr>
        <p:xfrm>
          <a:off x="6351015" y="2118056"/>
          <a:ext cx="4468901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7682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640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6402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6402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B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B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B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B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32D95C90-D345-4461-959D-C700E1DE738B}"/>
              </a:ext>
            </a:extLst>
          </p:cNvPr>
          <p:cNvSpPr/>
          <p:nvPr/>
        </p:nvSpPr>
        <p:spPr>
          <a:xfrm>
            <a:off x="1372085" y="1729964"/>
            <a:ext cx="3301857" cy="464075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D6A39B42-CE75-4BA1-B590-1E181FE52490}"/>
              </a:ext>
            </a:extLst>
          </p:cNvPr>
          <p:cNvCxnSpPr/>
          <p:nvPr/>
        </p:nvCxnSpPr>
        <p:spPr>
          <a:xfrm>
            <a:off x="1547111" y="2683603"/>
            <a:ext cx="4320000" cy="0"/>
          </a:xfrm>
          <a:prstGeom prst="line">
            <a:avLst/>
          </a:prstGeom>
          <a:ln w="12700">
            <a:solidFill>
              <a:schemeClr val="accent2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50E7C8F0-BCC3-464D-A31C-E47F47EBFDC6}"/>
              </a:ext>
            </a:extLst>
          </p:cNvPr>
          <p:cNvSpPr txBox="1"/>
          <p:nvPr/>
        </p:nvSpPr>
        <p:spPr>
          <a:xfrm>
            <a:off x="1657056" y="2823352"/>
            <a:ext cx="41824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 and Text.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6BD1DF7-1DCD-4D05-8D92-B6E941EF60CE}"/>
              </a:ext>
            </a:extLst>
          </p:cNvPr>
          <p:cNvSpPr txBox="1"/>
          <p:nvPr/>
        </p:nvSpPr>
        <p:spPr>
          <a:xfrm>
            <a:off x="1657054" y="2292310"/>
            <a:ext cx="245070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9E9BDB6-206F-445D-9055-A348DC4334DA}"/>
              </a:ext>
            </a:extLst>
          </p:cNvPr>
          <p:cNvSpPr txBox="1"/>
          <p:nvPr/>
        </p:nvSpPr>
        <p:spPr>
          <a:xfrm>
            <a:off x="1908752" y="1777334"/>
            <a:ext cx="22285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469F5350-C8DE-45FF-939D-48ADFD1CF55A}"/>
              </a:ext>
            </a:extLst>
          </p:cNvPr>
          <p:cNvSpPr/>
          <p:nvPr/>
        </p:nvSpPr>
        <p:spPr>
          <a:xfrm>
            <a:off x="932508" y="4146432"/>
            <a:ext cx="10320950" cy="1856747"/>
          </a:xfrm>
          <a:prstGeom prst="roundRect">
            <a:avLst>
              <a:gd name="adj" fmla="val 7849"/>
            </a:avLst>
          </a:prstGeom>
          <a:solidFill>
            <a:schemeClr val="bg1">
              <a:alpha val="50000"/>
            </a:schemeClr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305A3903-F456-400E-8F4A-66896C2E368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41390863"/>
              </p:ext>
            </p:extLst>
          </p:nvPr>
        </p:nvGraphicFramePr>
        <p:xfrm>
          <a:off x="6351015" y="4318500"/>
          <a:ext cx="4468901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7682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640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6402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6402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C593D926-00DE-423F-907F-ADD241FE58D6}"/>
              </a:ext>
            </a:extLst>
          </p:cNvPr>
          <p:cNvSpPr/>
          <p:nvPr/>
        </p:nvSpPr>
        <p:spPr>
          <a:xfrm>
            <a:off x="1372085" y="3930408"/>
            <a:ext cx="3301857" cy="464075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09F61FD7-29F7-4A70-B548-F2D85D03FB5F}"/>
              </a:ext>
            </a:extLst>
          </p:cNvPr>
          <p:cNvCxnSpPr/>
          <p:nvPr/>
        </p:nvCxnSpPr>
        <p:spPr>
          <a:xfrm>
            <a:off x="1547111" y="4884047"/>
            <a:ext cx="4320000" cy="0"/>
          </a:xfrm>
          <a:prstGeom prst="line">
            <a:avLst/>
          </a:prstGeom>
          <a:ln w="12700">
            <a:solidFill>
              <a:schemeClr val="accent3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A82D03D2-AF78-4178-8C74-32A28B41CB02}"/>
              </a:ext>
            </a:extLst>
          </p:cNvPr>
          <p:cNvSpPr txBox="1"/>
          <p:nvPr/>
        </p:nvSpPr>
        <p:spPr>
          <a:xfrm>
            <a:off x="1657056" y="5023796"/>
            <a:ext cx="41824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 and Text.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BC74030-A7FF-4786-9185-A121D5277D2C}"/>
              </a:ext>
            </a:extLst>
          </p:cNvPr>
          <p:cNvSpPr txBox="1"/>
          <p:nvPr/>
        </p:nvSpPr>
        <p:spPr>
          <a:xfrm>
            <a:off x="1657054" y="4492754"/>
            <a:ext cx="245070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04D38B5-E90C-4784-A0A8-637E295C5197}"/>
              </a:ext>
            </a:extLst>
          </p:cNvPr>
          <p:cNvSpPr txBox="1"/>
          <p:nvPr/>
        </p:nvSpPr>
        <p:spPr>
          <a:xfrm>
            <a:off x="1908752" y="3977778"/>
            <a:ext cx="22285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77889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9B85F3A-0D98-4AE5-8CED-AA4A4CF821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Timeline Style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6D390756-1AD5-4344-A022-C91DAFE669B6}"/>
              </a:ext>
            </a:extLst>
          </p:cNvPr>
          <p:cNvCxnSpPr>
            <a:cxnSpLocks/>
          </p:cNvCxnSpPr>
          <p:nvPr/>
        </p:nvCxnSpPr>
        <p:spPr>
          <a:xfrm flipH="1">
            <a:off x="914401" y="3148678"/>
            <a:ext cx="10418885" cy="0"/>
          </a:xfrm>
          <a:prstGeom prst="line">
            <a:avLst/>
          </a:prstGeom>
          <a:ln w="254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582E2B4C-53D5-480A-94F2-7F61A93EB936}"/>
              </a:ext>
            </a:extLst>
          </p:cNvPr>
          <p:cNvCxnSpPr>
            <a:cxnSpLocks/>
          </p:cNvCxnSpPr>
          <p:nvPr/>
        </p:nvCxnSpPr>
        <p:spPr>
          <a:xfrm>
            <a:off x="1633510" y="2750448"/>
            <a:ext cx="0" cy="1371600"/>
          </a:xfrm>
          <a:prstGeom prst="line">
            <a:avLst/>
          </a:prstGeom>
          <a:ln w="25400">
            <a:solidFill>
              <a:schemeClr val="accent6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5177CC10-032D-42EF-BD8B-26E9F68DBA03}"/>
              </a:ext>
            </a:extLst>
          </p:cNvPr>
          <p:cNvSpPr/>
          <p:nvPr/>
        </p:nvSpPr>
        <p:spPr>
          <a:xfrm>
            <a:off x="1307127" y="2107537"/>
            <a:ext cx="652766" cy="652766"/>
          </a:xfrm>
          <a:prstGeom prst="rect">
            <a:avLst/>
          </a:prstGeom>
          <a:solidFill>
            <a:schemeClr val="bg1"/>
          </a:solidFill>
          <a:ln w="254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49CC8FD-C4CD-4E2E-A50C-A55F20AF6617}"/>
              </a:ext>
            </a:extLst>
          </p:cNvPr>
          <p:cNvSpPr/>
          <p:nvPr/>
        </p:nvSpPr>
        <p:spPr>
          <a:xfrm>
            <a:off x="1057446" y="3395176"/>
            <a:ext cx="1152128" cy="457309"/>
          </a:xfrm>
          <a:prstGeom prst="rect">
            <a:avLst/>
          </a:prstGeom>
          <a:solidFill>
            <a:schemeClr val="bg1"/>
          </a:solidFill>
          <a:ln w="254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584B54C-48EC-4C93-8069-A09DAA5E9B39}"/>
              </a:ext>
            </a:extLst>
          </p:cNvPr>
          <p:cNvSpPr txBox="1"/>
          <p:nvPr/>
        </p:nvSpPr>
        <p:spPr>
          <a:xfrm>
            <a:off x="1206990" y="3454762"/>
            <a:ext cx="8530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2016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8F7343E3-2473-4BDF-9F3A-CD2C9840C111}"/>
              </a:ext>
            </a:extLst>
          </p:cNvPr>
          <p:cNvCxnSpPr>
            <a:cxnSpLocks/>
          </p:cNvCxnSpPr>
          <p:nvPr/>
        </p:nvCxnSpPr>
        <p:spPr>
          <a:xfrm>
            <a:off x="3871350" y="2750448"/>
            <a:ext cx="0" cy="1371600"/>
          </a:xfrm>
          <a:prstGeom prst="line">
            <a:avLst/>
          </a:prstGeom>
          <a:ln w="25400">
            <a:solidFill>
              <a:schemeClr val="accent1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>
            <a:extLst>
              <a:ext uri="{FF2B5EF4-FFF2-40B4-BE49-F238E27FC236}">
                <a16:creationId xmlns:a16="http://schemas.microsoft.com/office/drawing/2014/main" id="{BD5C93AE-6A8F-4120-9462-CB4AD319F54C}"/>
              </a:ext>
            </a:extLst>
          </p:cNvPr>
          <p:cNvSpPr/>
          <p:nvPr/>
        </p:nvSpPr>
        <p:spPr>
          <a:xfrm>
            <a:off x="3544967" y="2107537"/>
            <a:ext cx="652766" cy="652766"/>
          </a:xfrm>
          <a:prstGeom prst="rect">
            <a:avLst/>
          </a:prstGeom>
          <a:solidFill>
            <a:schemeClr val="bg1"/>
          </a:solidFill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079DF2B-7674-4DAE-8088-D890FCD2D582}"/>
              </a:ext>
            </a:extLst>
          </p:cNvPr>
          <p:cNvSpPr/>
          <p:nvPr/>
        </p:nvSpPr>
        <p:spPr>
          <a:xfrm>
            <a:off x="3295286" y="3395176"/>
            <a:ext cx="1152128" cy="457309"/>
          </a:xfrm>
          <a:prstGeom prst="rect">
            <a:avLst/>
          </a:prstGeom>
          <a:solidFill>
            <a:schemeClr val="bg1"/>
          </a:solidFill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4A0AF37-38C4-4A16-ADB2-ACC145824947}"/>
              </a:ext>
            </a:extLst>
          </p:cNvPr>
          <p:cNvSpPr txBox="1"/>
          <p:nvPr/>
        </p:nvSpPr>
        <p:spPr>
          <a:xfrm>
            <a:off x="3444830" y="3454762"/>
            <a:ext cx="8530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2017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88E5F56B-331B-4752-B095-BCE87F7E69A2}"/>
              </a:ext>
            </a:extLst>
          </p:cNvPr>
          <p:cNvCxnSpPr>
            <a:cxnSpLocks/>
          </p:cNvCxnSpPr>
          <p:nvPr/>
        </p:nvCxnSpPr>
        <p:spPr>
          <a:xfrm>
            <a:off x="6109190" y="2750448"/>
            <a:ext cx="0" cy="1371600"/>
          </a:xfrm>
          <a:prstGeom prst="line">
            <a:avLst/>
          </a:prstGeom>
          <a:ln w="25400">
            <a:solidFill>
              <a:schemeClr val="accent2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>
            <a:extLst>
              <a:ext uri="{FF2B5EF4-FFF2-40B4-BE49-F238E27FC236}">
                <a16:creationId xmlns:a16="http://schemas.microsoft.com/office/drawing/2014/main" id="{734254F6-6892-423F-A3AE-10D3779F67DD}"/>
              </a:ext>
            </a:extLst>
          </p:cNvPr>
          <p:cNvSpPr/>
          <p:nvPr/>
        </p:nvSpPr>
        <p:spPr>
          <a:xfrm>
            <a:off x="5782807" y="2107537"/>
            <a:ext cx="652766" cy="652766"/>
          </a:xfrm>
          <a:prstGeom prst="rect">
            <a:avLst/>
          </a:prstGeom>
          <a:solidFill>
            <a:schemeClr val="bg1"/>
          </a:solidFill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273D821-2EEC-401E-AACC-2E4FF80B407C}"/>
              </a:ext>
            </a:extLst>
          </p:cNvPr>
          <p:cNvSpPr/>
          <p:nvPr/>
        </p:nvSpPr>
        <p:spPr>
          <a:xfrm>
            <a:off x="5533126" y="3395176"/>
            <a:ext cx="1152128" cy="457309"/>
          </a:xfrm>
          <a:prstGeom prst="rect">
            <a:avLst/>
          </a:prstGeom>
          <a:solidFill>
            <a:schemeClr val="bg1"/>
          </a:solidFill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5A01AC5-711E-4DEB-A625-F04ED9ECE2A3}"/>
              </a:ext>
            </a:extLst>
          </p:cNvPr>
          <p:cNvSpPr txBox="1"/>
          <p:nvPr/>
        </p:nvSpPr>
        <p:spPr>
          <a:xfrm>
            <a:off x="5682670" y="3454762"/>
            <a:ext cx="8530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2018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8D4D1990-8BC5-4869-AA15-05AF12815051}"/>
              </a:ext>
            </a:extLst>
          </p:cNvPr>
          <p:cNvCxnSpPr>
            <a:cxnSpLocks/>
          </p:cNvCxnSpPr>
          <p:nvPr/>
        </p:nvCxnSpPr>
        <p:spPr>
          <a:xfrm>
            <a:off x="8347030" y="2750448"/>
            <a:ext cx="0" cy="1371600"/>
          </a:xfrm>
          <a:prstGeom prst="line">
            <a:avLst/>
          </a:prstGeom>
          <a:ln w="25400">
            <a:solidFill>
              <a:schemeClr val="accent3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tangle 25">
            <a:extLst>
              <a:ext uri="{FF2B5EF4-FFF2-40B4-BE49-F238E27FC236}">
                <a16:creationId xmlns:a16="http://schemas.microsoft.com/office/drawing/2014/main" id="{F707B082-7550-4D7E-A29C-5FAFCE7A049E}"/>
              </a:ext>
            </a:extLst>
          </p:cNvPr>
          <p:cNvSpPr/>
          <p:nvPr/>
        </p:nvSpPr>
        <p:spPr>
          <a:xfrm>
            <a:off x="8020647" y="2107537"/>
            <a:ext cx="652766" cy="652766"/>
          </a:xfrm>
          <a:prstGeom prst="rect">
            <a:avLst/>
          </a:prstGeom>
          <a:solidFill>
            <a:schemeClr val="bg1"/>
          </a:solidFill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4F9BCE61-4ECA-4E0F-96BF-EE8022DC7395}"/>
              </a:ext>
            </a:extLst>
          </p:cNvPr>
          <p:cNvSpPr/>
          <p:nvPr/>
        </p:nvSpPr>
        <p:spPr>
          <a:xfrm>
            <a:off x="7770966" y="3395176"/>
            <a:ext cx="1152128" cy="457309"/>
          </a:xfrm>
          <a:prstGeom prst="rect">
            <a:avLst/>
          </a:prstGeom>
          <a:solidFill>
            <a:schemeClr val="bg1"/>
          </a:solidFill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7FE66EE-4691-4998-BA46-0654B1A51686}"/>
              </a:ext>
            </a:extLst>
          </p:cNvPr>
          <p:cNvSpPr txBox="1"/>
          <p:nvPr/>
        </p:nvSpPr>
        <p:spPr>
          <a:xfrm>
            <a:off x="7920510" y="3454762"/>
            <a:ext cx="8530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2019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3861650F-4DBD-43B7-9919-914203EC58D2}"/>
              </a:ext>
            </a:extLst>
          </p:cNvPr>
          <p:cNvCxnSpPr>
            <a:cxnSpLocks/>
          </p:cNvCxnSpPr>
          <p:nvPr/>
        </p:nvCxnSpPr>
        <p:spPr>
          <a:xfrm>
            <a:off x="10584869" y="2750448"/>
            <a:ext cx="0" cy="1371600"/>
          </a:xfrm>
          <a:prstGeom prst="line">
            <a:avLst/>
          </a:prstGeom>
          <a:ln w="25400">
            <a:solidFill>
              <a:schemeClr val="accent6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ectangle 31">
            <a:extLst>
              <a:ext uri="{FF2B5EF4-FFF2-40B4-BE49-F238E27FC236}">
                <a16:creationId xmlns:a16="http://schemas.microsoft.com/office/drawing/2014/main" id="{576F20CF-DA22-426F-A9D2-078C9EB47DC8}"/>
              </a:ext>
            </a:extLst>
          </p:cNvPr>
          <p:cNvSpPr/>
          <p:nvPr/>
        </p:nvSpPr>
        <p:spPr>
          <a:xfrm>
            <a:off x="10258486" y="2107537"/>
            <a:ext cx="652766" cy="652766"/>
          </a:xfrm>
          <a:prstGeom prst="rect">
            <a:avLst/>
          </a:prstGeom>
          <a:solidFill>
            <a:schemeClr val="accent4"/>
          </a:solidFill>
          <a:ln w="254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0ED870A2-A2EA-47C0-838C-94BB5CC78CB5}"/>
              </a:ext>
            </a:extLst>
          </p:cNvPr>
          <p:cNvSpPr/>
          <p:nvPr/>
        </p:nvSpPr>
        <p:spPr>
          <a:xfrm>
            <a:off x="10008805" y="3395176"/>
            <a:ext cx="1152128" cy="457309"/>
          </a:xfrm>
          <a:prstGeom prst="rect">
            <a:avLst/>
          </a:prstGeom>
          <a:solidFill>
            <a:schemeClr val="accent4"/>
          </a:solidFill>
          <a:ln w="254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D400AC2D-1A83-4869-B630-48989FE1BCB9}"/>
              </a:ext>
            </a:extLst>
          </p:cNvPr>
          <p:cNvSpPr txBox="1"/>
          <p:nvPr/>
        </p:nvSpPr>
        <p:spPr>
          <a:xfrm>
            <a:off x="10158349" y="3454762"/>
            <a:ext cx="8530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2020</a:t>
            </a:r>
            <a:endParaRPr lang="ko-KR" altLang="en-US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32E4F15A-0392-48B0-B4A7-5FE0097EF66D}"/>
              </a:ext>
            </a:extLst>
          </p:cNvPr>
          <p:cNvGrpSpPr/>
          <p:nvPr/>
        </p:nvGrpSpPr>
        <p:grpSpPr>
          <a:xfrm>
            <a:off x="902254" y="4389488"/>
            <a:ext cx="1462512" cy="1444325"/>
            <a:chOff x="2079598" y="4257726"/>
            <a:chExt cx="2262901" cy="1444325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0681FDD8-3590-4D59-88F5-FFE4E168D02F}"/>
                </a:ext>
              </a:extLst>
            </p:cNvPr>
            <p:cNvSpPr txBox="1"/>
            <p:nvPr/>
          </p:nvSpPr>
          <p:spPr>
            <a:xfrm>
              <a:off x="2079598" y="4501722"/>
              <a:ext cx="2262901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EB9E44DE-0676-40C1-842B-94EF59935D06}"/>
                </a:ext>
              </a:extLst>
            </p:cNvPr>
            <p:cNvSpPr txBox="1"/>
            <p:nvPr/>
          </p:nvSpPr>
          <p:spPr>
            <a:xfrm>
              <a:off x="2079598" y="4257726"/>
              <a:ext cx="226290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D2625B4A-5D62-4FB5-90E7-94C746820CBF}"/>
              </a:ext>
            </a:extLst>
          </p:cNvPr>
          <p:cNvGrpSpPr/>
          <p:nvPr/>
        </p:nvGrpSpPr>
        <p:grpSpPr>
          <a:xfrm>
            <a:off x="3140094" y="4389488"/>
            <a:ext cx="1462512" cy="1444325"/>
            <a:chOff x="2079598" y="4257726"/>
            <a:chExt cx="2262901" cy="1444325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CCCE57BE-B8B7-4C83-864F-BE23C6A95B83}"/>
                </a:ext>
              </a:extLst>
            </p:cNvPr>
            <p:cNvSpPr txBox="1"/>
            <p:nvPr/>
          </p:nvSpPr>
          <p:spPr>
            <a:xfrm>
              <a:off x="2079598" y="4501722"/>
              <a:ext cx="2262901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5245FF2B-6B85-44C8-8F20-F960F723D3F7}"/>
                </a:ext>
              </a:extLst>
            </p:cNvPr>
            <p:cNvSpPr txBox="1"/>
            <p:nvPr/>
          </p:nvSpPr>
          <p:spPr>
            <a:xfrm>
              <a:off x="2079598" y="4257726"/>
              <a:ext cx="226290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71A57A43-6F39-49E0-AD03-BC20D2EC54F1}"/>
              </a:ext>
            </a:extLst>
          </p:cNvPr>
          <p:cNvGrpSpPr/>
          <p:nvPr/>
        </p:nvGrpSpPr>
        <p:grpSpPr>
          <a:xfrm>
            <a:off x="5377934" y="4389488"/>
            <a:ext cx="1462512" cy="1444325"/>
            <a:chOff x="2079598" y="4257726"/>
            <a:chExt cx="2262901" cy="1444325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0E29C719-0870-41EA-9B68-DFF7EA70D6DB}"/>
                </a:ext>
              </a:extLst>
            </p:cNvPr>
            <p:cNvSpPr txBox="1"/>
            <p:nvPr/>
          </p:nvSpPr>
          <p:spPr>
            <a:xfrm>
              <a:off x="2079598" y="4501722"/>
              <a:ext cx="2262901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3B29FBD5-402A-4438-B14C-59CAF600F462}"/>
                </a:ext>
              </a:extLst>
            </p:cNvPr>
            <p:cNvSpPr txBox="1"/>
            <p:nvPr/>
          </p:nvSpPr>
          <p:spPr>
            <a:xfrm>
              <a:off x="2079598" y="4257726"/>
              <a:ext cx="226290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B762B891-2F1C-4000-8089-6BFB8DF41B94}"/>
              </a:ext>
            </a:extLst>
          </p:cNvPr>
          <p:cNvGrpSpPr/>
          <p:nvPr/>
        </p:nvGrpSpPr>
        <p:grpSpPr>
          <a:xfrm>
            <a:off x="7615774" y="4389488"/>
            <a:ext cx="1462512" cy="1444325"/>
            <a:chOff x="2079598" y="4257726"/>
            <a:chExt cx="2262901" cy="1444325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2F49A934-FEC6-4CE8-9750-161B4B90828F}"/>
                </a:ext>
              </a:extLst>
            </p:cNvPr>
            <p:cNvSpPr txBox="1"/>
            <p:nvPr/>
          </p:nvSpPr>
          <p:spPr>
            <a:xfrm>
              <a:off x="2079598" y="4501722"/>
              <a:ext cx="2262901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4FBE35E9-50D3-42B0-A951-3A80F0474815}"/>
                </a:ext>
              </a:extLst>
            </p:cNvPr>
            <p:cNvSpPr txBox="1"/>
            <p:nvPr/>
          </p:nvSpPr>
          <p:spPr>
            <a:xfrm>
              <a:off x="2079598" y="4257726"/>
              <a:ext cx="226290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3BB45B2B-9DC8-4865-B006-1A55383DA763}"/>
              </a:ext>
            </a:extLst>
          </p:cNvPr>
          <p:cNvGrpSpPr/>
          <p:nvPr/>
        </p:nvGrpSpPr>
        <p:grpSpPr>
          <a:xfrm>
            <a:off x="9853613" y="4389488"/>
            <a:ext cx="1462512" cy="1444325"/>
            <a:chOff x="2079598" y="4257726"/>
            <a:chExt cx="2262901" cy="1444325"/>
          </a:xfrm>
        </p:grpSpPr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EC459CF5-92D4-412F-B613-05A5C5022943}"/>
                </a:ext>
              </a:extLst>
            </p:cNvPr>
            <p:cNvSpPr txBox="1"/>
            <p:nvPr/>
          </p:nvSpPr>
          <p:spPr>
            <a:xfrm>
              <a:off x="2079598" y="4501722"/>
              <a:ext cx="2262901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FDEA0F3F-0D10-4871-A6DB-59C29E3CF931}"/>
                </a:ext>
              </a:extLst>
            </p:cNvPr>
            <p:cNvSpPr txBox="1"/>
            <p:nvPr/>
          </p:nvSpPr>
          <p:spPr>
            <a:xfrm>
              <a:off x="2079598" y="4257726"/>
              <a:ext cx="226290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9" name="Isosceles Triangle 51">
            <a:extLst>
              <a:ext uri="{FF2B5EF4-FFF2-40B4-BE49-F238E27FC236}">
                <a16:creationId xmlns:a16="http://schemas.microsoft.com/office/drawing/2014/main" id="{E46D3D0A-D669-4095-B639-E10B39CB4FAB}"/>
              </a:ext>
            </a:extLst>
          </p:cNvPr>
          <p:cNvSpPr/>
          <p:nvPr/>
        </p:nvSpPr>
        <p:spPr>
          <a:xfrm>
            <a:off x="1442934" y="2301341"/>
            <a:ext cx="381154" cy="279502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0" name="Rectangle 9">
            <a:extLst>
              <a:ext uri="{FF2B5EF4-FFF2-40B4-BE49-F238E27FC236}">
                <a16:creationId xmlns:a16="http://schemas.microsoft.com/office/drawing/2014/main" id="{EE976633-6CCE-48A0-B4BA-65340BA1CAD9}"/>
              </a:ext>
            </a:extLst>
          </p:cNvPr>
          <p:cNvSpPr/>
          <p:nvPr/>
        </p:nvSpPr>
        <p:spPr>
          <a:xfrm>
            <a:off x="3682821" y="2264613"/>
            <a:ext cx="377059" cy="352961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1" name="Rounded Rectangle 27">
            <a:extLst>
              <a:ext uri="{FF2B5EF4-FFF2-40B4-BE49-F238E27FC236}">
                <a16:creationId xmlns:a16="http://schemas.microsoft.com/office/drawing/2014/main" id="{9D3407CF-4CEA-4164-BE81-A881D37105F0}"/>
              </a:ext>
            </a:extLst>
          </p:cNvPr>
          <p:cNvSpPr/>
          <p:nvPr/>
        </p:nvSpPr>
        <p:spPr>
          <a:xfrm>
            <a:off x="10386650" y="2276325"/>
            <a:ext cx="396438" cy="304518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2" name="Rectangle 16">
            <a:extLst>
              <a:ext uri="{FF2B5EF4-FFF2-40B4-BE49-F238E27FC236}">
                <a16:creationId xmlns:a16="http://schemas.microsoft.com/office/drawing/2014/main" id="{5DE1BB55-F711-47FE-B8E4-B32BE2B9B74F}"/>
              </a:ext>
            </a:extLst>
          </p:cNvPr>
          <p:cNvSpPr/>
          <p:nvPr/>
        </p:nvSpPr>
        <p:spPr>
          <a:xfrm>
            <a:off x="8121504" y="2307958"/>
            <a:ext cx="451054" cy="296439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3" name="Rectangle 23">
            <a:extLst>
              <a:ext uri="{FF2B5EF4-FFF2-40B4-BE49-F238E27FC236}">
                <a16:creationId xmlns:a16="http://schemas.microsoft.com/office/drawing/2014/main" id="{145A220E-939B-4790-BF75-E298079A6F5E}"/>
              </a:ext>
            </a:extLst>
          </p:cNvPr>
          <p:cNvSpPr/>
          <p:nvPr/>
        </p:nvSpPr>
        <p:spPr>
          <a:xfrm>
            <a:off x="5845714" y="2253753"/>
            <a:ext cx="556014" cy="358330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7964940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Diagonal Stripe 2">
            <a:extLst>
              <a:ext uri="{FF2B5EF4-FFF2-40B4-BE49-F238E27FC236}">
                <a16:creationId xmlns:a16="http://schemas.microsoft.com/office/drawing/2014/main" id="{7F885003-37F6-42B8-9510-379BD838B58D}"/>
              </a:ext>
            </a:extLst>
          </p:cNvPr>
          <p:cNvSpPr/>
          <p:nvPr/>
        </p:nvSpPr>
        <p:spPr>
          <a:xfrm rot="2700000">
            <a:off x="1300323" y="3048994"/>
            <a:ext cx="1811464" cy="1811464"/>
          </a:xfrm>
          <a:prstGeom prst="diagStripe">
            <a:avLst>
              <a:gd name="adj" fmla="val 50216"/>
            </a:avLst>
          </a:prstGeom>
          <a:solidFill>
            <a:schemeClr val="bg1"/>
          </a:solidFill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" name="Diagonal Stripe 3">
            <a:extLst>
              <a:ext uri="{FF2B5EF4-FFF2-40B4-BE49-F238E27FC236}">
                <a16:creationId xmlns:a16="http://schemas.microsoft.com/office/drawing/2014/main" id="{B15A873A-598B-4DB2-8F42-FAC138F8328E}"/>
              </a:ext>
            </a:extLst>
          </p:cNvPr>
          <p:cNvSpPr/>
          <p:nvPr/>
        </p:nvSpPr>
        <p:spPr>
          <a:xfrm rot="13500000">
            <a:off x="3243033" y="3082650"/>
            <a:ext cx="1811464" cy="1811464"/>
          </a:xfrm>
          <a:prstGeom prst="diagStripe">
            <a:avLst>
              <a:gd name="adj" fmla="val 50398"/>
            </a:avLst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" name="Diagonal Stripe 4">
            <a:extLst>
              <a:ext uri="{FF2B5EF4-FFF2-40B4-BE49-F238E27FC236}">
                <a16:creationId xmlns:a16="http://schemas.microsoft.com/office/drawing/2014/main" id="{D74FE1EC-94CF-4031-B919-153F3E221331}"/>
              </a:ext>
            </a:extLst>
          </p:cNvPr>
          <p:cNvSpPr/>
          <p:nvPr/>
        </p:nvSpPr>
        <p:spPr>
          <a:xfrm rot="13500000">
            <a:off x="7128453" y="3082650"/>
            <a:ext cx="1811464" cy="1811464"/>
          </a:xfrm>
          <a:prstGeom prst="diagStripe">
            <a:avLst>
              <a:gd name="adj" fmla="val 49488"/>
            </a:avLst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6" name="Diagonal Stripe 5">
            <a:extLst>
              <a:ext uri="{FF2B5EF4-FFF2-40B4-BE49-F238E27FC236}">
                <a16:creationId xmlns:a16="http://schemas.microsoft.com/office/drawing/2014/main" id="{7430986C-66F0-4A4C-9590-CF84EEB5F556}"/>
              </a:ext>
            </a:extLst>
          </p:cNvPr>
          <p:cNvSpPr/>
          <p:nvPr/>
        </p:nvSpPr>
        <p:spPr>
          <a:xfrm rot="2700000">
            <a:off x="5185743" y="3048994"/>
            <a:ext cx="1811464" cy="1811464"/>
          </a:xfrm>
          <a:prstGeom prst="diagStripe">
            <a:avLst>
              <a:gd name="adj" fmla="val 49670"/>
            </a:avLst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7" name="Diagonal Stripe 6">
            <a:extLst>
              <a:ext uri="{FF2B5EF4-FFF2-40B4-BE49-F238E27FC236}">
                <a16:creationId xmlns:a16="http://schemas.microsoft.com/office/drawing/2014/main" id="{C2012538-C205-4E3B-8FD5-122E072D9725}"/>
              </a:ext>
            </a:extLst>
          </p:cNvPr>
          <p:cNvSpPr/>
          <p:nvPr/>
        </p:nvSpPr>
        <p:spPr>
          <a:xfrm rot="2700000">
            <a:off x="9071164" y="3048994"/>
            <a:ext cx="1811464" cy="1811464"/>
          </a:xfrm>
          <a:prstGeom prst="diagStripe">
            <a:avLst>
              <a:gd name="adj" fmla="val 50034"/>
            </a:avLst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FFE4383-58AB-4658-80B5-80FF9D90AD99}"/>
              </a:ext>
            </a:extLst>
          </p:cNvPr>
          <p:cNvSpPr txBox="1"/>
          <p:nvPr/>
        </p:nvSpPr>
        <p:spPr>
          <a:xfrm>
            <a:off x="1564713" y="3400144"/>
            <a:ext cx="1279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PowerPoint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B04A830-3B5E-4BCE-8D65-A01F0C9142B5}"/>
              </a:ext>
            </a:extLst>
          </p:cNvPr>
          <p:cNvSpPr txBox="1"/>
          <p:nvPr/>
        </p:nvSpPr>
        <p:spPr>
          <a:xfrm>
            <a:off x="3508845" y="4072314"/>
            <a:ext cx="1279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PowerPoint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5388A9E-ECCB-4C52-8A08-7DB98B6F25C4}"/>
              </a:ext>
            </a:extLst>
          </p:cNvPr>
          <p:cNvSpPr txBox="1"/>
          <p:nvPr/>
        </p:nvSpPr>
        <p:spPr>
          <a:xfrm>
            <a:off x="5451555" y="3400144"/>
            <a:ext cx="1279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PowerPoint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668C872-E99F-4C7C-AF7D-1BBBC97DA8C5}"/>
              </a:ext>
            </a:extLst>
          </p:cNvPr>
          <p:cNvSpPr txBox="1"/>
          <p:nvPr/>
        </p:nvSpPr>
        <p:spPr>
          <a:xfrm>
            <a:off x="7393386" y="4072314"/>
            <a:ext cx="1281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PowerPoint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D2D3D5A-B2FE-413D-AB95-2B78E0921563}"/>
              </a:ext>
            </a:extLst>
          </p:cNvPr>
          <p:cNvSpPr txBox="1"/>
          <p:nvPr/>
        </p:nvSpPr>
        <p:spPr>
          <a:xfrm>
            <a:off x="9336976" y="3400144"/>
            <a:ext cx="1279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PowerPoint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E9452D59-CECB-4809-9594-CAC5B6C5B19B}"/>
              </a:ext>
            </a:extLst>
          </p:cNvPr>
          <p:cNvGrpSpPr/>
          <p:nvPr/>
        </p:nvGrpSpPr>
        <p:grpSpPr>
          <a:xfrm>
            <a:off x="1451013" y="4035180"/>
            <a:ext cx="1510084" cy="2031326"/>
            <a:chOff x="819820" y="3646109"/>
            <a:chExt cx="1411829" cy="2031326"/>
          </a:xfrm>
          <a:noFill/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ED2E915F-6F53-4840-A0BB-3FC6732660DA}"/>
                </a:ext>
              </a:extLst>
            </p:cNvPr>
            <p:cNvSpPr txBox="1"/>
            <p:nvPr/>
          </p:nvSpPr>
          <p:spPr>
            <a:xfrm>
              <a:off x="819822" y="3646109"/>
              <a:ext cx="1411827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458822FF-085C-4776-9816-E69B765E721F}"/>
                </a:ext>
              </a:extLst>
            </p:cNvPr>
            <p:cNvSpPr txBox="1"/>
            <p:nvPr/>
          </p:nvSpPr>
          <p:spPr>
            <a:xfrm>
              <a:off x="819820" y="3923109"/>
              <a:ext cx="1411827" cy="1754326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E28E88FF-F4B3-4554-AB76-83AE142B5B3C}"/>
              </a:ext>
            </a:extLst>
          </p:cNvPr>
          <p:cNvGrpSpPr/>
          <p:nvPr/>
        </p:nvGrpSpPr>
        <p:grpSpPr>
          <a:xfrm>
            <a:off x="5336433" y="4035180"/>
            <a:ext cx="1510084" cy="2031326"/>
            <a:chOff x="819820" y="3646109"/>
            <a:chExt cx="1411829" cy="2031326"/>
          </a:xfrm>
          <a:noFill/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E1A69D9E-CFAB-4B6C-A113-ED91D6066A51}"/>
                </a:ext>
              </a:extLst>
            </p:cNvPr>
            <p:cNvSpPr txBox="1"/>
            <p:nvPr/>
          </p:nvSpPr>
          <p:spPr>
            <a:xfrm>
              <a:off x="819822" y="3646109"/>
              <a:ext cx="1411827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BE74A336-6D1D-4188-BD22-B815EEF4A06E}"/>
                </a:ext>
              </a:extLst>
            </p:cNvPr>
            <p:cNvSpPr txBox="1"/>
            <p:nvPr/>
          </p:nvSpPr>
          <p:spPr>
            <a:xfrm>
              <a:off x="819820" y="3923109"/>
              <a:ext cx="1411827" cy="1754326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E2F4CDB2-CA53-4559-8BEB-CD2DB2DF503E}"/>
              </a:ext>
            </a:extLst>
          </p:cNvPr>
          <p:cNvGrpSpPr/>
          <p:nvPr/>
        </p:nvGrpSpPr>
        <p:grpSpPr>
          <a:xfrm>
            <a:off x="9221855" y="4035180"/>
            <a:ext cx="1510084" cy="2031326"/>
            <a:chOff x="819820" y="3646109"/>
            <a:chExt cx="1411829" cy="2031326"/>
          </a:xfrm>
          <a:noFill/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2A3AEB21-5E4B-4A74-8A15-2194FC192A30}"/>
                </a:ext>
              </a:extLst>
            </p:cNvPr>
            <p:cNvSpPr txBox="1"/>
            <p:nvPr/>
          </p:nvSpPr>
          <p:spPr>
            <a:xfrm>
              <a:off x="819822" y="3646109"/>
              <a:ext cx="1411827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75221694-3E33-4CD4-B3AC-89F693412765}"/>
                </a:ext>
              </a:extLst>
            </p:cNvPr>
            <p:cNvSpPr txBox="1"/>
            <p:nvPr/>
          </p:nvSpPr>
          <p:spPr>
            <a:xfrm>
              <a:off x="819820" y="3923109"/>
              <a:ext cx="1411827" cy="1754326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5CEF3A96-4341-42FF-8024-359EF7EA8893}"/>
              </a:ext>
            </a:extLst>
          </p:cNvPr>
          <p:cNvGrpSpPr/>
          <p:nvPr/>
        </p:nvGrpSpPr>
        <p:grpSpPr>
          <a:xfrm>
            <a:off x="3393723" y="1863768"/>
            <a:ext cx="1510084" cy="2031326"/>
            <a:chOff x="819820" y="3646109"/>
            <a:chExt cx="1411829" cy="2031326"/>
          </a:xfrm>
          <a:noFill/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1E6B96D5-C031-4A82-9625-EF66B8BE62B4}"/>
                </a:ext>
              </a:extLst>
            </p:cNvPr>
            <p:cNvSpPr txBox="1"/>
            <p:nvPr/>
          </p:nvSpPr>
          <p:spPr>
            <a:xfrm>
              <a:off x="819822" y="3646109"/>
              <a:ext cx="1411827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91595D7E-82C5-486D-B185-7DB7889A430A}"/>
                </a:ext>
              </a:extLst>
            </p:cNvPr>
            <p:cNvSpPr txBox="1"/>
            <p:nvPr/>
          </p:nvSpPr>
          <p:spPr>
            <a:xfrm>
              <a:off x="819820" y="3923109"/>
              <a:ext cx="1411827" cy="1754326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1E85C856-11FE-467D-9AF3-6335464C1D23}"/>
              </a:ext>
            </a:extLst>
          </p:cNvPr>
          <p:cNvGrpSpPr/>
          <p:nvPr/>
        </p:nvGrpSpPr>
        <p:grpSpPr>
          <a:xfrm>
            <a:off x="7279144" y="1863768"/>
            <a:ext cx="1510084" cy="2031326"/>
            <a:chOff x="819820" y="3646109"/>
            <a:chExt cx="1411829" cy="2031326"/>
          </a:xfrm>
          <a:noFill/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4256C09F-8AA2-4245-AF4F-2C57A9A3419A}"/>
                </a:ext>
              </a:extLst>
            </p:cNvPr>
            <p:cNvSpPr txBox="1"/>
            <p:nvPr/>
          </p:nvSpPr>
          <p:spPr>
            <a:xfrm>
              <a:off x="819822" y="3646109"/>
              <a:ext cx="1411827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6E744B2C-A52C-4823-BFD0-2104D5D322B4}"/>
                </a:ext>
              </a:extLst>
            </p:cNvPr>
            <p:cNvSpPr txBox="1"/>
            <p:nvPr/>
          </p:nvSpPr>
          <p:spPr>
            <a:xfrm>
              <a:off x="819820" y="3923109"/>
              <a:ext cx="1411827" cy="1754326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8" name="Isosceles Triangle 51">
            <a:extLst>
              <a:ext uri="{FF2B5EF4-FFF2-40B4-BE49-F238E27FC236}">
                <a16:creationId xmlns:a16="http://schemas.microsoft.com/office/drawing/2014/main" id="{BB5B84ED-E087-41CB-AAAE-11B802D04EFD}"/>
              </a:ext>
            </a:extLst>
          </p:cNvPr>
          <p:cNvSpPr/>
          <p:nvPr/>
        </p:nvSpPr>
        <p:spPr>
          <a:xfrm>
            <a:off x="3923790" y="4816226"/>
            <a:ext cx="333042" cy="244221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29" name="Rectangle 15">
            <a:extLst>
              <a:ext uri="{FF2B5EF4-FFF2-40B4-BE49-F238E27FC236}">
                <a16:creationId xmlns:a16="http://schemas.microsoft.com/office/drawing/2014/main" id="{D6E74FD9-E21A-4AAB-8E32-FCBA95EB549B}"/>
              </a:ext>
            </a:extLst>
          </p:cNvPr>
          <p:cNvSpPr/>
          <p:nvPr/>
        </p:nvSpPr>
        <p:spPr>
          <a:xfrm rot="5400000">
            <a:off x="7881758" y="4782263"/>
            <a:ext cx="322469" cy="322041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30" name="Rounded Rectangle 32">
            <a:extLst>
              <a:ext uri="{FF2B5EF4-FFF2-40B4-BE49-F238E27FC236}">
                <a16:creationId xmlns:a16="http://schemas.microsoft.com/office/drawing/2014/main" id="{2BFE7AE7-979D-435C-9979-D2ECE8E844C5}"/>
              </a:ext>
            </a:extLst>
          </p:cNvPr>
          <p:cNvSpPr/>
          <p:nvPr/>
        </p:nvSpPr>
        <p:spPr>
          <a:xfrm>
            <a:off x="1998183" y="2837919"/>
            <a:ext cx="322637" cy="32263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31" name="Rounded Rectangle 5">
            <a:extLst>
              <a:ext uri="{FF2B5EF4-FFF2-40B4-BE49-F238E27FC236}">
                <a16:creationId xmlns:a16="http://schemas.microsoft.com/office/drawing/2014/main" id="{B6E9FBC3-EA31-4509-8E1A-50696D371811}"/>
              </a:ext>
            </a:extLst>
          </p:cNvPr>
          <p:cNvSpPr/>
          <p:nvPr/>
        </p:nvSpPr>
        <p:spPr>
          <a:xfrm flipH="1">
            <a:off x="5880760" y="2793238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32" name="Rectangle 16">
            <a:extLst>
              <a:ext uri="{FF2B5EF4-FFF2-40B4-BE49-F238E27FC236}">
                <a16:creationId xmlns:a16="http://schemas.microsoft.com/office/drawing/2014/main" id="{A3A560BA-0532-4872-9000-D3D0874F9C4A}"/>
              </a:ext>
            </a:extLst>
          </p:cNvPr>
          <p:cNvSpPr/>
          <p:nvPr/>
        </p:nvSpPr>
        <p:spPr>
          <a:xfrm>
            <a:off x="9840942" y="2837918"/>
            <a:ext cx="394118" cy="25902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</p:spTree>
    <p:extLst>
      <p:ext uri="{BB962C8B-B14F-4D97-AF65-F5344CB8AC3E}">
        <p14:creationId xmlns:p14="http://schemas.microsoft.com/office/powerpoint/2010/main" val="318365175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3CF70B3-F9DA-487F-9567-CD37FF19F4DF}"/>
              </a:ext>
            </a:extLst>
          </p:cNvPr>
          <p:cNvSpPr/>
          <p:nvPr/>
        </p:nvSpPr>
        <p:spPr>
          <a:xfrm>
            <a:off x="615462" y="694592"/>
            <a:ext cx="6655776" cy="4413739"/>
          </a:xfrm>
          <a:prstGeom prst="rect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2EF86BF-6A24-45DC-8662-A6DC8555B39A}"/>
              </a:ext>
            </a:extLst>
          </p:cNvPr>
          <p:cNvSpPr txBox="1"/>
          <p:nvPr/>
        </p:nvSpPr>
        <p:spPr>
          <a:xfrm>
            <a:off x="8622690" y="1654920"/>
            <a:ext cx="2332295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Easy to change colors, photos and Text. 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52ACEE57-9869-4D02-B126-1D6C5A9EFCBB}"/>
              </a:ext>
            </a:extLst>
          </p:cNvPr>
          <p:cNvSpPr/>
          <p:nvPr/>
        </p:nvSpPr>
        <p:spPr>
          <a:xfrm>
            <a:off x="8152732" y="855583"/>
            <a:ext cx="626611" cy="579529"/>
          </a:xfrm>
          <a:custGeom>
            <a:avLst/>
            <a:gdLst/>
            <a:ahLst/>
            <a:cxnLst/>
            <a:rect l="l" t="t" r="r" b="b"/>
            <a:pathLst>
              <a:path w="152069" h="140643">
                <a:moveTo>
                  <a:pt x="139177" y="0"/>
                </a:moveTo>
                <a:lnTo>
                  <a:pt x="152069" y="20510"/>
                </a:lnTo>
                <a:cubicBezTo>
                  <a:pt x="141326" y="25003"/>
                  <a:pt x="133415" y="31693"/>
                  <a:pt x="128336" y="40581"/>
                </a:cubicBezTo>
                <a:cubicBezTo>
                  <a:pt x="123257" y="49469"/>
                  <a:pt x="120425" y="62410"/>
                  <a:pt x="119839" y="79404"/>
                </a:cubicBezTo>
                <a:lnTo>
                  <a:pt x="147381" y="79404"/>
                </a:lnTo>
                <a:lnTo>
                  <a:pt x="147381" y="140643"/>
                </a:lnTo>
                <a:lnTo>
                  <a:pt x="90831" y="140643"/>
                </a:lnTo>
                <a:lnTo>
                  <a:pt x="90831" y="92297"/>
                </a:lnTo>
                <a:cubicBezTo>
                  <a:pt x="90831" y="66122"/>
                  <a:pt x="93957" y="47174"/>
                  <a:pt x="100207" y="35454"/>
                </a:cubicBezTo>
                <a:cubicBezTo>
                  <a:pt x="108412" y="19827"/>
                  <a:pt x="121401" y="8009"/>
                  <a:pt x="139177" y="0"/>
                </a:cubicBezTo>
                <a:close/>
                <a:moveTo>
                  <a:pt x="48345" y="0"/>
                </a:moveTo>
                <a:lnTo>
                  <a:pt x="61238" y="20510"/>
                </a:lnTo>
                <a:cubicBezTo>
                  <a:pt x="50494" y="25003"/>
                  <a:pt x="42583" y="31693"/>
                  <a:pt x="37504" y="40581"/>
                </a:cubicBezTo>
                <a:cubicBezTo>
                  <a:pt x="32425" y="49469"/>
                  <a:pt x="29593" y="62410"/>
                  <a:pt x="29007" y="79404"/>
                </a:cubicBezTo>
                <a:lnTo>
                  <a:pt x="56550" y="79404"/>
                </a:lnTo>
                <a:lnTo>
                  <a:pt x="56550" y="140643"/>
                </a:lnTo>
                <a:lnTo>
                  <a:pt x="0" y="140643"/>
                </a:lnTo>
                <a:lnTo>
                  <a:pt x="0" y="92297"/>
                </a:lnTo>
                <a:cubicBezTo>
                  <a:pt x="0" y="66122"/>
                  <a:pt x="3125" y="47174"/>
                  <a:pt x="9376" y="35454"/>
                </a:cubicBezTo>
                <a:cubicBezTo>
                  <a:pt x="17580" y="19827"/>
                  <a:pt x="30570" y="8009"/>
                  <a:pt x="4834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50CDEC43-83E2-468F-9B48-DFA965544E42}"/>
              </a:ext>
            </a:extLst>
          </p:cNvPr>
          <p:cNvSpPr/>
          <p:nvPr/>
        </p:nvSpPr>
        <p:spPr>
          <a:xfrm rot="10800000">
            <a:off x="10771955" y="4763463"/>
            <a:ext cx="626611" cy="579529"/>
          </a:xfrm>
          <a:custGeom>
            <a:avLst/>
            <a:gdLst/>
            <a:ahLst/>
            <a:cxnLst/>
            <a:rect l="l" t="t" r="r" b="b"/>
            <a:pathLst>
              <a:path w="152069" h="140643">
                <a:moveTo>
                  <a:pt x="139177" y="0"/>
                </a:moveTo>
                <a:lnTo>
                  <a:pt x="152069" y="20510"/>
                </a:lnTo>
                <a:cubicBezTo>
                  <a:pt x="141326" y="25003"/>
                  <a:pt x="133415" y="31693"/>
                  <a:pt x="128336" y="40581"/>
                </a:cubicBezTo>
                <a:cubicBezTo>
                  <a:pt x="123257" y="49469"/>
                  <a:pt x="120425" y="62410"/>
                  <a:pt x="119839" y="79404"/>
                </a:cubicBezTo>
                <a:lnTo>
                  <a:pt x="147381" y="79404"/>
                </a:lnTo>
                <a:lnTo>
                  <a:pt x="147381" y="140643"/>
                </a:lnTo>
                <a:lnTo>
                  <a:pt x="90831" y="140643"/>
                </a:lnTo>
                <a:lnTo>
                  <a:pt x="90831" y="92297"/>
                </a:lnTo>
                <a:cubicBezTo>
                  <a:pt x="90831" y="66122"/>
                  <a:pt x="93957" y="47174"/>
                  <a:pt x="100207" y="35454"/>
                </a:cubicBezTo>
                <a:cubicBezTo>
                  <a:pt x="108412" y="19827"/>
                  <a:pt x="121401" y="8009"/>
                  <a:pt x="139177" y="0"/>
                </a:cubicBezTo>
                <a:close/>
                <a:moveTo>
                  <a:pt x="48345" y="0"/>
                </a:moveTo>
                <a:lnTo>
                  <a:pt x="61238" y="20510"/>
                </a:lnTo>
                <a:cubicBezTo>
                  <a:pt x="50494" y="25003"/>
                  <a:pt x="42583" y="31693"/>
                  <a:pt x="37504" y="40581"/>
                </a:cubicBezTo>
                <a:cubicBezTo>
                  <a:pt x="32425" y="49469"/>
                  <a:pt x="29593" y="62410"/>
                  <a:pt x="29007" y="79404"/>
                </a:cubicBezTo>
                <a:lnTo>
                  <a:pt x="56550" y="79404"/>
                </a:lnTo>
                <a:lnTo>
                  <a:pt x="56550" y="140643"/>
                </a:lnTo>
                <a:lnTo>
                  <a:pt x="0" y="140643"/>
                </a:lnTo>
                <a:lnTo>
                  <a:pt x="0" y="92297"/>
                </a:lnTo>
                <a:cubicBezTo>
                  <a:pt x="0" y="66122"/>
                  <a:pt x="3125" y="47174"/>
                  <a:pt x="9376" y="35454"/>
                </a:cubicBezTo>
                <a:cubicBezTo>
                  <a:pt x="17580" y="19827"/>
                  <a:pt x="30570" y="8009"/>
                  <a:pt x="4834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34CC514-8162-40FF-A517-E61A86F9999C}"/>
              </a:ext>
            </a:extLst>
          </p:cNvPr>
          <p:cNvSpPr txBox="1"/>
          <p:nvPr/>
        </p:nvSpPr>
        <p:spPr>
          <a:xfrm>
            <a:off x="793434" y="911892"/>
            <a:ext cx="6126480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400" b="1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C4B0D5D-D311-4EFB-A196-07DA8ADEE4D5}"/>
              </a:ext>
            </a:extLst>
          </p:cNvPr>
          <p:cNvSpPr txBox="1"/>
          <p:nvPr/>
        </p:nvSpPr>
        <p:spPr>
          <a:xfrm>
            <a:off x="793434" y="1515508"/>
            <a:ext cx="6126480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Easy to change colors, photos and Text. 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Easy to change colors, photos and Text. You can simply impress your audience and add a unique zing and appeal to your Presentations.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I hope and I believe that this Template will your Time, Money and Reputation. Easy to change colors, photos and Text.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169B62C-8D49-41D2-8013-67079B65D4CD}"/>
              </a:ext>
            </a:extLst>
          </p:cNvPr>
          <p:cNvSpPr txBox="1"/>
          <p:nvPr/>
        </p:nvSpPr>
        <p:spPr>
          <a:xfrm>
            <a:off x="793434" y="5339261"/>
            <a:ext cx="8682827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6000" dirty="0">
                <a:solidFill>
                  <a:schemeClr val="bg1"/>
                </a:solidFill>
                <a:latin typeface="+mj-lt"/>
                <a:cs typeface="Arial" pitchFamily="34" charset="0"/>
              </a:rPr>
              <a:t>Column  Infographic</a:t>
            </a:r>
            <a:endParaRPr lang="ko-KR" altLang="en-US" sz="60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981663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38B56C8-2ECC-40CE-8512-1AB853C9BE30}"/>
              </a:ext>
            </a:extLst>
          </p:cNvPr>
          <p:cNvSpPr txBox="1"/>
          <p:nvPr/>
        </p:nvSpPr>
        <p:spPr>
          <a:xfrm>
            <a:off x="909580" y="5028776"/>
            <a:ext cx="3548120" cy="144655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Column  Infographic</a:t>
            </a:r>
            <a:endParaRPr lang="ko-KR" altLang="en-US" sz="4400" b="1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4E4ECC7-0291-4DF9-8868-35366092CAE5}"/>
              </a:ext>
            </a:extLst>
          </p:cNvPr>
          <p:cNvSpPr txBox="1"/>
          <p:nvPr/>
        </p:nvSpPr>
        <p:spPr>
          <a:xfrm>
            <a:off x="5965425" y="583689"/>
            <a:ext cx="522718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altLang="ko-KR" sz="1400" dirty="0">
                <a:solidFill>
                  <a:schemeClr val="accent2"/>
                </a:solidFill>
                <a:cs typeface="Arial" pitchFamily="34" charset="0"/>
              </a:rPr>
              <a:t>L</a:t>
            </a:r>
            <a:r>
              <a:rPr lang="en-US" altLang="ko-KR" sz="1400" dirty="0">
                <a:solidFill>
                  <a:schemeClr val="accent2"/>
                </a:solidFill>
                <a:cs typeface="Arial" pitchFamily="34" charset="0"/>
              </a:rPr>
              <a:t>OREM IPSUM DOLOR SIT AMET, CU USU AGAM INTEGRE IMPEDIT.</a:t>
            </a:r>
            <a:endParaRPr lang="ko-KR" altLang="en-US" sz="1400" dirty="0">
              <a:solidFill>
                <a:schemeClr val="accent2"/>
              </a:solidFill>
              <a:cs typeface="Arial" pitchFamily="34" charset="0"/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C983D671-83BB-43A3-8760-CB32BEDBB269}"/>
              </a:ext>
            </a:extLst>
          </p:cNvPr>
          <p:cNvCxnSpPr>
            <a:cxnSpLocks/>
          </p:cNvCxnSpPr>
          <p:nvPr/>
        </p:nvCxnSpPr>
        <p:spPr>
          <a:xfrm flipV="1">
            <a:off x="5871722" y="1195235"/>
            <a:ext cx="5520194" cy="5782"/>
          </a:xfrm>
          <a:prstGeom prst="line">
            <a:avLst/>
          </a:prstGeom>
          <a:ln w="38100">
            <a:solidFill>
              <a:schemeClr val="accent2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>
            <a:extLst>
              <a:ext uri="{FF2B5EF4-FFF2-40B4-BE49-F238E27FC236}">
                <a16:creationId xmlns:a16="http://schemas.microsoft.com/office/drawing/2014/main" id="{9D1F7905-739B-4A37-8C61-9C0A88497186}"/>
              </a:ext>
            </a:extLst>
          </p:cNvPr>
          <p:cNvSpPr/>
          <p:nvPr/>
        </p:nvSpPr>
        <p:spPr>
          <a:xfrm>
            <a:off x="5213838" y="883255"/>
            <a:ext cx="652766" cy="652766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22E3DC1-8E93-4A99-849E-38BA10E17BA6}"/>
              </a:ext>
            </a:extLst>
          </p:cNvPr>
          <p:cNvSpPr txBox="1"/>
          <p:nvPr/>
        </p:nvSpPr>
        <p:spPr>
          <a:xfrm>
            <a:off x="5218956" y="904766"/>
            <a:ext cx="64253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3200" b="1" dirty="0">
                <a:solidFill>
                  <a:schemeClr val="accent2"/>
                </a:solidFill>
                <a:cs typeface="Calibri" pitchFamily="34" charset="0"/>
              </a:rPr>
              <a:t>01</a:t>
            </a:r>
            <a:endParaRPr lang="ko-KR" altLang="en-US" sz="3200" b="1" dirty="0">
              <a:solidFill>
                <a:schemeClr val="accent2"/>
              </a:solidFill>
              <a:cs typeface="Calibri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F7DD421-4831-4051-AACE-8DCBB3FB1DEE}"/>
              </a:ext>
            </a:extLst>
          </p:cNvPr>
          <p:cNvSpPr txBox="1"/>
          <p:nvPr/>
        </p:nvSpPr>
        <p:spPr>
          <a:xfrm>
            <a:off x="5965425" y="1420807"/>
            <a:ext cx="52271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2">
                    <a:lumMod val="75000"/>
                  </a:schemeClr>
                </a:solidFill>
                <a:cs typeface="Calibri" pitchFamily="34" charset="0"/>
              </a:rPr>
              <a:t>PowerPoint Presentation Templates</a:t>
            </a:r>
            <a:endParaRPr lang="ko-KR" altLang="en-US" sz="1400" b="1" dirty="0">
              <a:solidFill>
                <a:schemeClr val="accent2">
                  <a:lumMod val="75000"/>
                </a:schemeClr>
              </a:solidFill>
              <a:cs typeface="Calibri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9781F3F-D016-470F-8871-60047DF6AC9B}"/>
              </a:ext>
            </a:extLst>
          </p:cNvPr>
          <p:cNvSpPr txBox="1"/>
          <p:nvPr/>
        </p:nvSpPr>
        <p:spPr>
          <a:xfrm>
            <a:off x="5965423" y="1782675"/>
            <a:ext cx="522718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 and Text.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You can simply impress your audience and add a unique zing and appeal to your Reports and Presentations with our Templates.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Get a modern PowerPoint  Presentation that is beautifully designed.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F4C72B9C-EC55-40D0-A23F-6CEBDC482720}"/>
              </a:ext>
            </a:extLst>
          </p:cNvPr>
          <p:cNvSpPr txBox="1"/>
          <p:nvPr/>
        </p:nvSpPr>
        <p:spPr>
          <a:xfrm>
            <a:off x="5965425" y="3505665"/>
            <a:ext cx="522718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altLang="ko-KR" sz="1400" dirty="0">
                <a:solidFill>
                  <a:schemeClr val="accent3"/>
                </a:solidFill>
                <a:cs typeface="Arial" pitchFamily="34" charset="0"/>
              </a:rPr>
              <a:t>L</a:t>
            </a:r>
            <a:r>
              <a:rPr lang="en-US" altLang="ko-KR" sz="1400" dirty="0">
                <a:solidFill>
                  <a:schemeClr val="accent3"/>
                </a:solidFill>
                <a:cs typeface="Arial" pitchFamily="34" charset="0"/>
              </a:rPr>
              <a:t>OREM IPSUM DOLOR SIT AMET, CU USU AGAM INTEGRE IMPEDIT.</a:t>
            </a:r>
            <a:endParaRPr lang="ko-KR" altLang="en-US" sz="1400" dirty="0">
              <a:solidFill>
                <a:schemeClr val="accent3"/>
              </a:solidFill>
              <a:cs typeface="Arial" pitchFamily="34" charset="0"/>
            </a:endParaRPr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71D77BC0-C161-467E-9D5E-71ED268F485A}"/>
              </a:ext>
            </a:extLst>
          </p:cNvPr>
          <p:cNvCxnSpPr>
            <a:cxnSpLocks/>
          </p:cNvCxnSpPr>
          <p:nvPr/>
        </p:nvCxnSpPr>
        <p:spPr>
          <a:xfrm flipV="1">
            <a:off x="5871722" y="4117211"/>
            <a:ext cx="5520194" cy="5782"/>
          </a:xfrm>
          <a:prstGeom prst="line">
            <a:avLst/>
          </a:prstGeom>
          <a:ln w="38100">
            <a:solidFill>
              <a:schemeClr val="accent3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Rectangle 30">
            <a:extLst>
              <a:ext uri="{FF2B5EF4-FFF2-40B4-BE49-F238E27FC236}">
                <a16:creationId xmlns:a16="http://schemas.microsoft.com/office/drawing/2014/main" id="{95134BD4-DDCD-4789-9117-C87F2F7B3E89}"/>
              </a:ext>
            </a:extLst>
          </p:cNvPr>
          <p:cNvSpPr/>
          <p:nvPr/>
        </p:nvSpPr>
        <p:spPr>
          <a:xfrm>
            <a:off x="5213838" y="3805231"/>
            <a:ext cx="652766" cy="652766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FD20024E-4EF1-4F46-9609-C1E29F59AEC5}"/>
              </a:ext>
            </a:extLst>
          </p:cNvPr>
          <p:cNvSpPr txBox="1"/>
          <p:nvPr/>
        </p:nvSpPr>
        <p:spPr>
          <a:xfrm>
            <a:off x="5218956" y="3826742"/>
            <a:ext cx="64253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3200" b="1" dirty="0">
                <a:solidFill>
                  <a:schemeClr val="accent3"/>
                </a:solidFill>
                <a:cs typeface="Calibri" pitchFamily="34" charset="0"/>
              </a:rPr>
              <a:t>02</a:t>
            </a:r>
            <a:endParaRPr lang="ko-KR" altLang="en-US" sz="3200" b="1" dirty="0">
              <a:solidFill>
                <a:schemeClr val="accent3"/>
              </a:solidFill>
              <a:cs typeface="Calibri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27B94B4-D29C-4CEF-83A5-9C55FE7E35D2}"/>
              </a:ext>
            </a:extLst>
          </p:cNvPr>
          <p:cNvSpPr txBox="1"/>
          <p:nvPr/>
        </p:nvSpPr>
        <p:spPr>
          <a:xfrm>
            <a:off x="5965425" y="4342783"/>
            <a:ext cx="52271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3">
                    <a:lumMod val="75000"/>
                  </a:schemeClr>
                </a:solidFill>
                <a:cs typeface="Calibri" pitchFamily="34" charset="0"/>
              </a:rPr>
              <a:t>PowerPoint Presentation Templates</a:t>
            </a:r>
            <a:endParaRPr lang="ko-KR" altLang="en-US" sz="1400" b="1" dirty="0">
              <a:solidFill>
                <a:schemeClr val="accent3">
                  <a:lumMod val="75000"/>
                </a:schemeClr>
              </a:solidFill>
              <a:cs typeface="Calibri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5517A0A3-BF9B-4C15-94DD-2223EACCE8CE}"/>
              </a:ext>
            </a:extLst>
          </p:cNvPr>
          <p:cNvSpPr txBox="1"/>
          <p:nvPr/>
        </p:nvSpPr>
        <p:spPr>
          <a:xfrm>
            <a:off x="5965423" y="4704651"/>
            <a:ext cx="522718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 and Text.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You can simply impress your audience and add a unique zing and appeal to your Reports and Presentations with our Templates.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Get a modern PowerPoint  Presentation that is beautifully designed.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</a:p>
        </p:txBody>
      </p:sp>
    </p:spTree>
    <p:extLst>
      <p:ext uri="{BB962C8B-B14F-4D97-AF65-F5344CB8AC3E}">
        <p14:creationId xmlns:p14="http://schemas.microsoft.com/office/powerpoint/2010/main" val="417915349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0FE0290C-03A9-4949-A379-CCC9015A54A7}"/>
              </a:ext>
            </a:extLst>
          </p:cNvPr>
          <p:cNvGrpSpPr/>
          <p:nvPr/>
        </p:nvGrpSpPr>
        <p:grpSpPr>
          <a:xfrm>
            <a:off x="1" y="2769507"/>
            <a:ext cx="12191999" cy="1318987"/>
            <a:chOff x="1" y="4174554"/>
            <a:chExt cx="12191999" cy="1318987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1DF8EF26-7AD5-4E7F-95B3-9A57CF80C483}"/>
                </a:ext>
              </a:extLst>
            </p:cNvPr>
            <p:cNvSpPr txBox="1"/>
            <p:nvPr/>
          </p:nvSpPr>
          <p:spPr>
            <a:xfrm>
              <a:off x="1" y="4174554"/>
              <a:ext cx="12191999" cy="101566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6000" dirty="0">
                  <a:cs typeface="Arial" pitchFamily="34" charset="0"/>
                </a:rPr>
                <a:t>THANK YOU</a:t>
              </a:r>
              <a:endParaRPr lang="ko-KR" altLang="en-US" sz="6000" dirty="0"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BADEB2CA-D11F-4CA5-BC5A-6C38FF4BF392}"/>
                </a:ext>
              </a:extLst>
            </p:cNvPr>
            <p:cNvSpPr txBox="1"/>
            <p:nvPr/>
          </p:nvSpPr>
          <p:spPr>
            <a:xfrm>
              <a:off x="51" y="5113885"/>
              <a:ext cx="12191852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867" dirty="0"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2165651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F009C79-8591-4A58-A9F5-FA2E249DFF6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2ECA74D8-FEE8-4C1E-9055-0F6D3A3A4B15}"/>
              </a:ext>
            </a:extLst>
          </p:cNvPr>
          <p:cNvGrpSpPr/>
          <p:nvPr/>
        </p:nvGrpSpPr>
        <p:grpSpPr>
          <a:xfrm>
            <a:off x="497780" y="2123566"/>
            <a:ext cx="3345084" cy="3775685"/>
            <a:chOff x="937764" y="1826004"/>
            <a:chExt cx="4193197" cy="4732973"/>
          </a:xfrm>
        </p:grpSpPr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774C05A2-C539-4BF0-A8D5-9E2864146A1F}"/>
                </a:ext>
              </a:extLst>
            </p:cNvPr>
            <p:cNvGrpSpPr/>
            <p:nvPr/>
          </p:nvGrpSpPr>
          <p:grpSpPr>
            <a:xfrm>
              <a:off x="937764" y="1826004"/>
              <a:ext cx="4193197" cy="4732973"/>
              <a:chOff x="937764" y="1826004"/>
              <a:chExt cx="4193197" cy="4732973"/>
            </a:xfrm>
          </p:grpSpPr>
          <p:grpSp>
            <p:nvGrpSpPr>
              <p:cNvPr id="3" name="Group 2">
                <a:extLst>
                  <a:ext uri="{FF2B5EF4-FFF2-40B4-BE49-F238E27FC236}">
                    <a16:creationId xmlns:a16="http://schemas.microsoft.com/office/drawing/2014/main" id="{915C0794-B393-4C98-AA11-D0DBD1D71E71}"/>
                  </a:ext>
                </a:extLst>
              </p:cNvPr>
              <p:cNvGrpSpPr/>
              <p:nvPr/>
            </p:nvGrpSpPr>
            <p:grpSpPr>
              <a:xfrm>
                <a:off x="937764" y="1826004"/>
                <a:ext cx="4193197" cy="4732973"/>
                <a:chOff x="2139373" y="1568826"/>
                <a:chExt cx="4193197" cy="4732973"/>
              </a:xfrm>
            </p:grpSpPr>
            <p:sp>
              <p:nvSpPr>
                <p:cNvPr id="4" name="Freeform 2">
                  <a:extLst>
                    <a:ext uri="{FF2B5EF4-FFF2-40B4-BE49-F238E27FC236}">
                      <a16:creationId xmlns:a16="http://schemas.microsoft.com/office/drawing/2014/main" id="{69687942-C3C8-43D6-B5E6-304E3DCC74E2}"/>
                    </a:ext>
                  </a:extLst>
                </p:cNvPr>
                <p:cNvSpPr/>
                <p:nvPr/>
              </p:nvSpPr>
              <p:spPr>
                <a:xfrm>
                  <a:off x="2139373" y="1568826"/>
                  <a:ext cx="4193197" cy="4732973"/>
                </a:xfrm>
                <a:custGeom>
                  <a:avLst/>
                  <a:gdLst>
                    <a:gd name="connsiteX0" fmla="*/ 2428875 w 4000500"/>
                    <a:gd name="connsiteY0" fmla="*/ 3952875 h 4600575"/>
                    <a:gd name="connsiteX1" fmla="*/ 2628900 w 4000500"/>
                    <a:gd name="connsiteY1" fmla="*/ 3257550 h 4600575"/>
                    <a:gd name="connsiteX2" fmla="*/ 3533775 w 4000500"/>
                    <a:gd name="connsiteY2" fmla="*/ 3314700 h 4600575"/>
                    <a:gd name="connsiteX3" fmla="*/ 3543300 w 4000500"/>
                    <a:gd name="connsiteY3" fmla="*/ 2847975 h 4600575"/>
                    <a:gd name="connsiteX4" fmla="*/ 3724275 w 4000500"/>
                    <a:gd name="connsiteY4" fmla="*/ 2705100 h 4600575"/>
                    <a:gd name="connsiteX5" fmla="*/ 3629025 w 4000500"/>
                    <a:gd name="connsiteY5" fmla="*/ 2600325 h 4600575"/>
                    <a:gd name="connsiteX6" fmla="*/ 3752850 w 4000500"/>
                    <a:gd name="connsiteY6" fmla="*/ 2524125 h 4600575"/>
                    <a:gd name="connsiteX7" fmla="*/ 3686175 w 4000500"/>
                    <a:gd name="connsiteY7" fmla="*/ 2295525 h 4600575"/>
                    <a:gd name="connsiteX8" fmla="*/ 4000500 w 4000500"/>
                    <a:gd name="connsiteY8" fmla="*/ 2085975 h 4600575"/>
                    <a:gd name="connsiteX9" fmla="*/ 3552825 w 4000500"/>
                    <a:gd name="connsiteY9" fmla="*/ 1457325 h 4600575"/>
                    <a:gd name="connsiteX10" fmla="*/ 2028825 w 4000500"/>
                    <a:gd name="connsiteY10" fmla="*/ 0 h 4600575"/>
                    <a:gd name="connsiteX11" fmla="*/ 533400 w 4000500"/>
                    <a:gd name="connsiteY11" fmla="*/ 933450 h 4600575"/>
                    <a:gd name="connsiteX12" fmla="*/ 1028700 w 4000500"/>
                    <a:gd name="connsiteY12" fmla="*/ 2838450 h 4600575"/>
                    <a:gd name="connsiteX13" fmla="*/ 0 w 4000500"/>
                    <a:gd name="connsiteY13" fmla="*/ 4600575 h 4600575"/>
                    <a:gd name="connsiteX14" fmla="*/ 0 w 4000500"/>
                    <a:gd name="connsiteY14" fmla="*/ 4600575 h 4600575"/>
                    <a:gd name="connsiteX0" fmla="*/ 2428875 w 4000500"/>
                    <a:gd name="connsiteY0" fmla="*/ 3952875 h 4600575"/>
                    <a:gd name="connsiteX1" fmla="*/ 2628900 w 4000500"/>
                    <a:gd name="connsiteY1" fmla="*/ 3257550 h 4600575"/>
                    <a:gd name="connsiteX2" fmla="*/ 3509921 w 4000500"/>
                    <a:gd name="connsiteY2" fmla="*/ 3306749 h 4600575"/>
                    <a:gd name="connsiteX3" fmla="*/ 3543300 w 4000500"/>
                    <a:gd name="connsiteY3" fmla="*/ 2847975 h 4600575"/>
                    <a:gd name="connsiteX4" fmla="*/ 3724275 w 4000500"/>
                    <a:gd name="connsiteY4" fmla="*/ 2705100 h 4600575"/>
                    <a:gd name="connsiteX5" fmla="*/ 3629025 w 4000500"/>
                    <a:gd name="connsiteY5" fmla="*/ 2600325 h 4600575"/>
                    <a:gd name="connsiteX6" fmla="*/ 3752850 w 4000500"/>
                    <a:gd name="connsiteY6" fmla="*/ 2524125 h 4600575"/>
                    <a:gd name="connsiteX7" fmla="*/ 3686175 w 4000500"/>
                    <a:gd name="connsiteY7" fmla="*/ 2295525 h 4600575"/>
                    <a:gd name="connsiteX8" fmla="*/ 4000500 w 4000500"/>
                    <a:gd name="connsiteY8" fmla="*/ 2085975 h 4600575"/>
                    <a:gd name="connsiteX9" fmla="*/ 3552825 w 4000500"/>
                    <a:gd name="connsiteY9" fmla="*/ 1457325 h 4600575"/>
                    <a:gd name="connsiteX10" fmla="*/ 2028825 w 4000500"/>
                    <a:gd name="connsiteY10" fmla="*/ 0 h 4600575"/>
                    <a:gd name="connsiteX11" fmla="*/ 533400 w 4000500"/>
                    <a:gd name="connsiteY11" fmla="*/ 933450 h 4600575"/>
                    <a:gd name="connsiteX12" fmla="*/ 1028700 w 4000500"/>
                    <a:gd name="connsiteY12" fmla="*/ 2838450 h 4600575"/>
                    <a:gd name="connsiteX13" fmla="*/ 0 w 4000500"/>
                    <a:gd name="connsiteY13" fmla="*/ 4600575 h 4600575"/>
                    <a:gd name="connsiteX14" fmla="*/ 0 w 4000500"/>
                    <a:gd name="connsiteY14" fmla="*/ 4600575 h 4600575"/>
                    <a:gd name="connsiteX0" fmla="*/ 2428875 w 4000500"/>
                    <a:gd name="connsiteY0" fmla="*/ 3952875 h 4600575"/>
                    <a:gd name="connsiteX1" fmla="*/ 2628900 w 4000500"/>
                    <a:gd name="connsiteY1" fmla="*/ 3257550 h 4600575"/>
                    <a:gd name="connsiteX2" fmla="*/ 3509921 w 4000500"/>
                    <a:gd name="connsiteY2" fmla="*/ 3306749 h 4600575"/>
                    <a:gd name="connsiteX3" fmla="*/ 3543300 w 4000500"/>
                    <a:gd name="connsiteY3" fmla="*/ 2847975 h 4600575"/>
                    <a:gd name="connsiteX4" fmla="*/ 3724275 w 4000500"/>
                    <a:gd name="connsiteY4" fmla="*/ 2705100 h 4600575"/>
                    <a:gd name="connsiteX5" fmla="*/ 3629025 w 4000500"/>
                    <a:gd name="connsiteY5" fmla="*/ 2600325 h 4600575"/>
                    <a:gd name="connsiteX6" fmla="*/ 3752850 w 4000500"/>
                    <a:gd name="connsiteY6" fmla="*/ 2524125 h 4600575"/>
                    <a:gd name="connsiteX7" fmla="*/ 3686175 w 4000500"/>
                    <a:gd name="connsiteY7" fmla="*/ 2295525 h 4600575"/>
                    <a:gd name="connsiteX8" fmla="*/ 4000500 w 4000500"/>
                    <a:gd name="connsiteY8" fmla="*/ 2085975 h 4600575"/>
                    <a:gd name="connsiteX9" fmla="*/ 3552825 w 4000500"/>
                    <a:gd name="connsiteY9" fmla="*/ 1457325 h 4600575"/>
                    <a:gd name="connsiteX10" fmla="*/ 2028825 w 4000500"/>
                    <a:gd name="connsiteY10" fmla="*/ 0 h 4600575"/>
                    <a:gd name="connsiteX11" fmla="*/ 533400 w 4000500"/>
                    <a:gd name="connsiteY11" fmla="*/ 933450 h 4600575"/>
                    <a:gd name="connsiteX12" fmla="*/ 1028700 w 4000500"/>
                    <a:gd name="connsiteY12" fmla="*/ 2838450 h 4600575"/>
                    <a:gd name="connsiteX13" fmla="*/ 0 w 4000500"/>
                    <a:gd name="connsiteY13" fmla="*/ 4600575 h 4600575"/>
                    <a:gd name="connsiteX14" fmla="*/ 0 w 4000500"/>
                    <a:gd name="connsiteY14" fmla="*/ 4600575 h 4600575"/>
                    <a:gd name="connsiteX0" fmla="*/ 2428875 w 4000500"/>
                    <a:gd name="connsiteY0" fmla="*/ 3952875 h 4600575"/>
                    <a:gd name="connsiteX1" fmla="*/ 2628900 w 4000500"/>
                    <a:gd name="connsiteY1" fmla="*/ 3257550 h 4600575"/>
                    <a:gd name="connsiteX2" fmla="*/ 3509921 w 4000500"/>
                    <a:gd name="connsiteY2" fmla="*/ 3306749 h 4600575"/>
                    <a:gd name="connsiteX3" fmla="*/ 3563178 w 4000500"/>
                    <a:gd name="connsiteY3" fmla="*/ 2847975 h 4600575"/>
                    <a:gd name="connsiteX4" fmla="*/ 3724275 w 4000500"/>
                    <a:gd name="connsiteY4" fmla="*/ 2705100 h 4600575"/>
                    <a:gd name="connsiteX5" fmla="*/ 3629025 w 4000500"/>
                    <a:gd name="connsiteY5" fmla="*/ 2600325 h 4600575"/>
                    <a:gd name="connsiteX6" fmla="*/ 3752850 w 4000500"/>
                    <a:gd name="connsiteY6" fmla="*/ 2524125 h 4600575"/>
                    <a:gd name="connsiteX7" fmla="*/ 3686175 w 4000500"/>
                    <a:gd name="connsiteY7" fmla="*/ 2295525 h 4600575"/>
                    <a:gd name="connsiteX8" fmla="*/ 4000500 w 4000500"/>
                    <a:gd name="connsiteY8" fmla="*/ 2085975 h 4600575"/>
                    <a:gd name="connsiteX9" fmla="*/ 3552825 w 4000500"/>
                    <a:gd name="connsiteY9" fmla="*/ 1457325 h 4600575"/>
                    <a:gd name="connsiteX10" fmla="*/ 2028825 w 4000500"/>
                    <a:gd name="connsiteY10" fmla="*/ 0 h 4600575"/>
                    <a:gd name="connsiteX11" fmla="*/ 533400 w 4000500"/>
                    <a:gd name="connsiteY11" fmla="*/ 933450 h 4600575"/>
                    <a:gd name="connsiteX12" fmla="*/ 1028700 w 4000500"/>
                    <a:gd name="connsiteY12" fmla="*/ 2838450 h 4600575"/>
                    <a:gd name="connsiteX13" fmla="*/ 0 w 4000500"/>
                    <a:gd name="connsiteY13" fmla="*/ 4600575 h 4600575"/>
                    <a:gd name="connsiteX14" fmla="*/ 0 w 4000500"/>
                    <a:gd name="connsiteY14" fmla="*/ 4600575 h 4600575"/>
                    <a:gd name="connsiteX0" fmla="*/ 2428875 w 4000500"/>
                    <a:gd name="connsiteY0" fmla="*/ 3952875 h 4600575"/>
                    <a:gd name="connsiteX1" fmla="*/ 2628900 w 4000500"/>
                    <a:gd name="connsiteY1" fmla="*/ 3257550 h 4600575"/>
                    <a:gd name="connsiteX2" fmla="*/ 3509921 w 4000500"/>
                    <a:gd name="connsiteY2" fmla="*/ 3306749 h 4600575"/>
                    <a:gd name="connsiteX3" fmla="*/ 3563178 w 4000500"/>
                    <a:gd name="connsiteY3" fmla="*/ 2847975 h 4600575"/>
                    <a:gd name="connsiteX4" fmla="*/ 3724275 w 4000500"/>
                    <a:gd name="connsiteY4" fmla="*/ 2705100 h 4600575"/>
                    <a:gd name="connsiteX5" fmla="*/ 3629025 w 4000500"/>
                    <a:gd name="connsiteY5" fmla="*/ 2600325 h 4600575"/>
                    <a:gd name="connsiteX6" fmla="*/ 3752850 w 4000500"/>
                    <a:gd name="connsiteY6" fmla="*/ 2524125 h 4600575"/>
                    <a:gd name="connsiteX7" fmla="*/ 3686175 w 4000500"/>
                    <a:gd name="connsiteY7" fmla="*/ 2295525 h 4600575"/>
                    <a:gd name="connsiteX8" fmla="*/ 4000500 w 4000500"/>
                    <a:gd name="connsiteY8" fmla="*/ 2085975 h 4600575"/>
                    <a:gd name="connsiteX9" fmla="*/ 3552825 w 4000500"/>
                    <a:gd name="connsiteY9" fmla="*/ 1457325 h 4600575"/>
                    <a:gd name="connsiteX10" fmla="*/ 2028825 w 4000500"/>
                    <a:gd name="connsiteY10" fmla="*/ 0 h 4600575"/>
                    <a:gd name="connsiteX11" fmla="*/ 533400 w 4000500"/>
                    <a:gd name="connsiteY11" fmla="*/ 933450 h 4600575"/>
                    <a:gd name="connsiteX12" fmla="*/ 1028700 w 4000500"/>
                    <a:gd name="connsiteY12" fmla="*/ 2838450 h 4600575"/>
                    <a:gd name="connsiteX13" fmla="*/ 0 w 4000500"/>
                    <a:gd name="connsiteY13" fmla="*/ 4600575 h 4600575"/>
                    <a:gd name="connsiteX14" fmla="*/ 0 w 4000500"/>
                    <a:gd name="connsiteY14" fmla="*/ 4600575 h 4600575"/>
                    <a:gd name="connsiteX0" fmla="*/ 2428875 w 4000500"/>
                    <a:gd name="connsiteY0" fmla="*/ 3952875 h 4600575"/>
                    <a:gd name="connsiteX1" fmla="*/ 2628900 w 4000500"/>
                    <a:gd name="connsiteY1" fmla="*/ 3257550 h 4600575"/>
                    <a:gd name="connsiteX2" fmla="*/ 3509921 w 4000500"/>
                    <a:gd name="connsiteY2" fmla="*/ 3306749 h 4600575"/>
                    <a:gd name="connsiteX3" fmla="*/ 3563178 w 4000500"/>
                    <a:gd name="connsiteY3" fmla="*/ 2847975 h 4600575"/>
                    <a:gd name="connsiteX4" fmla="*/ 3724275 w 4000500"/>
                    <a:gd name="connsiteY4" fmla="*/ 2705100 h 4600575"/>
                    <a:gd name="connsiteX5" fmla="*/ 3629025 w 4000500"/>
                    <a:gd name="connsiteY5" fmla="*/ 2600325 h 4600575"/>
                    <a:gd name="connsiteX6" fmla="*/ 3752850 w 4000500"/>
                    <a:gd name="connsiteY6" fmla="*/ 2524125 h 4600575"/>
                    <a:gd name="connsiteX7" fmla="*/ 3686175 w 4000500"/>
                    <a:gd name="connsiteY7" fmla="*/ 2295525 h 4600575"/>
                    <a:gd name="connsiteX8" fmla="*/ 4000500 w 4000500"/>
                    <a:gd name="connsiteY8" fmla="*/ 2085975 h 4600575"/>
                    <a:gd name="connsiteX9" fmla="*/ 3552825 w 4000500"/>
                    <a:gd name="connsiteY9" fmla="*/ 1457325 h 4600575"/>
                    <a:gd name="connsiteX10" fmla="*/ 2028825 w 4000500"/>
                    <a:gd name="connsiteY10" fmla="*/ 0 h 4600575"/>
                    <a:gd name="connsiteX11" fmla="*/ 533400 w 4000500"/>
                    <a:gd name="connsiteY11" fmla="*/ 933450 h 4600575"/>
                    <a:gd name="connsiteX12" fmla="*/ 1028700 w 4000500"/>
                    <a:gd name="connsiteY12" fmla="*/ 2838450 h 4600575"/>
                    <a:gd name="connsiteX13" fmla="*/ 0 w 4000500"/>
                    <a:gd name="connsiteY13" fmla="*/ 4600575 h 4600575"/>
                    <a:gd name="connsiteX14" fmla="*/ 0 w 4000500"/>
                    <a:gd name="connsiteY14" fmla="*/ 4600575 h 4600575"/>
                    <a:gd name="connsiteX0" fmla="*/ 2428875 w 4000500"/>
                    <a:gd name="connsiteY0" fmla="*/ 3952875 h 4600575"/>
                    <a:gd name="connsiteX1" fmla="*/ 2628900 w 4000500"/>
                    <a:gd name="connsiteY1" fmla="*/ 3257550 h 4600575"/>
                    <a:gd name="connsiteX2" fmla="*/ 3509921 w 4000500"/>
                    <a:gd name="connsiteY2" fmla="*/ 3306749 h 4600575"/>
                    <a:gd name="connsiteX3" fmla="*/ 3563178 w 4000500"/>
                    <a:gd name="connsiteY3" fmla="*/ 2847975 h 4600575"/>
                    <a:gd name="connsiteX4" fmla="*/ 3724275 w 4000500"/>
                    <a:gd name="connsiteY4" fmla="*/ 2705100 h 4600575"/>
                    <a:gd name="connsiteX5" fmla="*/ 3629025 w 4000500"/>
                    <a:gd name="connsiteY5" fmla="*/ 2600325 h 4600575"/>
                    <a:gd name="connsiteX6" fmla="*/ 3752850 w 4000500"/>
                    <a:gd name="connsiteY6" fmla="*/ 2524125 h 4600575"/>
                    <a:gd name="connsiteX7" fmla="*/ 3686175 w 4000500"/>
                    <a:gd name="connsiteY7" fmla="*/ 2295525 h 4600575"/>
                    <a:gd name="connsiteX8" fmla="*/ 4000500 w 4000500"/>
                    <a:gd name="connsiteY8" fmla="*/ 2085975 h 4600575"/>
                    <a:gd name="connsiteX9" fmla="*/ 3552825 w 4000500"/>
                    <a:gd name="connsiteY9" fmla="*/ 1457325 h 4600575"/>
                    <a:gd name="connsiteX10" fmla="*/ 2028825 w 4000500"/>
                    <a:gd name="connsiteY10" fmla="*/ 0 h 4600575"/>
                    <a:gd name="connsiteX11" fmla="*/ 533400 w 4000500"/>
                    <a:gd name="connsiteY11" fmla="*/ 933450 h 4600575"/>
                    <a:gd name="connsiteX12" fmla="*/ 1028700 w 4000500"/>
                    <a:gd name="connsiteY12" fmla="*/ 2838450 h 4600575"/>
                    <a:gd name="connsiteX13" fmla="*/ 0 w 4000500"/>
                    <a:gd name="connsiteY13" fmla="*/ 4600575 h 4600575"/>
                    <a:gd name="connsiteX14" fmla="*/ 0 w 4000500"/>
                    <a:gd name="connsiteY14" fmla="*/ 4600575 h 4600575"/>
                    <a:gd name="connsiteX0" fmla="*/ 2428875 w 4000500"/>
                    <a:gd name="connsiteY0" fmla="*/ 3952875 h 4600575"/>
                    <a:gd name="connsiteX1" fmla="*/ 2632875 w 4000500"/>
                    <a:gd name="connsiteY1" fmla="*/ 3281404 h 4600575"/>
                    <a:gd name="connsiteX2" fmla="*/ 3509921 w 4000500"/>
                    <a:gd name="connsiteY2" fmla="*/ 3306749 h 4600575"/>
                    <a:gd name="connsiteX3" fmla="*/ 3563178 w 4000500"/>
                    <a:gd name="connsiteY3" fmla="*/ 2847975 h 4600575"/>
                    <a:gd name="connsiteX4" fmla="*/ 3724275 w 4000500"/>
                    <a:gd name="connsiteY4" fmla="*/ 2705100 h 4600575"/>
                    <a:gd name="connsiteX5" fmla="*/ 3629025 w 4000500"/>
                    <a:gd name="connsiteY5" fmla="*/ 2600325 h 4600575"/>
                    <a:gd name="connsiteX6" fmla="*/ 3752850 w 4000500"/>
                    <a:gd name="connsiteY6" fmla="*/ 2524125 h 4600575"/>
                    <a:gd name="connsiteX7" fmla="*/ 3686175 w 4000500"/>
                    <a:gd name="connsiteY7" fmla="*/ 2295525 h 4600575"/>
                    <a:gd name="connsiteX8" fmla="*/ 4000500 w 4000500"/>
                    <a:gd name="connsiteY8" fmla="*/ 2085975 h 4600575"/>
                    <a:gd name="connsiteX9" fmla="*/ 3552825 w 4000500"/>
                    <a:gd name="connsiteY9" fmla="*/ 1457325 h 4600575"/>
                    <a:gd name="connsiteX10" fmla="*/ 2028825 w 4000500"/>
                    <a:gd name="connsiteY10" fmla="*/ 0 h 4600575"/>
                    <a:gd name="connsiteX11" fmla="*/ 533400 w 4000500"/>
                    <a:gd name="connsiteY11" fmla="*/ 933450 h 4600575"/>
                    <a:gd name="connsiteX12" fmla="*/ 1028700 w 4000500"/>
                    <a:gd name="connsiteY12" fmla="*/ 2838450 h 4600575"/>
                    <a:gd name="connsiteX13" fmla="*/ 0 w 4000500"/>
                    <a:gd name="connsiteY13" fmla="*/ 4600575 h 4600575"/>
                    <a:gd name="connsiteX14" fmla="*/ 0 w 4000500"/>
                    <a:gd name="connsiteY14" fmla="*/ 4600575 h 4600575"/>
                    <a:gd name="connsiteX0" fmla="*/ 2428875 w 4000500"/>
                    <a:gd name="connsiteY0" fmla="*/ 3952875 h 4600575"/>
                    <a:gd name="connsiteX1" fmla="*/ 2632875 w 4000500"/>
                    <a:gd name="connsiteY1" fmla="*/ 3281404 h 4600575"/>
                    <a:gd name="connsiteX2" fmla="*/ 3509921 w 4000500"/>
                    <a:gd name="connsiteY2" fmla="*/ 3306749 h 4600575"/>
                    <a:gd name="connsiteX3" fmla="*/ 3563178 w 4000500"/>
                    <a:gd name="connsiteY3" fmla="*/ 2847975 h 4600575"/>
                    <a:gd name="connsiteX4" fmla="*/ 3724275 w 4000500"/>
                    <a:gd name="connsiteY4" fmla="*/ 2705100 h 4600575"/>
                    <a:gd name="connsiteX5" fmla="*/ 3629025 w 4000500"/>
                    <a:gd name="connsiteY5" fmla="*/ 2600325 h 4600575"/>
                    <a:gd name="connsiteX6" fmla="*/ 3752850 w 4000500"/>
                    <a:gd name="connsiteY6" fmla="*/ 2524125 h 4600575"/>
                    <a:gd name="connsiteX7" fmla="*/ 3686175 w 4000500"/>
                    <a:gd name="connsiteY7" fmla="*/ 2295525 h 4600575"/>
                    <a:gd name="connsiteX8" fmla="*/ 4000500 w 4000500"/>
                    <a:gd name="connsiteY8" fmla="*/ 2085975 h 4600575"/>
                    <a:gd name="connsiteX9" fmla="*/ 3552825 w 4000500"/>
                    <a:gd name="connsiteY9" fmla="*/ 1457325 h 4600575"/>
                    <a:gd name="connsiteX10" fmla="*/ 2028825 w 4000500"/>
                    <a:gd name="connsiteY10" fmla="*/ 0 h 4600575"/>
                    <a:gd name="connsiteX11" fmla="*/ 533400 w 4000500"/>
                    <a:gd name="connsiteY11" fmla="*/ 933450 h 4600575"/>
                    <a:gd name="connsiteX12" fmla="*/ 1028700 w 4000500"/>
                    <a:gd name="connsiteY12" fmla="*/ 2838450 h 4600575"/>
                    <a:gd name="connsiteX13" fmla="*/ 0 w 4000500"/>
                    <a:gd name="connsiteY13" fmla="*/ 4600575 h 4600575"/>
                    <a:gd name="connsiteX14" fmla="*/ 0 w 4000500"/>
                    <a:gd name="connsiteY14" fmla="*/ 4600575 h 4600575"/>
                    <a:gd name="connsiteX0" fmla="*/ 2428875 w 4000500"/>
                    <a:gd name="connsiteY0" fmla="*/ 3952875 h 4600575"/>
                    <a:gd name="connsiteX1" fmla="*/ 2632875 w 4000500"/>
                    <a:gd name="connsiteY1" fmla="*/ 3281404 h 4600575"/>
                    <a:gd name="connsiteX2" fmla="*/ 3509921 w 4000500"/>
                    <a:gd name="connsiteY2" fmla="*/ 3306749 h 4600575"/>
                    <a:gd name="connsiteX3" fmla="*/ 3563178 w 4000500"/>
                    <a:gd name="connsiteY3" fmla="*/ 2847975 h 4600575"/>
                    <a:gd name="connsiteX4" fmla="*/ 3724275 w 4000500"/>
                    <a:gd name="connsiteY4" fmla="*/ 2705100 h 4600575"/>
                    <a:gd name="connsiteX5" fmla="*/ 3629025 w 4000500"/>
                    <a:gd name="connsiteY5" fmla="*/ 2600325 h 4600575"/>
                    <a:gd name="connsiteX6" fmla="*/ 3752850 w 4000500"/>
                    <a:gd name="connsiteY6" fmla="*/ 2524125 h 4600575"/>
                    <a:gd name="connsiteX7" fmla="*/ 3686175 w 4000500"/>
                    <a:gd name="connsiteY7" fmla="*/ 2295525 h 4600575"/>
                    <a:gd name="connsiteX8" fmla="*/ 4000500 w 4000500"/>
                    <a:gd name="connsiteY8" fmla="*/ 2085975 h 4600575"/>
                    <a:gd name="connsiteX9" fmla="*/ 3552825 w 4000500"/>
                    <a:gd name="connsiteY9" fmla="*/ 1457325 h 4600575"/>
                    <a:gd name="connsiteX10" fmla="*/ 2028825 w 4000500"/>
                    <a:gd name="connsiteY10" fmla="*/ 0 h 4600575"/>
                    <a:gd name="connsiteX11" fmla="*/ 533400 w 4000500"/>
                    <a:gd name="connsiteY11" fmla="*/ 933450 h 4600575"/>
                    <a:gd name="connsiteX12" fmla="*/ 1028700 w 4000500"/>
                    <a:gd name="connsiteY12" fmla="*/ 2838450 h 4600575"/>
                    <a:gd name="connsiteX13" fmla="*/ 0 w 4000500"/>
                    <a:gd name="connsiteY13" fmla="*/ 4600575 h 4600575"/>
                    <a:gd name="connsiteX14" fmla="*/ 0 w 4000500"/>
                    <a:gd name="connsiteY14" fmla="*/ 4600575 h 4600575"/>
                    <a:gd name="connsiteX0" fmla="*/ 2428875 w 4000500"/>
                    <a:gd name="connsiteY0" fmla="*/ 3952875 h 4600575"/>
                    <a:gd name="connsiteX1" fmla="*/ 2632875 w 4000500"/>
                    <a:gd name="connsiteY1" fmla="*/ 3281404 h 4600575"/>
                    <a:gd name="connsiteX2" fmla="*/ 3509921 w 4000500"/>
                    <a:gd name="connsiteY2" fmla="*/ 3306749 h 4600575"/>
                    <a:gd name="connsiteX3" fmla="*/ 3563178 w 4000500"/>
                    <a:gd name="connsiteY3" fmla="*/ 2847975 h 4600575"/>
                    <a:gd name="connsiteX4" fmla="*/ 3724275 w 4000500"/>
                    <a:gd name="connsiteY4" fmla="*/ 2705100 h 4600575"/>
                    <a:gd name="connsiteX5" fmla="*/ 3629025 w 4000500"/>
                    <a:gd name="connsiteY5" fmla="*/ 2600325 h 4600575"/>
                    <a:gd name="connsiteX6" fmla="*/ 3752850 w 4000500"/>
                    <a:gd name="connsiteY6" fmla="*/ 2524125 h 4600575"/>
                    <a:gd name="connsiteX7" fmla="*/ 3686175 w 4000500"/>
                    <a:gd name="connsiteY7" fmla="*/ 2295525 h 4600575"/>
                    <a:gd name="connsiteX8" fmla="*/ 4000500 w 4000500"/>
                    <a:gd name="connsiteY8" fmla="*/ 2085975 h 4600575"/>
                    <a:gd name="connsiteX9" fmla="*/ 3552825 w 4000500"/>
                    <a:gd name="connsiteY9" fmla="*/ 1457325 h 4600575"/>
                    <a:gd name="connsiteX10" fmla="*/ 2028825 w 4000500"/>
                    <a:gd name="connsiteY10" fmla="*/ 0 h 4600575"/>
                    <a:gd name="connsiteX11" fmla="*/ 533400 w 4000500"/>
                    <a:gd name="connsiteY11" fmla="*/ 933450 h 4600575"/>
                    <a:gd name="connsiteX12" fmla="*/ 1028700 w 4000500"/>
                    <a:gd name="connsiteY12" fmla="*/ 2838450 h 4600575"/>
                    <a:gd name="connsiteX13" fmla="*/ 0 w 4000500"/>
                    <a:gd name="connsiteY13" fmla="*/ 4600575 h 4600575"/>
                    <a:gd name="connsiteX14" fmla="*/ 0 w 4000500"/>
                    <a:gd name="connsiteY14" fmla="*/ 4600575 h 4600575"/>
                    <a:gd name="connsiteX0" fmla="*/ 2428875 w 4000500"/>
                    <a:gd name="connsiteY0" fmla="*/ 3952875 h 4600575"/>
                    <a:gd name="connsiteX1" fmla="*/ 2632875 w 4000500"/>
                    <a:gd name="connsiteY1" fmla="*/ 3281404 h 4600575"/>
                    <a:gd name="connsiteX2" fmla="*/ 3509921 w 4000500"/>
                    <a:gd name="connsiteY2" fmla="*/ 3306749 h 4600575"/>
                    <a:gd name="connsiteX3" fmla="*/ 3555226 w 4000500"/>
                    <a:gd name="connsiteY3" fmla="*/ 2851950 h 4600575"/>
                    <a:gd name="connsiteX4" fmla="*/ 3724275 w 4000500"/>
                    <a:gd name="connsiteY4" fmla="*/ 2705100 h 4600575"/>
                    <a:gd name="connsiteX5" fmla="*/ 3629025 w 4000500"/>
                    <a:gd name="connsiteY5" fmla="*/ 2600325 h 4600575"/>
                    <a:gd name="connsiteX6" fmla="*/ 3752850 w 4000500"/>
                    <a:gd name="connsiteY6" fmla="*/ 2524125 h 4600575"/>
                    <a:gd name="connsiteX7" fmla="*/ 3686175 w 4000500"/>
                    <a:gd name="connsiteY7" fmla="*/ 2295525 h 4600575"/>
                    <a:gd name="connsiteX8" fmla="*/ 4000500 w 4000500"/>
                    <a:gd name="connsiteY8" fmla="*/ 2085975 h 4600575"/>
                    <a:gd name="connsiteX9" fmla="*/ 3552825 w 4000500"/>
                    <a:gd name="connsiteY9" fmla="*/ 1457325 h 4600575"/>
                    <a:gd name="connsiteX10" fmla="*/ 2028825 w 4000500"/>
                    <a:gd name="connsiteY10" fmla="*/ 0 h 4600575"/>
                    <a:gd name="connsiteX11" fmla="*/ 533400 w 4000500"/>
                    <a:gd name="connsiteY11" fmla="*/ 933450 h 4600575"/>
                    <a:gd name="connsiteX12" fmla="*/ 1028700 w 4000500"/>
                    <a:gd name="connsiteY12" fmla="*/ 2838450 h 4600575"/>
                    <a:gd name="connsiteX13" fmla="*/ 0 w 4000500"/>
                    <a:gd name="connsiteY13" fmla="*/ 4600575 h 4600575"/>
                    <a:gd name="connsiteX14" fmla="*/ 0 w 4000500"/>
                    <a:gd name="connsiteY14" fmla="*/ 4600575 h 4600575"/>
                    <a:gd name="connsiteX0" fmla="*/ 2428875 w 4000500"/>
                    <a:gd name="connsiteY0" fmla="*/ 3952875 h 4600575"/>
                    <a:gd name="connsiteX1" fmla="*/ 2632875 w 4000500"/>
                    <a:gd name="connsiteY1" fmla="*/ 3281404 h 4600575"/>
                    <a:gd name="connsiteX2" fmla="*/ 3509921 w 4000500"/>
                    <a:gd name="connsiteY2" fmla="*/ 3306749 h 4600575"/>
                    <a:gd name="connsiteX3" fmla="*/ 3555226 w 4000500"/>
                    <a:gd name="connsiteY3" fmla="*/ 2851950 h 4600575"/>
                    <a:gd name="connsiteX4" fmla="*/ 3631427 w 4000500"/>
                    <a:gd name="connsiteY4" fmla="*/ 2800019 h 4600575"/>
                    <a:gd name="connsiteX5" fmla="*/ 3724275 w 4000500"/>
                    <a:gd name="connsiteY5" fmla="*/ 2705100 h 4600575"/>
                    <a:gd name="connsiteX6" fmla="*/ 3629025 w 4000500"/>
                    <a:gd name="connsiteY6" fmla="*/ 2600325 h 4600575"/>
                    <a:gd name="connsiteX7" fmla="*/ 3752850 w 4000500"/>
                    <a:gd name="connsiteY7" fmla="*/ 2524125 h 4600575"/>
                    <a:gd name="connsiteX8" fmla="*/ 3686175 w 4000500"/>
                    <a:gd name="connsiteY8" fmla="*/ 2295525 h 4600575"/>
                    <a:gd name="connsiteX9" fmla="*/ 4000500 w 4000500"/>
                    <a:gd name="connsiteY9" fmla="*/ 2085975 h 4600575"/>
                    <a:gd name="connsiteX10" fmla="*/ 3552825 w 4000500"/>
                    <a:gd name="connsiteY10" fmla="*/ 1457325 h 4600575"/>
                    <a:gd name="connsiteX11" fmla="*/ 2028825 w 4000500"/>
                    <a:gd name="connsiteY11" fmla="*/ 0 h 4600575"/>
                    <a:gd name="connsiteX12" fmla="*/ 533400 w 4000500"/>
                    <a:gd name="connsiteY12" fmla="*/ 933450 h 4600575"/>
                    <a:gd name="connsiteX13" fmla="*/ 1028700 w 4000500"/>
                    <a:gd name="connsiteY13" fmla="*/ 2838450 h 4600575"/>
                    <a:gd name="connsiteX14" fmla="*/ 0 w 4000500"/>
                    <a:gd name="connsiteY14" fmla="*/ 4600575 h 4600575"/>
                    <a:gd name="connsiteX15" fmla="*/ 0 w 4000500"/>
                    <a:gd name="connsiteY15" fmla="*/ 4600575 h 4600575"/>
                    <a:gd name="connsiteX0" fmla="*/ 2428875 w 4000500"/>
                    <a:gd name="connsiteY0" fmla="*/ 3952875 h 4600575"/>
                    <a:gd name="connsiteX1" fmla="*/ 2632875 w 4000500"/>
                    <a:gd name="connsiteY1" fmla="*/ 3281404 h 4600575"/>
                    <a:gd name="connsiteX2" fmla="*/ 3509921 w 4000500"/>
                    <a:gd name="connsiteY2" fmla="*/ 3306749 h 4600575"/>
                    <a:gd name="connsiteX3" fmla="*/ 3555226 w 4000500"/>
                    <a:gd name="connsiteY3" fmla="*/ 2851950 h 4600575"/>
                    <a:gd name="connsiteX4" fmla="*/ 3724275 w 4000500"/>
                    <a:gd name="connsiteY4" fmla="*/ 2705100 h 4600575"/>
                    <a:gd name="connsiteX5" fmla="*/ 3629025 w 4000500"/>
                    <a:gd name="connsiteY5" fmla="*/ 2600325 h 4600575"/>
                    <a:gd name="connsiteX6" fmla="*/ 3752850 w 4000500"/>
                    <a:gd name="connsiteY6" fmla="*/ 2524125 h 4600575"/>
                    <a:gd name="connsiteX7" fmla="*/ 3686175 w 4000500"/>
                    <a:gd name="connsiteY7" fmla="*/ 2295525 h 4600575"/>
                    <a:gd name="connsiteX8" fmla="*/ 4000500 w 4000500"/>
                    <a:gd name="connsiteY8" fmla="*/ 2085975 h 4600575"/>
                    <a:gd name="connsiteX9" fmla="*/ 3552825 w 4000500"/>
                    <a:gd name="connsiteY9" fmla="*/ 1457325 h 4600575"/>
                    <a:gd name="connsiteX10" fmla="*/ 2028825 w 4000500"/>
                    <a:gd name="connsiteY10" fmla="*/ 0 h 4600575"/>
                    <a:gd name="connsiteX11" fmla="*/ 533400 w 4000500"/>
                    <a:gd name="connsiteY11" fmla="*/ 933450 h 4600575"/>
                    <a:gd name="connsiteX12" fmla="*/ 1028700 w 4000500"/>
                    <a:gd name="connsiteY12" fmla="*/ 2838450 h 4600575"/>
                    <a:gd name="connsiteX13" fmla="*/ 0 w 4000500"/>
                    <a:gd name="connsiteY13" fmla="*/ 4600575 h 4600575"/>
                    <a:gd name="connsiteX14" fmla="*/ 0 w 4000500"/>
                    <a:gd name="connsiteY14" fmla="*/ 4600575 h 4600575"/>
                    <a:gd name="connsiteX0" fmla="*/ 2428875 w 4000500"/>
                    <a:gd name="connsiteY0" fmla="*/ 3952875 h 4600575"/>
                    <a:gd name="connsiteX1" fmla="*/ 2632875 w 4000500"/>
                    <a:gd name="connsiteY1" fmla="*/ 3281404 h 4600575"/>
                    <a:gd name="connsiteX2" fmla="*/ 3509921 w 4000500"/>
                    <a:gd name="connsiteY2" fmla="*/ 3306749 h 4600575"/>
                    <a:gd name="connsiteX3" fmla="*/ 3555226 w 4000500"/>
                    <a:gd name="connsiteY3" fmla="*/ 2851950 h 4600575"/>
                    <a:gd name="connsiteX4" fmla="*/ 3712348 w 4000500"/>
                    <a:gd name="connsiteY4" fmla="*/ 2709075 h 4600575"/>
                    <a:gd name="connsiteX5" fmla="*/ 3629025 w 4000500"/>
                    <a:gd name="connsiteY5" fmla="*/ 2600325 h 4600575"/>
                    <a:gd name="connsiteX6" fmla="*/ 3752850 w 4000500"/>
                    <a:gd name="connsiteY6" fmla="*/ 2524125 h 4600575"/>
                    <a:gd name="connsiteX7" fmla="*/ 3686175 w 4000500"/>
                    <a:gd name="connsiteY7" fmla="*/ 2295525 h 4600575"/>
                    <a:gd name="connsiteX8" fmla="*/ 4000500 w 4000500"/>
                    <a:gd name="connsiteY8" fmla="*/ 2085975 h 4600575"/>
                    <a:gd name="connsiteX9" fmla="*/ 3552825 w 4000500"/>
                    <a:gd name="connsiteY9" fmla="*/ 1457325 h 4600575"/>
                    <a:gd name="connsiteX10" fmla="*/ 2028825 w 4000500"/>
                    <a:gd name="connsiteY10" fmla="*/ 0 h 4600575"/>
                    <a:gd name="connsiteX11" fmla="*/ 533400 w 4000500"/>
                    <a:gd name="connsiteY11" fmla="*/ 933450 h 4600575"/>
                    <a:gd name="connsiteX12" fmla="*/ 1028700 w 4000500"/>
                    <a:gd name="connsiteY12" fmla="*/ 2838450 h 4600575"/>
                    <a:gd name="connsiteX13" fmla="*/ 0 w 4000500"/>
                    <a:gd name="connsiteY13" fmla="*/ 4600575 h 4600575"/>
                    <a:gd name="connsiteX14" fmla="*/ 0 w 4000500"/>
                    <a:gd name="connsiteY14" fmla="*/ 4600575 h 4600575"/>
                    <a:gd name="connsiteX0" fmla="*/ 2428875 w 4000500"/>
                    <a:gd name="connsiteY0" fmla="*/ 3952875 h 4600575"/>
                    <a:gd name="connsiteX1" fmla="*/ 2632875 w 4000500"/>
                    <a:gd name="connsiteY1" fmla="*/ 3281404 h 4600575"/>
                    <a:gd name="connsiteX2" fmla="*/ 3509921 w 4000500"/>
                    <a:gd name="connsiteY2" fmla="*/ 3306749 h 4600575"/>
                    <a:gd name="connsiteX3" fmla="*/ 3555226 w 4000500"/>
                    <a:gd name="connsiteY3" fmla="*/ 2851950 h 4600575"/>
                    <a:gd name="connsiteX4" fmla="*/ 3712348 w 4000500"/>
                    <a:gd name="connsiteY4" fmla="*/ 2709075 h 4600575"/>
                    <a:gd name="connsiteX5" fmla="*/ 3629025 w 4000500"/>
                    <a:gd name="connsiteY5" fmla="*/ 2600325 h 4600575"/>
                    <a:gd name="connsiteX6" fmla="*/ 3752850 w 4000500"/>
                    <a:gd name="connsiteY6" fmla="*/ 2524125 h 4600575"/>
                    <a:gd name="connsiteX7" fmla="*/ 3686175 w 4000500"/>
                    <a:gd name="connsiteY7" fmla="*/ 2295525 h 4600575"/>
                    <a:gd name="connsiteX8" fmla="*/ 4000500 w 4000500"/>
                    <a:gd name="connsiteY8" fmla="*/ 2085975 h 4600575"/>
                    <a:gd name="connsiteX9" fmla="*/ 3552825 w 4000500"/>
                    <a:gd name="connsiteY9" fmla="*/ 1457325 h 4600575"/>
                    <a:gd name="connsiteX10" fmla="*/ 2028825 w 4000500"/>
                    <a:gd name="connsiteY10" fmla="*/ 0 h 4600575"/>
                    <a:gd name="connsiteX11" fmla="*/ 533400 w 4000500"/>
                    <a:gd name="connsiteY11" fmla="*/ 933450 h 4600575"/>
                    <a:gd name="connsiteX12" fmla="*/ 1028700 w 4000500"/>
                    <a:gd name="connsiteY12" fmla="*/ 2838450 h 4600575"/>
                    <a:gd name="connsiteX13" fmla="*/ 0 w 4000500"/>
                    <a:gd name="connsiteY13" fmla="*/ 4600575 h 4600575"/>
                    <a:gd name="connsiteX14" fmla="*/ 0 w 4000500"/>
                    <a:gd name="connsiteY14" fmla="*/ 4600575 h 4600575"/>
                    <a:gd name="connsiteX0" fmla="*/ 2428875 w 4000500"/>
                    <a:gd name="connsiteY0" fmla="*/ 3952875 h 4600575"/>
                    <a:gd name="connsiteX1" fmla="*/ 2632875 w 4000500"/>
                    <a:gd name="connsiteY1" fmla="*/ 3281404 h 4600575"/>
                    <a:gd name="connsiteX2" fmla="*/ 3509921 w 4000500"/>
                    <a:gd name="connsiteY2" fmla="*/ 3306749 h 4600575"/>
                    <a:gd name="connsiteX3" fmla="*/ 3555226 w 4000500"/>
                    <a:gd name="connsiteY3" fmla="*/ 2851950 h 4600575"/>
                    <a:gd name="connsiteX4" fmla="*/ 3712348 w 4000500"/>
                    <a:gd name="connsiteY4" fmla="*/ 2709075 h 4600575"/>
                    <a:gd name="connsiteX5" fmla="*/ 3629025 w 4000500"/>
                    <a:gd name="connsiteY5" fmla="*/ 2600325 h 4600575"/>
                    <a:gd name="connsiteX6" fmla="*/ 3752850 w 4000500"/>
                    <a:gd name="connsiteY6" fmla="*/ 2524125 h 4600575"/>
                    <a:gd name="connsiteX7" fmla="*/ 3686175 w 4000500"/>
                    <a:gd name="connsiteY7" fmla="*/ 2295525 h 4600575"/>
                    <a:gd name="connsiteX8" fmla="*/ 4000500 w 4000500"/>
                    <a:gd name="connsiteY8" fmla="*/ 2085975 h 4600575"/>
                    <a:gd name="connsiteX9" fmla="*/ 3552825 w 4000500"/>
                    <a:gd name="connsiteY9" fmla="*/ 1457325 h 4600575"/>
                    <a:gd name="connsiteX10" fmla="*/ 2028825 w 4000500"/>
                    <a:gd name="connsiteY10" fmla="*/ 0 h 4600575"/>
                    <a:gd name="connsiteX11" fmla="*/ 533400 w 4000500"/>
                    <a:gd name="connsiteY11" fmla="*/ 933450 h 4600575"/>
                    <a:gd name="connsiteX12" fmla="*/ 1028700 w 4000500"/>
                    <a:gd name="connsiteY12" fmla="*/ 2838450 h 4600575"/>
                    <a:gd name="connsiteX13" fmla="*/ 0 w 4000500"/>
                    <a:gd name="connsiteY13" fmla="*/ 4600575 h 4600575"/>
                    <a:gd name="connsiteX14" fmla="*/ 0 w 4000500"/>
                    <a:gd name="connsiteY14" fmla="*/ 4600575 h 4600575"/>
                    <a:gd name="connsiteX0" fmla="*/ 2428875 w 4000500"/>
                    <a:gd name="connsiteY0" fmla="*/ 3952875 h 4600575"/>
                    <a:gd name="connsiteX1" fmla="*/ 2632875 w 4000500"/>
                    <a:gd name="connsiteY1" fmla="*/ 3281404 h 4600575"/>
                    <a:gd name="connsiteX2" fmla="*/ 3509921 w 4000500"/>
                    <a:gd name="connsiteY2" fmla="*/ 3306749 h 4600575"/>
                    <a:gd name="connsiteX3" fmla="*/ 3555226 w 4000500"/>
                    <a:gd name="connsiteY3" fmla="*/ 2851950 h 4600575"/>
                    <a:gd name="connsiteX4" fmla="*/ 3696446 w 4000500"/>
                    <a:gd name="connsiteY4" fmla="*/ 2701124 h 4600575"/>
                    <a:gd name="connsiteX5" fmla="*/ 3629025 w 4000500"/>
                    <a:gd name="connsiteY5" fmla="*/ 2600325 h 4600575"/>
                    <a:gd name="connsiteX6" fmla="*/ 3752850 w 4000500"/>
                    <a:gd name="connsiteY6" fmla="*/ 2524125 h 4600575"/>
                    <a:gd name="connsiteX7" fmla="*/ 3686175 w 4000500"/>
                    <a:gd name="connsiteY7" fmla="*/ 2295525 h 4600575"/>
                    <a:gd name="connsiteX8" fmla="*/ 4000500 w 4000500"/>
                    <a:gd name="connsiteY8" fmla="*/ 2085975 h 4600575"/>
                    <a:gd name="connsiteX9" fmla="*/ 3552825 w 4000500"/>
                    <a:gd name="connsiteY9" fmla="*/ 1457325 h 4600575"/>
                    <a:gd name="connsiteX10" fmla="*/ 2028825 w 4000500"/>
                    <a:gd name="connsiteY10" fmla="*/ 0 h 4600575"/>
                    <a:gd name="connsiteX11" fmla="*/ 533400 w 4000500"/>
                    <a:gd name="connsiteY11" fmla="*/ 933450 h 4600575"/>
                    <a:gd name="connsiteX12" fmla="*/ 1028700 w 4000500"/>
                    <a:gd name="connsiteY12" fmla="*/ 2838450 h 4600575"/>
                    <a:gd name="connsiteX13" fmla="*/ 0 w 4000500"/>
                    <a:gd name="connsiteY13" fmla="*/ 4600575 h 4600575"/>
                    <a:gd name="connsiteX14" fmla="*/ 0 w 4000500"/>
                    <a:gd name="connsiteY14" fmla="*/ 4600575 h 4600575"/>
                    <a:gd name="connsiteX0" fmla="*/ 2428875 w 4000500"/>
                    <a:gd name="connsiteY0" fmla="*/ 3952875 h 4600575"/>
                    <a:gd name="connsiteX1" fmla="*/ 2632875 w 4000500"/>
                    <a:gd name="connsiteY1" fmla="*/ 3281404 h 4600575"/>
                    <a:gd name="connsiteX2" fmla="*/ 3509921 w 4000500"/>
                    <a:gd name="connsiteY2" fmla="*/ 3306749 h 4600575"/>
                    <a:gd name="connsiteX3" fmla="*/ 3555226 w 4000500"/>
                    <a:gd name="connsiteY3" fmla="*/ 2851950 h 4600575"/>
                    <a:gd name="connsiteX4" fmla="*/ 3696446 w 4000500"/>
                    <a:gd name="connsiteY4" fmla="*/ 2701124 h 4600575"/>
                    <a:gd name="connsiteX5" fmla="*/ 3629025 w 4000500"/>
                    <a:gd name="connsiteY5" fmla="*/ 2600325 h 4600575"/>
                    <a:gd name="connsiteX6" fmla="*/ 3752850 w 4000500"/>
                    <a:gd name="connsiteY6" fmla="*/ 2524125 h 4600575"/>
                    <a:gd name="connsiteX7" fmla="*/ 3686175 w 4000500"/>
                    <a:gd name="connsiteY7" fmla="*/ 2295525 h 4600575"/>
                    <a:gd name="connsiteX8" fmla="*/ 4000500 w 4000500"/>
                    <a:gd name="connsiteY8" fmla="*/ 2085975 h 4600575"/>
                    <a:gd name="connsiteX9" fmla="*/ 3552825 w 4000500"/>
                    <a:gd name="connsiteY9" fmla="*/ 1457325 h 4600575"/>
                    <a:gd name="connsiteX10" fmla="*/ 2028825 w 4000500"/>
                    <a:gd name="connsiteY10" fmla="*/ 0 h 4600575"/>
                    <a:gd name="connsiteX11" fmla="*/ 533400 w 4000500"/>
                    <a:gd name="connsiteY11" fmla="*/ 933450 h 4600575"/>
                    <a:gd name="connsiteX12" fmla="*/ 1028700 w 4000500"/>
                    <a:gd name="connsiteY12" fmla="*/ 2838450 h 4600575"/>
                    <a:gd name="connsiteX13" fmla="*/ 0 w 4000500"/>
                    <a:gd name="connsiteY13" fmla="*/ 4600575 h 4600575"/>
                    <a:gd name="connsiteX14" fmla="*/ 0 w 4000500"/>
                    <a:gd name="connsiteY14" fmla="*/ 4600575 h 4600575"/>
                    <a:gd name="connsiteX0" fmla="*/ 2428875 w 4000500"/>
                    <a:gd name="connsiteY0" fmla="*/ 3952875 h 4600575"/>
                    <a:gd name="connsiteX1" fmla="*/ 2632875 w 4000500"/>
                    <a:gd name="connsiteY1" fmla="*/ 3281404 h 4600575"/>
                    <a:gd name="connsiteX2" fmla="*/ 3509921 w 4000500"/>
                    <a:gd name="connsiteY2" fmla="*/ 3306749 h 4600575"/>
                    <a:gd name="connsiteX3" fmla="*/ 3555226 w 4000500"/>
                    <a:gd name="connsiteY3" fmla="*/ 2851950 h 4600575"/>
                    <a:gd name="connsiteX4" fmla="*/ 3696446 w 4000500"/>
                    <a:gd name="connsiteY4" fmla="*/ 2701124 h 4600575"/>
                    <a:gd name="connsiteX5" fmla="*/ 3629025 w 4000500"/>
                    <a:gd name="connsiteY5" fmla="*/ 2600325 h 4600575"/>
                    <a:gd name="connsiteX6" fmla="*/ 3752850 w 4000500"/>
                    <a:gd name="connsiteY6" fmla="*/ 2524125 h 4600575"/>
                    <a:gd name="connsiteX7" fmla="*/ 3686175 w 4000500"/>
                    <a:gd name="connsiteY7" fmla="*/ 2295525 h 4600575"/>
                    <a:gd name="connsiteX8" fmla="*/ 4000500 w 4000500"/>
                    <a:gd name="connsiteY8" fmla="*/ 2085975 h 4600575"/>
                    <a:gd name="connsiteX9" fmla="*/ 3552825 w 4000500"/>
                    <a:gd name="connsiteY9" fmla="*/ 1457325 h 4600575"/>
                    <a:gd name="connsiteX10" fmla="*/ 2028825 w 4000500"/>
                    <a:gd name="connsiteY10" fmla="*/ 0 h 4600575"/>
                    <a:gd name="connsiteX11" fmla="*/ 533400 w 4000500"/>
                    <a:gd name="connsiteY11" fmla="*/ 933450 h 4600575"/>
                    <a:gd name="connsiteX12" fmla="*/ 1028700 w 4000500"/>
                    <a:gd name="connsiteY12" fmla="*/ 2838450 h 4600575"/>
                    <a:gd name="connsiteX13" fmla="*/ 0 w 4000500"/>
                    <a:gd name="connsiteY13" fmla="*/ 4600575 h 4600575"/>
                    <a:gd name="connsiteX14" fmla="*/ 0 w 4000500"/>
                    <a:gd name="connsiteY14" fmla="*/ 4600575 h 4600575"/>
                    <a:gd name="connsiteX0" fmla="*/ 2428875 w 4000500"/>
                    <a:gd name="connsiteY0" fmla="*/ 3952875 h 4600575"/>
                    <a:gd name="connsiteX1" fmla="*/ 2632875 w 4000500"/>
                    <a:gd name="connsiteY1" fmla="*/ 3281404 h 4600575"/>
                    <a:gd name="connsiteX2" fmla="*/ 3509921 w 4000500"/>
                    <a:gd name="connsiteY2" fmla="*/ 3306749 h 4600575"/>
                    <a:gd name="connsiteX3" fmla="*/ 3555226 w 4000500"/>
                    <a:gd name="connsiteY3" fmla="*/ 2851950 h 4600575"/>
                    <a:gd name="connsiteX4" fmla="*/ 3696446 w 4000500"/>
                    <a:gd name="connsiteY4" fmla="*/ 2701124 h 4600575"/>
                    <a:gd name="connsiteX5" fmla="*/ 3664806 w 4000500"/>
                    <a:gd name="connsiteY5" fmla="*/ 2620203 h 4600575"/>
                    <a:gd name="connsiteX6" fmla="*/ 3752850 w 4000500"/>
                    <a:gd name="connsiteY6" fmla="*/ 2524125 h 4600575"/>
                    <a:gd name="connsiteX7" fmla="*/ 3686175 w 4000500"/>
                    <a:gd name="connsiteY7" fmla="*/ 2295525 h 4600575"/>
                    <a:gd name="connsiteX8" fmla="*/ 4000500 w 4000500"/>
                    <a:gd name="connsiteY8" fmla="*/ 2085975 h 4600575"/>
                    <a:gd name="connsiteX9" fmla="*/ 3552825 w 4000500"/>
                    <a:gd name="connsiteY9" fmla="*/ 1457325 h 4600575"/>
                    <a:gd name="connsiteX10" fmla="*/ 2028825 w 4000500"/>
                    <a:gd name="connsiteY10" fmla="*/ 0 h 4600575"/>
                    <a:gd name="connsiteX11" fmla="*/ 533400 w 4000500"/>
                    <a:gd name="connsiteY11" fmla="*/ 933450 h 4600575"/>
                    <a:gd name="connsiteX12" fmla="*/ 1028700 w 4000500"/>
                    <a:gd name="connsiteY12" fmla="*/ 2838450 h 4600575"/>
                    <a:gd name="connsiteX13" fmla="*/ 0 w 4000500"/>
                    <a:gd name="connsiteY13" fmla="*/ 4600575 h 4600575"/>
                    <a:gd name="connsiteX14" fmla="*/ 0 w 4000500"/>
                    <a:gd name="connsiteY14" fmla="*/ 4600575 h 4600575"/>
                    <a:gd name="connsiteX0" fmla="*/ 2428875 w 4000500"/>
                    <a:gd name="connsiteY0" fmla="*/ 3952875 h 4600575"/>
                    <a:gd name="connsiteX1" fmla="*/ 2632875 w 4000500"/>
                    <a:gd name="connsiteY1" fmla="*/ 3281404 h 4600575"/>
                    <a:gd name="connsiteX2" fmla="*/ 3509921 w 4000500"/>
                    <a:gd name="connsiteY2" fmla="*/ 3306749 h 4600575"/>
                    <a:gd name="connsiteX3" fmla="*/ 3555226 w 4000500"/>
                    <a:gd name="connsiteY3" fmla="*/ 2851950 h 4600575"/>
                    <a:gd name="connsiteX4" fmla="*/ 3696446 w 4000500"/>
                    <a:gd name="connsiteY4" fmla="*/ 2701124 h 4600575"/>
                    <a:gd name="connsiteX5" fmla="*/ 3664806 w 4000500"/>
                    <a:gd name="connsiteY5" fmla="*/ 2620203 h 4600575"/>
                    <a:gd name="connsiteX6" fmla="*/ 3752850 w 4000500"/>
                    <a:gd name="connsiteY6" fmla="*/ 2524125 h 4600575"/>
                    <a:gd name="connsiteX7" fmla="*/ 3686175 w 4000500"/>
                    <a:gd name="connsiteY7" fmla="*/ 2295525 h 4600575"/>
                    <a:gd name="connsiteX8" fmla="*/ 4000500 w 4000500"/>
                    <a:gd name="connsiteY8" fmla="*/ 2085975 h 4600575"/>
                    <a:gd name="connsiteX9" fmla="*/ 3552825 w 4000500"/>
                    <a:gd name="connsiteY9" fmla="*/ 1457325 h 4600575"/>
                    <a:gd name="connsiteX10" fmla="*/ 2028825 w 4000500"/>
                    <a:gd name="connsiteY10" fmla="*/ 0 h 4600575"/>
                    <a:gd name="connsiteX11" fmla="*/ 533400 w 4000500"/>
                    <a:gd name="connsiteY11" fmla="*/ 933450 h 4600575"/>
                    <a:gd name="connsiteX12" fmla="*/ 1028700 w 4000500"/>
                    <a:gd name="connsiteY12" fmla="*/ 2838450 h 4600575"/>
                    <a:gd name="connsiteX13" fmla="*/ 0 w 4000500"/>
                    <a:gd name="connsiteY13" fmla="*/ 4600575 h 4600575"/>
                    <a:gd name="connsiteX14" fmla="*/ 0 w 4000500"/>
                    <a:gd name="connsiteY14" fmla="*/ 4600575 h 4600575"/>
                    <a:gd name="connsiteX0" fmla="*/ 2428875 w 4000500"/>
                    <a:gd name="connsiteY0" fmla="*/ 3952875 h 4600575"/>
                    <a:gd name="connsiteX1" fmla="*/ 2632875 w 4000500"/>
                    <a:gd name="connsiteY1" fmla="*/ 3281404 h 4600575"/>
                    <a:gd name="connsiteX2" fmla="*/ 3509921 w 4000500"/>
                    <a:gd name="connsiteY2" fmla="*/ 3306749 h 4600575"/>
                    <a:gd name="connsiteX3" fmla="*/ 3555226 w 4000500"/>
                    <a:gd name="connsiteY3" fmla="*/ 2851950 h 4600575"/>
                    <a:gd name="connsiteX4" fmla="*/ 3696446 w 4000500"/>
                    <a:gd name="connsiteY4" fmla="*/ 2701124 h 4600575"/>
                    <a:gd name="connsiteX5" fmla="*/ 3664806 w 4000500"/>
                    <a:gd name="connsiteY5" fmla="*/ 2620203 h 4600575"/>
                    <a:gd name="connsiteX6" fmla="*/ 3752850 w 4000500"/>
                    <a:gd name="connsiteY6" fmla="*/ 2524125 h 4600575"/>
                    <a:gd name="connsiteX7" fmla="*/ 3686175 w 4000500"/>
                    <a:gd name="connsiteY7" fmla="*/ 2295525 h 4600575"/>
                    <a:gd name="connsiteX8" fmla="*/ 4000500 w 4000500"/>
                    <a:gd name="connsiteY8" fmla="*/ 2085975 h 4600575"/>
                    <a:gd name="connsiteX9" fmla="*/ 3552825 w 4000500"/>
                    <a:gd name="connsiteY9" fmla="*/ 1457325 h 4600575"/>
                    <a:gd name="connsiteX10" fmla="*/ 2028825 w 4000500"/>
                    <a:gd name="connsiteY10" fmla="*/ 0 h 4600575"/>
                    <a:gd name="connsiteX11" fmla="*/ 533400 w 4000500"/>
                    <a:gd name="connsiteY11" fmla="*/ 933450 h 4600575"/>
                    <a:gd name="connsiteX12" fmla="*/ 1028700 w 4000500"/>
                    <a:gd name="connsiteY12" fmla="*/ 2838450 h 4600575"/>
                    <a:gd name="connsiteX13" fmla="*/ 0 w 4000500"/>
                    <a:gd name="connsiteY13" fmla="*/ 4600575 h 4600575"/>
                    <a:gd name="connsiteX14" fmla="*/ 0 w 4000500"/>
                    <a:gd name="connsiteY14" fmla="*/ 4600575 h 4600575"/>
                    <a:gd name="connsiteX0" fmla="*/ 2428875 w 4000500"/>
                    <a:gd name="connsiteY0" fmla="*/ 3952875 h 4600575"/>
                    <a:gd name="connsiteX1" fmla="*/ 2632875 w 4000500"/>
                    <a:gd name="connsiteY1" fmla="*/ 3281404 h 4600575"/>
                    <a:gd name="connsiteX2" fmla="*/ 3509921 w 4000500"/>
                    <a:gd name="connsiteY2" fmla="*/ 3306749 h 4600575"/>
                    <a:gd name="connsiteX3" fmla="*/ 3555226 w 4000500"/>
                    <a:gd name="connsiteY3" fmla="*/ 2851950 h 4600575"/>
                    <a:gd name="connsiteX4" fmla="*/ 3696446 w 4000500"/>
                    <a:gd name="connsiteY4" fmla="*/ 2701124 h 4600575"/>
                    <a:gd name="connsiteX5" fmla="*/ 3664806 w 4000500"/>
                    <a:gd name="connsiteY5" fmla="*/ 2620203 h 4600575"/>
                    <a:gd name="connsiteX6" fmla="*/ 3752850 w 4000500"/>
                    <a:gd name="connsiteY6" fmla="*/ 2524125 h 4600575"/>
                    <a:gd name="connsiteX7" fmla="*/ 3666297 w 4000500"/>
                    <a:gd name="connsiteY7" fmla="*/ 2291549 h 4600575"/>
                    <a:gd name="connsiteX8" fmla="*/ 4000500 w 4000500"/>
                    <a:gd name="connsiteY8" fmla="*/ 2085975 h 4600575"/>
                    <a:gd name="connsiteX9" fmla="*/ 3552825 w 4000500"/>
                    <a:gd name="connsiteY9" fmla="*/ 1457325 h 4600575"/>
                    <a:gd name="connsiteX10" fmla="*/ 2028825 w 4000500"/>
                    <a:gd name="connsiteY10" fmla="*/ 0 h 4600575"/>
                    <a:gd name="connsiteX11" fmla="*/ 533400 w 4000500"/>
                    <a:gd name="connsiteY11" fmla="*/ 933450 h 4600575"/>
                    <a:gd name="connsiteX12" fmla="*/ 1028700 w 4000500"/>
                    <a:gd name="connsiteY12" fmla="*/ 2838450 h 4600575"/>
                    <a:gd name="connsiteX13" fmla="*/ 0 w 4000500"/>
                    <a:gd name="connsiteY13" fmla="*/ 4600575 h 4600575"/>
                    <a:gd name="connsiteX14" fmla="*/ 0 w 4000500"/>
                    <a:gd name="connsiteY14" fmla="*/ 4600575 h 4600575"/>
                    <a:gd name="connsiteX0" fmla="*/ 2428875 w 4000500"/>
                    <a:gd name="connsiteY0" fmla="*/ 3952875 h 4600575"/>
                    <a:gd name="connsiteX1" fmla="*/ 2632875 w 4000500"/>
                    <a:gd name="connsiteY1" fmla="*/ 3281404 h 4600575"/>
                    <a:gd name="connsiteX2" fmla="*/ 3509921 w 4000500"/>
                    <a:gd name="connsiteY2" fmla="*/ 3306749 h 4600575"/>
                    <a:gd name="connsiteX3" fmla="*/ 3555226 w 4000500"/>
                    <a:gd name="connsiteY3" fmla="*/ 2851950 h 4600575"/>
                    <a:gd name="connsiteX4" fmla="*/ 3696446 w 4000500"/>
                    <a:gd name="connsiteY4" fmla="*/ 2701124 h 4600575"/>
                    <a:gd name="connsiteX5" fmla="*/ 3664806 w 4000500"/>
                    <a:gd name="connsiteY5" fmla="*/ 2620203 h 4600575"/>
                    <a:gd name="connsiteX6" fmla="*/ 3752850 w 4000500"/>
                    <a:gd name="connsiteY6" fmla="*/ 2524125 h 4600575"/>
                    <a:gd name="connsiteX7" fmla="*/ 3666297 w 4000500"/>
                    <a:gd name="connsiteY7" fmla="*/ 2291549 h 4600575"/>
                    <a:gd name="connsiteX8" fmla="*/ 4000500 w 4000500"/>
                    <a:gd name="connsiteY8" fmla="*/ 2085975 h 4600575"/>
                    <a:gd name="connsiteX9" fmla="*/ 3552825 w 4000500"/>
                    <a:gd name="connsiteY9" fmla="*/ 1457325 h 4600575"/>
                    <a:gd name="connsiteX10" fmla="*/ 2028825 w 4000500"/>
                    <a:gd name="connsiteY10" fmla="*/ 0 h 4600575"/>
                    <a:gd name="connsiteX11" fmla="*/ 533400 w 4000500"/>
                    <a:gd name="connsiteY11" fmla="*/ 933450 h 4600575"/>
                    <a:gd name="connsiteX12" fmla="*/ 1028700 w 4000500"/>
                    <a:gd name="connsiteY12" fmla="*/ 2838450 h 4600575"/>
                    <a:gd name="connsiteX13" fmla="*/ 0 w 4000500"/>
                    <a:gd name="connsiteY13" fmla="*/ 4600575 h 4600575"/>
                    <a:gd name="connsiteX14" fmla="*/ 0 w 4000500"/>
                    <a:gd name="connsiteY14" fmla="*/ 4600575 h 4600575"/>
                    <a:gd name="connsiteX0" fmla="*/ 2428875 w 4000500"/>
                    <a:gd name="connsiteY0" fmla="*/ 3952875 h 4600575"/>
                    <a:gd name="connsiteX1" fmla="*/ 2632875 w 4000500"/>
                    <a:gd name="connsiteY1" fmla="*/ 3281404 h 4600575"/>
                    <a:gd name="connsiteX2" fmla="*/ 3509921 w 4000500"/>
                    <a:gd name="connsiteY2" fmla="*/ 3306749 h 4600575"/>
                    <a:gd name="connsiteX3" fmla="*/ 3555226 w 4000500"/>
                    <a:gd name="connsiteY3" fmla="*/ 2851950 h 4600575"/>
                    <a:gd name="connsiteX4" fmla="*/ 3696446 w 4000500"/>
                    <a:gd name="connsiteY4" fmla="*/ 2701124 h 4600575"/>
                    <a:gd name="connsiteX5" fmla="*/ 3664806 w 4000500"/>
                    <a:gd name="connsiteY5" fmla="*/ 2620203 h 4600575"/>
                    <a:gd name="connsiteX6" fmla="*/ 3752850 w 4000500"/>
                    <a:gd name="connsiteY6" fmla="*/ 2524125 h 4600575"/>
                    <a:gd name="connsiteX7" fmla="*/ 3666297 w 4000500"/>
                    <a:gd name="connsiteY7" fmla="*/ 2291549 h 4600575"/>
                    <a:gd name="connsiteX8" fmla="*/ 4000500 w 4000500"/>
                    <a:gd name="connsiteY8" fmla="*/ 2085975 h 4600575"/>
                    <a:gd name="connsiteX9" fmla="*/ 3552825 w 4000500"/>
                    <a:gd name="connsiteY9" fmla="*/ 1457325 h 4600575"/>
                    <a:gd name="connsiteX10" fmla="*/ 2028825 w 4000500"/>
                    <a:gd name="connsiteY10" fmla="*/ 0 h 4600575"/>
                    <a:gd name="connsiteX11" fmla="*/ 533400 w 4000500"/>
                    <a:gd name="connsiteY11" fmla="*/ 933450 h 4600575"/>
                    <a:gd name="connsiteX12" fmla="*/ 1028700 w 4000500"/>
                    <a:gd name="connsiteY12" fmla="*/ 2838450 h 4600575"/>
                    <a:gd name="connsiteX13" fmla="*/ 0 w 4000500"/>
                    <a:gd name="connsiteY13" fmla="*/ 4600575 h 4600575"/>
                    <a:gd name="connsiteX14" fmla="*/ 0 w 4000500"/>
                    <a:gd name="connsiteY14" fmla="*/ 4600575 h 4600575"/>
                    <a:gd name="connsiteX0" fmla="*/ 2428875 w 4000500"/>
                    <a:gd name="connsiteY0" fmla="*/ 3952875 h 4600575"/>
                    <a:gd name="connsiteX1" fmla="*/ 2632875 w 4000500"/>
                    <a:gd name="connsiteY1" fmla="*/ 3281404 h 4600575"/>
                    <a:gd name="connsiteX2" fmla="*/ 3509921 w 4000500"/>
                    <a:gd name="connsiteY2" fmla="*/ 3306749 h 4600575"/>
                    <a:gd name="connsiteX3" fmla="*/ 3555226 w 4000500"/>
                    <a:gd name="connsiteY3" fmla="*/ 2851950 h 4600575"/>
                    <a:gd name="connsiteX4" fmla="*/ 3696446 w 4000500"/>
                    <a:gd name="connsiteY4" fmla="*/ 2701124 h 4600575"/>
                    <a:gd name="connsiteX5" fmla="*/ 3664806 w 4000500"/>
                    <a:gd name="connsiteY5" fmla="*/ 2620203 h 4600575"/>
                    <a:gd name="connsiteX6" fmla="*/ 3752850 w 4000500"/>
                    <a:gd name="connsiteY6" fmla="*/ 2524125 h 4600575"/>
                    <a:gd name="connsiteX7" fmla="*/ 3666297 w 4000500"/>
                    <a:gd name="connsiteY7" fmla="*/ 2291549 h 4600575"/>
                    <a:gd name="connsiteX8" fmla="*/ 4000500 w 4000500"/>
                    <a:gd name="connsiteY8" fmla="*/ 2085975 h 4600575"/>
                    <a:gd name="connsiteX9" fmla="*/ 3552825 w 4000500"/>
                    <a:gd name="connsiteY9" fmla="*/ 1457325 h 4600575"/>
                    <a:gd name="connsiteX10" fmla="*/ 2028825 w 4000500"/>
                    <a:gd name="connsiteY10" fmla="*/ 0 h 4600575"/>
                    <a:gd name="connsiteX11" fmla="*/ 533400 w 4000500"/>
                    <a:gd name="connsiteY11" fmla="*/ 933450 h 4600575"/>
                    <a:gd name="connsiteX12" fmla="*/ 1028700 w 4000500"/>
                    <a:gd name="connsiteY12" fmla="*/ 2838450 h 4600575"/>
                    <a:gd name="connsiteX13" fmla="*/ 0 w 4000500"/>
                    <a:gd name="connsiteY13" fmla="*/ 4600575 h 4600575"/>
                    <a:gd name="connsiteX14" fmla="*/ 0 w 4000500"/>
                    <a:gd name="connsiteY14" fmla="*/ 4600575 h 4600575"/>
                    <a:gd name="connsiteX0" fmla="*/ 2428875 w 4012427"/>
                    <a:gd name="connsiteY0" fmla="*/ 3952875 h 4600575"/>
                    <a:gd name="connsiteX1" fmla="*/ 2632875 w 4012427"/>
                    <a:gd name="connsiteY1" fmla="*/ 3281404 h 4600575"/>
                    <a:gd name="connsiteX2" fmla="*/ 3509921 w 4012427"/>
                    <a:gd name="connsiteY2" fmla="*/ 3306749 h 4600575"/>
                    <a:gd name="connsiteX3" fmla="*/ 3555226 w 4012427"/>
                    <a:gd name="connsiteY3" fmla="*/ 2851950 h 4600575"/>
                    <a:gd name="connsiteX4" fmla="*/ 3696446 w 4012427"/>
                    <a:gd name="connsiteY4" fmla="*/ 2701124 h 4600575"/>
                    <a:gd name="connsiteX5" fmla="*/ 3664806 w 4012427"/>
                    <a:gd name="connsiteY5" fmla="*/ 2620203 h 4600575"/>
                    <a:gd name="connsiteX6" fmla="*/ 3752850 w 4012427"/>
                    <a:gd name="connsiteY6" fmla="*/ 2524125 h 4600575"/>
                    <a:gd name="connsiteX7" fmla="*/ 3666297 w 4012427"/>
                    <a:gd name="connsiteY7" fmla="*/ 2291549 h 4600575"/>
                    <a:gd name="connsiteX8" fmla="*/ 4012427 w 4012427"/>
                    <a:gd name="connsiteY8" fmla="*/ 2157537 h 4600575"/>
                    <a:gd name="connsiteX9" fmla="*/ 3552825 w 4012427"/>
                    <a:gd name="connsiteY9" fmla="*/ 1457325 h 4600575"/>
                    <a:gd name="connsiteX10" fmla="*/ 2028825 w 4012427"/>
                    <a:gd name="connsiteY10" fmla="*/ 0 h 4600575"/>
                    <a:gd name="connsiteX11" fmla="*/ 533400 w 4012427"/>
                    <a:gd name="connsiteY11" fmla="*/ 933450 h 4600575"/>
                    <a:gd name="connsiteX12" fmla="*/ 1028700 w 4012427"/>
                    <a:gd name="connsiteY12" fmla="*/ 2838450 h 4600575"/>
                    <a:gd name="connsiteX13" fmla="*/ 0 w 4012427"/>
                    <a:gd name="connsiteY13" fmla="*/ 4600575 h 4600575"/>
                    <a:gd name="connsiteX14" fmla="*/ 0 w 4012427"/>
                    <a:gd name="connsiteY14" fmla="*/ 4600575 h 4600575"/>
                    <a:gd name="connsiteX0" fmla="*/ 2428875 w 4012427"/>
                    <a:gd name="connsiteY0" fmla="*/ 3952875 h 4600575"/>
                    <a:gd name="connsiteX1" fmla="*/ 2632875 w 4012427"/>
                    <a:gd name="connsiteY1" fmla="*/ 3281404 h 4600575"/>
                    <a:gd name="connsiteX2" fmla="*/ 3509921 w 4012427"/>
                    <a:gd name="connsiteY2" fmla="*/ 3306749 h 4600575"/>
                    <a:gd name="connsiteX3" fmla="*/ 3555226 w 4012427"/>
                    <a:gd name="connsiteY3" fmla="*/ 2851950 h 4600575"/>
                    <a:gd name="connsiteX4" fmla="*/ 3696446 w 4012427"/>
                    <a:gd name="connsiteY4" fmla="*/ 2701124 h 4600575"/>
                    <a:gd name="connsiteX5" fmla="*/ 3664806 w 4012427"/>
                    <a:gd name="connsiteY5" fmla="*/ 2620203 h 4600575"/>
                    <a:gd name="connsiteX6" fmla="*/ 3752850 w 4012427"/>
                    <a:gd name="connsiteY6" fmla="*/ 2524125 h 4600575"/>
                    <a:gd name="connsiteX7" fmla="*/ 3666297 w 4012427"/>
                    <a:gd name="connsiteY7" fmla="*/ 2291549 h 4600575"/>
                    <a:gd name="connsiteX8" fmla="*/ 4012427 w 4012427"/>
                    <a:gd name="connsiteY8" fmla="*/ 2157537 h 4600575"/>
                    <a:gd name="connsiteX9" fmla="*/ 3552825 w 4012427"/>
                    <a:gd name="connsiteY9" fmla="*/ 1457325 h 4600575"/>
                    <a:gd name="connsiteX10" fmla="*/ 2028825 w 4012427"/>
                    <a:gd name="connsiteY10" fmla="*/ 0 h 4600575"/>
                    <a:gd name="connsiteX11" fmla="*/ 533400 w 4012427"/>
                    <a:gd name="connsiteY11" fmla="*/ 933450 h 4600575"/>
                    <a:gd name="connsiteX12" fmla="*/ 1028700 w 4012427"/>
                    <a:gd name="connsiteY12" fmla="*/ 2838450 h 4600575"/>
                    <a:gd name="connsiteX13" fmla="*/ 0 w 4012427"/>
                    <a:gd name="connsiteY13" fmla="*/ 4600575 h 4600575"/>
                    <a:gd name="connsiteX14" fmla="*/ 0 w 4012427"/>
                    <a:gd name="connsiteY14" fmla="*/ 4600575 h 4600575"/>
                    <a:gd name="connsiteX0" fmla="*/ 2428875 w 4024354"/>
                    <a:gd name="connsiteY0" fmla="*/ 3952875 h 4600575"/>
                    <a:gd name="connsiteX1" fmla="*/ 2632875 w 4024354"/>
                    <a:gd name="connsiteY1" fmla="*/ 3281404 h 4600575"/>
                    <a:gd name="connsiteX2" fmla="*/ 3509921 w 4024354"/>
                    <a:gd name="connsiteY2" fmla="*/ 3306749 h 4600575"/>
                    <a:gd name="connsiteX3" fmla="*/ 3555226 w 4024354"/>
                    <a:gd name="connsiteY3" fmla="*/ 2851950 h 4600575"/>
                    <a:gd name="connsiteX4" fmla="*/ 3696446 w 4024354"/>
                    <a:gd name="connsiteY4" fmla="*/ 2701124 h 4600575"/>
                    <a:gd name="connsiteX5" fmla="*/ 3664806 w 4024354"/>
                    <a:gd name="connsiteY5" fmla="*/ 2620203 h 4600575"/>
                    <a:gd name="connsiteX6" fmla="*/ 3752850 w 4024354"/>
                    <a:gd name="connsiteY6" fmla="*/ 2524125 h 4600575"/>
                    <a:gd name="connsiteX7" fmla="*/ 3666297 w 4024354"/>
                    <a:gd name="connsiteY7" fmla="*/ 2291549 h 4600575"/>
                    <a:gd name="connsiteX8" fmla="*/ 4024354 w 4024354"/>
                    <a:gd name="connsiteY8" fmla="*/ 2097902 h 4600575"/>
                    <a:gd name="connsiteX9" fmla="*/ 3552825 w 4024354"/>
                    <a:gd name="connsiteY9" fmla="*/ 1457325 h 4600575"/>
                    <a:gd name="connsiteX10" fmla="*/ 2028825 w 4024354"/>
                    <a:gd name="connsiteY10" fmla="*/ 0 h 4600575"/>
                    <a:gd name="connsiteX11" fmla="*/ 533400 w 4024354"/>
                    <a:gd name="connsiteY11" fmla="*/ 933450 h 4600575"/>
                    <a:gd name="connsiteX12" fmla="*/ 1028700 w 4024354"/>
                    <a:gd name="connsiteY12" fmla="*/ 2838450 h 4600575"/>
                    <a:gd name="connsiteX13" fmla="*/ 0 w 4024354"/>
                    <a:gd name="connsiteY13" fmla="*/ 4600575 h 4600575"/>
                    <a:gd name="connsiteX14" fmla="*/ 0 w 4024354"/>
                    <a:gd name="connsiteY14" fmla="*/ 4600575 h 4600575"/>
                    <a:gd name="connsiteX0" fmla="*/ 2428875 w 4008452"/>
                    <a:gd name="connsiteY0" fmla="*/ 3952875 h 4600575"/>
                    <a:gd name="connsiteX1" fmla="*/ 2632875 w 4008452"/>
                    <a:gd name="connsiteY1" fmla="*/ 3281404 h 4600575"/>
                    <a:gd name="connsiteX2" fmla="*/ 3509921 w 4008452"/>
                    <a:gd name="connsiteY2" fmla="*/ 3306749 h 4600575"/>
                    <a:gd name="connsiteX3" fmla="*/ 3555226 w 4008452"/>
                    <a:gd name="connsiteY3" fmla="*/ 2851950 h 4600575"/>
                    <a:gd name="connsiteX4" fmla="*/ 3696446 w 4008452"/>
                    <a:gd name="connsiteY4" fmla="*/ 2701124 h 4600575"/>
                    <a:gd name="connsiteX5" fmla="*/ 3664806 w 4008452"/>
                    <a:gd name="connsiteY5" fmla="*/ 2620203 h 4600575"/>
                    <a:gd name="connsiteX6" fmla="*/ 3752850 w 4008452"/>
                    <a:gd name="connsiteY6" fmla="*/ 2524125 h 4600575"/>
                    <a:gd name="connsiteX7" fmla="*/ 3666297 w 4008452"/>
                    <a:gd name="connsiteY7" fmla="*/ 2291549 h 4600575"/>
                    <a:gd name="connsiteX8" fmla="*/ 4008452 w 4008452"/>
                    <a:gd name="connsiteY8" fmla="*/ 2105854 h 4600575"/>
                    <a:gd name="connsiteX9" fmla="*/ 3552825 w 4008452"/>
                    <a:gd name="connsiteY9" fmla="*/ 1457325 h 4600575"/>
                    <a:gd name="connsiteX10" fmla="*/ 2028825 w 4008452"/>
                    <a:gd name="connsiteY10" fmla="*/ 0 h 4600575"/>
                    <a:gd name="connsiteX11" fmla="*/ 533400 w 4008452"/>
                    <a:gd name="connsiteY11" fmla="*/ 933450 h 4600575"/>
                    <a:gd name="connsiteX12" fmla="*/ 1028700 w 4008452"/>
                    <a:gd name="connsiteY12" fmla="*/ 2838450 h 4600575"/>
                    <a:gd name="connsiteX13" fmla="*/ 0 w 4008452"/>
                    <a:gd name="connsiteY13" fmla="*/ 4600575 h 4600575"/>
                    <a:gd name="connsiteX14" fmla="*/ 0 w 4008452"/>
                    <a:gd name="connsiteY14" fmla="*/ 4600575 h 4600575"/>
                    <a:gd name="connsiteX0" fmla="*/ 2428875 w 4008452"/>
                    <a:gd name="connsiteY0" fmla="*/ 3952875 h 4600575"/>
                    <a:gd name="connsiteX1" fmla="*/ 2632875 w 4008452"/>
                    <a:gd name="connsiteY1" fmla="*/ 3281404 h 4600575"/>
                    <a:gd name="connsiteX2" fmla="*/ 3509921 w 4008452"/>
                    <a:gd name="connsiteY2" fmla="*/ 3306749 h 4600575"/>
                    <a:gd name="connsiteX3" fmla="*/ 3555226 w 4008452"/>
                    <a:gd name="connsiteY3" fmla="*/ 2851950 h 4600575"/>
                    <a:gd name="connsiteX4" fmla="*/ 3696446 w 4008452"/>
                    <a:gd name="connsiteY4" fmla="*/ 2701124 h 4600575"/>
                    <a:gd name="connsiteX5" fmla="*/ 3664806 w 4008452"/>
                    <a:gd name="connsiteY5" fmla="*/ 2620203 h 4600575"/>
                    <a:gd name="connsiteX6" fmla="*/ 3752850 w 4008452"/>
                    <a:gd name="connsiteY6" fmla="*/ 2524125 h 4600575"/>
                    <a:gd name="connsiteX7" fmla="*/ 3666297 w 4008452"/>
                    <a:gd name="connsiteY7" fmla="*/ 2291549 h 4600575"/>
                    <a:gd name="connsiteX8" fmla="*/ 4008452 w 4008452"/>
                    <a:gd name="connsiteY8" fmla="*/ 2105854 h 4600575"/>
                    <a:gd name="connsiteX9" fmla="*/ 3552825 w 4008452"/>
                    <a:gd name="connsiteY9" fmla="*/ 1457325 h 4600575"/>
                    <a:gd name="connsiteX10" fmla="*/ 2028825 w 4008452"/>
                    <a:gd name="connsiteY10" fmla="*/ 0 h 4600575"/>
                    <a:gd name="connsiteX11" fmla="*/ 533400 w 4008452"/>
                    <a:gd name="connsiteY11" fmla="*/ 933450 h 4600575"/>
                    <a:gd name="connsiteX12" fmla="*/ 1028700 w 4008452"/>
                    <a:gd name="connsiteY12" fmla="*/ 2838450 h 4600575"/>
                    <a:gd name="connsiteX13" fmla="*/ 0 w 4008452"/>
                    <a:gd name="connsiteY13" fmla="*/ 4600575 h 4600575"/>
                    <a:gd name="connsiteX14" fmla="*/ 0 w 4008452"/>
                    <a:gd name="connsiteY14" fmla="*/ 4600575 h 4600575"/>
                    <a:gd name="connsiteX0" fmla="*/ 2428875 w 4008452"/>
                    <a:gd name="connsiteY0" fmla="*/ 3952875 h 4600575"/>
                    <a:gd name="connsiteX1" fmla="*/ 2632875 w 4008452"/>
                    <a:gd name="connsiteY1" fmla="*/ 3281404 h 4600575"/>
                    <a:gd name="connsiteX2" fmla="*/ 3509921 w 4008452"/>
                    <a:gd name="connsiteY2" fmla="*/ 3306749 h 4600575"/>
                    <a:gd name="connsiteX3" fmla="*/ 3555226 w 4008452"/>
                    <a:gd name="connsiteY3" fmla="*/ 2851950 h 4600575"/>
                    <a:gd name="connsiteX4" fmla="*/ 3696446 w 4008452"/>
                    <a:gd name="connsiteY4" fmla="*/ 2701124 h 4600575"/>
                    <a:gd name="connsiteX5" fmla="*/ 3664806 w 4008452"/>
                    <a:gd name="connsiteY5" fmla="*/ 2620203 h 4600575"/>
                    <a:gd name="connsiteX6" fmla="*/ 3752850 w 4008452"/>
                    <a:gd name="connsiteY6" fmla="*/ 2524125 h 4600575"/>
                    <a:gd name="connsiteX7" fmla="*/ 3686175 w 4008452"/>
                    <a:gd name="connsiteY7" fmla="*/ 2315403 h 4600575"/>
                    <a:gd name="connsiteX8" fmla="*/ 4008452 w 4008452"/>
                    <a:gd name="connsiteY8" fmla="*/ 2105854 h 4600575"/>
                    <a:gd name="connsiteX9" fmla="*/ 3552825 w 4008452"/>
                    <a:gd name="connsiteY9" fmla="*/ 1457325 h 4600575"/>
                    <a:gd name="connsiteX10" fmla="*/ 2028825 w 4008452"/>
                    <a:gd name="connsiteY10" fmla="*/ 0 h 4600575"/>
                    <a:gd name="connsiteX11" fmla="*/ 533400 w 4008452"/>
                    <a:gd name="connsiteY11" fmla="*/ 933450 h 4600575"/>
                    <a:gd name="connsiteX12" fmla="*/ 1028700 w 4008452"/>
                    <a:gd name="connsiteY12" fmla="*/ 2838450 h 4600575"/>
                    <a:gd name="connsiteX13" fmla="*/ 0 w 4008452"/>
                    <a:gd name="connsiteY13" fmla="*/ 4600575 h 4600575"/>
                    <a:gd name="connsiteX14" fmla="*/ 0 w 4008452"/>
                    <a:gd name="connsiteY14" fmla="*/ 4600575 h 4600575"/>
                    <a:gd name="connsiteX0" fmla="*/ 2428875 w 4008452"/>
                    <a:gd name="connsiteY0" fmla="*/ 3952875 h 4600575"/>
                    <a:gd name="connsiteX1" fmla="*/ 2632875 w 4008452"/>
                    <a:gd name="connsiteY1" fmla="*/ 3281404 h 4600575"/>
                    <a:gd name="connsiteX2" fmla="*/ 3509921 w 4008452"/>
                    <a:gd name="connsiteY2" fmla="*/ 3306749 h 4600575"/>
                    <a:gd name="connsiteX3" fmla="*/ 3555226 w 4008452"/>
                    <a:gd name="connsiteY3" fmla="*/ 2851950 h 4600575"/>
                    <a:gd name="connsiteX4" fmla="*/ 3696446 w 4008452"/>
                    <a:gd name="connsiteY4" fmla="*/ 2701124 h 4600575"/>
                    <a:gd name="connsiteX5" fmla="*/ 3664806 w 4008452"/>
                    <a:gd name="connsiteY5" fmla="*/ 2620203 h 4600575"/>
                    <a:gd name="connsiteX6" fmla="*/ 3752850 w 4008452"/>
                    <a:gd name="connsiteY6" fmla="*/ 2524125 h 4600575"/>
                    <a:gd name="connsiteX7" fmla="*/ 3686175 w 4008452"/>
                    <a:gd name="connsiteY7" fmla="*/ 2315403 h 4600575"/>
                    <a:gd name="connsiteX8" fmla="*/ 4008452 w 4008452"/>
                    <a:gd name="connsiteY8" fmla="*/ 2105854 h 4600575"/>
                    <a:gd name="connsiteX9" fmla="*/ 3552825 w 4008452"/>
                    <a:gd name="connsiteY9" fmla="*/ 1457325 h 4600575"/>
                    <a:gd name="connsiteX10" fmla="*/ 2028825 w 4008452"/>
                    <a:gd name="connsiteY10" fmla="*/ 0 h 4600575"/>
                    <a:gd name="connsiteX11" fmla="*/ 533400 w 4008452"/>
                    <a:gd name="connsiteY11" fmla="*/ 933450 h 4600575"/>
                    <a:gd name="connsiteX12" fmla="*/ 1028700 w 4008452"/>
                    <a:gd name="connsiteY12" fmla="*/ 2838450 h 4600575"/>
                    <a:gd name="connsiteX13" fmla="*/ 0 w 4008452"/>
                    <a:gd name="connsiteY13" fmla="*/ 4600575 h 4600575"/>
                    <a:gd name="connsiteX14" fmla="*/ 0 w 4008452"/>
                    <a:gd name="connsiteY14" fmla="*/ 4600575 h 4600575"/>
                    <a:gd name="connsiteX0" fmla="*/ 2428875 w 4008452"/>
                    <a:gd name="connsiteY0" fmla="*/ 3952875 h 4600575"/>
                    <a:gd name="connsiteX1" fmla="*/ 2632875 w 4008452"/>
                    <a:gd name="connsiteY1" fmla="*/ 3281404 h 4600575"/>
                    <a:gd name="connsiteX2" fmla="*/ 3509921 w 4008452"/>
                    <a:gd name="connsiteY2" fmla="*/ 3306749 h 4600575"/>
                    <a:gd name="connsiteX3" fmla="*/ 3555226 w 4008452"/>
                    <a:gd name="connsiteY3" fmla="*/ 2851950 h 4600575"/>
                    <a:gd name="connsiteX4" fmla="*/ 3696446 w 4008452"/>
                    <a:gd name="connsiteY4" fmla="*/ 2701124 h 4600575"/>
                    <a:gd name="connsiteX5" fmla="*/ 3664806 w 4008452"/>
                    <a:gd name="connsiteY5" fmla="*/ 2620203 h 4600575"/>
                    <a:gd name="connsiteX6" fmla="*/ 3752850 w 4008452"/>
                    <a:gd name="connsiteY6" fmla="*/ 2524125 h 4600575"/>
                    <a:gd name="connsiteX7" fmla="*/ 3686175 w 4008452"/>
                    <a:gd name="connsiteY7" fmla="*/ 2315403 h 4600575"/>
                    <a:gd name="connsiteX8" fmla="*/ 4008452 w 4008452"/>
                    <a:gd name="connsiteY8" fmla="*/ 2105854 h 4600575"/>
                    <a:gd name="connsiteX9" fmla="*/ 3552825 w 4008452"/>
                    <a:gd name="connsiteY9" fmla="*/ 1457325 h 4600575"/>
                    <a:gd name="connsiteX10" fmla="*/ 2028825 w 4008452"/>
                    <a:gd name="connsiteY10" fmla="*/ 0 h 4600575"/>
                    <a:gd name="connsiteX11" fmla="*/ 533400 w 4008452"/>
                    <a:gd name="connsiteY11" fmla="*/ 933450 h 4600575"/>
                    <a:gd name="connsiteX12" fmla="*/ 1028700 w 4008452"/>
                    <a:gd name="connsiteY12" fmla="*/ 2838450 h 4600575"/>
                    <a:gd name="connsiteX13" fmla="*/ 0 w 4008452"/>
                    <a:gd name="connsiteY13" fmla="*/ 4600575 h 4600575"/>
                    <a:gd name="connsiteX14" fmla="*/ 0 w 4008452"/>
                    <a:gd name="connsiteY14" fmla="*/ 4600575 h 4600575"/>
                    <a:gd name="connsiteX0" fmla="*/ 2428875 w 4008452"/>
                    <a:gd name="connsiteY0" fmla="*/ 3952875 h 4600575"/>
                    <a:gd name="connsiteX1" fmla="*/ 2632875 w 4008452"/>
                    <a:gd name="connsiteY1" fmla="*/ 3281404 h 4600575"/>
                    <a:gd name="connsiteX2" fmla="*/ 3509921 w 4008452"/>
                    <a:gd name="connsiteY2" fmla="*/ 3306749 h 4600575"/>
                    <a:gd name="connsiteX3" fmla="*/ 3555226 w 4008452"/>
                    <a:gd name="connsiteY3" fmla="*/ 2851950 h 4600575"/>
                    <a:gd name="connsiteX4" fmla="*/ 3696446 w 4008452"/>
                    <a:gd name="connsiteY4" fmla="*/ 2701124 h 4600575"/>
                    <a:gd name="connsiteX5" fmla="*/ 3664806 w 4008452"/>
                    <a:gd name="connsiteY5" fmla="*/ 2620203 h 4600575"/>
                    <a:gd name="connsiteX6" fmla="*/ 3752850 w 4008452"/>
                    <a:gd name="connsiteY6" fmla="*/ 2524125 h 4600575"/>
                    <a:gd name="connsiteX7" fmla="*/ 3686175 w 4008452"/>
                    <a:gd name="connsiteY7" fmla="*/ 2315403 h 4600575"/>
                    <a:gd name="connsiteX8" fmla="*/ 4008452 w 4008452"/>
                    <a:gd name="connsiteY8" fmla="*/ 2105854 h 4600575"/>
                    <a:gd name="connsiteX9" fmla="*/ 3592581 w 4008452"/>
                    <a:gd name="connsiteY9" fmla="*/ 1489130 h 4600575"/>
                    <a:gd name="connsiteX10" fmla="*/ 2028825 w 4008452"/>
                    <a:gd name="connsiteY10" fmla="*/ 0 h 4600575"/>
                    <a:gd name="connsiteX11" fmla="*/ 533400 w 4008452"/>
                    <a:gd name="connsiteY11" fmla="*/ 933450 h 4600575"/>
                    <a:gd name="connsiteX12" fmla="*/ 1028700 w 4008452"/>
                    <a:gd name="connsiteY12" fmla="*/ 2838450 h 4600575"/>
                    <a:gd name="connsiteX13" fmla="*/ 0 w 4008452"/>
                    <a:gd name="connsiteY13" fmla="*/ 4600575 h 4600575"/>
                    <a:gd name="connsiteX14" fmla="*/ 0 w 4008452"/>
                    <a:gd name="connsiteY14" fmla="*/ 4600575 h 4600575"/>
                    <a:gd name="connsiteX0" fmla="*/ 2428875 w 4008452"/>
                    <a:gd name="connsiteY0" fmla="*/ 3952875 h 4600575"/>
                    <a:gd name="connsiteX1" fmla="*/ 2632875 w 4008452"/>
                    <a:gd name="connsiteY1" fmla="*/ 3281404 h 4600575"/>
                    <a:gd name="connsiteX2" fmla="*/ 3509921 w 4008452"/>
                    <a:gd name="connsiteY2" fmla="*/ 3306749 h 4600575"/>
                    <a:gd name="connsiteX3" fmla="*/ 3555226 w 4008452"/>
                    <a:gd name="connsiteY3" fmla="*/ 2851950 h 4600575"/>
                    <a:gd name="connsiteX4" fmla="*/ 3696446 w 4008452"/>
                    <a:gd name="connsiteY4" fmla="*/ 2701124 h 4600575"/>
                    <a:gd name="connsiteX5" fmla="*/ 3664806 w 4008452"/>
                    <a:gd name="connsiteY5" fmla="*/ 2620203 h 4600575"/>
                    <a:gd name="connsiteX6" fmla="*/ 3752850 w 4008452"/>
                    <a:gd name="connsiteY6" fmla="*/ 2524125 h 4600575"/>
                    <a:gd name="connsiteX7" fmla="*/ 3686175 w 4008452"/>
                    <a:gd name="connsiteY7" fmla="*/ 2315403 h 4600575"/>
                    <a:gd name="connsiteX8" fmla="*/ 4008452 w 4008452"/>
                    <a:gd name="connsiteY8" fmla="*/ 2105854 h 4600575"/>
                    <a:gd name="connsiteX9" fmla="*/ 3592581 w 4008452"/>
                    <a:gd name="connsiteY9" fmla="*/ 1489130 h 4600575"/>
                    <a:gd name="connsiteX10" fmla="*/ 2028825 w 4008452"/>
                    <a:gd name="connsiteY10" fmla="*/ 0 h 4600575"/>
                    <a:gd name="connsiteX11" fmla="*/ 533400 w 4008452"/>
                    <a:gd name="connsiteY11" fmla="*/ 933450 h 4600575"/>
                    <a:gd name="connsiteX12" fmla="*/ 1028700 w 4008452"/>
                    <a:gd name="connsiteY12" fmla="*/ 2838450 h 4600575"/>
                    <a:gd name="connsiteX13" fmla="*/ 0 w 4008452"/>
                    <a:gd name="connsiteY13" fmla="*/ 4600575 h 4600575"/>
                    <a:gd name="connsiteX14" fmla="*/ 0 w 4008452"/>
                    <a:gd name="connsiteY14" fmla="*/ 4600575 h 4600575"/>
                    <a:gd name="connsiteX0" fmla="*/ 2428875 w 4008470"/>
                    <a:gd name="connsiteY0" fmla="*/ 3952875 h 4600575"/>
                    <a:gd name="connsiteX1" fmla="*/ 2632875 w 4008470"/>
                    <a:gd name="connsiteY1" fmla="*/ 3281404 h 4600575"/>
                    <a:gd name="connsiteX2" fmla="*/ 3509921 w 4008470"/>
                    <a:gd name="connsiteY2" fmla="*/ 3306749 h 4600575"/>
                    <a:gd name="connsiteX3" fmla="*/ 3555226 w 4008470"/>
                    <a:gd name="connsiteY3" fmla="*/ 2851950 h 4600575"/>
                    <a:gd name="connsiteX4" fmla="*/ 3696446 w 4008470"/>
                    <a:gd name="connsiteY4" fmla="*/ 2701124 h 4600575"/>
                    <a:gd name="connsiteX5" fmla="*/ 3664806 w 4008470"/>
                    <a:gd name="connsiteY5" fmla="*/ 2620203 h 4600575"/>
                    <a:gd name="connsiteX6" fmla="*/ 3752850 w 4008470"/>
                    <a:gd name="connsiteY6" fmla="*/ 2524125 h 4600575"/>
                    <a:gd name="connsiteX7" fmla="*/ 3686175 w 4008470"/>
                    <a:gd name="connsiteY7" fmla="*/ 2315403 h 4600575"/>
                    <a:gd name="connsiteX8" fmla="*/ 4008452 w 4008470"/>
                    <a:gd name="connsiteY8" fmla="*/ 2105854 h 4600575"/>
                    <a:gd name="connsiteX9" fmla="*/ 3592581 w 4008470"/>
                    <a:gd name="connsiteY9" fmla="*/ 1489130 h 4600575"/>
                    <a:gd name="connsiteX10" fmla="*/ 2028825 w 4008470"/>
                    <a:gd name="connsiteY10" fmla="*/ 0 h 4600575"/>
                    <a:gd name="connsiteX11" fmla="*/ 533400 w 4008470"/>
                    <a:gd name="connsiteY11" fmla="*/ 933450 h 4600575"/>
                    <a:gd name="connsiteX12" fmla="*/ 1028700 w 4008470"/>
                    <a:gd name="connsiteY12" fmla="*/ 2838450 h 4600575"/>
                    <a:gd name="connsiteX13" fmla="*/ 0 w 4008470"/>
                    <a:gd name="connsiteY13" fmla="*/ 4600575 h 4600575"/>
                    <a:gd name="connsiteX14" fmla="*/ 0 w 4008470"/>
                    <a:gd name="connsiteY14" fmla="*/ 4600575 h 4600575"/>
                    <a:gd name="connsiteX0" fmla="*/ 2428875 w 4008470"/>
                    <a:gd name="connsiteY0" fmla="*/ 3952875 h 4600575"/>
                    <a:gd name="connsiteX1" fmla="*/ 2632875 w 4008470"/>
                    <a:gd name="connsiteY1" fmla="*/ 3281404 h 4600575"/>
                    <a:gd name="connsiteX2" fmla="*/ 3509921 w 4008470"/>
                    <a:gd name="connsiteY2" fmla="*/ 3306749 h 4600575"/>
                    <a:gd name="connsiteX3" fmla="*/ 3555226 w 4008470"/>
                    <a:gd name="connsiteY3" fmla="*/ 2851950 h 4600575"/>
                    <a:gd name="connsiteX4" fmla="*/ 3696446 w 4008470"/>
                    <a:gd name="connsiteY4" fmla="*/ 2701124 h 4600575"/>
                    <a:gd name="connsiteX5" fmla="*/ 3664806 w 4008470"/>
                    <a:gd name="connsiteY5" fmla="*/ 2620203 h 4600575"/>
                    <a:gd name="connsiteX6" fmla="*/ 3752850 w 4008470"/>
                    <a:gd name="connsiteY6" fmla="*/ 2524125 h 4600575"/>
                    <a:gd name="connsiteX7" fmla="*/ 3686175 w 4008470"/>
                    <a:gd name="connsiteY7" fmla="*/ 2315403 h 4600575"/>
                    <a:gd name="connsiteX8" fmla="*/ 4008452 w 4008470"/>
                    <a:gd name="connsiteY8" fmla="*/ 2105854 h 4600575"/>
                    <a:gd name="connsiteX9" fmla="*/ 3592581 w 4008470"/>
                    <a:gd name="connsiteY9" fmla="*/ 1489130 h 4600575"/>
                    <a:gd name="connsiteX10" fmla="*/ 2028825 w 4008470"/>
                    <a:gd name="connsiteY10" fmla="*/ 0 h 4600575"/>
                    <a:gd name="connsiteX11" fmla="*/ 533400 w 4008470"/>
                    <a:gd name="connsiteY11" fmla="*/ 933450 h 4600575"/>
                    <a:gd name="connsiteX12" fmla="*/ 1028700 w 4008470"/>
                    <a:gd name="connsiteY12" fmla="*/ 2838450 h 4600575"/>
                    <a:gd name="connsiteX13" fmla="*/ 0 w 4008470"/>
                    <a:gd name="connsiteY13" fmla="*/ 4600575 h 4600575"/>
                    <a:gd name="connsiteX14" fmla="*/ 0 w 4008470"/>
                    <a:gd name="connsiteY14" fmla="*/ 4600575 h 4600575"/>
                    <a:gd name="connsiteX0" fmla="*/ 2428875 w 4008470"/>
                    <a:gd name="connsiteY0" fmla="*/ 3952875 h 4600575"/>
                    <a:gd name="connsiteX1" fmla="*/ 2632875 w 4008470"/>
                    <a:gd name="connsiteY1" fmla="*/ 3281404 h 4600575"/>
                    <a:gd name="connsiteX2" fmla="*/ 3509921 w 4008470"/>
                    <a:gd name="connsiteY2" fmla="*/ 3306749 h 4600575"/>
                    <a:gd name="connsiteX3" fmla="*/ 3555226 w 4008470"/>
                    <a:gd name="connsiteY3" fmla="*/ 2851950 h 4600575"/>
                    <a:gd name="connsiteX4" fmla="*/ 3696446 w 4008470"/>
                    <a:gd name="connsiteY4" fmla="*/ 2701124 h 4600575"/>
                    <a:gd name="connsiteX5" fmla="*/ 3664806 w 4008470"/>
                    <a:gd name="connsiteY5" fmla="*/ 2620203 h 4600575"/>
                    <a:gd name="connsiteX6" fmla="*/ 3752850 w 4008470"/>
                    <a:gd name="connsiteY6" fmla="*/ 2524125 h 4600575"/>
                    <a:gd name="connsiteX7" fmla="*/ 3686175 w 4008470"/>
                    <a:gd name="connsiteY7" fmla="*/ 2315403 h 4600575"/>
                    <a:gd name="connsiteX8" fmla="*/ 4008452 w 4008470"/>
                    <a:gd name="connsiteY8" fmla="*/ 2105854 h 4600575"/>
                    <a:gd name="connsiteX9" fmla="*/ 3592581 w 4008470"/>
                    <a:gd name="connsiteY9" fmla="*/ 1489130 h 4600575"/>
                    <a:gd name="connsiteX10" fmla="*/ 2028825 w 4008470"/>
                    <a:gd name="connsiteY10" fmla="*/ 0 h 4600575"/>
                    <a:gd name="connsiteX11" fmla="*/ 533400 w 4008470"/>
                    <a:gd name="connsiteY11" fmla="*/ 933450 h 4600575"/>
                    <a:gd name="connsiteX12" fmla="*/ 1028700 w 4008470"/>
                    <a:gd name="connsiteY12" fmla="*/ 2838450 h 4600575"/>
                    <a:gd name="connsiteX13" fmla="*/ 0 w 4008470"/>
                    <a:gd name="connsiteY13" fmla="*/ 4600575 h 4600575"/>
                    <a:gd name="connsiteX14" fmla="*/ 0 w 4008470"/>
                    <a:gd name="connsiteY14" fmla="*/ 4600575 h 4600575"/>
                    <a:gd name="connsiteX0" fmla="*/ 2428875 w 4008470"/>
                    <a:gd name="connsiteY0" fmla="*/ 3980705 h 4628405"/>
                    <a:gd name="connsiteX1" fmla="*/ 2632875 w 4008470"/>
                    <a:gd name="connsiteY1" fmla="*/ 3309234 h 4628405"/>
                    <a:gd name="connsiteX2" fmla="*/ 3509921 w 4008470"/>
                    <a:gd name="connsiteY2" fmla="*/ 3334579 h 4628405"/>
                    <a:gd name="connsiteX3" fmla="*/ 3555226 w 4008470"/>
                    <a:gd name="connsiteY3" fmla="*/ 2879780 h 4628405"/>
                    <a:gd name="connsiteX4" fmla="*/ 3696446 w 4008470"/>
                    <a:gd name="connsiteY4" fmla="*/ 2728954 h 4628405"/>
                    <a:gd name="connsiteX5" fmla="*/ 3664806 w 4008470"/>
                    <a:gd name="connsiteY5" fmla="*/ 2648033 h 4628405"/>
                    <a:gd name="connsiteX6" fmla="*/ 3752850 w 4008470"/>
                    <a:gd name="connsiteY6" fmla="*/ 2551955 h 4628405"/>
                    <a:gd name="connsiteX7" fmla="*/ 3686175 w 4008470"/>
                    <a:gd name="connsiteY7" fmla="*/ 2343233 h 4628405"/>
                    <a:gd name="connsiteX8" fmla="*/ 4008452 w 4008470"/>
                    <a:gd name="connsiteY8" fmla="*/ 2133684 h 4628405"/>
                    <a:gd name="connsiteX9" fmla="*/ 3592581 w 4008470"/>
                    <a:gd name="connsiteY9" fmla="*/ 1516960 h 4628405"/>
                    <a:gd name="connsiteX10" fmla="*/ 2000996 w 4008470"/>
                    <a:gd name="connsiteY10" fmla="*/ 0 h 4628405"/>
                    <a:gd name="connsiteX11" fmla="*/ 533400 w 4008470"/>
                    <a:gd name="connsiteY11" fmla="*/ 961280 h 4628405"/>
                    <a:gd name="connsiteX12" fmla="*/ 1028700 w 4008470"/>
                    <a:gd name="connsiteY12" fmla="*/ 2866280 h 4628405"/>
                    <a:gd name="connsiteX13" fmla="*/ 0 w 4008470"/>
                    <a:gd name="connsiteY13" fmla="*/ 4628405 h 4628405"/>
                    <a:gd name="connsiteX14" fmla="*/ 0 w 4008470"/>
                    <a:gd name="connsiteY14" fmla="*/ 4628405 h 4628405"/>
                    <a:gd name="connsiteX0" fmla="*/ 2428875 w 4008470"/>
                    <a:gd name="connsiteY0" fmla="*/ 3980705 h 4628405"/>
                    <a:gd name="connsiteX1" fmla="*/ 2632875 w 4008470"/>
                    <a:gd name="connsiteY1" fmla="*/ 3309234 h 4628405"/>
                    <a:gd name="connsiteX2" fmla="*/ 3509921 w 4008470"/>
                    <a:gd name="connsiteY2" fmla="*/ 3334579 h 4628405"/>
                    <a:gd name="connsiteX3" fmla="*/ 3555226 w 4008470"/>
                    <a:gd name="connsiteY3" fmla="*/ 2879780 h 4628405"/>
                    <a:gd name="connsiteX4" fmla="*/ 3696446 w 4008470"/>
                    <a:gd name="connsiteY4" fmla="*/ 2728954 h 4628405"/>
                    <a:gd name="connsiteX5" fmla="*/ 3664806 w 4008470"/>
                    <a:gd name="connsiteY5" fmla="*/ 2648033 h 4628405"/>
                    <a:gd name="connsiteX6" fmla="*/ 3752850 w 4008470"/>
                    <a:gd name="connsiteY6" fmla="*/ 2551955 h 4628405"/>
                    <a:gd name="connsiteX7" fmla="*/ 3686175 w 4008470"/>
                    <a:gd name="connsiteY7" fmla="*/ 2343233 h 4628405"/>
                    <a:gd name="connsiteX8" fmla="*/ 4008452 w 4008470"/>
                    <a:gd name="connsiteY8" fmla="*/ 2133684 h 4628405"/>
                    <a:gd name="connsiteX9" fmla="*/ 3592581 w 4008470"/>
                    <a:gd name="connsiteY9" fmla="*/ 1516960 h 4628405"/>
                    <a:gd name="connsiteX10" fmla="*/ 2000996 w 4008470"/>
                    <a:gd name="connsiteY10" fmla="*/ 0 h 4628405"/>
                    <a:gd name="connsiteX11" fmla="*/ 533400 w 4008470"/>
                    <a:gd name="connsiteY11" fmla="*/ 961280 h 4628405"/>
                    <a:gd name="connsiteX12" fmla="*/ 1028700 w 4008470"/>
                    <a:gd name="connsiteY12" fmla="*/ 2866280 h 4628405"/>
                    <a:gd name="connsiteX13" fmla="*/ 0 w 4008470"/>
                    <a:gd name="connsiteY13" fmla="*/ 4628405 h 4628405"/>
                    <a:gd name="connsiteX14" fmla="*/ 0 w 4008470"/>
                    <a:gd name="connsiteY14" fmla="*/ 4628405 h 4628405"/>
                    <a:gd name="connsiteX0" fmla="*/ 2428875 w 4008470"/>
                    <a:gd name="connsiteY0" fmla="*/ 3980705 h 4628405"/>
                    <a:gd name="connsiteX1" fmla="*/ 2632875 w 4008470"/>
                    <a:gd name="connsiteY1" fmla="*/ 3309234 h 4628405"/>
                    <a:gd name="connsiteX2" fmla="*/ 3509921 w 4008470"/>
                    <a:gd name="connsiteY2" fmla="*/ 3334579 h 4628405"/>
                    <a:gd name="connsiteX3" fmla="*/ 3555226 w 4008470"/>
                    <a:gd name="connsiteY3" fmla="*/ 2879780 h 4628405"/>
                    <a:gd name="connsiteX4" fmla="*/ 3696446 w 4008470"/>
                    <a:gd name="connsiteY4" fmla="*/ 2728954 h 4628405"/>
                    <a:gd name="connsiteX5" fmla="*/ 3664806 w 4008470"/>
                    <a:gd name="connsiteY5" fmla="*/ 2648033 h 4628405"/>
                    <a:gd name="connsiteX6" fmla="*/ 3752850 w 4008470"/>
                    <a:gd name="connsiteY6" fmla="*/ 2551955 h 4628405"/>
                    <a:gd name="connsiteX7" fmla="*/ 3686175 w 4008470"/>
                    <a:gd name="connsiteY7" fmla="*/ 2343233 h 4628405"/>
                    <a:gd name="connsiteX8" fmla="*/ 4008452 w 4008470"/>
                    <a:gd name="connsiteY8" fmla="*/ 2133684 h 4628405"/>
                    <a:gd name="connsiteX9" fmla="*/ 3592581 w 4008470"/>
                    <a:gd name="connsiteY9" fmla="*/ 1516960 h 4628405"/>
                    <a:gd name="connsiteX10" fmla="*/ 2000996 w 4008470"/>
                    <a:gd name="connsiteY10" fmla="*/ 0 h 4628405"/>
                    <a:gd name="connsiteX11" fmla="*/ 533400 w 4008470"/>
                    <a:gd name="connsiteY11" fmla="*/ 961280 h 4628405"/>
                    <a:gd name="connsiteX12" fmla="*/ 1028700 w 4008470"/>
                    <a:gd name="connsiteY12" fmla="*/ 2866280 h 4628405"/>
                    <a:gd name="connsiteX13" fmla="*/ 0 w 4008470"/>
                    <a:gd name="connsiteY13" fmla="*/ 4628405 h 4628405"/>
                    <a:gd name="connsiteX14" fmla="*/ 0 w 4008470"/>
                    <a:gd name="connsiteY14" fmla="*/ 4628405 h 4628405"/>
                    <a:gd name="connsiteX0" fmla="*/ 2428875 w 4008470"/>
                    <a:gd name="connsiteY0" fmla="*/ 3980809 h 4628509"/>
                    <a:gd name="connsiteX1" fmla="*/ 2632875 w 4008470"/>
                    <a:gd name="connsiteY1" fmla="*/ 3309338 h 4628509"/>
                    <a:gd name="connsiteX2" fmla="*/ 3509921 w 4008470"/>
                    <a:gd name="connsiteY2" fmla="*/ 3334683 h 4628509"/>
                    <a:gd name="connsiteX3" fmla="*/ 3555226 w 4008470"/>
                    <a:gd name="connsiteY3" fmla="*/ 2879884 h 4628509"/>
                    <a:gd name="connsiteX4" fmla="*/ 3696446 w 4008470"/>
                    <a:gd name="connsiteY4" fmla="*/ 2729058 h 4628509"/>
                    <a:gd name="connsiteX5" fmla="*/ 3664806 w 4008470"/>
                    <a:gd name="connsiteY5" fmla="*/ 2648137 h 4628509"/>
                    <a:gd name="connsiteX6" fmla="*/ 3752850 w 4008470"/>
                    <a:gd name="connsiteY6" fmla="*/ 2552059 h 4628509"/>
                    <a:gd name="connsiteX7" fmla="*/ 3686175 w 4008470"/>
                    <a:gd name="connsiteY7" fmla="*/ 2343337 h 4628509"/>
                    <a:gd name="connsiteX8" fmla="*/ 4008452 w 4008470"/>
                    <a:gd name="connsiteY8" fmla="*/ 2133788 h 4628509"/>
                    <a:gd name="connsiteX9" fmla="*/ 3592581 w 4008470"/>
                    <a:gd name="connsiteY9" fmla="*/ 1517064 h 4628509"/>
                    <a:gd name="connsiteX10" fmla="*/ 2000996 w 4008470"/>
                    <a:gd name="connsiteY10" fmla="*/ 104 h 4628509"/>
                    <a:gd name="connsiteX11" fmla="*/ 533400 w 4008470"/>
                    <a:gd name="connsiteY11" fmla="*/ 961384 h 4628509"/>
                    <a:gd name="connsiteX12" fmla="*/ 1028700 w 4008470"/>
                    <a:gd name="connsiteY12" fmla="*/ 2866384 h 4628509"/>
                    <a:gd name="connsiteX13" fmla="*/ 0 w 4008470"/>
                    <a:gd name="connsiteY13" fmla="*/ 4628509 h 4628509"/>
                    <a:gd name="connsiteX14" fmla="*/ 0 w 4008470"/>
                    <a:gd name="connsiteY14" fmla="*/ 4628509 h 4628509"/>
                    <a:gd name="connsiteX0" fmla="*/ 2428875 w 4008470"/>
                    <a:gd name="connsiteY0" fmla="*/ 3980809 h 4628509"/>
                    <a:gd name="connsiteX1" fmla="*/ 2632875 w 4008470"/>
                    <a:gd name="connsiteY1" fmla="*/ 3309338 h 4628509"/>
                    <a:gd name="connsiteX2" fmla="*/ 3509921 w 4008470"/>
                    <a:gd name="connsiteY2" fmla="*/ 3334683 h 4628509"/>
                    <a:gd name="connsiteX3" fmla="*/ 3555226 w 4008470"/>
                    <a:gd name="connsiteY3" fmla="*/ 2879884 h 4628509"/>
                    <a:gd name="connsiteX4" fmla="*/ 3696446 w 4008470"/>
                    <a:gd name="connsiteY4" fmla="*/ 2729058 h 4628509"/>
                    <a:gd name="connsiteX5" fmla="*/ 3664806 w 4008470"/>
                    <a:gd name="connsiteY5" fmla="*/ 2648137 h 4628509"/>
                    <a:gd name="connsiteX6" fmla="*/ 3752850 w 4008470"/>
                    <a:gd name="connsiteY6" fmla="*/ 2552059 h 4628509"/>
                    <a:gd name="connsiteX7" fmla="*/ 3686175 w 4008470"/>
                    <a:gd name="connsiteY7" fmla="*/ 2343337 h 4628509"/>
                    <a:gd name="connsiteX8" fmla="*/ 4008452 w 4008470"/>
                    <a:gd name="connsiteY8" fmla="*/ 2133788 h 4628509"/>
                    <a:gd name="connsiteX9" fmla="*/ 3592581 w 4008470"/>
                    <a:gd name="connsiteY9" fmla="*/ 1517064 h 4628509"/>
                    <a:gd name="connsiteX10" fmla="*/ 2000996 w 4008470"/>
                    <a:gd name="connsiteY10" fmla="*/ 104 h 4628509"/>
                    <a:gd name="connsiteX11" fmla="*/ 549303 w 4008470"/>
                    <a:gd name="connsiteY11" fmla="*/ 965360 h 4628509"/>
                    <a:gd name="connsiteX12" fmla="*/ 1028700 w 4008470"/>
                    <a:gd name="connsiteY12" fmla="*/ 2866384 h 4628509"/>
                    <a:gd name="connsiteX13" fmla="*/ 0 w 4008470"/>
                    <a:gd name="connsiteY13" fmla="*/ 4628509 h 4628509"/>
                    <a:gd name="connsiteX14" fmla="*/ 0 w 4008470"/>
                    <a:gd name="connsiteY14" fmla="*/ 4628509 h 4628509"/>
                    <a:gd name="connsiteX0" fmla="*/ 2428875 w 4008470"/>
                    <a:gd name="connsiteY0" fmla="*/ 3980953 h 4628653"/>
                    <a:gd name="connsiteX1" fmla="*/ 2632875 w 4008470"/>
                    <a:gd name="connsiteY1" fmla="*/ 3309482 h 4628653"/>
                    <a:gd name="connsiteX2" fmla="*/ 3509921 w 4008470"/>
                    <a:gd name="connsiteY2" fmla="*/ 3334827 h 4628653"/>
                    <a:gd name="connsiteX3" fmla="*/ 3555226 w 4008470"/>
                    <a:gd name="connsiteY3" fmla="*/ 2880028 h 4628653"/>
                    <a:gd name="connsiteX4" fmla="*/ 3696446 w 4008470"/>
                    <a:gd name="connsiteY4" fmla="*/ 2729202 h 4628653"/>
                    <a:gd name="connsiteX5" fmla="*/ 3664806 w 4008470"/>
                    <a:gd name="connsiteY5" fmla="*/ 2648281 h 4628653"/>
                    <a:gd name="connsiteX6" fmla="*/ 3752850 w 4008470"/>
                    <a:gd name="connsiteY6" fmla="*/ 2552203 h 4628653"/>
                    <a:gd name="connsiteX7" fmla="*/ 3686175 w 4008470"/>
                    <a:gd name="connsiteY7" fmla="*/ 2343481 h 4628653"/>
                    <a:gd name="connsiteX8" fmla="*/ 4008452 w 4008470"/>
                    <a:gd name="connsiteY8" fmla="*/ 2133932 h 4628653"/>
                    <a:gd name="connsiteX9" fmla="*/ 3592581 w 4008470"/>
                    <a:gd name="connsiteY9" fmla="*/ 1517208 h 4628653"/>
                    <a:gd name="connsiteX10" fmla="*/ 2000996 w 4008470"/>
                    <a:gd name="connsiteY10" fmla="*/ 248 h 4628653"/>
                    <a:gd name="connsiteX11" fmla="*/ 549303 w 4008470"/>
                    <a:gd name="connsiteY11" fmla="*/ 965504 h 4628653"/>
                    <a:gd name="connsiteX12" fmla="*/ 1028700 w 4008470"/>
                    <a:gd name="connsiteY12" fmla="*/ 2866528 h 4628653"/>
                    <a:gd name="connsiteX13" fmla="*/ 0 w 4008470"/>
                    <a:gd name="connsiteY13" fmla="*/ 4628653 h 4628653"/>
                    <a:gd name="connsiteX14" fmla="*/ 0 w 4008470"/>
                    <a:gd name="connsiteY14" fmla="*/ 4628653 h 4628653"/>
                    <a:gd name="connsiteX0" fmla="*/ 2428875 w 4008470"/>
                    <a:gd name="connsiteY0" fmla="*/ 3965066 h 4612766"/>
                    <a:gd name="connsiteX1" fmla="*/ 2632875 w 4008470"/>
                    <a:gd name="connsiteY1" fmla="*/ 3293595 h 4612766"/>
                    <a:gd name="connsiteX2" fmla="*/ 3509921 w 4008470"/>
                    <a:gd name="connsiteY2" fmla="*/ 3318940 h 4612766"/>
                    <a:gd name="connsiteX3" fmla="*/ 3555226 w 4008470"/>
                    <a:gd name="connsiteY3" fmla="*/ 2864141 h 4612766"/>
                    <a:gd name="connsiteX4" fmla="*/ 3696446 w 4008470"/>
                    <a:gd name="connsiteY4" fmla="*/ 2713315 h 4612766"/>
                    <a:gd name="connsiteX5" fmla="*/ 3664806 w 4008470"/>
                    <a:gd name="connsiteY5" fmla="*/ 2632394 h 4612766"/>
                    <a:gd name="connsiteX6" fmla="*/ 3752850 w 4008470"/>
                    <a:gd name="connsiteY6" fmla="*/ 2536316 h 4612766"/>
                    <a:gd name="connsiteX7" fmla="*/ 3686175 w 4008470"/>
                    <a:gd name="connsiteY7" fmla="*/ 2327594 h 4612766"/>
                    <a:gd name="connsiteX8" fmla="*/ 4008452 w 4008470"/>
                    <a:gd name="connsiteY8" fmla="*/ 2118045 h 4612766"/>
                    <a:gd name="connsiteX9" fmla="*/ 3592581 w 4008470"/>
                    <a:gd name="connsiteY9" fmla="*/ 1501321 h 4612766"/>
                    <a:gd name="connsiteX10" fmla="*/ 2000996 w 4008470"/>
                    <a:gd name="connsiteY10" fmla="*/ 264 h 4612766"/>
                    <a:gd name="connsiteX11" fmla="*/ 549303 w 4008470"/>
                    <a:gd name="connsiteY11" fmla="*/ 949617 h 4612766"/>
                    <a:gd name="connsiteX12" fmla="*/ 1028700 w 4008470"/>
                    <a:gd name="connsiteY12" fmla="*/ 2850641 h 4612766"/>
                    <a:gd name="connsiteX13" fmla="*/ 0 w 4008470"/>
                    <a:gd name="connsiteY13" fmla="*/ 4612766 h 4612766"/>
                    <a:gd name="connsiteX14" fmla="*/ 0 w 4008470"/>
                    <a:gd name="connsiteY14" fmla="*/ 4612766 h 4612766"/>
                    <a:gd name="connsiteX0" fmla="*/ 2428875 w 4008470"/>
                    <a:gd name="connsiteY0" fmla="*/ 3965066 h 4612766"/>
                    <a:gd name="connsiteX1" fmla="*/ 2632875 w 4008470"/>
                    <a:gd name="connsiteY1" fmla="*/ 3293595 h 4612766"/>
                    <a:gd name="connsiteX2" fmla="*/ 3509921 w 4008470"/>
                    <a:gd name="connsiteY2" fmla="*/ 3318940 h 4612766"/>
                    <a:gd name="connsiteX3" fmla="*/ 3555226 w 4008470"/>
                    <a:gd name="connsiteY3" fmla="*/ 2864141 h 4612766"/>
                    <a:gd name="connsiteX4" fmla="*/ 3696446 w 4008470"/>
                    <a:gd name="connsiteY4" fmla="*/ 2713315 h 4612766"/>
                    <a:gd name="connsiteX5" fmla="*/ 3664806 w 4008470"/>
                    <a:gd name="connsiteY5" fmla="*/ 2632394 h 4612766"/>
                    <a:gd name="connsiteX6" fmla="*/ 3752850 w 4008470"/>
                    <a:gd name="connsiteY6" fmla="*/ 2536316 h 4612766"/>
                    <a:gd name="connsiteX7" fmla="*/ 3686175 w 4008470"/>
                    <a:gd name="connsiteY7" fmla="*/ 2327594 h 4612766"/>
                    <a:gd name="connsiteX8" fmla="*/ 4008452 w 4008470"/>
                    <a:gd name="connsiteY8" fmla="*/ 2118045 h 4612766"/>
                    <a:gd name="connsiteX9" fmla="*/ 3592581 w 4008470"/>
                    <a:gd name="connsiteY9" fmla="*/ 1501321 h 4612766"/>
                    <a:gd name="connsiteX10" fmla="*/ 2000996 w 4008470"/>
                    <a:gd name="connsiteY10" fmla="*/ 264 h 4612766"/>
                    <a:gd name="connsiteX11" fmla="*/ 549303 w 4008470"/>
                    <a:gd name="connsiteY11" fmla="*/ 949617 h 4612766"/>
                    <a:gd name="connsiteX12" fmla="*/ 1028700 w 4008470"/>
                    <a:gd name="connsiteY12" fmla="*/ 2850641 h 4612766"/>
                    <a:gd name="connsiteX13" fmla="*/ 0 w 4008470"/>
                    <a:gd name="connsiteY13" fmla="*/ 4612766 h 4612766"/>
                    <a:gd name="connsiteX14" fmla="*/ 0 w 4008470"/>
                    <a:gd name="connsiteY14" fmla="*/ 4612766 h 4612766"/>
                    <a:gd name="connsiteX0" fmla="*/ 2428875 w 4008470"/>
                    <a:gd name="connsiteY0" fmla="*/ 3965066 h 4612766"/>
                    <a:gd name="connsiteX1" fmla="*/ 2632875 w 4008470"/>
                    <a:gd name="connsiteY1" fmla="*/ 3293595 h 4612766"/>
                    <a:gd name="connsiteX2" fmla="*/ 3509921 w 4008470"/>
                    <a:gd name="connsiteY2" fmla="*/ 3318940 h 4612766"/>
                    <a:gd name="connsiteX3" fmla="*/ 3555226 w 4008470"/>
                    <a:gd name="connsiteY3" fmla="*/ 2864141 h 4612766"/>
                    <a:gd name="connsiteX4" fmla="*/ 3696446 w 4008470"/>
                    <a:gd name="connsiteY4" fmla="*/ 2713315 h 4612766"/>
                    <a:gd name="connsiteX5" fmla="*/ 3664806 w 4008470"/>
                    <a:gd name="connsiteY5" fmla="*/ 2632394 h 4612766"/>
                    <a:gd name="connsiteX6" fmla="*/ 3752850 w 4008470"/>
                    <a:gd name="connsiteY6" fmla="*/ 2536316 h 4612766"/>
                    <a:gd name="connsiteX7" fmla="*/ 3686175 w 4008470"/>
                    <a:gd name="connsiteY7" fmla="*/ 2327594 h 4612766"/>
                    <a:gd name="connsiteX8" fmla="*/ 4008452 w 4008470"/>
                    <a:gd name="connsiteY8" fmla="*/ 2118045 h 4612766"/>
                    <a:gd name="connsiteX9" fmla="*/ 3592581 w 4008470"/>
                    <a:gd name="connsiteY9" fmla="*/ 1501321 h 4612766"/>
                    <a:gd name="connsiteX10" fmla="*/ 2000996 w 4008470"/>
                    <a:gd name="connsiteY10" fmla="*/ 264 h 4612766"/>
                    <a:gd name="connsiteX11" fmla="*/ 549303 w 4008470"/>
                    <a:gd name="connsiteY11" fmla="*/ 949617 h 4612766"/>
                    <a:gd name="connsiteX12" fmla="*/ 1016773 w 4008470"/>
                    <a:gd name="connsiteY12" fmla="*/ 2874495 h 4612766"/>
                    <a:gd name="connsiteX13" fmla="*/ 0 w 4008470"/>
                    <a:gd name="connsiteY13" fmla="*/ 4612766 h 4612766"/>
                    <a:gd name="connsiteX14" fmla="*/ 0 w 4008470"/>
                    <a:gd name="connsiteY14" fmla="*/ 4612766 h 4612766"/>
                    <a:gd name="connsiteX0" fmla="*/ 2428875 w 4008470"/>
                    <a:gd name="connsiteY0" fmla="*/ 3965066 h 4612766"/>
                    <a:gd name="connsiteX1" fmla="*/ 2632875 w 4008470"/>
                    <a:gd name="connsiteY1" fmla="*/ 3293595 h 4612766"/>
                    <a:gd name="connsiteX2" fmla="*/ 3509921 w 4008470"/>
                    <a:gd name="connsiteY2" fmla="*/ 3318940 h 4612766"/>
                    <a:gd name="connsiteX3" fmla="*/ 3555226 w 4008470"/>
                    <a:gd name="connsiteY3" fmla="*/ 2864141 h 4612766"/>
                    <a:gd name="connsiteX4" fmla="*/ 3696446 w 4008470"/>
                    <a:gd name="connsiteY4" fmla="*/ 2713315 h 4612766"/>
                    <a:gd name="connsiteX5" fmla="*/ 3664806 w 4008470"/>
                    <a:gd name="connsiteY5" fmla="*/ 2632394 h 4612766"/>
                    <a:gd name="connsiteX6" fmla="*/ 3752850 w 4008470"/>
                    <a:gd name="connsiteY6" fmla="*/ 2536316 h 4612766"/>
                    <a:gd name="connsiteX7" fmla="*/ 3686175 w 4008470"/>
                    <a:gd name="connsiteY7" fmla="*/ 2327594 h 4612766"/>
                    <a:gd name="connsiteX8" fmla="*/ 4008452 w 4008470"/>
                    <a:gd name="connsiteY8" fmla="*/ 2118045 h 4612766"/>
                    <a:gd name="connsiteX9" fmla="*/ 3592581 w 4008470"/>
                    <a:gd name="connsiteY9" fmla="*/ 1501321 h 4612766"/>
                    <a:gd name="connsiteX10" fmla="*/ 2000996 w 4008470"/>
                    <a:gd name="connsiteY10" fmla="*/ 264 h 4612766"/>
                    <a:gd name="connsiteX11" fmla="*/ 549303 w 4008470"/>
                    <a:gd name="connsiteY11" fmla="*/ 949617 h 4612766"/>
                    <a:gd name="connsiteX12" fmla="*/ 1016773 w 4008470"/>
                    <a:gd name="connsiteY12" fmla="*/ 2874495 h 4612766"/>
                    <a:gd name="connsiteX13" fmla="*/ 0 w 4008470"/>
                    <a:gd name="connsiteY13" fmla="*/ 4612766 h 4612766"/>
                    <a:gd name="connsiteX14" fmla="*/ 0 w 4008470"/>
                    <a:gd name="connsiteY14" fmla="*/ 4612766 h 4612766"/>
                    <a:gd name="connsiteX0" fmla="*/ 2428875 w 4008470"/>
                    <a:gd name="connsiteY0" fmla="*/ 3965066 h 4612766"/>
                    <a:gd name="connsiteX1" fmla="*/ 2632875 w 4008470"/>
                    <a:gd name="connsiteY1" fmla="*/ 3293595 h 4612766"/>
                    <a:gd name="connsiteX2" fmla="*/ 3509921 w 4008470"/>
                    <a:gd name="connsiteY2" fmla="*/ 3318940 h 4612766"/>
                    <a:gd name="connsiteX3" fmla="*/ 3555226 w 4008470"/>
                    <a:gd name="connsiteY3" fmla="*/ 2864141 h 4612766"/>
                    <a:gd name="connsiteX4" fmla="*/ 3696446 w 4008470"/>
                    <a:gd name="connsiteY4" fmla="*/ 2713315 h 4612766"/>
                    <a:gd name="connsiteX5" fmla="*/ 3664806 w 4008470"/>
                    <a:gd name="connsiteY5" fmla="*/ 2632394 h 4612766"/>
                    <a:gd name="connsiteX6" fmla="*/ 3752850 w 4008470"/>
                    <a:gd name="connsiteY6" fmla="*/ 2536316 h 4612766"/>
                    <a:gd name="connsiteX7" fmla="*/ 3686175 w 4008470"/>
                    <a:gd name="connsiteY7" fmla="*/ 2327594 h 4612766"/>
                    <a:gd name="connsiteX8" fmla="*/ 4008452 w 4008470"/>
                    <a:gd name="connsiteY8" fmla="*/ 2118045 h 4612766"/>
                    <a:gd name="connsiteX9" fmla="*/ 3592581 w 4008470"/>
                    <a:gd name="connsiteY9" fmla="*/ 1501321 h 4612766"/>
                    <a:gd name="connsiteX10" fmla="*/ 2000996 w 4008470"/>
                    <a:gd name="connsiteY10" fmla="*/ 264 h 4612766"/>
                    <a:gd name="connsiteX11" fmla="*/ 549303 w 4008470"/>
                    <a:gd name="connsiteY11" fmla="*/ 949617 h 4612766"/>
                    <a:gd name="connsiteX12" fmla="*/ 1016773 w 4008470"/>
                    <a:gd name="connsiteY12" fmla="*/ 2874495 h 4612766"/>
                    <a:gd name="connsiteX13" fmla="*/ 0 w 4008470"/>
                    <a:gd name="connsiteY13" fmla="*/ 4612766 h 4612766"/>
                    <a:gd name="connsiteX14" fmla="*/ 0 w 4008470"/>
                    <a:gd name="connsiteY14" fmla="*/ 4612766 h 4612766"/>
                    <a:gd name="connsiteX0" fmla="*/ 2428875 w 4008470"/>
                    <a:gd name="connsiteY0" fmla="*/ 3965066 h 4612766"/>
                    <a:gd name="connsiteX1" fmla="*/ 2632875 w 4008470"/>
                    <a:gd name="connsiteY1" fmla="*/ 3293595 h 4612766"/>
                    <a:gd name="connsiteX2" fmla="*/ 3509921 w 4008470"/>
                    <a:gd name="connsiteY2" fmla="*/ 3318940 h 4612766"/>
                    <a:gd name="connsiteX3" fmla="*/ 3555226 w 4008470"/>
                    <a:gd name="connsiteY3" fmla="*/ 2864141 h 4612766"/>
                    <a:gd name="connsiteX4" fmla="*/ 3710053 w 4008470"/>
                    <a:gd name="connsiteY4" fmla="*/ 2718758 h 4612766"/>
                    <a:gd name="connsiteX5" fmla="*/ 3664806 w 4008470"/>
                    <a:gd name="connsiteY5" fmla="*/ 2632394 h 4612766"/>
                    <a:gd name="connsiteX6" fmla="*/ 3752850 w 4008470"/>
                    <a:gd name="connsiteY6" fmla="*/ 2536316 h 4612766"/>
                    <a:gd name="connsiteX7" fmla="*/ 3686175 w 4008470"/>
                    <a:gd name="connsiteY7" fmla="*/ 2327594 h 4612766"/>
                    <a:gd name="connsiteX8" fmla="*/ 4008452 w 4008470"/>
                    <a:gd name="connsiteY8" fmla="*/ 2118045 h 4612766"/>
                    <a:gd name="connsiteX9" fmla="*/ 3592581 w 4008470"/>
                    <a:gd name="connsiteY9" fmla="*/ 1501321 h 4612766"/>
                    <a:gd name="connsiteX10" fmla="*/ 2000996 w 4008470"/>
                    <a:gd name="connsiteY10" fmla="*/ 264 h 4612766"/>
                    <a:gd name="connsiteX11" fmla="*/ 549303 w 4008470"/>
                    <a:gd name="connsiteY11" fmla="*/ 949617 h 4612766"/>
                    <a:gd name="connsiteX12" fmla="*/ 1016773 w 4008470"/>
                    <a:gd name="connsiteY12" fmla="*/ 2874495 h 4612766"/>
                    <a:gd name="connsiteX13" fmla="*/ 0 w 4008470"/>
                    <a:gd name="connsiteY13" fmla="*/ 4612766 h 4612766"/>
                    <a:gd name="connsiteX14" fmla="*/ 0 w 4008470"/>
                    <a:gd name="connsiteY14" fmla="*/ 4612766 h 4612766"/>
                    <a:gd name="connsiteX0" fmla="*/ 2428875 w 4008470"/>
                    <a:gd name="connsiteY0" fmla="*/ 3965066 h 4612766"/>
                    <a:gd name="connsiteX1" fmla="*/ 2632875 w 4008470"/>
                    <a:gd name="connsiteY1" fmla="*/ 3293595 h 4612766"/>
                    <a:gd name="connsiteX2" fmla="*/ 3509921 w 4008470"/>
                    <a:gd name="connsiteY2" fmla="*/ 3318940 h 4612766"/>
                    <a:gd name="connsiteX3" fmla="*/ 3555226 w 4008470"/>
                    <a:gd name="connsiteY3" fmla="*/ 2864141 h 4612766"/>
                    <a:gd name="connsiteX4" fmla="*/ 3710053 w 4008470"/>
                    <a:gd name="connsiteY4" fmla="*/ 2718758 h 4612766"/>
                    <a:gd name="connsiteX5" fmla="*/ 3664806 w 4008470"/>
                    <a:gd name="connsiteY5" fmla="*/ 2632394 h 4612766"/>
                    <a:gd name="connsiteX6" fmla="*/ 3752850 w 4008470"/>
                    <a:gd name="connsiteY6" fmla="*/ 2536316 h 4612766"/>
                    <a:gd name="connsiteX7" fmla="*/ 3686175 w 4008470"/>
                    <a:gd name="connsiteY7" fmla="*/ 2327594 h 4612766"/>
                    <a:gd name="connsiteX8" fmla="*/ 4008452 w 4008470"/>
                    <a:gd name="connsiteY8" fmla="*/ 2118045 h 4612766"/>
                    <a:gd name="connsiteX9" fmla="*/ 3592581 w 4008470"/>
                    <a:gd name="connsiteY9" fmla="*/ 1501321 h 4612766"/>
                    <a:gd name="connsiteX10" fmla="*/ 2000996 w 4008470"/>
                    <a:gd name="connsiteY10" fmla="*/ 264 h 4612766"/>
                    <a:gd name="connsiteX11" fmla="*/ 549303 w 4008470"/>
                    <a:gd name="connsiteY11" fmla="*/ 949617 h 4612766"/>
                    <a:gd name="connsiteX12" fmla="*/ 1016773 w 4008470"/>
                    <a:gd name="connsiteY12" fmla="*/ 2874495 h 4612766"/>
                    <a:gd name="connsiteX13" fmla="*/ 0 w 4008470"/>
                    <a:gd name="connsiteY13" fmla="*/ 4612766 h 4612766"/>
                    <a:gd name="connsiteX14" fmla="*/ 0 w 4008470"/>
                    <a:gd name="connsiteY14" fmla="*/ 4612766 h 4612766"/>
                    <a:gd name="connsiteX0" fmla="*/ 2428875 w 4008470"/>
                    <a:gd name="connsiteY0" fmla="*/ 3965066 h 4612766"/>
                    <a:gd name="connsiteX1" fmla="*/ 2632875 w 4008470"/>
                    <a:gd name="connsiteY1" fmla="*/ 3293595 h 4612766"/>
                    <a:gd name="connsiteX2" fmla="*/ 3509921 w 4008470"/>
                    <a:gd name="connsiteY2" fmla="*/ 3318940 h 4612766"/>
                    <a:gd name="connsiteX3" fmla="*/ 3555226 w 4008470"/>
                    <a:gd name="connsiteY3" fmla="*/ 2864141 h 4612766"/>
                    <a:gd name="connsiteX4" fmla="*/ 3710053 w 4008470"/>
                    <a:gd name="connsiteY4" fmla="*/ 2718758 h 4612766"/>
                    <a:gd name="connsiteX5" fmla="*/ 3664806 w 4008470"/>
                    <a:gd name="connsiteY5" fmla="*/ 2632394 h 4612766"/>
                    <a:gd name="connsiteX6" fmla="*/ 3752850 w 4008470"/>
                    <a:gd name="connsiteY6" fmla="*/ 2536316 h 4612766"/>
                    <a:gd name="connsiteX7" fmla="*/ 3686175 w 4008470"/>
                    <a:gd name="connsiteY7" fmla="*/ 2327594 h 4612766"/>
                    <a:gd name="connsiteX8" fmla="*/ 4008452 w 4008470"/>
                    <a:gd name="connsiteY8" fmla="*/ 2118045 h 4612766"/>
                    <a:gd name="connsiteX9" fmla="*/ 3592581 w 4008470"/>
                    <a:gd name="connsiteY9" fmla="*/ 1501321 h 4612766"/>
                    <a:gd name="connsiteX10" fmla="*/ 2000996 w 4008470"/>
                    <a:gd name="connsiteY10" fmla="*/ 264 h 4612766"/>
                    <a:gd name="connsiteX11" fmla="*/ 549303 w 4008470"/>
                    <a:gd name="connsiteY11" fmla="*/ 949617 h 4612766"/>
                    <a:gd name="connsiteX12" fmla="*/ 1016773 w 4008470"/>
                    <a:gd name="connsiteY12" fmla="*/ 2874495 h 4612766"/>
                    <a:gd name="connsiteX13" fmla="*/ 0 w 4008470"/>
                    <a:gd name="connsiteY13" fmla="*/ 4612766 h 4612766"/>
                    <a:gd name="connsiteX14" fmla="*/ 0 w 4008470"/>
                    <a:gd name="connsiteY14" fmla="*/ 4612766 h 4612766"/>
                    <a:gd name="connsiteX0" fmla="*/ 2428875 w 4008470"/>
                    <a:gd name="connsiteY0" fmla="*/ 3965066 h 4612766"/>
                    <a:gd name="connsiteX1" fmla="*/ 2632875 w 4008470"/>
                    <a:gd name="connsiteY1" fmla="*/ 3293595 h 4612766"/>
                    <a:gd name="connsiteX2" fmla="*/ 3509921 w 4008470"/>
                    <a:gd name="connsiteY2" fmla="*/ 3318940 h 4612766"/>
                    <a:gd name="connsiteX3" fmla="*/ 3555226 w 4008470"/>
                    <a:gd name="connsiteY3" fmla="*/ 2864141 h 4612766"/>
                    <a:gd name="connsiteX4" fmla="*/ 3710053 w 4008470"/>
                    <a:gd name="connsiteY4" fmla="*/ 2718758 h 4612766"/>
                    <a:gd name="connsiteX5" fmla="*/ 3664806 w 4008470"/>
                    <a:gd name="connsiteY5" fmla="*/ 2632394 h 4612766"/>
                    <a:gd name="connsiteX6" fmla="*/ 3752850 w 4008470"/>
                    <a:gd name="connsiteY6" fmla="*/ 2536316 h 4612766"/>
                    <a:gd name="connsiteX7" fmla="*/ 3686175 w 4008470"/>
                    <a:gd name="connsiteY7" fmla="*/ 2327594 h 4612766"/>
                    <a:gd name="connsiteX8" fmla="*/ 4008452 w 4008470"/>
                    <a:gd name="connsiteY8" fmla="*/ 2118045 h 4612766"/>
                    <a:gd name="connsiteX9" fmla="*/ 3592581 w 4008470"/>
                    <a:gd name="connsiteY9" fmla="*/ 1501321 h 4612766"/>
                    <a:gd name="connsiteX10" fmla="*/ 2000996 w 4008470"/>
                    <a:gd name="connsiteY10" fmla="*/ 264 h 4612766"/>
                    <a:gd name="connsiteX11" fmla="*/ 549303 w 4008470"/>
                    <a:gd name="connsiteY11" fmla="*/ 949617 h 4612766"/>
                    <a:gd name="connsiteX12" fmla="*/ 1016773 w 4008470"/>
                    <a:gd name="connsiteY12" fmla="*/ 2874495 h 4612766"/>
                    <a:gd name="connsiteX13" fmla="*/ 0 w 4008470"/>
                    <a:gd name="connsiteY13" fmla="*/ 4612766 h 4612766"/>
                    <a:gd name="connsiteX14" fmla="*/ 0 w 4008470"/>
                    <a:gd name="connsiteY14" fmla="*/ 4612766 h 4612766"/>
                    <a:gd name="connsiteX0" fmla="*/ 2428875 w 4008470"/>
                    <a:gd name="connsiteY0" fmla="*/ 3965066 h 4612766"/>
                    <a:gd name="connsiteX1" fmla="*/ 2632875 w 4008470"/>
                    <a:gd name="connsiteY1" fmla="*/ 3293595 h 4612766"/>
                    <a:gd name="connsiteX2" fmla="*/ 3509921 w 4008470"/>
                    <a:gd name="connsiteY2" fmla="*/ 3318940 h 4612766"/>
                    <a:gd name="connsiteX3" fmla="*/ 3555226 w 4008470"/>
                    <a:gd name="connsiteY3" fmla="*/ 2864141 h 4612766"/>
                    <a:gd name="connsiteX4" fmla="*/ 3710053 w 4008470"/>
                    <a:gd name="connsiteY4" fmla="*/ 2718758 h 4612766"/>
                    <a:gd name="connsiteX5" fmla="*/ 3664806 w 4008470"/>
                    <a:gd name="connsiteY5" fmla="*/ 2632394 h 4612766"/>
                    <a:gd name="connsiteX6" fmla="*/ 3752850 w 4008470"/>
                    <a:gd name="connsiteY6" fmla="*/ 2536316 h 4612766"/>
                    <a:gd name="connsiteX7" fmla="*/ 3686175 w 4008470"/>
                    <a:gd name="connsiteY7" fmla="*/ 2327594 h 4612766"/>
                    <a:gd name="connsiteX8" fmla="*/ 4008452 w 4008470"/>
                    <a:gd name="connsiteY8" fmla="*/ 2118045 h 4612766"/>
                    <a:gd name="connsiteX9" fmla="*/ 3592581 w 4008470"/>
                    <a:gd name="connsiteY9" fmla="*/ 1501321 h 4612766"/>
                    <a:gd name="connsiteX10" fmla="*/ 2000996 w 4008470"/>
                    <a:gd name="connsiteY10" fmla="*/ 264 h 4612766"/>
                    <a:gd name="connsiteX11" fmla="*/ 549303 w 4008470"/>
                    <a:gd name="connsiteY11" fmla="*/ 949617 h 4612766"/>
                    <a:gd name="connsiteX12" fmla="*/ 1016773 w 4008470"/>
                    <a:gd name="connsiteY12" fmla="*/ 2874495 h 4612766"/>
                    <a:gd name="connsiteX13" fmla="*/ 0 w 4008470"/>
                    <a:gd name="connsiteY13" fmla="*/ 4612766 h 4612766"/>
                    <a:gd name="connsiteX14" fmla="*/ 0 w 4008470"/>
                    <a:gd name="connsiteY14" fmla="*/ 4612766 h 4612766"/>
                    <a:gd name="connsiteX0" fmla="*/ 2428875 w 4008470"/>
                    <a:gd name="connsiteY0" fmla="*/ 3965066 h 4612766"/>
                    <a:gd name="connsiteX1" fmla="*/ 2632875 w 4008470"/>
                    <a:gd name="connsiteY1" fmla="*/ 3293595 h 4612766"/>
                    <a:gd name="connsiteX2" fmla="*/ 3509921 w 4008470"/>
                    <a:gd name="connsiteY2" fmla="*/ 3318940 h 4612766"/>
                    <a:gd name="connsiteX3" fmla="*/ 3555226 w 4008470"/>
                    <a:gd name="connsiteY3" fmla="*/ 2864141 h 4612766"/>
                    <a:gd name="connsiteX4" fmla="*/ 3710053 w 4008470"/>
                    <a:gd name="connsiteY4" fmla="*/ 2718758 h 4612766"/>
                    <a:gd name="connsiteX5" fmla="*/ 3664806 w 4008470"/>
                    <a:gd name="connsiteY5" fmla="*/ 2632394 h 4612766"/>
                    <a:gd name="connsiteX6" fmla="*/ 3752850 w 4008470"/>
                    <a:gd name="connsiteY6" fmla="*/ 2536316 h 4612766"/>
                    <a:gd name="connsiteX7" fmla="*/ 3686175 w 4008470"/>
                    <a:gd name="connsiteY7" fmla="*/ 2327594 h 4612766"/>
                    <a:gd name="connsiteX8" fmla="*/ 4008452 w 4008470"/>
                    <a:gd name="connsiteY8" fmla="*/ 2118045 h 4612766"/>
                    <a:gd name="connsiteX9" fmla="*/ 3592581 w 4008470"/>
                    <a:gd name="connsiteY9" fmla="*/ 1501321 h 4612766"/>
                    <a:gd name="connsiteX10" fmla="*/ 2000996 w 4008470"/>
                    <a:gd name="connsiteY10" fmla="*/ 264 h 4612766"/>
                    <a:gd name="connsiteX11" fmla="*/ 549303 w 4008470"/>
                    <a:gd name="connsiteY11" fmla="*/ 949617 h 4612766"/>
                    <a:gd name="connsiteX12" fmla="*/ 1016773 w 4008470"/>
                    <a:gd name="connsiteY12" fmla="*/ 2874495 h 4612766"/>
                    <a:gd name="connsiteX13" fmla="*/ 0 w 4008470"/>
                    <a:gd name="connsiteY13" fmla="*/ 4612766 h 4612766"/>
                    <a:gd name="connsiteX14" fmla="*/ 0 w 4008470"/>
                    <a:gd name="connsiteY14" fmla="*/ 4612766 h 4612766"/>
                    <a:gd name="connsiteX0" fmla="*/ 2428875 w 4008470"/>
                    <a:gd name="connsiteY0" fmla="*/ 3965066 h 4612766"/>
                    <a:gd name="connsiteX1" fmla="*/ 2632875 w 4008470"/>
                    <a:gd name="connsiteY1" fmla="*/ 3293595 h 4612766"/>
                    <a:gd name="connsiteX2" fmla="*/ 3509921 w 4008470"/>
                    <a:gd name="connsiteY2" fmla="*/ 3318940 h 4612766"/>
                    <a:gd name="connsiteX3" fmla="*/ 3555226 w 4008470"/>
                    <a:gd name="connsiteY3" fmla="*/ 2864141 h 4612766"/>
                    <a:gd name="connsiteX4" fmla="*/ 3710053 w 4008470"/>
                    <a:gd name="connsiteY4" fmla="*/ 2718758 h 4612766"/>
                    <a:gd name="connsiteX5" fmla="*/ 3664806 w 4008470"/>
                    <a:gd name="connsiteY5" fmla="*/ 2632394 h 4612766"/>
                    <a:gd name="connsiteX6" fmla="*/ 3752850 w 4008470"/>
                    <a:gd name="connsiteY6" fmla="*/ 2536316 h 4612766"/>
                    <a:gd name="connsiteX7" fmla="*/ 3686175 w 4008470"/>
                    <a:gd name="connsiteY7" fmla="*/ 2327594 h 4612766"/>
                    <a:gd name="connsiteX8" fmla="*/ 4008452 w 4008470"/>
                    <a:gd name="connsiteY8" fmla="*/ 2118045 h 4612766"/>
                    <a:gd name="connsiteX9" fmla="*/ 3592581 w 4008470"/>
                    <a:gd name="connsiteY9" fmla="*/ 1501321 h 4612766"/>
                    <a:gd name="connsiteX10" fmla="*/ 2000996 w 4008470"/>
                    <a:gd name="connsiteY10" fmla="*/ 264 h 4612766"/>
                    <a:gd name="connsiteX11" fmla="*/ 549303 w 4008470"/>
                    <a:gd name="connsiteY11" fmla="*/ 949617 h 4612766"/>
                    <a:gd name="connsiteX12" fmla="*/ 1016773 w 4008470"/>
                    <a:gd name="connsiteY12" fmla="*/ 2874495 h 4612766"/>
                    <a:gd name="connsiteX13" fmla="*/ 0 w 4008470"/>
                    <a:gd name="connsiteY13" fmla="*/ 4612766 h 4612766"/>
                    <a:gd name="connsiteX14" fmla="*/ 0 w 4008470"/>
                    <a:gd name="connsiteY14" fmla="*/ 4612766 h 4612766"/>
                    <a:gd name="connsiteX0" fmla="*/ 2217859 w 4008470"/>
                    <a:gd name="connsiteY0" fmla="*/ 3005448 h 4612766"/>
                    <a:gd name="connsiteX1" fmla="*/ 2632875 w 4008470"/>
                    <a:gd name="connsiteY1" fmla="*/ 3293595 h 4612766"/>
                    <a:gd name="connsiteX2" fmla="*/ 3509921 w 4008470"/>
                    <a:gd name="connsiteY2" fmla="*/ 3318940 h 4612766"/>
                    <a:gd name="connsiteX3" fmla="*/ 3555226 w 4008470"/>
                    <a:gd name="connsiteY3" fmla="*/ 2864141 h 4612766"/>
                    <a:gd name="connsiteX4" fmla="*/ 3710053 w 4008470"/>
                    <a:gd name="connsiteY4" fmla="*/ 2718758 h 4612766"/>
                    <a:gd name="connsiteX5" fmla="*/ 3664806 w 4008470"/>
                    <a:gd name="connsiteY5" fmla="*/ 2632394 h 4612766"/>
                    <a:gd name="connsiteX6" fmla="*/ 3752850 w 4008470"/>
                    <a:gd name="connsiteY6" fmla="*/ 2536316 h 4612766"/>
                    <a:gd name="connsiteX7" fmla="*/ 3686175 w 4008470"/>
                    <a:gd name="connsiteY7" fmla="*/ 2327594 h 4612766"/>
                    <a:gd name="connsiteX8" fmla="*/ 4008452 w 4008470"/>
                    <a:gd name="connsiteY8" fmla="*/ 2118045 h 4612766"/>
                    <a:gd name="connsiteX9" fmla="*/ 3592581 w 4008470"/>
                    <a:gd name="connsiteY9" fmla="*/ 1501321 h 4612766"/>
                    <a:gd name="connsiteX10" fmla="*/ 2000996 w 4008470"/>
                    <a:gd name="connsiteY10" fmla="*/ 264 h 4612766"/>
                    <a:gd name="connsiteX11" fmla="*/ 549303 w 4008470"/>
                    <a:gd name="connsiteY11" fmla="*/ 949617 h 4612766"/>
                    <a:gd name="connsiteX12" fmla="*/ 1016773 w 4008470"/>
                    <a:gd name="connsiteY12" fmla="*/ 2874495 h 4612766"/>
                    <a:gd name="connsiteX13" fmla="*/ 0 w 4008470"/>
                    <a:gd name="connsiteY13" fmla="*/ 4612766 h 4612766"/>
                    <a:gd name="connsiteX14" fmla="*/ 0 w 4008470"/>
                    <a:gd name="connsiteY14" fmla="*/ 4612766 h 4612766"/>
                    <a:gd name="connsiteX0" fmla="*/ 2217859 w 4008470"/>
                    <a:gd name="connsiteY0" fmla="*/ 3005448 h 4612766"/>
                    <a:gd name="connsiteX1" fmla="*/ 2632875 w 4008470"/>
                    <a:gd name="connsiteY1" fmla="*/ 3293595 h 4612766"/>
                    <a:gd name="connsiteX2" fmla="*/ 3509921 w 4008470"/>
                    <a:gd name="connsiteY2" fmla="*/ 3318940 h 4612766"/>
                    <a:gd name="connsiteX3" fmla="*/ 3555226 w 4008470"/>
                    <a:gd name="connsiteY3" fmla="*/ 2864141 h 4612766"/>
                    <a:gd name="connsiteX4" fmla="*/ 3710053 w 4008470"/>
                    <a:gd name="connsiteY4" fmla="*/ 2718758 h 4612766"/>
                    <a:gd name="connsiteX5" fmla="*/ 3664806 w 4008470"/>
                    <a:gd name="connsiteY5" fmla="*/ 2632394 h 4612766"/>
                    <a:gd name="connsiteX6" fmla="*/ 3752850 w 4008470"/>
                    <a:gd name="connsiteY6" fmla="*/ 2536316 h 4612766"/>
                    <a:gd name="connsiteX7" fmla="*/ 3686175 w 4008470"/>
                    <a:gd name="connsiteY7" fmla="*/ 2327594 h 4612766"/>
                    <a:gd name="connsiteX8" fmla="*/ 4008452 w 4008470"/>
                    <a:gd name="connsiteY8" fmla="*/ 2118045 h 4612766"/>
                    <a:gd name="connsiteX9" fmla="*/ 3592581 w 4008470"/>
                    <a:gd name="connsiteY9" fmla="*/ 1501321 h 4612766"/>
                    <a:gd name="connsiteX10" fmla="*/ 2000996 w 4008470"/>
                    <a:gd name="connsiteY10" fmla="*/ 264 h 4612766"/>
                    <a:gd name="connsiteX11" fmla="*/ 549303 w 4008470"/>
                    <a:gd name="connsiteY11" fmla="*/ 949617 h 4612766"/>
                    <a:gd name="connsiteX12" fmla="*/ 1016773 w 4008470"/>
                    <a:gd name="connsiteY12" fmla="*/ 2874495 h 4612766"/>
                    <a:gd name="connsiteX13" fmla="*/ 0 w 4008470"/>
                    <a:gd name="connsiteY13" fmla="*/ 4612766 h 4612766"/>
                    <a:gd name="connsiteX14" fmla="*/ 0 w 4008470"/>
                    <a:gd name="connsiteY14" fmla="*/ 4612766 h 4612766"/>
                    <a:gd name="connsiteX0" fmla="*/ 2248004 w 4008470"/>
                    <a:gd name="connsiteY0" fmla="*/ 2909989 h 4612766"/>
                    <a:gd name="connsiteX1" fmla="*/ 2632875 w 4008470"/>
                    <a:gd name="connsiteY1" fmla="*/ 3293595 h 4612766"/>
                    <a:gd name="connsiteX2" fmla="*/ 3509921 w 4008470"/>
                    <a:gd name="connsiteY2" fmla="*/ 3318940 h 4612766"/>
                    <a:gd name="connsiteX3" fmla="*/ 3555226 w 4008470"/>
                    <a:gd name="connsiteY3" fmla="*/ 2864141 h 4612766"/>
                    <a:gd name="connsiteX4" fmla="*/ 3710053 w 4008470"/>
                    <a:gd name="connsiteY4" fmla="*/ 2718758 h 4612766"/>
                    <a:gd name="connsiteX5" fmla="*/ 3664806 w 4008470"/>
                    <a:gd name="connsiteY5" fmla="*/ 2632394 h 4612766"/>
                    <a:gd name="connsiteX6" fmla="*/ 3752850 w 4008470"/>
                    <a:gd name="connsiteY6" fmla="*/ 2536316 h 4612766"/>
                    <a:gd name="connsiteX7" fmla="*/ 3686175 w 4008470"/>
                    <a:gd name="connsiteY7" fmla="*/ 2327594 h 4612766"/>
                    <a:gd name="connsiteX8" fmla="*/ 4008452 w 4008470"/>
                    <a:gd name="connsiteY8" fmla="*/ 2118045 h 4612766"/>
                    <a:gd name="connsiteX9" fmla="*/ 3592581 w 4008470"/>
                    <a:gd name="connsiteY9" fmla="*/ 1501321 h 4612766"/>
                    <a:gd name="connsiteX10" fmla="*/ 2000996 w 4008470"/>
                    <a:gd name="connsiteY10" fmla="*/ 264 h 4612766"/>
                    <a:gd name="connsiteX11" fmla="*/ 549303 w 4008470"/>
                    <a:gd name="connsiteY11" fmla="*/ 949617 h 4612766"/>
                    <a:gd name="connsiteX12" fmla="*/ 1016773 w 4008470"/>
                    <a:gd name="connsiteY12" fmla="*/ 2874495 h 4612766"/>
                    <a:gd name="connsiteX13" fmla="*/ 0 w 4008470"/>
                    <a:gd name="connsiteY13" fmla="*/ 4612766 h 4612766"/>
                    <a:gd name="connsiteX14" fmla="*/ 0 w 4008470"/>
                    <a:gd name="connsiteY14" fmla="*/ 4612766 h 4612766"/>
                    <a:gd name="connsiteX0" fmla="*/ 2248004 w 4008470"/>
                    <a:gd name="connsiteY0" fmla="*/ 2909989 h 4612766"/>
                    <a:gd name="connsiteX1" fmla="*/ 2632875 w 4008470"/>
                    <a:gd name="connsiteY1" fmla="*/ 3293595 h 4612766"/>
                    <a:gd name="connsiteX2" fmla="*/ 3509921 w 4008470"/>
                    <a:gd name="connsiteY2" fmla="*/ 3318940 h 4612766"/>
                    <a:gd name="connsiteX3" fmla="*/ 3555226 w 4008470"/>
                    <a:gd name="connsiteY3" fmla="*/ 2864141 h 4612766"/>
                    <a:gd name="connsiteX4" fmla="*/ 3710053 w 4008470"/>
                    <a:gd name="connsiteY4" fmla="*/ 2718758 h 4612766"/>
                    <a:gd name="connsiteX5" fmla="*/ 3664806 w 4008470"/>
                    <a:gd name="connsiteY5" fmla="*/ 2632394 h 4612766"/>
                    <a:gd name="connsiteX6" fmla="*/ 3752850 w 4008470"/>
                    <a:gd name="connsiteY6" fmla="*/ 2536316 h 4612766"/>
                    <a:gd name="connsiteX7" fmla="*/ 3686175 w 4008470"/>
                    <a:gd name="connsiteY7" fmla="*/ 2327594 h 4612766"/>
                    <a:gd name="connsiteX8" fmla="*/ 4008452 w 4008470"/>
                    <a:gd name="connsiteY8" fmla="*/ 2118045 h 4612766"/>
                    <a:gd name="connsiteX9" fmla="*/ 3592581 w 4008470"/>
                    <a:gd name="connsiteY9" fmla="*/ 1501321 h 4612766"/>
                    <a:gd name="connsiteX10" fmla="*/ 2000996 w 4008470"/>
                    <a:gd name="connsiteY10" fmla="*/ 264 h 4612766"/>
                    <a:gd name="connsiteX11" fmla="*/ 549303 w 4008470"/>
                    <a:gd name="connsiteY11" fmla="*/ 949617 h 4612766"/>
                    <a:gd name="connsiteX12" fmla="*/ 1016773 w 4008470"/>
                    <a:gd name="connsiteY12" fmla="*/ 2874495 h 4612766"/>
                    <a:gd name="connsiteX13" fmla="*/ 0 w 4008470"/>
                    <a:gd name="connsiteY13" fmla="*/ 4612766 h 4612766"/>
                    <a:gd name="connsiteX14" fmla="*/ 0 w 4008470"/>
                    <a:gd name="connsiteY14" fmla="*/ 4612766 h 4612766"/>
                    <a:gd name="connsiteX0" fmla="*/ 2248004 w 4008470"/>
                    <a:gd name="connsiteY0" fmla="*/ 2909989 h 4612766"/>
                    <a:gd name="connsiteX1" fmla="*/ 2172536 w 4008470"/>
                    <a:gd name="connsiteY1" fmla="*/ 3138693 h 4612766"/>
                    <a:gd name="connsiteX2" fmla="*/ 2632875 w 4008470"/>
                    <a:gd name="connsiteY2" fmla="*/ 3293595 h 4612766"/>
                    <a:gd name="connsiteX3" fmla="*/ 3509921 w 4008470"/>
                    <a:gd name="connsiteY3" fmla="*/ 3318940 h 4612766"/>
                    <a:gd name="connsiteX4" fmla="*/ 3555226 w 4008470"/>
                    <a:gd name="connsiteY4" fmla="*/ 2864141 h 4612766"/>
                    <a:gd name="connsiteX5" fmla="*/ 3710053 w 4008470"/>
                    <a:gd name="connsiteY5" fmla="*/ 2718758 h 4612766"/>
                    <a:gd name="connsiteX6" fmla="*/ 3664806 w 4008470"/>
                    <a:gd name="connsiteY6" fmla="*/ 2632394 h 4612766"/>
                    <a:gd name="connsiteX7" fmla="*/ 3752850 w 4008470"/>
                    <a:gd name="connsiteY7" fmla="*/ 2536316 h 4612766"/>
                    <a:gd name="connsiteX8" fmla="*/ 3686175 w 4008470"/>
                    <a:gd name="connsiteY8" fmla="*/ 2327594 h 4612766"/>
                    <a:gd name="connsiteX9" fmla="*/ 4008452 w 4008470"/>
                    <a:gd name="connsiteY9" fmla="*/ 2118045 h 4612766"/>
                    <a:gd name="connsiteX10" fmla="*/ 3592581 w 4008470"/>
                    <a:gd name="connsiteY10" fmla="*/ 1501321 h 4612766"/>
                    <a:gd name="connsiteX11" fmla="*/ 2000996 w 4008470"/>
                    <a:gd name="connsiteY11" fmla="*/ 264 h 4612766"/>
                    <a:gd name="connsiteX12" fmla="*/ 549303 w 4008470"/>
                    <a:gd name="connsiteY12" fmla="*/ 949617 h 4612766"/>
                    <a:gd name="connsiteX13" fmla="*/ 1016773 w 4008470"/>
                    <a:gd name="connsiteY13" fmla="*/ 2874495 h 4612766"/>
                    <a:gd name="connsiteX14" fmla="*/ 0 w 4008470"/>
                    <a:gd name="connsiteY14" fmla="*/ 4612766 h 4612766"/>
                    <a:gd name="connsiteX15" fmla="*/ 0 w 4008470"/>
                    <a:gd name="connsiteY15" fmla="*/ 4612766 h 4612766"/>
                    <a:gd name="connsiteX0" fmla="*/ 2248004 w 4008470"/>
                    <a:gd name="connsiteY0" fmla="*/ 2909989 h 4612766"/>
                    <a:gd name="connsiteX1" fmla="*/ 2172536 w 4008470"/>
                    <a:gd name="connsiteY1" fmla="*/ 3138693 h 4612766"/>
                    <a:gd name="connsiteX2" fmla="*/ 2632875 w 4008470"/>
                    <a:gd name="connsiteY2" fmla="*/ 3293595 h 4612766"/>
                    <a:gd name="connsiteX3" fmla="*/ 3509921 w 4008470"/>
                    <a:gd name="connsiteY3" fmla="*/ 3318940 h 4612766"/>
                    <a:gd name="connsiteX4" fmla="*/ 3555226 w 4008470"/>
                    <a:gd name="connsiteY4" fmla="*/ 2864141 h 4612766"/>
                    <a:gd name="connsiteX5" fmla="*/ 3710053 w 4008470"/>
                    <a:gd name="connsiteY5" fmla="*/ 2718758 h 4612766"/>
                    <a:gd name="connsiteX6" fmla="*/ 3664806 w 4008470"/>
                    <a:gd name="connsiteY6" fmla="*/ 2632394 h 4612766"/>
                    <a:gd name="connsiteX7" fmla="*/ 3752850 w 4008470"/>
                    <a:gd name="connsiteY7" fmla="*/ 2536316 h 4612766"/>
                    <a:gd name="connsiteX8" fmla="*/ 3686175 w 4008470"/>
                    <a:gd name="connsiteY8" fmla="*/ 2327594 h 4612766"/>
                    <a:gd name="connsiteX9" fmla="*/ 4008452 w 4008470"/>
                    <a:gd name="connsiteY9" fmla="*/ 2118045 h 4612766"/>
                    <a:gd name="connsiteX10" fmla="*/ 3592581 w 4008470"/>
                    <a:gd name="connsiteY10" fmla="*/ 1501321 h 4612766"/>
                    <a:gd name="connsiteX11" fmla="*/ 2000996 w 4008470"/>
                    <a:gd name="connsiteY11" fmla="*/ 264 h 4612766"/>
                    <a:gd name="connsiteX12" fmla="*/ 549303 w 4008470"/>
                    <a:gd name="connsiteY12" fmla="*/ 949617 h 4612766"/>
                    <a:gd name="connsiteX13" fmla="*/ 1016773 w 4008470"/>
                    <a:gd name="connsiteY13" fmla="*/ 2874495 h 4612766"/>
                    <a:gd name="connsiteX14" fmla="*/ 0 w 4008470"/>
                    <a:gd name="connsiteY14" fmla="*/ 4612766 h 4612766"/>
                    <a:gd name="connsiteX15" fmla="*/ 0 w 4008470"/>
                    <a:gd name="connsiteY15" fmla="*/ 4612766 h 4612766"/>
                    <a:gd name="connsiteX0" fmla="*/ 2248004 w 4008470"/>
                    <a:gd name="connsiteY0" fmla="*/ 2909989 h 4612766"/>
                    <a:gd name="connsiteX1" fmla="*/ 2172536 w 4008470"/>
                    <a:gd name="connsiteY1" fmla="*/ 3138693 h 4612766"/>
                    <a:gd name="connsiteX2" fmla="*/ 2632875 w 4008470"/>
                    <a:gd name="connsiteY2" fmla="*/ 3293595 h 4612766"/>
                    <a:gd name="connsiteX3" fmla="*/ 3509921 w 4008470"/>
                    <a:gd name="connsiteY3" fmla="*/ 3318940 h 4612766"/>
                    <a:gd name="connsiteX4" fmla="*/ 3555226 w 4008470"/>
                    <a:gd name="connsiteY4" fmla="*/ 2864141 h 4612766"/>
                    <a:gd name="connsiteX5" fmla="*/ 3710053 w 4008470"/>
                    <a:gd name="connsiteY5" fmla="*/ 2718758 h 4612766"/>
                    <a:gd name="connsiteX6" fmla="*/ 3664806 w 4008470"/>
                    <a:gd name="connsiteY6" fmla="*/ 2632394 h 4612766"/>
                    <a:gd name="connsiteX7" fmla="*/ 3752850 w 4008470"/>
                    <a:gd name="connsiteY7" fmla="*/ 2536316 h 4612766"/>
                    <a:gd name="connsiteX8" fmla="*/ 3686175 w 4008470"/>
                    <a:gd name="connsiteY8" fmla="*/ 2327594 h 4612766"/>
                    <a:gd name="connsiteX9" fmla="*/ 4008452 w 4008470"/>
                    <a:gd name="connsiteY9" fmla="*/ 2118045 h 4612766"/>
                    <a:gd name="connsiteX10" fmla="*/ 3592581 w 4008470"/>
                    <a:gd name="connsiteY10" fmla="*/ 1501321 h 4612766"/>
                    <a:gd name="connsiteX11" fmla="*/ 2000996 w 4008470"/>
                    <a:gd name="connsiteY11" fmla="*/ 264 h 4612766"/>
                    <a:gd name="connsiteX12" fmla="*/ 549303 w 4008470"/>
                    <a:gd name="connsiteY12" fmla="*/ 949617 h 4612766"/>
                    <a:gd name="connsiteX13" fmla="*/ 1016773 w 4008470"/>
                    <a:gd name="connsiteY13" fmla="*/ 2874495 h 4612766"/>
                    <a:gd name="connsiteX14" fmla="*/ 0 w 4008470"/>
                    <a:gd name="connsiteY14" fmla="*/ 4612766 h 4612766"/>
                    <a:gd name="connsiteX15" fmla="*/ 0 w 4008470"/>
                    <a:gd name="connsiteY15" fmla="*/ 4612766 h 4612766"/>
                    <a:gd name="connsiteX0" fmla="*/ 2127424 w 4008470"/>
                    <a:gd name="connsiteY0" fmla="*/ 2809506 h 4612766"/>
                    <a:gd name="connsiteX1" fmla="*/ 2172536 w 4008470"/>
                    <a:gd name="connsiteY1" fmla="*/ 3138693 h 4612766"/>
                    <a:gd name="connsiteX2" fmla="*/ 2632875 w 4008470"/>
                    <a:gd name="connsiteY2" fmla="*/ 3293595 h 4612766"/>
                    <a:gd name="connsiteX3" fmla="*/ 3509921 w 4008470"/>
                    <a:gd name="connsiteY3" fmla="*/ 3318940 h 4612766"/>
                    <a:gd name="connsiteX4" fmla="*/ 3555226 w 4008470"/>
                    <a:gd name="connsiteY4" fmla="*/ 2864141 h 4612766"/>
                    <a:gd name="connsiteX5" fmla="*/ 3710053 w 4008470"/>
                    <a:gd name="connsiteY5" fmla="*/ 2718758 h 4612766"/>
                    <a:gd name="connsiteX6" fmla="*/ 3664806 w 4008470"/>
                    <a:gd name="connsiteY6" fmla="*/ 2632394 h 4612766"/>
                    <a:gd name="connsiteX7" fmla="*/ 3752850 w 4008470"/>
                    <a:gd name="connsiteY7" fmla="*/ 2536316 h 4612766"/>
                    <a:gd name="connsiteX8" fmla="*/ 3686175 w 4008470"/>
                    <a:gd name="connsiteY8" fmla="*/ 2327594 h 4612766"/>
                    <a:gd name="connsiteX9" fmla="*/ 4008452 w 4008470"/>
                    <a:gd name="connsiteY9" fmla="*/ 2118045 h 4612766"/>
                    <a:gd name="connsiteX10" fmla="*/ 3592581 w 4008470"/>
                    <a:gd name="connsiteY10" fmla="*/ 1501321 h 4612766"/>
                    <a:gd name="connsiteX11" fmla="*/ 2000996 w 4008470"/>
                    <a:gd name="connsiteY11" fmla="*/ 264 h 4612766"/>
                    <a:gd name="connsiteX12" fmla="*/ 549303 w 4008470"/>
                    <a:gd name="connsiteY12" fmla="*/ 949617 h 4612766"/>
                    <a:gd name="connsiteX13" fmla="*/ 1016773 w 4008470"/>
                    <a:gd name="connsiteY13" fmla="*/ 2874495 h 4612766"/>
                    <a:gd name="connsiteX14" fmla="*/ 0 w 4008470"/>
                    <a:gd name="connsiteY14" fmla="*/ 4612766 h 4612766"/>
                    <a:gd name="connsiteX15" fmla="*/ 0 w 4008470"/>
                    <a:gd name="connsiteY15" fmla="*/ 4612766 h 4612766"/>
                    <a:gd name="connsiteX0" fmla="*/ 2127424 w 4008470"/>
                    <a:gd name="connsiteY0" fmla="*/ 2769313 h 4612766"/>
                    <a:gd name="connsiteX1" fmla="*/ 2172536 w 4008470"/>
                    <a:gd name="connsiteY1" fmla="*/ 3138693 h 4612766"/>
                    <a:gd name="connsiteX2" fmla="*/ 2632875 w 4008470"/>
                    <a:gd name="connsiteY2" fmla="*/ 3293595 h 4612766"/>
                    <a:gd name="connsiteX3" fmla="*/ 3509921 w 4008470"/>
                    <a:gd name="connsiteY3" fmla="*/ 3318940 h 4612766"/>
                    <a:gd name="connsiteX4" fmla="*/ 3555226 w 4008470"/>
                    <a:gd name="connsiteY4" fmla="*/ 2864141 h 4612766"/>
                    <a:gd name="connsiteX5" fmla="*/ 3710053 w 4008470"/>
                    <a:gd name="connsiteY5" fmla="*/ 2718758 h 4612766"/>
                    <a:gd name="connsiteX6" fmla="*/ 3664806 w 4008470"/>
                    <a:gd name="connsiteY6" fmla="*/ 2632394 h 4612766"/>
                    <a:gd name="connsiteX7" fmla="*/ 3752850 w 4008470"/>
                    <a:gd name="connsiteY7" fmla="*/ 2536316 h 4612766"/>
                    <a:gd name="connsiteX8" fmla="*/ 3686175 w 4008470"/>
                    <a:gd name="connsiteY8" fmla="*/ 2327594 h 4612766"/>
                    <a:gd name="connsiteX9" fmla="*/ 4008452 w 4008470"/>
                    <a:gd name="connsiteY9" fmla="*/ 2118045 h 4612766"/>
                    <a:gd name="connsiteX10" fmla="*/ 3592581 w 4008470"/>
                    <a:gd name="connsiteY10" fmla="*/ 1501321 h 4612766"/>
                    <a:gd name="connsiteX11" fmla="*/ 2000996 w 4008470"/>
                    <a:gd name="connsiteY11" fmla="*/ 264 h 4612766"/>
                    <a:gd name="connsiteX12" fmla="*/ 549303 w 4008470"/>
                    <a:gd name="connsiteY12" fmla="*/ 949617 h 4612766"/>
                    <a:gd name="connsiteX13" fmla="*/ 1016773 w 4008470"/>
                    <a:gd name="connsiteY13" fmla="*/ 2874495 h 4612766"/>
                    <a:gd name="connsiteX14" fmla="*/ 0 w 4008470"/>
                    <a:gd name="connsiteY14" fmla="*/ 4612766 h 4612766"/>
                    <a:gd name="connsiteX15" fmla="*/ 0 w 4008470"/>
                    <a:gd name="connsiteY15" fmla="*/ 4612766 h 4612766"/>
                    <a:gd name="connsiteX0" fmla="*/ 2102304 w 4008470"/>
                    <a:gd name="connsiteY0" fmla="*/ 2759264 h 4612766"/>
                    <a:gd name="connsiteX1" fmla="*/ 2172536 w 4008470"/>
                    <a:gd name="connsiteY1" fmla="*/ 3138693 h 4612766"/>
                    <a:gd name="connsiteX2" fmla="*/ 2632875 w 4008470"/>
                    <a:gd name="connsiteY2" fmla="*/ 3293595 h 4612766"/>
                    <a:gd name="connsiteX3" fmla="*/ 3509921 w 4008470"/>
                    <a:gd name="connsiteY3" fmla="*/ 3318940 h 4612766"/>
                    <a:gd name="connsiteX4" fmla="*/ 3555226 w 4008470"/>
                    <a:gd name="connsiteY4" fmla="*/ 2864141 h 4612766"/>
                    <a:gd name="connsiteX5" fmla="*/ 3710053 w 4008470"/>
                    <a:gd name="connsiteY5" fmla="*/ 2718758 h 4612766"/>
                    <a:gd name="connsiteX6" fmla="*/ 3664806 w 4008470"/>
                    <a:gd name="connsiteY6" fmla="*/ 2632394 h 4612766"/>
                    <a:gd name="connsiteX7" fmla="*/ 3752850 w 4008470"/>
                    <a:gd name="connsiteY7" fmla="*/ 2536316 h 4612766"/>
                    <a:gd name="connsiteX8" fmla="*/ 3686175 w 4008470"/>
                    <a:gd name="connsiteY8" fmla="*/ 2327594 h 4612766"/>
                    <a:gd name="connsiteX9" fmla="*/ 4008452 w 4008470"/>
                    <a:gd name="connsiteY9" fmla="*/ 2118045 h 4612766"/>
                    <a:gd name="connsiteX10" fmla="*/ 3592581 w 4008470"/>
                    <a:gd name="connsiteY10" fmla="*/ 1501321 h 4612766"/>
                    <a:gd name="connsiteX11" fmla="*/ 2000996 w 4008470"/>
                    <a:gd name="connsiteY11" fmla="*/ 264 h 4612766"/>
                    <a:gd name="connsiteX12" fmla="*/ 549303 w 4008470"/>
                    <a:gd name="connsiteY12" fmla="*/ 949617 h 4612766"/>
                    <a:gd name="connsiteX13" fmla="*/ 1016773 w 4008470"/>
                    <a:gd name="connsiteY13" fmla="*/ 2874495 h 4612766"/>
                    <a:gd name="connsiteX14" fmla="*/ 0 w 4008470"/>
                    <a:gd name="connsiteY14" fmla="*/ 4612766 h 4612766"/>
                    <a:gd name="connsiteX15" fmla="*/ 0 w 4008470"/>
                    <a:gd name="connsiteY15" fmla="*/ 4612766 h 4612766"/>
                    <a:gd name="connsiteX0" fmla="*/ 2094989 w 4008470"/>
                    <a:gd name="connsiteY0" fmla="*/ 2810471 h 4612766"/>
                    <a:gd name="connsiteX1" fmla="*/ 2172536 w 4008470"/>
                    <a:gd name="connsiteY1" fmla="*/ 3138693 h 4612766"/>
                    <a:gd name="connsiteX2" fmla="*/ 2632875 w 4008470"/>
                    <a:gd name="connsiteY2" fmla="*/ 3293595 h 4612766"/>
                    <a:gd name="connsiteX3" fmla="*/ 3509921 w 4008470"/>
                    <a:gd name="connsiteY3" fmla="*/ 3318940 h 4612766"/>
                    <a:gd name="connsiteX4" fmla="*/ 3555226 w 4008470"/>
                    <a:gd name="connsiteY4" fmla="*/ 2864141 h 4612766"/>
                    <a:gd name="connsiteX5" fmla="*/ 3710053 w 4008470"/>
                    <a:gd name="connsiteY5" fmla="*/ 2718758 h 4612766"/>
                    <a:gd name="connsiteX6" fmla="*/ 3664806 w 4008470"/>
                    <a:gd name="connsiteY6" fmla="*/ 2632394 h 4612766"/>
                    <a:gd name="connsiteX7" fmla="*/ 3752850 w 4008470"/>
                    <a:gd name="connsiteY7" fmla="*/ 2536316 h 4612766"/>
                    <a:gd name="connsiteX8" fmla="*/ 3686175 w 4008470"/>
                    <a:gd name="connsiteY8" fmla="*/ 2327594 h 4612766"/>
                    <a:gd name="connsiteX9" fmla="*/ 4008452 w 4008470"/>
                    <a:gd name="connsiteY9" fmla="*/ 2118045 h 4612766"/>
                    <a:gd name="connsiteX10" fmla="*/ 3592581 w 4008470"/>
                    <a:gd name="connsiteY10" fmla="*/ 1501321 h 4612766"/>
                    <a:gd name="connsiteX11" fmla="*/ 2000996 w 4008470"/>
                    <a:gd name="connsiteY11" fmla="*/ 264 h 4612766"/>
                    <a:gd name="connsiteX12" fmla="*/ 549303 w 4008470"/>
                    <a:gd name="connsiteY12" fmla="*/ 949617 h 4612766"/>
                    <a:gd name="connsiteX13" fmla="*/ 1016773 w 4008470"/>
                    <a:gd name="connsiteY13" fmla="*/ 2874495 h 4612766"/>
                    <a:gd name="connsiteX14" fmla="*/ 0 w 4008470"/>
                    <a:gd name="connsiteY14" fmla="*/ 4612766 h 4612766"/>
                    <a:gd name="connsiteX15" fmla="*/ 0 w 4008470"/>
                    <a:gd name="connsiteY15" fmla="*/ 4612766 h 4612766"/>
                    <a:gd name="connsiteX0" fmla="*/ 2094989 w 4008470"/>
                    <a:gd name="connsiteY0" fmla="*/ 2810454 h 4612749"/>
                    <a:gd name="connsiteX1" fmla="*/ 2172536 w 4008470"/>
                    <a:gd name="connsiteY1" fmla="*/ 3138676 h 4612749"/>
                    <a:gd name="connsiteX2" fmla="*/ 2632875 w 4008470"/>
                    <a:gd name="connsiteY2" fmla="*/ 3293578 h 4612749"/>
                    <a:gd name="connsiteX3" fmla="*/ 3509921 w 4008470"/>
                    <a:gd name="connsiteY3" fmla="*/ 3318923 h 4612749"/>
                    <a:gd name="connsiteX4" fmla="*/ 3555226 w 4008470"/>
                    <a:gd name="connsiteY4" fmla="*/ 2864124 h 4612749"/>
                    <a:gd name="connsiteX5" fmla="*/ 3710053 w 4008470"/>
                    <a:gd name="connsiteY5" fmla="*/ 2718741 h 4612749"/>
                    <a:gd name="connsiteX6" fmla="*/ 3664806 w 4008470"/>
                    <a:gd name="connsiteY6" fmla="*/ 2632377 h 4612749"/>
                    <a:gd name="connsiteX7" fmla="*/ 3752850 w 4008470"/>
                    <a:gd name="connsiteY7" fmla="*/ 2536299 h 4612749"/>
                    <a:gd name="connsiteX8" fmla="*/ 3686175 w 4008470"/>
                    <a:gd name="connsiteY8" fmla="*/ 2327577 h 4612749"/>
                    <a:gd name="connsiteX9" fmla="*/ 4008452 w 4008470"/>
                    <a:gd name="connsiteY9" fmla="*/ 2118028 h 4612749"/>
                    <a:gd name="connsiteX10" fmla="*/ 3592581 w 4008470"/>
                    <a:gd name="connsiteY10" fmla="*/ 1501304 h 4612749"/>
                    <a:gd name="connsiteX11" fmla="*/ 2000996 w 4008470"/>
                    <a:gd name="connsiteY11" fmla="*/ 247 h 4612749"/>
                    <a:gd name="connsiteX12" fmla="*/ 549303 w 4008470"/>
                    <a:gd name="connsiteY12" fmla="*/ 949600 h 4612749"/>
                    <a:gd name="connsiteX13" fmla="*/ 1016773 w 4008470"/>
                    <a:gd name="connsiteY13" fmla="*/ 2874478 h 4612749"/>
                    <a:gd name="connsiteX14" fmla="*/ 0 w 4008470"/>
                    <a:gd name="connsiteY14" fmla="*/ 4612749 h 4612749"/>
                    <a:gd name="connsiteX15" fmla="*/ 0 w 4008470"/>
                    <a:gd name="connsiteY15" fmla="*/ 4612749 h 4612749"/>
                    <a:gd name="connsiteX0" fmla="*/ 2279716 w 4193197"/>
                    <a:gd name="connsiteY0" fmla="*/ 2810454 h 4802265"/>
                    <a:gd name="connsiteX1" fmla="*/ 2357263 w 4193197"/>
                    <a:gd name="connsiteY1" fmla="*/ 3138676 h 4802265"/>
                    <a:gd name="connsiteX2" fmla="*/ 2817602 w 4193197"/>
                    <a:gd name="connsiteY2" fmla="*/ 3293578 h 4802265"/>
                    <a:gd name="connsiteX3" fmla="*/ 3694648 w 4193197"/>
                    <a:gd name="connsiteY3" fmla="*/ 3318923 h 4802265"/>
                    <a:gd name="connsiteX4" fmla="*/ 3739953 w 4193197"/>
                    <a:gd name="connsiteY4" fmla="*/ 2864124 h 4802265"/>
                    <a:gd name="connsiteX5" fmla="*/ 3894780 w 4193197"/>
                    <a:gd name="connsiteY5" fmla="*/ 2718741 h 4802265"/>
                    <a:gd name="connsiteX6" fmla="*/ 3849533 w 4193197"/>
                    <a:gd name="connsiteY6" fmla="*/ 2632377 h 4802265"/>
                    <a:gd name="connsiteX7" fmla="*/ 3937577 w 4193197"/>
                    <a:gd name="connsiteY7" fmla="*/ 2536299 h 4802265"/>
                    <a:gd name="connsiteX8" fmla="*/ 3870902 w 4193197"/>
                    <a:gd name="connsiteY8" fmla="*/ 2327577 h 4802265"/>
                    <a:gd name="connsiteX9" fmla="*/ 4193179 w 4193197"/>
                    <a:gd name="connsiteY9" fmla="*/ 2118028 h 4802265"/>
                    <a:gd name="connsiteX10" fmla="*/ 3777308 w 4193197"/>
                    <a:gd name="connsiteY10" fmla="*/ 1501304 h 4802265"/>
                    <a:gd name="connsiteX11" fmla="*/ 2185723 w 4193197"/>
                    <a:gd name="connsiteY11" fmla="*/ 247 h 4802265"/>
                    <a:gd name="connsiteX12" fmla="*/ 734030 w 4193197"/>
                    <a:gd name="connsiteY12" fmla="*/ 949600 h 4802265"/>
                    <a:gd name="connsiteX13" fmla="*/ 1201500 w 4193197"/>
                    <a:gd name="connsiteY13" fmla="*/ 2874478 h 4802265"/>
                    <a:gd name="connsiteX14" fmla="*/ 184727 w 4193197"/>
                    <a:gd name="connsiteY14" fmla="*/ 4612749 h 4802265"/>
                    <a:gd name="connsiteX15" fmla="*/ 0 w 4193197"/>
                    <a:gd name="connsiteY15" fmla="*/ 4797476 h 4802265"/>
                    <a:gd name="connsiteX0" fmla="*/ 2094989 w 4008470"/>
                    <a:gd name="connsiteY0" fmla="*/ 2810454 h 4612749"/>
                    <a:gd name="connsiteX1" fmla="*/ 2172536 w 4008470"/>
                    <a:gd name="connsiteY1" fmla="*/ 3138676 h 4612749"/>
                    <a:gd name="connsiteX2" fmla="*/ 2632875 w 4008470"/>
                    <a:gd name="connsiteY2" fmla="*/ 3293578 h 4612749"/>
                    <a:gd name="connsiteX3" fmla="*/ 3509921 w 4008470"/>
                    <a:gd name="connsiteY3" fmla="*/ 3318923 h 4612749"/>
                    <a:gd name="connsiteX4" fmla="*/ 3555226 w 4008470"/>
                    <a:gd name="connsiteY4" fmla="*/ 2864124 h 4612749"/>
                    <a:gd name="connsiteX5" fmla="*/ 3710053 w 4008470"/>
                    <a:gd name="connsiteY5" fmla="*/ 2718741 h 4612749"/>
                    <a:gd name="connsiteX6" fmla="*/ 3664806 w 4008470"/>
                    <a:gd name="connsiteY6" fmla="*/ 2632377 h 4612749"/>
                    <a:gd name="connsiteX7" fmla="*/ 3752850 w 4008470"/>
                    <a:gd name="connsiteY7" fmla="*/ 2536299 h 4612749"/>
                    <a:gd name="connsiteX8" fmla="*/ 3686175 w 4008470"/>
                    <a:gd name="connsiteY8" fmla="*/ 2327577 h 4612749"/>
                    <a:gd name="connsiteX9" fmla="*/ 4008452 w 4008470"/>
                    <a:gd name="connsiteY9" fmla="*/ 2118028 h 4612749"/>
                    <a:gd name="connsiteX10" fmla="*/ 3592581 w 4008470"/>
                    <a:gd name="connsiteY10" fmla="*/ 1501304 h 4612749"/>
                    <a:gd name="connsiteX11" fmla="*/ 2000996 w 4008470"/>
                    <a:gd name="connsiteY11" fmla="*/ 247 h 4612749"/>
                    <a:gd name="connsiteX12" fmla="*/ 549303 w 4008470"/>
                    <a:gd name="connsiteY12" fmla="*/ 949600 h 4612749"/>
                    <a:gd name="connsiteX13" fmla="*/ 1016773 w 4008470"/>
                    <a:gd name="connsiteY13" fmla="*/ 2874478 h 4612749"/>
                    <a:gd name="connsiteX14" fmla="*/ 0 w 4008470"/>
                    <a:gd name="connsiteY14" fmla="*/ 4612749 h 4612749"/>
                    <a:gd name="connsiteX0" fmla="*/ 2279716 w 4193197"/>
                    <a:gd name="connsiteY0" fmla="*/ 2810454 h 4732822"/>
                    <a:gd name="connsiteX1" fmla="*/ 2357263 w 4193197"/>
                    <a:gd name="connsiteY1" fmla="*/ 3138676 h 4732822"/>
                    <a:gd name="connsiteX2" fmla="*/ 2817602 w 4193197"/>
                    <a:gd name="connsiteY2" fmla="*/ 3293578 h 4732822"/>
                    <a:gd name="connsiteX3" fmla="*/ 3694648 w 4193197"/>
                    <a:gd name="connsiteY3" fmla="*/ 3318923 h 4732822"/>
                    <a:gd name="connsiteX4" fmla="*/ 3739953 w 4193197"/>
                    <a:gd name="connsiteY4" fmla="*/ 2864124 h 4732822"/>
                    <a:gd name="connsiteX5" fmla="*/ 3894780 w 4193197"/>
                    <a:gd name="connsiteY5" fmla="*/ 2718741 h 4732822"/>
                    <a:gd name="connsiteX6" fmla="*/ 3849533 w 4193197"/>
                    <a:gd name="connsiteY6" fmla="*/ 2632377 h 4732822"/>
                    <a:gd name="connsiteX7" fmla="*/ 3937577 w 4193197"/>
                    <a:gd name="connsiteY7" fmla="*/ 2536299 h 4732822"/>
                    <a:gd name="connsiteX8" fmla="*/ 3870902 w 4193197"/>
                    <a:gd name="connsiteY8" fmla="*/ 2327577 h 4732822"/>
                    <a:gd name="connsiteX9" fmla="*/ 4193179 w 4193197"/>
                    <a:gd name="connsiteY9" fmla="*/ 2118028 h 4732822"/>
                    <a:gd name="connsiteX10" fmla="*/ 3777308 w 4193197"/>
                    <a:gd name="connsiteY10" fmla="*/ 1501304 h 4732822"/>
                    <a:gd name="connsiteX11" fmla="*/ 2185723 w 4193197"/>
                    <a:gd name="connsiteY11" fmla="*/ 247 h 4732822"/>
                    <a:gd name="connsiteX12" fmla="*/ 734030 w 4193197"/>
                    <a:gd name="connsiteY12" fmla="*/ 949600 h 4732822"/>
                    <a:gd name="connsiteX13" fmla="*/ 1201500 w 4193197"/>
                    <a:gd name="connsiteY13" fmla="*/ 2874478 h 4732822"/>
                    <a:gd name="connsiteX14" fmla="*/ 0 w 4193197"/>
                    <a:gd name="connsiteY14" fmla="*/ 4732822 h 4732822"/>
                    <a:gd name="connsiteX0" fmla="*/ 2279716 w 4193197"/>
                    <a:gd name="connsiteY0" fmla="*/ 2810222 h 4732590"/>
                    <a:gd name="connsiteX1" fmla="*/ 2357263 w 4193197"/>
                    <a:gd name="connsiteY1" fmla="*/ 3138444 h 4732590"/>
                    <a:gd name="connsiteX2" fmla="*/ 2817602 w 4193197"/>
                    <a:gd name="connsiteY2" fmla="*/ 3293346 h 4732590"/>
                    <a:gd name="connsiteX3" fmla="*/ 3694648 w 4193197"/>
                    <a:gd name="connsiteY3" fmla="*/ 3318691 h 4732590"/>
                    <a:gd name="connsiteX4" fmla="*/ 3739953 w 4193197"/>
                    <a:gd name="connsiteY4" fmla="*/ 2863892 h 4732590"/>
                    <a:gd name="connsiteX5" fmla="*/ 3894780 w 4193197"/>
                    <a:gd name="connsiteY5" fmla="*/ 2718509 h 4732590"/>
                    <a:gd name="connsiteX6" fmla="*/ 3849533 w 4193197"/>
                    <a:gd name="connsiteY6" fmla="*/ 2632145 h 4732590"/>
                    <a:gd name="connsiteX7" fmla="*/ 3937577 w 4193197"/>
                    <a:gd name="connsiteY7" fmla="*/ 2536067 h 4732590"/>
                    <a:gd name="connsiteX8" fmla="*/ 3870902 w 4193197"/>
                    <a:gd name="connsiteY8" fmla="*/ 2327345 h 4732590"/>
                    <a:gd name="connsiteX9" fmla="*/ 4193179 w 4193197"/>
                    <a:gd name="connsiteY9" fmla="*/ 2117796 h 4732590"/>
                    <a:gd name="connsiteX10" fmla="*/ 3777308 w 4193197"/>
                    <a:gd name="connsiteY10" fmla="*/ 1501072 h 4732590"/>
                    <a:gd name="connsiteX11" fmla="*/ 2185723 w 4193197"/>
                    <a:gd name="connsiteY11" fmla="*/ 15 h 4732590"/>
                    <a:gd name="connsiteX12" fmla="*/ 734030 w 4193197"/>
                    <a:gd name="connsiteY12" fmla="*/ 949368 h 4732590"/>
                    <a:gd name="connsiteX13" fmla="*/ 1201500 w 4193197"/>
                    <a:gd name="connsiteY13" fmla="*/ 2874246 h 4732590"/>
                    <a:gd name="connsiteX14" fmla="*/ 0 w 4193197"/>
                    <a:gd name="connsiteY14" fmla="*/ 4732590 h 4732590"/>
                    <a:gd name="connsiteX0" fmla="*/ 2279716 w 4193197"/>
                    <a:gd name="connsiteY0" fmla="*/ 2810579 h 4732947"/>
                    <a:gd name="connsiteX1" fmla="*/ 2357263 w 4193197"/>
                    <a:gd name="connsiteY1" fmla="*/ 3138801 h 4732947"/>
                    <a:gd name="connsiteX2" fmla="*/ 2817602 w 4193197"/>
                    <a:gd name="connsiteY2" fmla="*/ 3293703 h 4732947"/>
                    <a:gd name="connsiteX3" fmla="*/ 3694648 w 4193197"/>
                    <a:gd name="connsiteY3" fmla="*/ 3319048 h 4732947"/>
                    <a:gd name="connsiteX4" fmla="*/ 3739953 w 4193197"/>
                    <a:gd name="connsiteY4" fmla="*/ 2864249 h 4732947"/>
                    <a:gd name="connsiteX5" fmla="*/ 3894780 w 4193197"/>
                    <a:gd name="connsiteY5" fmla="*/ 2718866 h 4732947"/>
                    <a:gd name="connsiteX6" fmla="*/ 3849533 w 4193197"/>
                    <a:gd name="connsiteY6" fmla="*/ 2632502 h 4732947"/>
                    <a:gd name="connsiteX7" fmla="*/ 3937577 w 4193197"/>
                    <a:gd name="connsiteY7" fmla="*/ 2536424 h 4732947"/>
                    <a:gd name="connsiteX8" fmla="*/ 3870902 w 4193197"/>
                    <a:gd name="connsiteY8" fmla="*/ 2327702 h 4732947"/>
                    <a:gd name="connsiteX9" fmla="*/ 4193179 w 4193197"/>
                    <a:gd name="connsiteY9" fmla="*/ 2118153 h 4732947"/>
                    <a:gd name="connsiteX10" fmla="*/ 3777308 w 4193197"/>
                    <a:gd name="connsiteY10" fmla="*/ 1501429 h 4732947"/>
                    <a:gd name="connsiteX11" fmla="*/ 2185723 w 4193197"/>
                    <a:gd name="connsiteY11" fmla="*/ 372 h 4732947"/>
                    <a:gd name="connsiteX12" fmla="*/ 734030 w 4193197"/>
                    <a:gd name="connsiteY12" fmla="*/ 949725 h 4732947"/>
                    <a:gd name="connsiteX13" fmla="*/ 1201500 w 4193197"/>
                    <a:gd name="connsiteY13" fmla="*/ 2874603 h 4732947"/>
                    <a:gd name="connsiteX14" fmla="*/ 0 w 4193197"/>
                    <a:gd name="connsiteY14" fmla="*/ 4732947 h 4732947"/>
                    <a:gd name="connsiteX0" fmla="*/ 2279716 w 4193197"/>
                    <a:gd name="connsiteY0" fmla="*/ 2810605 h 4732973"/>
                    <a:gd name="connsiteX1" fmla="*/ 2357263 w 4193197"/>
                    <a:gd name="connsiteY1" fmla="*/ 3138827 h 4732973"/>
                    <a:gd name="connsiteX2" fmla="*/ 2817602 w 4193197"/>
                    <a:gd name="connsiteY2" fmla="*/ 3293729 h 4732973"/>
                    <a:gd name="connsiteX3" fmla="*/ 3694648 w 4193197"/>
                    <a:gd name="connsiteY3" fmla="*/ 3319074 h 4732973"/>
                    <a:gd name="connsiteX4" fmla="*/ 3739953 w 4193197"/>
                    <a:gd name="connsiteY4" fmla="*/ 2864275 h 4732973"/>
                    <a:gd name="connsiteX5" fmla="*/ 3894780 w 4193197"/>
                    <a:gd name="connsiteY5" fmla="*/ 2718892 h 4732973"/>
                    <a:gd name="connsiteX6" fmla="*/ 3849533 w 4193197"/>
                    <a:gd name="connsiteY6" fmla="*/ 2632528 h 4732973"/>
                    <a:gd name="connsiteX7" fmla="*/ 3937577 w 4193197"/>
                    <a:gd name="connsiteY7" fmla="*/ 2536450 h 4732973"/>
                    <a:gd name="connsiteX8" fmla="*/ 3870902 w 4193197"/>
                    <a:gd name="connsiteY8" fmla="*/ 2327728 h 4732973"/>
                    <a:gd name="connsiteX9" fmla="*/ 4193179 w 4193197"/>
                    <a:gd name="connsiteY9" fmla="*/ 2118179 h 4732973"/>
                    <a:gd name="connsiteX10" fmla="*/ 3777308 w 4193197"/>
                    <a:gd name="connsiteY10" fmla="*/ 1501455 h 4732973"/>
                    <a:gd name="connsiteX11" fmla="*/ 2185723 w 4193197"/>
                    <a:gd name="connsiteY11" fmla="*/ 398 h 4732973"/>
                    <a:gd name="connsiteX12" fmla="*/ 734030 w 4193197"/>
                    <a:gd name="connsiteY12" fmla="*/ 949751 h 4732973"/>
                    <a:gd name="connsiteX13" fmla="*/ 1201500 w 4193197"/>
                    <a:gd name="connsiteY13" fmla="*/ 2874629 h 4732973"/>
                    <a:gd name="connsiteX14" fmla="*/ 0 w 4193197"/>
                    <a:gd name="connsiteY14" fmla="*/ 4732973 h 4732973"/>
                    <a:gd name="connsiteX0" fmla="*/ 2279716 w 4193197"/>
                    <a:gd name="connsiteY0" fmla="*/ 2810605 h 4732973"/>
                    <a:gd name="connsiteX1" fmla="*/ 2357263 w 4193197"/>
                    <a:gd name="connsiteY1" fmla="*/ 3138827 h 4732973"/>
                    <a:gd name="connsiteX2" fmla="*/ 2817602 w 4193197"/>
                    <a:gd name="connsiteY2" fmla="*/ 3293729 h 4732973"/>
                    <a:gd name="connsiteX3" fmla="*/ 3694648 w 4193197"/>
                    <a:gd name="connsiteY3" fmla="*/ 3319074 h 4732973"/>
                    <a:gd name="connsiteX4" fmla="*/ 3739953 w 4193197"/>
                    <a:gd name="connsiteY4" fmla="*/ 2864275 h 4732973"/>
                    <a:gd name="connsiteX5" fmla="*/ 3894780 w 4193197"/>
                    <a:gd name="connsiteY5" fmla="*/ 2718892 h 4732973"/>
                    <a:gd name="connsiteX6" fmla="*/ 3849533 w 4193197"/>
                    <a:gd name="connsiteY6" fmla="*/ 2632528 h 4732973"/>
                    <a:gd name="connsiteX7" fmla="*/ 3937577 w 4193197"/>
                    <a:gd name="connsiteY7" fmla="*/ 2536450 h 4732973"/>
                    <a:gd name="connsiteX8" fmla="*/ 3870902 w 4193197"/>
                    <a:gd name="connsiteY8" fmla="*/ 2327728 h 4732973"/>
                    <a:gd name="connsiteX9" fmla="*/ 4193179 w 4193197"/>
                    <a:gd name="connsiteY9" fmla="*/ 2118179 h 4732973"/>
                    <a:gd name="connsiteX10" fmla="*/ 3777308 w 4193197"/>
                    <a:gd name="connsiteY10" fmla="*/ 1501455 h 4732973"/>
                    <a:gd name="connsiteX11" fmla="*/ 2185723 w 4193197"/>
                    <a:gd name="connsiteY11" fmla="*/ 398 h 4732973"/>
                    <a:gd name="connsiteX12" fmla="*/ 734030 w 4193197"/>
                    <a:gd name="connsiteY12" fmla="*/ 949751 h 4732973"/>
                    <a:gd name="connsiteX13" fmla="*/ 1201500 w 4193197"/>
                    <a:gd name="connsiteY13" fmla="*/ 2874629 h 4732973"/>
                    <a:gd name="connsiteX14" fmla="*/ 0 w 4193197"/>
                    <a:gd name="connsiteY14" fmla="*/ 4732973 h 47329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4193197" h="4732973">
                      <a:moveTo>
                        <a:pt x="2279716" y="2810605"/>
                      </a:moveTo>
                      <a:cubicBezTo>
                        <a:pt x="2279699" y="2813553"/>
                        <a:pt x="2293118" y="3074893"/>
                        <a:pt x="2357263" y="3138827"/>
                      </a:cubicBezTo>
                      <a:cubicBezTo>
                        <a:pt x="2421408" y="3202761"/>
                        <a:pt x="2602241" y="3253640"/>
                        <a:pt x="2817602" y="3293729"/>
                      </a:cubicBezTo>
                      <a:cubicBezTo>
                        <a:pt x="3120276" y="3327299"/>
                        <a:pt x="3353266" y="3509408"/>
                        <a:pt x="3694648" y="3319074"/>
                      </a:cubicBezTo>
                      <a:cubicBezTo>
                        <a:pt x="3836971" y="3193980"/>
                        <a:pt x="3740754" y="3068884"/>
                        <a:pt x="3739953" y="2864275"/>
                      </a:cubicBezTo>
                      <a:cubicBezTo>
                        <a:pt x="3775679" y="2764000"/>
                        <a:pt x="3886456" y="2820251"/>
                        <a:pt x="3894780" y="2718892"/>
                      </a:cubicBezTo>
                      <a:cubicBezTo>
                        <a:pt x="3894481" y="2664585"/>
                        <a:pt x="3872007" y="2666128"/>
                        <a:pt x="3849533" y="2632528"/>
                      </a:cubicBezTo>
                      <a:cubicBezTo>
                        <a:pt x="3878881" y="2600502"/>
                        <a:pt x="3931042" y="2591288"/>
                        <a:pt x="3937577" y="2536450"/>
                      </a:cubicBezTo>
                      <a:cubicBezTo>
                        <a:pt x="3940460" y="2477004"/>
                        <a:pt x="3869273" y="2411880"/>
                        <a:pt x="3870902" y="2327728"/>
                      </a:cubicBezTo>
                      <a:cubicBezTo>
                        <a:pt x="3906766" y="2247276"/>
                        <a:pt x="4161291" y="2258266"/>
                        <a:pt x="4193179" y="2118179"/>
                      </a:cubicBezTo>
                      <a:cubicBezTo>
                        <a:pt x="4196354" y="1985492"/>
                        <a:pt x="3794012" y="1785217"/>
                        <a:pt x="3777308" y="1501455"/>
                      </a:cubicBezTo>
                      <a:cubicBezTo>
                        <a:pt x="3788793" y="-20640"/>
                        <a:pt x="2469409" y="9939"/>
                        <a:pt x="2185723" y="398"/>
                      </a:cubicBezTo>
                      <a:cubicBezTo>
                        <a:pt x="1833552" y="-11446"/>
                        <a:pt x="986143" y="239133"/>
                        <a:pt x="734030" y="949751"/>
                      </a:cubicBezTo>
                      <a:cubicBezTo>
                        <a:pt x="415922" y="2117157"/>
                        <a:pt x="1089409" y="2189270"/>
                        <a:pt x="1201500" y="2874629"/>
                      </a:cubicBezTo>
                      <a:cubicBezTo>
                        <a:pt x="1152798" y="3891375"/>
                        <a:pt x="200250" y="4412473"/>
                        <a:pt x="0" y="4732973"/>
                      </a:cubicBezTo>
                    </a:path>
                  </a:pathLst>
                </a:custGeom>
                <a:ln w="38100">
                  <a:solidFill>
                    <a:schemeClr val="accent6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5" name="Round Same Side Corner Rectangle 9">
                  <a:extLst>
                    <a:ext uri="{FF2B5EF4-FFF2-40B4-BE49-F238E27FC236}">
                      <a16:creationId xmlns:a16="http://schemas.microsoft.com/office/drawing/2014/main" id="{55A7D70B-14F7-4D4F-9792-04B66A3D8F9D}"/>
                    </a:ext>
                  </a:extLst>
                </p:cNvPr>
                <p:cNvSpPr/>
                <p:nvPr/>
              </p:nvSpPr>
              <p:spPr>
                <a:xfrm rot="10800000">
                  <a:off x="4326391" y="4080639"/>
                  <a:ext cx="198721" cy="3342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8721" h="334249">
                      <a:moveTo>
                        <a:pt x="198721" y="334249"/>
                      </a:moveTo>
                      <a:lnTo>
                        <a:pt x="0" y="334249"/>
                      </a:lnTo>
                      <a:lnTo>
                        <a:pt x="0" y="111716"/>
                      </a:lnTo>
                      <a:cubicBezTo>
                        <a:pt x="0" y="93424"/>
                        <a:pt x="14829" y="78595"/>
                        <a:pt x="33121" y="78595"/>
                      </a:cubicBezTo>
                      <a:lnTo>
                        <a:pt x="45876" y="78595"/>
                      </a:lnTo>
                      <a:lnTo>
                        <a:pt x="45876" y="17828"/>
                      </a:lnTo>
                      <a:cubicBezTo>
                        <a:pt x="45876" y="7982"/>
                        <a:pt x="53858" y="0"/>
                        <a:pt x="63704" y="0"/>
                      </a:cubicBezTo>
                      <a:lnTo>
                        <a:pt x="135016" y="0"/>
                      </a:lnTo>
                      <a:cubicBezTo>
                        <a:pt x="144862" y="0"/>
                        <a:pt x="152844" y="7982"/>
                        <a:pt x="152844" y="17828"/>
                      </a:cubicBezTo>
                      <a:lnTo>
                        <a:pt x="152844" y="78595"/>
                      </a:lnTo>
                      <a:lnTo>
                        <a:pt x="165600" y="78595"/>
                      </a:lnTo>
                      <a:cubicBezTo>
                        <a:pt x="183892" y="78595"/>
                        <a:pt x="198721" y="93424"/>
                        <a:pt x="198721" y="111716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 w="38100">
                  <a:noFill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</p:grpSp>
          <p:grpSp>
            <p:nvGrpSpPr>
              <p:cNvPr id="6" name="Group 5">
                <a:extLst>
                  <a:ext uri="{FF2B5EF4-FFF2-40B4-BE49-F238E27FC236}">
                    <a16:creationId xmlns:a16="http://schemas.microsoft.com/office/drawing/2014/main" id="{D5314FB7-24C8-4CF2-B70F-94286BABA314}"/>
                  </a:ext>
                </a:extLst>
              </p:cNvPr>
              <p:cNvGrpSpPr/>
              <p:nvPr/>
            </p:nvGrpSpPr>
            <p:grpSpPr>
              <a:xfrm>
                <a:off x="2571730" y="2390033"/>
                <a:ext cx="1274175" cy="2088232"/>
                <a:chOff x="3773339" y="2132856"/>
                <a:chExt cx="1274175" cy="2088232"/>
              </a:xfrm>
            </p:grpSpPr>
            <p:pic>
              <p:nvPicPr>
                <p:cNvPr id="7" name="그림 5">
                  <a:extLst>
                    <a:ext uri="{FF2B5EF4-FFF2-40B4-BE49-F238E27FC236}">
                      <a16:creationId xmlns:a16="http://schemas.microsoft.com/office/drawing/2014/main" id="{21EC4588-CBEB-441D-A0E2-CA7E207A169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773339" y="2132856"/>
                  <a:ext cx="1274175" cy="2088232"/>
                </a:xfrm>
                <a:prstGeom prst="rect">
                  <a:avLst/>
                </a:prstGeom>
              </p:spPr>
            </p:pic>
            <p:sp>
              <p:nvSpPr>
                <p:cNvPr id="8" name="Rectangle 7">
                  <a:extLst>
                    <a:ext uri="{FF2B5EF4-FFF2-40B4-BE49-F238E27FC236}">
                      <a16:creationId xmlns:a16="http://schemas.microsoft.com/office/drawing/2014/main" id="{E595CC44-1451-4902-B795-95CF0D86B77C}"/>
                    </a:ext>
                  </a:extLst>
                </p:cNvPr>
                <p:cNvSpPr/>
                <p:nvPr/>
              </p:nvSpPr>
              <p:spPr>
                <a:xfrm>
                  <a:off x="4008346" y="2446798"/>
                  <a:ext cx="831717" cy="1224000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  <a:effectLst>
                  <a:outerShdw blurRad="330200" dist="12700" sx="102000" sy="102000" algn="ctr" rotWithShape="0">
                    <a:schemeClr val="bg1">
                      <a:alpha val="40000"/>
                    </a:scheme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</p:grpSp>
        </p:grpSp>
        <p:sp>
          <p:nvSpPr>
            <p:cNvPr id="9" name="Oval 1">
              <a:extLst>
                <a:ext uri="{FF2B5EF4-FFF2-40B4-BE49-F238E27FC236}">
                  <a16:creationId xmlns:a16="http://schemas.microsoft.com/office/drawing/2014/main" id="{8C8C61C7-F00C-4673-9D3D-8EDA3F1F7FDF}"/>
                </a:ext>
              </a:extLst>
            </p:cNvPr>
            <p:cNvSpPr/>
            <p:nvPr/>
          </p:nvSpPr>
          <p:spPr>
            <a:xfrm>
              <a:off x="2926978" y="2956652"/>
              <a:ext cx="592928" cy="718651"/>
            </a:xfrm>
            <a:custGeom>
              <a:avLst/>
              <a:gdLst/>
              <a:ahLst/>
              <a:cxnLst/>
              <a:rect l="l" t="t" r="r" b="b"/>
              <a:pathLst>
                <a:path w="3254409" h="3944462">
                  <a:moveTo>
                    <a:pt x="1259449" y="3654708"/>
                  </a:moveTo>
                  <a:lnTo>
                    <a:pt x="2056275" y="3654708"/>
                  </a:lnTo>
                  <a:lnTo>
                    <a:pt x="2056275" y="3799585"/>
                  </a:lnTo>
                  <a:cubicBezTo>
                    <a:pt x="2056275" y="3879598"/>
                    <a:pt x="1877900" y="3944462"/>
                    <a:pt x="1657862" y="3944462"/>
                  </a:cubicBezTo>
                  <a:cubicBezTo>
                    <a:pt x="1437825" y="3944462"/>
                    <a:pt x="1259449" y="3879598"/>
                    <a:pt x="1259449" y="3799585"/>
                  </a:cubicBezTo>
                  <a:close/>
                  <a:moveTo>
                    <a:pt x="1261196" y="3409579"/>
                  </a:moveTo>
                  <a:lnTo>
                    <a:pt x="2054529" y="3409579"/>
                  </a:lnTo>
                  <a:cubicBezTo>
                    <a:pt x="2095500" y="3409579"/>
                    <a:pt x="2128714" y="3442793"/>
                    <a:pt x="2128714" y="3483764"/>
                  </a:cubicBezTo>
                  <a:lnTo>
                    <a:pt x="2128714" y="3516511"/>
                  </a:lnTo>
                  <a:cubicBezTo>
                    <a:pt x="2128714" y="3557481"/>
                    <a:pt x="2095500" y="3590696"/>
                    <a:pt x="2054529" y="3590696"/>
                  </a:cubicBezTo>
                  <a:lnTo>
                    <a:pt x="1261196" y="3590696"/>
                  </a:lnTo>
                  <a:cubicBezTo>
                    <a:pt x="1220225" y="3590696"/>
                    <a:pt x="1187011" y="3557481"/>
                    <a:pt x="1187011" y="3516511"/>
                  </a:cubicBezTo>
                  <a:lnTo>
                    <a:pt x="1187011" y="3483764"/>
                  </a:lnTo>
                  <a:cubicBezTo>
                    <a:pt x="1187011" y="3442793"/>
                    <a:pt x="1220225" y="3409579"/>
                    <a:pt x="1261196" y="3409579"/>
                  </a:cubicBezTo>
                  <a:close/>
                  <a:moveTo>
                    <a:pt x="1224976" y="3164451"/>
                  </a:moveTo>
                  <a:lnTo>
                    <a:pt x="2090747" y="3164451"/>
                  </a:lnTo>
                  <a:cubicBezTo>
                    <a:pt x="2131719" y="3164451"/>
                    <a:pt x="2164933" y="3197665"/>
                    <a:pt x="2164933" y="3238636"/>
                  </a:cubicBezTo>
                  <a:lnTo>
                    <a:pt x="2164933" y="3271382"/>
                  </a:lnTo>
                  <a:cubicBezTo>
                    <a:pt x="2164933" y="3312353"/>
                    <a:pt x="2131719" y="3345567"/>
                    <a:pt x="2090747" y="3345567"/>
                  </a:cubicBezTo>
                  <a:lnTo>
                    <a:pt x="1224976" y="3345567"/>
                  </a:lnTo>
                  <a:cubicBezTo>
                    <a:pt x="1184005" y="3345567"/>
                    <a:pt x="1150791" y="3312353"/>
                    <a:pt x="1150791" y="3271382"/>
                  </a:cubicBezTo>
                  <a:lnTo>
                    <a:pt x="1150791" y="3238636"/>
                  </a:lnTo>
                  <a:cubicBezTo>
                    <a:pt x="1150791" y="3197665"/>
                    <a:pt x="1184005" y="3164451"/>
                    <a:pt x="1224976" y="3164451"/>
                  </a:cubicBezTo>
                  <a:close/>
                  <a:moveTo>
                    <a:pt x="1188757" y="2919322"/>
                  </a:moveTo>
                  <a:lnTo>
                    <a:pt x="2126967" y="2919322"/>
                  </a:lnTo>
                  <a:cubicBezTo>
                    <a:pt x="2167938" y="2919322"/>
                    <a:pt x="2201152" y="2952536"/>
                    <a:pt x="2201152" y="2993507"/>
                  </a:cubicBezTo>
                  <a:lnTo>
                    <a:pt x="2201152" y="3026254"/>
                  </a:lnTo>
                  <a:cubicBezTo>
                    <a:pt x="2201152" y="3067224"/>
                    <a:pt x="2167938" y="3100439"/>
                    <a:pt x="2126967" y="3100439"/>
                  </a:cubicBezTo>
                  <a:lnTo>
                    <a:pt x="1188757" y="3100439"/>
                  </a:lnTo>
                  <a:cubicBezTo>
                    <a:pt x="1147785" y="3100439"/>
                    <a:pt x="1114571" y="3067224"/>
                    <a:pt x="1114571" y="3026254"/>
                  </a:cubicBezTo>
                  <a:lnTo>
                    <a:pt x="1114571" y="2993507"/>
                  </a:lnTo>
                  <a:cubicBezTo>
                    <a:pt x="1114571" y="2952536"/>
                    <a:pt x="1147785" y="2919322"/>
                    <a:pt x="1188757" y="2919322"/>
                  </a:cubicBezTo>
                  <a:close/>
                  <a:moveTo>
                    <a:pt x="1574533" y="1620510"/>
                  </a:moveTo>
                  <a:cubicBezTo>
                    <a:pt x="1552384" y="1644018"/>
                    <a:pt x="1521864" y="1658080"/>
                    <a:pt x="1488300" y="1658080"/>
                  </a:cubicBezTo>
                  <a:cubicBezTo>
                    <a:pt x="1460798" y="1658080"/>
                    <a:pt x="1435338" y="1648638"/>
                    <a:pt x="1416032" y="1630675"/>
                  </a:cubicBezTo>
                  <a:lnTo>
                    <a:pt x="1584647" y="2695264"/>
                  </a:lnTo>
                  <a:lnTo>
                    <a:pt x="1650915" y="2694732"/>
                  </a:lnTo>
                  <a:lnTo>
                    <a:pt x="1650915" y="2694695"/>
                  </a:lnTo>
                  <a:lnTo>
                    <a:pt x="1653298" y="2694714"/>
                  </a:lnTo>
                  <a:lnTo>
                    <a:pt x="1655679" y="2694695"/>
                  </a:lnTo>
                  <a:lnTo>
                    <a:pt x="1655679" y="2694732"/>
                  </a:lnTo>
                  <a:lnTo>
                    <a:pt x="1721162" y="2695258"/>
                  </a:lnTo>
                  <a:lnTo>
                    <a:pt x="1887727" y="1643609"/>
                  </a:lnTo>
                  <a:cubicBezTo>
                    <a:pt x="1871593" y="1653234"/>
                    <a:pt x="1852936" y="1658080"/>
                    <a:pt x="1833231" y="1658080"/>
                  </a:cubicBezTo>
                  <a:cubicBezTo>
                    <a:pt x="1799667" y="1658080"/>
                    <a:pt x="1769147" y="1644018"/>
                    <a:pt x="1746999" y="1620510"/>
                  </a:cubicBezTo>
                  <a:cubicBezTo>
                    <a:pt x="1724849" y="1644018"/>
                    <a:pt x="1694329" y="1658080"/>
                    <a:pt x="1660766" y="1658080"/>
                  </a:cubicBezTo>
                  <a:cubicBezTo>
                    <a:pt x="1627202" y="1658080"/>
                    <a:pt x="1596682" y="1644018"/>
                    <a:pt x="1574533" y="1620510"/>
                  </a:cubicBezTo>
                  <a:close/>
                  <a:moveTo>
                    <a:pt x="3254409" y="1194373"/>
                  </a:moveTo>
                  <a:lnTo>
                    <a:pt x="3254409" y="1446373"/>
                  </a:lnTo>
                  <a:lnTo>
                    <a:pt x="2894409" y="1395973"/>
                  </a:lnTo>
                  <a:lnTo>
                    <a:pt x="2894409" y="1244773"/>
                  </a:lnTo>
                  <a:close/>
                  <a:moveTo>
                    <a:pt x="0" y="1194373"/>
                  </a:moveTo>
                  <a:lnTo>
                    <a:pt x="360000" y="1244773"/>
                  </a:lnTo>
                  <a:lnTo>
                    <a:pt x="360000" y="1395973"/>
                  </a:lnTo>
                  <a:lnTo>
                    <a:pt x="0" y="1446373"/>
                  </a:lnTo>
                  <a:close/>
                  <a:moveTo>
                    <a:pt x="1650915" y="686852"/>
                  </a:moveTo>
                  <a:cubicBezTo>
                    <a:pt x="1164505" y="687423"/>
                    <a:pt x="770387" y="1081929"/>
                    <a:pt x="770387" y="1568485"/>
                  </a:cubicBezTo>
                  <a:cubicBezTo>
                    <a:pt x="770387" y="1897865"/>
                    <a:pt x="1005466" y="2222947"/>
                    <a:pt x="1190556" y="2371462"/>
                  </a:cubicBezTo>
                  <a:cubicBezTo>
                    <a:pt x="1274950" y="2469103"/>
                    <a:pt x="1268259" y="2471104"/>
                    <a:pt x="1302554" y="2596072"/>
                  </a:cubicBezTo>
                  <a:cubicBezTo>
                    <a:pt x="1316217" y="2683697"/>
                    <a:pt x="1288538" y="2692455"/>
                    <a:pt x="1367056" y="2697010"/>
                  </a:cubicBezTo>
                  <a:lnTo>
                    <a:pt x="1424224" y="2696551"/>
                  </a:lnTo>
                  <a:lnTo>
                    <a:pt x="1231891" y="1482210"/>
                  </a:lnTo>
                  <a:cubicBezTo>
                    <a:pt x="1225156" y="1439688"/>
                    <a:pt x="1254167" y="1399758"/>
                    <a:pt x="1296689" y="1393023"/>
                  </a:cubicBezTo>
                  <a:lnTo>
                    <a:pt x="1299400" y="1392594"/>
                  </a:lnTo>
                  <a:cubicBezTo>
                    <a:pt x="1338047" y="1386473"/>
                    <a:pt x="1374553" y="1409880"/>
                    <a:pt x="1384555" y="1446557"/>
                  </a:cubicBezTo>
                  <a:cubicBezTo>
                    <a:pt x="1405249" y="1408365"/>
                    <a:pt x="1444141" y="1384022"/>
                    <a:pt x="1488300" y="1384022"/>
                  </a:cubicBezTo>
                  <a:cubicBezTo>
                    <a:pt x="1521864" y="1384022"/>
                    <a:pt x="1552384" y="1398085"/>
                    <a:pt x="1574533" y="1421593"/>
                  </a:cubicBezTo>
                  <a:cubicBezTo>
                    <a:pt x="1596682" y="1398085"/>
                    <a:pt x="1627202" y="1384022"/>
                    <a:pt x="1660766" y="1384022"/>
                  </a:cubicBezTo>
                  <a:cubicBezTo>
                    <a:pt x="1694329" y="1384022"/>
                    <a:pt x="1724849" y="1398085"/>
                    <a:pt x="1746999" y="1421593"/>
                  </a:cubicBezTo>
                  <a:cubicBezTo>
                    <a:pt x="1769147" y="1398085"/>
                    <a:pt x="1799667" y="1384022"/>
                    <a:pt x="1833231" y="1384022"/>
                  </a:cubicBezTo>
                  <a:cubicBezTo>
                    <a:pt x="1870523" y="1384022"/>
                    <a:pt x="1904060" y="1401383"/>
                    <a:pt x="1926459" y="1429718"/>
                  </a:cubicBezTo>
                  <a:cubicBezTo>
                    <a:pt x="1940429" y="1399945"/>
                    <a:pt x="1972972" y="1382212"/>
                    <a:pt x="2007193" y="1387633"/>
                  </a:cubicBezTo>
                  <a:lnTo>
                    <a:pt x="2009904" y="1388062"/>
                  </a:lnTo>
                  <a:cubicBezTo>
                    <a:pt x="2052427" y="1394797"/>
                    <a:pt x="2081437" y="1434727"/>
                    <a:pt x="2074703" y="1477248"/>
                  </a:cubicBezTo>
                  <a:lnTo>
                    <a:pt x="1881585" y="2696545"/>
                  </a:lnTo>
                  <a:lnTo>
                    <a:pt x="1939537" y="2697010"/>
                  </a:lnTo>
                  <a:cubicBezTo>
                    <a:pt x="2018055" y="2692455"/>
                    <a:pt x="1990377" y="2683697"/>
                    <a:pt x="2004039" y="2596072"/>
                  </a:cubicBezTo>
                  <a:cubicBezTo>
                    <a:pt x="2038334" y="2471104"/>
                    <a:pt x="2031644" y="2469103"/>
                    <a:pt x="2116037" y="2371462"/>
                  </a:cubicBezTo>
                  <a:cubicBezTo>
                    <a:pt x="2301127" y="2222947"/>
                    <a:pt x="2536206" y="1897865"/>
                    <a:pt x="2536206" y="1568485"/>
                  </a:cubicBezTo>
                  <a:cubicBezTo>
                    <a:pt x="2536206" y="1081929"/>
                    <a:pt x="2142089" y="687423"/>
                    <a:pt x="1655679" y="686852"/>
                  </a:cubicBezTo>
                  <a:lnTo>
                    <a:pt x="1655679" y="687071"/>
                  </a:lnTo>
                  <a:lnTo>
                    <a:pt x="1653298" y="686887"/>
                  </a:lnTo>
                  <a:lnTo>
                    <a:pt x="1650915" y="687071"/>
                  </a:lnTo>
                  <a:close/>
                  <a:moveTo>
                    <a:pt x="1651270" y="468000"/>
                  </a:moveTo>
                  <a:lnTo>
                    <a:pt x="1653298" y="468156"/>
                  </a:lnTo>
                  <a:lnTo>
                    <a:pt x="1655324" y="468000"/>
                  </a:lnTo>
                  <a:cubicBezTo>
                    <a:pt x="2251596" y="468000"/>
                    <a:pt x="2734970" y="951374"/>
                    <a:pt x="2734970" y="1547647"/>
                  </a:cubicBezTo>
                  <a:cubicBezTo>
                    <a:pt x="2734970" y="1951147"/>
                    <a:pt x="2446871" y="2349377"/>
                    <a:pt x="2220195" y="2531148"/>
                  </a:cubicBezTo>
                  <a:cubicBezTo>
                    <a:pt x="2152664" y="2608950"/>
                    <a:pt x="2182466" y="2649832"/>
                    <a:pt x="2167955" y="2751256"/>
                  </a:cubicBezTo>
                  <a:cubicBezTo>
                    <a:pt x="2130228" y="2829553"/>
                    <a:pt x="2096483" y="2854590"/>
                    <a:pt x="2029795" y="2854590"/>
                  </a:cubicBezTo>
                  <a:lnTo>
                    <a:pt x="1653298" y="2853242"/>
                  </a:lnTo>
                  <a:lnTo>
                    <a:pt x="1276798" y="2854590"/>
                  </a:lnTo>
                  <a:cubicBezTo>
                    <a:pt x="1210112" y="2854590"/>
                    <a:pt x="1176366" y="2829553"/>
                    <a:pt x="1138638" y="2751256"/>
                  </a:cubicBezTo>
                  <a:cubicBezTo>
                    <a:pt x="1124127" y="2649832"/>
                    <a:pt x="1153930" y="2608950"/>
                    <a:pt x="1086399" y="2531148"/>
                  </a:cubicBezTo>
                  <a:cubicBezTo>
                    <a:pt x="859722" y="2349377"/>
                    <a:pt x="571623" y="1951147"/>
                    <a:pt x="571623" y="1547647"/>
                  </a:cubicBezTo>
                  <a:cubicBezTo>
                    <a:pt x="571623" y="951374"/>
                    <a:pt x="1054998" y="468000"/>
                    <a:pt x="1651270" y="468000"/>
                  </a:cubicBezTo>
                  <a:close/>
                  <a:moveTo>
                    <a:pt x="2572549" y="249121"/>
                  </a:moveTo>
                  <a:lnTo>
                    <a:pt x="2765592" y="411103"/>
                  </a:lnTo>
                  <a:lnTo>
                    <a:pt x="2495580" y="654483"/>
                  </a:lnTo>
                  <a:lnTo>
                    <a:pt x="2379754" y="557293"/>
                  </a:lnTo>
                  <a:close/>
                  <a:moveTo>
                    <a:pt x="663986" y="249121"/>
                  </a:moveTo>
                  <a:lnTo>
                    <a:pt x="856781" y="557293"/>
                  </a:lnTo>
                  <a:lnTo>
                    <a:pt x="740955" y="654483"/>
                  </a:lnTo>
                  <a:lnTo>
                    <a:pt x="470943" y="411103"/>
                  </a:lnTo>
                  <a:close/>
                  <a:moveTo>
                    <a:pt x="1527296" y="0"/>
                  </a:moveTo>
                  <a:lnTo>
                    <a:pt x="1779296" y="0"/>
                  </a:lnTo>
                  <a:lnTo>
                    <a:pt x="1728896" y="360000"/>
                  </a:lnTo>
                  <a:lnTo>
                    <a:pt x="1577696" y="36000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79D5DB10-C643-4D91-9269-D9B474A85220}"/>
              </a:ext>
            </a:extLst>
          </p:cNvPr>
          <p:cNvGrpSpPr/>
          <p:nvPr/>
        </p:nvGrpSpPr>
        <p:grpSpPr>
          <a:xfrm>
            <a:off x="6828186" y="3238856"/>
            <a:ext cx="5114154" cy="2809881"/>
            <a:chOff x="-548507" y="477868"/>
            <a:chExt cx="11570449" cy="6357177"/>
          </a:xfrm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E924885B-C898-4AB7-944C-1DF84D1C5ADA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092D79D5-236B-49A5-97D8-F933FF1C0148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CC999FFB-043C-4F50-90E1-CF988B668DB7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53154D0D-938A-4985-AE6C-FB759D76A872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4FDB69B6-87D5-4D6D-AC9A-8DA6B9CC27C5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1E0B8F01-EC19-4DCB-8130-22EB5E7DE70C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27" name="Rectangle: Rounded Corners 26">
                <a:extLst>
                  <a:ext uri="{FF2B5EF4-FFF2-40B4-BE49-F238E27FC236}">
                    <a16:creationId xmlns:a16="http://schemas.microsoft.com/office/drawing/2014/main" id="{03FE3FAA-E038-48C8-8D2E-2BBC6403089F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" name="Rectangle: Rounded Corners 27">
                <a:extLst>
                  <a:ext uri="{FF2B5EF4-FFF2-40B4-BE49-F238E27FC236}">
                    <a16:creationId xmlns:a16="http://schemas.microsoft.com/office/drawing/2014/main" id="{372DAB0F-038F-4292-9BAE-F7E85A585DF6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F1DC705B-C19A-475B-8CFB-77285FBB2A50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25" name="Rectangle: Rounded Corners 24">
                <a:extLst>
                  <a:ext uri="{FF2B5EF4-FFF2-40B4-BE49-F238E27FC236}">
                    <a16:creationId xmlns:a16="http://schemas.microsoft.com/office/drawing/2014/main" id="{6E8C21D7-DCEA-417A-AC27-F10FD83E348A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" name="Rectangle: Rounded Corners 25">
                <a:extLst>
                  <a:ext uri="{FF2B5EF4-FFF2-40B4-BE49-F238E27FC236}">
                    <a16:creationId xmlns:a16="http://schemas.microsoft.com/office/drawing/2014/main" id="{56B287D0-E2C9-48EF-95EF-B03725180AC5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7A170727-7D8F-44DC-8BE7-93E955672BE2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B9E7C10B-C317-468F-A496-438520C5CF79}"/>
              </a:ext>
            </a:extLst>
          </p:cNvPr>
          <p:cNvGrpSpPr/>
          <p:nvPr/>
        </p:nvGrpSpPr>
        <p:grpSpPr>
          <a:xfrm>
            <a:off x="4343890" y="2073767"/>
            <a:ext cx="2208248" cy="3881984"/>
            <a:chOff x="715791" y="1586128"/>
            <a:chExt cx="2664296" cy="4683693"/>
          </a:xfrm>
        </p:grpSpPr>
        <p:grpSp>
          <p:nvGrpSpPr>
            <p:cNvPr id="10" name="Group 3">
              <a:extLst>
                <a:ext uri="{FF2B5EF4-FFF2-40B4-BE49-F238E27FC236}">
                  <a16:creationId xmlns:a16="http://schemas.microsoft.com/office/drawing/2014/main" id="{9880A6E0-BE0F-4513-9B60-ED8BF9B43AB4}"/>
                </a:ext>
              </a:extLst>
            </p:cNvPr>
            <p:cNvGrpSpPr/>
            <p:nvPr/>
          </p:nvGrpSpPr>
          <p:grpSpPr>
            <a:xfrm>
              <a:off x="715791" y="1586128"/>
              <a:ext cx="2664296" cy="4683693"/>
              <a:chOff x="445712" y="1449040"/>
              <a:chExt cx="2113018" cy="3924176"/>
            </a:xfrm>
          </p:grpSpPr>
          <p:sp>
            <p:nvSpPr>
              <p:cNvPr id="11" name="Rounded Rectangle 4">
                <a:extLst>
                  <a:ext uri="{FF2B5EF4-FFF2-40B4-BE49-F238E27FC236}">
                    <a16:creationId xmlns:a16="http://schemas.microsoft.com/office/drawing/2014/main" id="{B7174DDD-0473-4BDB-B945-8A68C2937EE9}"/>
                  </a:ext>
                </a:extLst>
              </p:cNvPr>
              <p:cNvSpPr/>
              <p:nvPr userDrawn="1"/>
            </p:nvSpPr>
            <p:spPr>
              <a:xfrm>
                <a:off x="445712" y="1449040"/>
                <a:ext cx="2113018" cy="3924176"/>
              </a:xfrm>
              <a:prstGeom prst="roundRect">
                <a:avLst>
                  <a:gd name="adj" fmla="val 13580"/>
                </a:avLst>
              </a:prstGeom>
              <a:solidFill>
                <a:srgbClr val="262626"/>
              </a:solidFill>
              <a:ln w="88900">
                <a:noFill/>
              </a:ln>
              <a:effectLst/>
              <a:scene3d>
                <a:camera prst="perspectiveFront"/>
                <a:lightRig rig="threePt" dir="t"/>
              </a:scene3d>
              <a:sp3d prstMaterial="plastic">
                <a:bevelT w="127000" h="50800"/>
                <a:bevelB w="127000" h="2540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sp>
            <p:nvSpPr>
              <p:cNvPr id="12" name="Rectangle 5">
                <a:extLst>
                  <a:ext uri="{FF2B5EF4-FFF2-40B4-BE49-F238E27FC236}">
                    <a16:creationId xmlns:a16="http://schemas.microsoft.com/office/drawing/2014/main" id="{076DFFB9-2526-4FCD-9702-76ED243B9F9D}"/>
                  </a:ext>
                </a:extLst>
              </p:cNvPr>
              <p:cNvSpPr/>
              <p:nvPr userDrawn="1"/>
            </p:nvSpPr>
            <p:spPr>
              <a:xfrm>
                <a:off x="1379920" y="1650572"/>
                <a:ext cx="216024" cy="34350"/>
              </a:xfrm>
              <a:prstGeom prst="rect">
                <a:avLst/>
              </a:prstGeom>
              <a:solidFill>
                <a:srgbClr val="B0B0B0"/>
              </a:solidFill>
              <a:ln w="889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grpSp>
            <p:nvGrpSpPr>
              <p:cNvPr id="13" name="Group 6">
                <a:extLst>
                  <a:ext uri="{FF2B5EF4-FFF2-40B4-BE49-F238E27FC236}">
                    <a16:creationId xmlns:a16="http://schemas.microsoft.com/office/drawing/2014/main" id="{A7D1E4B0-371A-4524-A7D9-54D0374EBC31}"/>
                  </a:ext>
                </a:extLst>
              </p:cNvPr>
              <p:cNvGrpSpPr/>
              <p:nvPr userDrawn="1"/>
            </p:nvGrpSpPr>
            <p:grpSpPr>
              <a:xfrm>
                <a:off x="1407705" y="5045834"/>
                <a:ext cx="211967" cy="211967"/>
                <a:chOff x="1549420" y="5712364"/>
                <a:chExt cx="312583" cy="312583"/>
              </a:xfrm>
            </p:grpSpPr>
            <p:sp>
              <p:nvSpPr>
                <p:cNvPr id="14" name="Oval 7">
                  <a:extLst>
                    <a:ext uri="{FF2B5EF4-FFF2-40B4-BE49-F238E27FC236}">
                      <a16:creationId xmlns:a16="http://schemas.microsoft.com/office/drawing/2014/main" id="{17148763-DFD8-45D0-91FE-FBE3D41332A5}"/>
                    </a:ext>
                  </a:extLst>
                </p:cNvPr>
                <p:cNvSpPr/>
                <p:nvPr userDrawn="1"/>
              </p:nvSpPr>
              <p:spPr>
                <a:xfrm>
                  <a:off x="1549420" y="5712364"/>
                  <a:ext cx="312583" cy="312583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tx1">
                        <a:lumMod val="94000"/>
                        <a:lumOff val="6000"/>
                      </a:schemeClr>
                    </a:gs>
                    <a:gs pos="56000">
                      <a:schemeClr val="tx1">
                        <a:lumMod val="65000"/>
                        <a:lumOff val="35000"/>
                      </a:schemeClr>
                    </a:gs>
                    <a:gs pos="91000">
                      <a:schemeClr val="tx1">
                        <a:lumMod val="50000"/>
                        <a:lumOff val="50000"/>
                      </a:schemeClr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10800000" scaled="1"/>
                  <a:tileRect/>
                </a:gradFill>
                <a:ln w="0">
                  <a:solidFill>
                    <a:srgbClr val="262626"/>
                  </a:solidFill>
                </a:ln>
                <a:scene3d>
                  <a:camera prst="perspectiveFront"/>
                  <a:lightRig rig="threePt" dir="t"/>
                </a:scene3d>
                <a:sp3d>
                  <a:bevelT w="63500" h="127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800"/>
                </a:p>
              </p:txBody>
            </p:sp>
            <p:sp>
              <p:nvSpPr>
                <p:cNvPr id="15" name="Rounded Rectangle 8">
                  <a:extLst>
                    <a:ext uri="{FF2B5EF4-FFF2-40B4-BE49-F238E27FC236}">
                      <a16:creationId xmlns:a16="http://schemas.microsoft.com/office/drawing/2014/main" id="{2070E687-9790-475F-8956-7503E24B42CC}"/>
                    </a:ext>
                  </a:extLst>
                </p:cNvPr>
                <p:cNvSpPr/>
                <p:nvPr userDrawn="1"/>
              </p:nvSpPr>
              <p:spPr>
                <a:xfrm>
                  <a:off x="1634225" y="5796647"/>
                  <a:ext cx="142969" cy="144016"/>
                </a:xfrm>
                <a:prstGeom prst="roundRect">
                  <a:avLst/>
                </a:prstGeom>
                <a:solidFill>
                  <a:srgbClr val="737373"/>
                </a:solidFill>
                <a:ln w="6350">
                  <a:solidFill>
                    <a:srgbClr val="B0B0B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800"/>
                </a:p>
              </p:txBody>
            </p:sp>
          </p:grpSp>
        </p:grpSp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08E3DB0F-E217-488B-AA03-0C952C42C902}"/>
                </a:ext>
              </a:extLst>
            </p:cNvPr>
            <p:cNvGrpSpPr/>
            <p:nvPr/>
          </p:nvGrpSpPr>
          <p:grpSpPr>
            <a:xfrm>
              <a:off x="871697" y="1808194"/>
              <a:ext cx="2365279" cy="4002665"/>
              <a:chOff x="871697" y="1808194"/>
              <a:chExt cx="3661270" cy="2400605"/>
            </a:xfrm>
          </p:grpSpPr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8E2B6ACE-B1EA-414E-95A3-33015F8791A4}"/>
                  </a:ext>
                </a:extLst>
              </p:cNvPr>
              <p:cNvSpPr/>
              <p:nvPr/>
            </p:nvSpPr>
            <p:spPr>
              <a:xfrm>
                <a:off x="871697" y="1959577"/>
                <a:ext cx="3661270" cy="2237443"/>
              </a:xfrm>
              <a:custGeom>
                <a:avLst/>
                <a:gdLst>
                  <a:gd name="connsiteX0" fmla="*/ 7144 w 1200150"/>
                  <a:gd name="connsiteY0" fmla="*/ 7144 h 733425"/>
                  <a:gd name="connsiteX1" fmla="*/ 1196816 w 1200150"/>
                  <a:gd name="connsiteY1" fmla="*/ 7144 h 733425"/>
                  <a:gd name="connsiteX2" fmla="*/ 1196816 w 1200150"/>
                  <a:gd name="connsiteY2" fmla="*/ 730091 h 733425"/>
                  <a:gd name="connsiteX3" fmla="*/ 7144 w 1200150"/>
                  <a:gd name="connsiteY3" fmla="*/ 730091 h 7334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00150" h="733425">
                    <a:moveTo>
                      <a:pt x="7144" y="7144"/>
                    </a:moveTo>
                    <a:lnTo>
                      <a:pt x="1196816" y="7144"/>
                    </a:lnTo>
                    <a:lnTo>
                      <a:pt x="1196816" y="730091"/>
                    </a:lnTo>
                    <a:lnTo>
                      <a:pt x="7144" y="730091"/>
                    </a:lnTo>
                    <a:close/>
                  </a:path>
                </a:pathLst>
              </a:custGeom>
              <a:solidFill>
                <a:srgbClr val="F2F2F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165143FB-CDEE-479C-8B38-680CE8AFB855}"/>
                  </a:ext>
                </a:extLst>
              </p:cNvPr>
              <p:cNvSpPr/>
              <p:nvPr/>
            </p:nvSpPr>
            <p:spPr>
              <a:xfrm>
                <a:off x="2111225" y="1808194"/>
                <a:ext cx="2421741" cy="2400605"/>
              </a:xfrm>
              <a:custGeom>
                <a:avLst/>
                <a:gdLst>
                  <a:gd name="connsiteX0" fmla="*/ 2567127 w 4009217"/>
                  <a:gd name="connsiteY0" fmla="*/ 30683 h 4295590"/>
                  <a:gd name="connsiteX1" fmla="*/ 3798529 w 4009217"/>
                  <a:gd name="connsiteY1" fmla="*/ 30683 h 4295590"/>
                  <a:gd name="connsiteX2" fmla="*/ 4007172 w 4009217"/>
                  <a:gd name="connsiteY2" fmla="*/ 272054 h 4295590"/>
                  <a:gd name="connsiteX3" fmla="*/ 3998990 w 4009217"/>
                  <a:gd name="connsiteY3" fmla="*/ 4268999 h 4295590"/>
                  <a:gd name="connsiteX4" fmla="*/ 30683 w 4009217"/>
                  <a:gd name="connsiteY4" fmla="*/ 4268999 h 4295590"/>
                  <a:gd name="connsiteX0" fmla="*/ 2536444 w 3976489"/>
                  <a:gd name="connsiteY0" fmla="*/ 0 h 4238316"/>
                  <a:gd name="connsiteX1" fmla="*/ 3976489 w 3976489"/>
                  <a:gd name="connsiteY1" fmla="*/ 241371 h 4238316"/>
                  <a:gd name="connsiteX2" fmla="*/ 3968307 w 3976489"/>
                  <a:gd name="connsiteY2" fmla="*/ 4238316 h 4238316"/>
                  <a:gd name="connsiteX3" fmla="*/ 0 w 3976489"/>
                  <a:gd name="connsiteY3" fmla="*/ 4238316 h 4238316"/>
                  <a:gd name="connsiteX0" fmla="*/ 2536444 w 3976489"/>
                  <a:gd name="connsiteY0" fmla="*/ 0 h 4238316"/>
                  <a:gd name="connsiteX1" fmla="*/ 3976489 w 3976489"/>
                  <a:gd name="connsiteY1" fmla="*/ 213683 h 4238316"/>
                  <a:gd name="connsiteX2" fmla="*/ 3968307 w 3976489"/>
                  <a:gd name="connsiteY2" fmla="*/ 4238316 h 4238316"/>
                  <a:gd name="connsiteX3" fmla="*/ 0 w 3976489"/>
                  <a:gd name="connsiteY3" fmla="*/ 4238316 h 4238316"/>
                  <a:gd name="connsiteX0" fmla="*/ 2473335 w 3976489"/>
                  <a:gd name="connsiteY0" fmla="*/ 0 h 4035268"/>
                  <a:gd name="connsiteX1" fmla="*/ 3976489 w 3976489"/>
                  <a:gd name="connsiteY1" fmla="*/ 10635 h 4035268"/>
                  <a:gd name="connsiteX2" fmla="*/ 3968307 w 3976489"/>
                  <a:gd name="connsiteY2" fmla="*/ 4035268 h 4035268"/>
                  <a:gd name="connsiteX3" fmla="*/ 0 w 3976489"/>
                  <a:gd name="connsiteY3" fmla="*/ 4035268 h 4035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976489" h="4035268">
                    <a:moveTo>
                      <a:pt x="2473335" y="0"/>
                    </a:moveTo>
                    <a:lnTo>
                      <a:pt x="3976489" y="10635"/>
                    </a:lnTo>
                    <a:cubicBezTo>
                      <a:pt x="3973762" y="1342950"/>
                      <a:pt x="3971034" y="2702953"/>
                      <a:pt x="3968307" y="4035268"/>
                    </a:cubicBezTo>
                    <a:lnTo>
                      <a:pt x="0" y="4035268"/>
                    </a:lnTo>
                  </a:path>
                </a:pathLst>
              </a:custGeom>
              <a:solidFill>
                <a:srgbClr val="999999">
                  <a:alpha val="1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5977154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85CE6DC-AD26-48F1-8965-5D880A2F22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DF25C192-839A-4528-B635-404101105A89}"/>
              </a:ext>
            </a:extLst>
          </p:cNvPr>
          <p:cNvGrpSpPr/>
          <p:nvPr/>
        </p:nvGrpSpPr>
        <p:grpSpPr>
          <a:xfrm>
            <a:off x="503345" y="3626894"/>
            <a:ext cx="6043759" cy="2724815"/>
            <a:chOff x="503345" y="1231402"/>
            <a:chExt cx="11357067" cy="5120308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A138A101-3785-492F-A018-4597EA5D937F}"/>
                </a:ext>
              </a:extLst>
            </p:cNvPr>
            <p:cNvGrpSpPr/>
            <p:nvPr/>
          </p:nvGrpSpPr>
          <p:grpSpPr>
            <a:xfrm>
              <a:off x="1994058" y="4428547"/>
              <a:ext cx="8203884" cy="1923163"/>
              <a:chOff x="381853" y="4955396"/>
              <a:chExt cx="11336613" cy="1491871"/>
            </a:xfrm>
          </p:grpSpPr>
          <p:sp>
            <p:nvSpPr>
              <p:cNvPr id="4" name="Freeform: Shape 3">
                <a:extLst>
                  <a:ext uri="{FF2B5EF4-FFF2-40B4-BE49-F238E27FC236}">
                    <a16:creationId xmlns:a16="http://schemas.microsoft.com/office/drawing/2014/main" id="{93686461-2217-43DF-AD4B-6D91A50D9CDF}"/>
                  </a:ext>
                </a:extLst>
              </p:cNvPr>
              <p:cNvSpPr/>
              <p:nvPr/>
            </p:nvSpPr>
            <p:spPr>
              <a:xfrm>
                <a:off x="381853" y="4955396"/>
                <a:ext cx="5712918" cy="1491871"/>
              </a:xfrm>
              <a:custGeom>
                <a:avLst/>
                <a:gdLst>
                  <a:gd name="connsiteX0" fmla="*/ 5655946 w 7915276"/>
                  <a:gd name="connsiteY0" fmla="*/ 914400 h 1920240"/>
                  <a:gd name="connsiteX1" fmla="*/ 5697856 w 7915276"/>
                  <a:gd name="connsiteY1" fmla="*/ 914400 h 1920240"/>
                  <a:gd name="connsiteX2" fmla="*/ 5743576 w 7915276"/>
                  <a:gd name="connsiteY2" fmla="*/ 960120 h 1920240"/>
                  <a:gd name="connsiteX3" fmla="*/ 5697856 w 7915276"/>
                  <a:gd name="connsiteY3" fmla="*/ 1005840 h 1920240"/>
                  <a:gd name="connsiteX4" fmla="*/ 5655946 w 7915276"/>
                  <a:gd name="connsiteY4" fmla="*/ 1005840 h 1920240"/>
                  <a:gd name="connsiteX5" fmla="*/ 5610226 w 7915276"/>
                  <a:gd name="connsiteY5" fmla="*/ 960120 h 1920240"/>
                  <a:gd name="connsiteX6" fmla="*/ 5655946 w 7915276"/>
                  <a:gd name="connsiteY6" fmla="*/ 914400 h 1920240"/>
                  <a:gd name="connsiteX7" fmla="*/ 1514477 w 7915276"/>
                  <a:gd name="connsiteY7" fmla="*/ 868680 h 1920240"/>
                  <a:gd name="connsiteX8" fmla="*/ 1581151 w 7915276"/>
                  <a:gd name="connsiteY8" fmla="*/ 935355 h 1920240"/>
                  <a:gd name="connsiteX9" fmla="*/ 1581151 w 7915276"/>
                  <a:gd name="connsiteY9" fmla="*/ 984885 h 1920240"/>
                  <a:gd name="connsiteX10" fmla="*/ 1514477 w 7915276"/>
                  <a:gd name="connsiteY10" fmla="*/ 1051560 h 1920240"/>
                  <a:gd name="connsiteX11" fmla="*/ 1447801 w 7915276"/>
                  <a:gd name="connsiteY11" fmla="*/ 984885 h 1920240"/>
                  <a:gd name="connsiteX12" fmla="*/ 1447801 w 7915276"/>
                  <a:gd name="connsiteY12" fmla="*/ 935355 h 1920240"/>
                  <a:gd name="connsiteX13" fmla="*/ 1514477 w 7915276"/>
                  <a:gd name="connsiteY13" fmla="*/ 868680 h 1920240"/>
                  <a:gd name="connsiteX14" fmla="*/ 1695451 w 7915276"/>
                  <a:gd name="connsiteY14" fmla="*/ 822960 h 1920240"/>
                  <a:gd name="connsiteX15" fmla="*/ 1762126 w 7915276"/>
                  <a:gd name="connsiteY15" fmla="*/ 889635 h 1920240"/>
                  <a:gd name="connsiteX16" fmla="*/ 1762126 w 7915276"/>
                  <a:gd name="connsiteY16" fmla="*/ 1030605 h 1920240"/>
                  <a:gd name="connsiteX17" fmla="*/ 1695451 w 7915276"/>
                  <a:gd name="connsiteY17" fmla="*/ 1097280 h 1920240"/>
                  <a:gd name="connsiteX18" fmla="*/ 1628777 w 7915276"/>
                  <a:gd name="connsiteY18" fmla="*/ 1030605 h 1920240"/>
                  <a:gd name="connsiteX19" fmla="*/ 1628777 w 7915276"/>
                  <a:gd name="connsiteY19" fmla="*/ 889635 h 1920240"/>
                  <a:gd name="connsiteX20" fmla="*/ 1695451 w 7915276"/>
                  <a:gd name="connsiteY20" fmla="*/ 822960 h 1920240"/>
                  <a:gd name="connsiteX21" fmla="*/ 1152526 w 7915276"/>
                  <a:gd name="connsiteY21" fmla="*/ 822960 h 1920240"/>
                  <a:gd name="connsiteX22" fmla="*/ 1219202 w 7915276"/>
                  <a:gd name="connsiteY22" fmla="*/ 889635 h 1920240"/>
                  <a:gd name="connsiteX23" fmla="*/ 1219202 w 7915276"/>
                  <a:gd name="connsiteY23" fmla="*/ 1030605 h 1920240"/>
                  <a:gd name="connsiteX24" fmla="*/ 1152526 w 7915276"/>
                  <a:gd name="connsiteY24" fmla="*/ 1097280 h 1920240"/>
                  <a:gd name="connsiteX25" fmla="*/ 1085851 w 7915276"/>
                  <a:gd name="connsiteY25" fmla="*/ 1030605 h 1920240"/>
                  <a:gd name="connsiteX26" fmla="*/ 1085851 w 7915276"/>
                  <a:gd name="connsiteY26" fmla="*/ 889635 h 1920240"/>
                  <a:gd name="connsiteX27" fmla="*/ 1152526 w 7915276"/>
                  <a:gd name="connsiteY27" fmla="*/ 822960 h 1920240"/>
                  <a:gd name="connsiteX28" fmla="*/ 7848601 w 7915276"/>
                  <a:gd name="connsiteY28" fmla="*/ 777240 h 1920240"/>
                  <a:gd name="connsiteX29" fmla="*/ 7915276 w 7915276"/>
                  <a:gd name="connsiteY29" fmla="*/ 843915 h 1920240"/>
                  <a:gd name="connsiteX30" fmla="*/ 7915276 w 7915276"/>
                  <a:gd name="connsiteY30" fmla="*/ 1076325 h 1920240"/>
                  <a:gd name="connsiteX31" fmla="*/ 7848601 w 7915276"/>
                  <a:gd name="connsiteY31" fmla="*/ 1143000 h 1920240"/>
                  <a:gd name="connsiteX32" fmla="*/ 7781926 w 7915276"/>
                  <a:gd name="connsiteY32" fmla="*/ 1076325 h 1920240"/>
                  <a:gd name="connsiteX33" fmla="*/ 7781926 w 7915276"/>
                  <a:gd name="connsiteY33" fmla="*/ 843915 h 1920240"/>
                  <a:gd name="connsiteX34" fmla="*/ 7848601 w 7915276"/>
                  <a:gd name="connsiteY34" fmla="*/ 777240 h 1920240"/>
                  <a:gd name="connsiteX35" fmla="*/ 1876426 w 7915276"/>
                  <a:gd name="connsiteY35" fmla="*/ 777240 h 1920240"/>
                  <a:gd name="connsiteX36" fmla="*/ 1943101 w 7915276"/>
                  <a:gd name="connsiteY36" fmla="*/ 843915 h 1920240"/>
                  <a:gd name="connsiteX37" fmla="*/ 1943101 w 7915276"/>
                  <a:gd name="connsiteY37" fmla="*/ 1076325 h 1920240"/>
                  <a:gd name="connsiteX38" fmla="*/ 1876426 w 7915276"/>
                  <a:gd name="connsiteY38" fmla="*/ 1143000 h 1920240"/>
                  <a:gd name="connsiteX39" fmla="*/ 1809751 w 7915276"/>
                  <a:gd name="connsiteY39" fmla="*/ 1076325 h 1920240"/>
                  <a:gd name="connsiteX40" fmla="*/ 1809751 w 7915276"/>
                  <a:gd name="connsiteY40" fmla="*/ 843915 h 1920240"/>
                  <a:gd name="connsiteX41" fmla="*/ 1876426 w 7915276"/>
                  <a:gd name="connsiteY41" fmla="*/ 777240 h 1920240"/>
                  <a:gd name="connsiteX42" fmla="*/ 1333501 w 7915276"/>
                  <a:gd name="connsiteY42" fmla="*/ 777240 h 1920240"/>
                  <a:gd name="connsiteX43" fmla="*/ 1400176 w 7915276"/>
                  <a:gd name="connsiteY43" fmla="*/ 843915 h 1920240"/>
                  <a:gd name="connsiteX44" fmla="*/ 1400176 w 7915276"/>
                  <a:gd name="connsiteY44" fmla="*/ 1076325 h 1920240"/>
                  <a:gd name="connsiteX45" fmla="*/ 1333501 w 7915276"/>
                  <a:gd name="connsiteY45" fmla="*/ 1143000 h 1920240"/>
                  <a:gd name="connsiteX46" fmla="*/ 1266826 w 7915276"/>
                  <a:gd name="connsiteY46" fmla="*/ 1076325 h 1920240"/>
                  <a:gd name="connsiteX47" fmla="*/ 1266826 w 7915276"/>
                  <a:gd name="connsiteY47" fmla="*/ 843915 h 1920240"/>
                  <a:gd name="connsiteX48" fmla="*/ 1333501 w 7915276"/>
                  <a:gd name="connsiteY48" fmla="*/ 777240 h 1920240"/>
                  <a:gd name="connsiteX49" fmla="*/ 7305676 w 7915276"/>
                  <a:gd name="connsiteY49" fmla="*/ 731520 h 1920240"/>
                  <a:gd name="connsiteX50" fmla="*/ 7372351 w 7915276"/>
                  <a:gd name="connsiteY50" fmla="*/ 798195 h 1920240"/>
                  <a:gd name="connsiteX51" fmla="*/ 7372351 w 7915276"/>
                  <a:gd name="connsiteY51" fmla="*/ 1122045 h 1920240"/>
                  <a:gd name="connsiteX52" fmla="*/ 7305676 w 7915276"/>
                  <a:gd name="connsiteY52" fmla="*/ 1188720 h 1920240"/>
                  <a:gd name="connsiteX53" fmla="*/ 7239001 w 7915276"/>
                  <a:gd name="connsiteY53" fmla="*/ 1122045 h 1920240"/>
                  <a:gd name="connsiteX54" fmla="*/ 7239001 w 7915276"/>
                  <a:gd name="connsiteY54" fmla="*/ 798195 h 1920240"/>
                  <a:gd name="connsiteX55" fmla="*/ 7305676 w 7915276"/>
                  <a:gd name="connsiteY55" fmla="*/ 731520 h 1920240"/>
                  <a:gd name="connsiteX56" fmla="*/ 5314951 w 7915276"/>
                  <a:gd name="connsiteY56" fmla="*/ 731520 h 1920240"/>
                  <a:gd name="connsiteX57" fmla="*/ 5381626 w 7915276"/>
                  <a:gd name="connsiteY57" fmla="*/ 798195 h 1920240"/>
                  <a:gd name="connsiteX58" fmla="*/ 5381626 w 7915276"/>
                  <a:gd name="connsiteY58" fmla="*/ 1122045 h 1920240"/>
                  <a:gd name="connsiteX59" fmla="*/ 5314951 w 7915276"/>
                  <a:gd name="connsiteY59" fmla="*/ 1188720 h 1920240"/>
                  <a:gd name="connsiteX60" fmla="*/ 5248276 w 7915276"/>
                  <a:gd name="connsiteY60" fmla="*/ 1122045 h 1920240"/>
                  <a:gd name="connsiteX61" fmla="*/ 5248276 w 7915276"/>
                  <a:gd name="connsiteY61" fmla="*/ 798195 h 1920240"/>
                  <a:gd name="connsiteX62" fmla="*/ 5314951 w 7915276"/>
                  <a:gd name="connsiteY62" fmla="*/ 731520 h 1920240"/>
                  <a:gd name="connsiteX63" fmla="*/ 2057401 w 7915276"/>
                  <a:gd name="connsiteY63" fmla="*/ 731520 h 1920240"/>
                  <a:gd name="connsiteX64" fmla="*/ 2124076 w 7915276"/>
                  <a:gd name="connsiteY64" fmla="*/ 798195 h 1920240"/>
                  <a:gd name="connsiteX65" fmla="*/ 2124076 w 7915276"/>
                  <a:gd name="connsiteY65" fmla="*/ 1122045 h 1920240"/>
                  <a:gd name="connsiteX66" fmla="*/ 2057401 w 7915276"/>
                  <a:gd name="connsiteY66" fmla="*/ 1188720 h 1920240"/>
                  <a:gd name="connsiteX67" fmla="*/ 1990726 w 7915276"/>
                  <a:gd name="connsiteY67" fmla="*/ 1122045 h 1920240"/>
                  <a:gd name="connsiteX68" fmla="*/ 1990726 w 7915276"/>
                  <a:gd name="connsiteY68" fmla="*/ 798195 h 1920240"/>
                  <a:gd name="connsiteX69" fmla="*/ 2057401 w 7915276"/>
                  <a:gd name="connsiteY69" fmla="*/ 731520 h 1920240"/>
                  <a:gd name="connsiteX70" fmla="*/ 971551 w 7915276"/>
                  <a:gd name="connsiteY70" fmla="*/ 731520 h 1920240"/>
                  <a:gd name="connsiteX71" fmla="*/ 1038226 w 7915276"/>
                  <a:gd name="connsiteY71" fmla="*/ 798195 h 1920240"/>
                  <a:gd name="connsiteX72" fmla="*/ 1038226 w 7915276"/>
                  <a:gd name="connsiteY72" fmla="*/ 1122045 h 1920240"/>
                  <a:gd name="connsiteX73" fmla="*/ 971551 w 7915276"/>
                  <a:gd name="connsiteY73" fmla="*/ 1188720 h 1920240"/>
                  <a:gd name="connsiteX74" fmla="*/ 904876 w 7915276"/>
                  <a:gd name="connsiteY74" fmla="*/ 1122045 h 1920240"/>
                  <a:gd name="connsiteX75" fmla="*/ 904876 w 7915276"/>
                  <a:gd name="connsiteY75" fmla="*/ 798195 h 1920240"/>
                  <a:gd name="connsiteX76" fmla="*/ 971551 w 7915276"/>
                  <a:gd name="connsiteY76" fmla="*/ 731520 h 1920240"/>
                  <a:gd name="connsiteX77" fmla="*/ 5857876 w 7915276"/>
                  <a:gd name="connsiteY77" fmla="*/ 685800 h 1920240"/>
                  <a:gd name="connsiteX78" fmla="*/ 5924551 w 7915276"/>
                  <a:gd name="connsiteY78" fmla="*/ 752475 h 1920240"/>
                  <a:gd name="connsiteX79" fmla="*/ 5924551 w 7915276"/>
                  <a:gd name="connsiteY79" fmla="*/ 1167765 h 1920240"/>
                  <a:gd name="connsiteX80" fmla="*/ 5857876 w 7915276"/>
                  <a:gd name="connsiteY80" fmla="*/ 1234440 h 1920240"/>
                  <a:gd name="connsiteX81" fmla="*/ 5791201 w 7915276"/>
                  <a:gd name="connsiteY81" fmla="*/ 1167765 h 1920240"/>
                  <a:gd name="connsiteX82" fmla="*/ 5791201 w 7915276"/>
                  <a:gd name="connsiteY82" fmla="*/ 752475 h 1920240"/>
                  <a:gd name="connsiteX83" fmla="*/ 5857876 w 7915276"/>
                  <a:gd name="connsiteY83" fmla="*/ 685800 h 1920240"/>
                  <a:gd name="connsiteX84" fmla="*/ 5495926 w 7915276"/>
                  <a:gd name="connsiteY84" fmla="*/ 685800 h 1920240"/>
                  <a:gd name="connsiteX85" fmla="*/ 5562601 w 7915276"/>
                  <a:gd name="connsiteY85" fmla="*/ 752475 h 1920240"/>
                  <a:gd name="connsiteX86" fmla="*/ 5562601 w 7915276"/>
                  <a:gd name="connsiteY86" fmla="*/ 1167765 h 1920240"/>
                  <a:gd name="connsiteX87" fmla="*/ 5495926 w 7915276"/>
                  <a:gd name="connsiteY87" fmla="*/ 1234440 h 1920240"/>
                  <a:gd name="connsiteX88" fmla="*/ 5429251 w 7915276"/>
                  <a:gd name="connsiteY88" fmla="*/ 1167765 h 1920240"/>
                  <a:gd name="connsiteX89" fmla="*/ 5429251 w 7915276"/>
                  <a:gd name="connsiteY89" fmla="*/ 752475 h 1920240"/>
                  <a:gd name="connsiteX90" fmla="*/ 5495926 w 7915276"/>
                  <a:gd name="connsiteY90" fmla="*/ 685800 h 1920240"/>
                  <a:gd name="connsiteX91" fmla="*/ 2238376 w 7915276"/>
                  <a:gd name="connsiteY91" fmla="*/ 685800 h 1920240"/>
                  <a:gd name="connsiteX92" fmla="*/ 2305051 w 7915276"/>
                  <a:gd name="connsiteY92" fmla="*/ 752475 h 1920240"/>
                  <a:gd name="connsiteX93" fmla="*/ 2305051 w 7915276"/>
                  <a:gd name="connsiteY93" fmla="*/ 1167765 h 1920240"/>
                  <a:gd name="connsiteX94" fmla="*/ 2238376 w 7915276"/>
                  <a:gd name="connsiteY94" fmla="*/ 1234440 h 1920240"/>
                  <a:gd name="connsiteX95" fmla="*/ 2171701 w 7915276"/>
                  <a:gd name="connsiteY95" fmla="*/ 1167765 h 1920240"/>
                  <a:gd name="connsiteX96" fmla="*/ 2171701 w 7915276"/>
                  <a:gd name="connsiteY96" fmla="*/ 752475 h 1920240"/>
                  <a:gd name="connsiteX97" fmla="*/ 2238376 w 7915276"/>
                  <a:gd name="connsiteY97" fmla="*/ 685800 h 1920240"/>
                  <a:gd name="connsiteX98" fmla="*/ 609602 w 7915276"/>
                  <a:gd name="connsiteY98" fmla="*/ 679356 h 1920240"/>
                  <a:gd name="connsiteX99" fmla="*/ 676276 w 7915276"/>
                  <a:gd name="connsiteY99" fmla="*/ 746031 h 1920240"/>
                  <a:gd name="connsiteX100" fmla="*/ 676275 w 7915276"/>
                  <a:gd name="connsiteY100" fmla="*/ 1174211 h 1920240"/>
                  <a:gd name="connsiteX101" fmla="*/ 609600 w 7915276"/>
                  <a:gd name="connsiteY101" fmla="*/ 1240886 h 1920240"/>
                  <a:gd name="connsiteX102" fmla="*/ 609602 w 7915276"/>
                  <a:gd name="connsiteY102" fmla="*/ 1240885 h 1920240"/>
                  <a:gd name="connsiteX103" fmla="*/ 542926 w 7915276"/>
                  <a:gd name="connsiteY103" fmla="*/ 1174210 h 1920240"/>
                  <a:gd name="connsiteX104" fmla="*/ 542926 w 7915276"/>
                  <a:gd name="connsiteY104" fmla="*/ 746031 h 1920240"/>
                  <a:gd name="connsiteX105" fmla="*/ 609602 w 7915276"/>
                  <a:gd name="connsiteY105" fmla="*/ 679356 h 1920240"/>
                  <a:gd name="connsiteX106" fmla="*/ 6943726 w 7915276"/>
                  <a:gd name="connsiteY106" fmla="*/ 640080 h 1920240"/>
                  <a:gd name="connsiteX107" fmla="*/ 7010401 w 7915276"/>
                  <a:gd name="connsiteY107" fmla="*/ 706755 h 1920240"/>
                  <a:gd name="connsiteX108" fmla="*/ 7010401 w 7915276"/>
                  <a:gd name="connsiteY108" fmla="*/ 1213485 h 1920240"/>
                  <a:gd name="connsiteX109" fmla="*/ 6943726 w 7915276"/>
                  <a:gd name="connsiteY109" fmla="*/ 1280160 h 1920240"/>
                  <a:gd name="connsiteX110" fmla="*/ 6877051 w 7915276"/>
                  <a:gd name="connsiteY110" fmla="*/ 1213485 h 1920240"/>
                  <a:gd name="connsiteX111" fmla="*/ 6877051 w 7915276"/>
                  <a:gd name="connsiteY111" fmla="*/ 706755 h 1920240"/>
                  <a:gd name="connsiteX112" fmla="*/ 6943726 w 7915276"/>
                  <a:gd name="connsiteY112" fmla="*/ 640080 h 1920240"/>
                  <a:gd name="connsiteX113" fmla="*/ 5133976 w 7915276"/>
                  <a:gd name="connsiteY113" fmla="*/ 640080 h 1920240"/>
                  <a:gd name="connsiteX114" fmla="*/ 5200651 w 7915276"/>
                  <a:gd name="connsiteY114" fmla="*/ 706755 h 1920240"/>
                  <a:gd name="connsiteX115" fmla="*/ 5200651 w 7915276"/>
                  <a:gd name="connsiteY115" fmla="*/ 1213485 h 1920240"/>
                  <a:gd name="connsiteX116" fmla="*/ 5133976 w 7915276"/>
                  <a:gd name="connsiteY116" fmla="*/ 1280160 h 1920240"/>
                  <a:gd name="connsiteX117" fmla="*/ 5067301 w 7915276"/>
                  <a:gd name="connsiteY117" fmla="*/ 1213485 h 1920240"/>
                  <a:gd name="connsiteX118" fmla="*/ 5067301 w 7915276"/>
                  <a:gd name="connsiteY118" fmla="*/ 706755 h 1920240"/>
                  <a:gd name="connsiteX119" fmla="*/ 5133976 w 7915276"/>
                  <a:gd name="connsiteY119" fmla="*/ 640080 h 1920240"/>
                  <a:gd name="connsiteX120" fmla="*/ 790576 w 7915276"/>
                  <a:gd name="connsiteY120" fmla="*/ 640080 h 1920240"/>
                  <a:gd name="connsiteX121" fmla="*/ 857251 w 7915276"/>
                  <a:gd name="connsiteY121" fmla="*/ 706755 h 1920240"/>
                  <a:gd name="connsiteX122" fmla="*/ 857251 w 7915276"/>
                  <a:gd name="connsiteY122" fmla="*/ 1213485 h 1920240"/>
                  <a:gd name="connsiteX123" fmla="*/ 790576 w 7915276"/>
                  <a:gd name="connsiteY123" fmla="*/ 1280160 h 1920240"/>
                  <a:gd name="connsiteX124" fmla="*/ 723902 w 7915276"/>
                  <a:gd name="connsiteY124" fmla="*/ 1213485 h 1920240"/>
                  <a:gd name="connsiteX125" fmla="*/ 723902 w 7915276"/>
                  <a:gd name="connsiteY125" fmla="*/ 706755 h 1920240"/>
                  <a:gd name="connsiteX126" fmla="*/ 790576 w 7915276"/>
                  <a:gd name="connsiteY126" fmla="*/ 640080 h 1920240"/>
                  <a:gd name="connsiteX127" fmla="*/ 7486651 w 7915276"/>
                  <a:gd name="connsiteY127" fmla="*/ 548640 h 1920240"/>
                  <a:gd name="connsiteX128" fmla="*/ 7553326 w 7915276"/>
                  <a:gd name="connsiteY128" fmla="*/ 615315 h 1920240"/>
                  <a:gd name="connsiteX129" fmla="*/ 7553326 w 7915276"/>
                  <a:gd name="connsiteY129" fmla="*/ 1304925 h 1920240"/>
                  <a:gd name="connsiteX130" fmla="*/ 7486651 w 7915276"/>
                  <a:gd name="connsiteY130" fmla="*/ 1371600 h 1920240"/>
                  <a:gd name="connsiteX131" fmla="*/ 7419976 w 7915276"/>
                  <a:gd name="connsiteY131" fmla="*/ 1304925 h 1920240"/>
                  <a:gd name="connsiteX132" fmla="*/ 7419976 w 7915276"/>
                  <a:gd name="connsiteY132" fmla="*/ 615315 h 1920240"/>
                  <a:gd name="connsiteX133" fmla="*/ 7486651 w 7915276"/>
                  <a:gd name="connsiteY133" fmla="*/ 548640 h 1920240"/>
                  <a:gd name="connsiteX134" fmla="*/ 2419351 w 7915276"/>
                  <a:gd name="connsiteY134" fmla="*/ 548640 h 1920240"/>
                  <a:gd name="connsiteX135" fmla="*/ 2486026 w 7915276"/>
                  <a:gd name="connsiteY135" fmla="*/ 615315 h 1920240"/>
                  <a:gd name="connsiteX136" fmla="*/ 2486026 w 7915276"/>
                  <a:gd name="connsiteY136" fmla="*/ 1304925 h 1920240"/>
                  <a:gd name="connsiteX137" fmla="*/ 2419351 w 7915276"/>
                  <a:gd name="connsiteY137" fmla="*/ 1371600 h 1920240"/>
                  <a:gd name="connsiteX138" fmla="*/ 2352676 w 7915276"/>
                  <a:gd name="connsiteY138" fmla="*/ 1304925 h 1920240"/>
                  <a:gd name="connsiteX139" fmla="*/ 2352676 w 7915276"/>
                  <a:gd name="connsiteY139" fmla="*/ 615315 h 1920240"/>
                  <a:gd name="connsiteX140" fmla="*/ 2419351 w 7915276"/>
                  <a:gd name="connsiteY140" fmla="*/ 548640 h 1920240"/>
                  <a:gd name="connsiteX141" fmla="*/ 66676 w 7915276"/>
                  <a:gd name="connsiteY141" fmla="*/ 546281 h 1920240"/>
                  <a:gd name="connsiteX142" fmla="*/ 133352 w 7915276"/>
                  <a:gd name="connsiteY142" fmla="*/ 612957 h 1920240"/>
                  <a:gd name="connsiteX143" fmla="*/ 133351 w 7915276"/>
                  <a:gd name="connsiteY143" fmla="*/ 1307284 h 1920240"/>
                  <a:gd name="connsiteX144" fmla="*/ 66676 w 7915276"/>
                  <a:gd name="connsiteY144" fmla="*/ 1373960 h 1920240"/>
                  <a:gd name="connsiteX145" fmla="*/ 66676 w 7915276"/>
                  <a:gd name="connsiteY145" fmla="*/ 1373959 h 1920240"/>
                  <a:gd name="connsiteX146" fmla="*/ 0 w 7915276"/>
                  <a:gd name="connsiteY146" fmla="*/ 1307283 h 1920240"/>
                  <a:gd name="connsiteX147" fmla="*/ 0 w 7915276"/>
                  <a:gd name="connsiteY147" fmla="*/ 612957 h 1920240"/>
                  <a:gd name="connsiteX148" fmla="*/ 66676 w 7915276"/>
                  <a:gd name="connsiteY148" fmla="*/ 546281 h 1920240"/>
                  <a:gd name="connsiteX149" fmla="*/ 6038851 w 7915276"/>
                  <a:gd name="connsiteY149" fmla="*/ 502920 h 1920240"/>
                  <a:gd name="connsiteX150" fmla="*/ 6105526 w 7915276"/>
                  <a:gd name="connsiteY150" fmla="*/ 569595 h 1920240"/>
                  <a:gd name="connsiteX151" fmla="*/ 6105526 w 7915276"/>
                  <a:gd name="connsiteY151" fmla="*/ 1350645 h 1920240"/>
                  <a:gd name="connsiteX152" fmla="*/ 6038851 w 7915276"/>
                  <a:gd name="connsiteY152" fmla="*/ 1417320 h 1920240"/>
                  <a:gd name="connsiteX153" fmla="*/ 5972176 w 7915276"/>
                  <a:gd name="connsiteY153" fmla="*/ 1350645 h 1920240"/>
                  <a:gd name="connsiteX154" fmla="*/ 5972176 w 7915276"/>
                  <a:gd name="connsiteY154" fmla="*/ 569595 h 1920240"/>
                  <a:gd name="connsiteX155" fmla="*/ 6038851 w 7915276"/>
                  <a:gd name="connsiteY155" fmla="*/ 502920 h 1920240"/>
                  <a:gd name="connsiteX156" fmla="*/ 4591051 w 7915276"/>
                  <a:gd name="connsiteY156" fmla="*/ 502920 h 1920240"/>
                  <a:gd name="connsiteX157" fmla="*/ 4657726 w 7915276"/>
                  <a:gd name="connsiteY157" fmla="*/ 569595 h 1920240"/>
                  <a:gd name="connsiteX158" fmla="*/ 4657726 w 7915276"/>
                  <a:gd name="connsiteY158" fmla="*/ 1350645 h 1920240"/>
                  <a:gd name="connsiteX159" fmla="*/ 4591051 w 7915276"/>
                  <a:gd name="connsiteY159" fmla="*/ 1417320 h 1920240"/>
                  <a:gd name="connsiteX160" fmla="*/ 4524376 w 7915276"/>
                  <a:gd name="connsiteY160" fmla="*/ 1350645 h 1920240"/>
                  <a:gd name="connsiteX161" fmla="*/ 4524376 w 7915276"/>
                  <a:gd name="connsiteY161" fmla="*/ 569595 h 1920240"/>
                  <a:gd name="connsiteX162" fmla="*/ 4591051 w 7915276"/>
                  <a:gd name="connsiteY162" fmla="*/ 502920 h 1920240"/>
                  <a:gd name="connsiteX163" fmla="*/ 4410076 w 7915276"/>
                  <a:gd name="connsiteY163" fmla="*/ 502920 h 1920240"/>
                  <a:gd name="connsiteX164" fmla="*/ 4476751 w 7915276"/>
                  <a:gd name="connsiteY164" fmla="*/ 569595 h 1920240"/>
                  <a:gd name="connsiteX165" fmla="*/ 4476751 w 7915276"/>
                  <a:gd name="connsiteY165" fmla="*/ 1350645 h 1920240"/>
                  <a:gd name="connsiteX166" fmla="*/ 4410076 w 7915276"/>
                  <a:gd name="connsiteY166" fmla="*/ 1417320 h 1920240"/>
                  <a:gd name="connsiteX167" fmla="*/ 4343401 w 7915276"/>
                  <a:gd name="connsiteY167" fmla="*/ 1350645 h 1920240"/>
                  <a:gd name="connsiteX168" fmla="*/ 4343401 w 7915276"/>
                  <a:gd name="connsiteY168" fmla="*/ 569595 h 1920240"/>
                  <a:gd name="connsiteX169" fmla="*/ 4410076 w 7915276"/>
                  <a:gd name="connsiteY169" fmla="*/ 502920 h 1920240"/>
                  <a:gd name="connsiteX170" fmla="*/ 4953001 w 7915276"/>
                  <a:gd name="connsiteY170" fmla="*/ 457200 h 1920240"/>
                  <a:gd name="connsiteX171" fmla="*/ 5019676 w 7915276"/>
                  <a:gd name="connsiteY171" fmla="*/ 523875 h 1920240"/>
                  <a:gd name="connsiteX172" fmla="*/ 5019676 w 7915276"/>
                  <a:gd name="connsiteY172" fmla="*/ 1396365 h 1920240"/>
                  <a:gd name="connsiteX173" fmla="*/ 4953001 w 7915276"/>
                  <a:gd name="connsiteY173" fmla="*/ 1463040 h 1920240"/>
                  <a:gd name="connsiteX174" fmla="*/ 4886326 w 7915276"/>
                  <a:gd name="connsiteY174" fmla="*/ 1396365 h 1920240"/>
                  <a:gd name="connsiteX175" fmla="*/ 4886326 w 7915276"/>
                  <a:gd name="connsiteY175" fmla="*/ 523875 h 1920240"/>
                  <a:gd name="connsiteX176" fmla="*/ 4953001 w 7915276"/>
                  <a:gd name="connsiteY176" fmla="*/ 457200 h 1920240"/>
                  <a:gd name="connsiteX177" fmla="*/ 3686176 w 7915276"/>
                  <a:gd name="connsiteY177" fmla="*/ 457200 h 1920240"/>
                  <a:gd name="connsiteX178" fmla="*/ 3752851 w 7915276"/>
                  <a:gd name="connsiteY178" fmla="*/ 523875 h 1920240"/>
                  <a:gd name="connsiteX179" fmla="*/ 3752851 w 7915276"/>
                  <a:gd name="connsiteY179" fmla="*/ 1396365 h 1920240"/>
                  <a:gd name="connsiteX180" fmla="*/ 3686176 w 7915276"/>
                  <a:gd name="connsiteY180" fmla="*/ 1463040 h 1920240"/>
                  <a:gd name="connsiteX181" fmla="*/ 3619501 w 7915276"/>
                  <a:gd name="connsiteY181" fmla="*/ 1396365 h 1920240"/>
                  <a:gd name="connsiteX182" fmla="*/ 3619501 w 7915276"/>
                  <a:gd name="connsiteY182" fmla="*/ 523875 h 1920240"/>
                  <a:gd name="connsiteX183" fmla="*/ 3686176 w 7915276"/>
                  <a:gd name="connsiteY183" fmla="*/ 457200 h 1920240"/>
                  <a:gd name="connsiteX184" fmla="*/ 428626 w 7915276"/>
                  <a:gd name="connsiteY184" fmla="*/ 427993 h 1920240"/>
                  <a:gd name="connsiteX185" fmla="*/ 495302 w 7915276"/>
                  <a:gd name="connsiteY185" fmla="*/ 494668 h 1920240"/>
                  <a:gd name="connsiteX186" fmla="*/ 495300 w 7915276"/>
                  <a:gd name="connsiteY186" fmla="*/ 1425574 h 1920240"/>
                  <a:gd name="connsiteX187" fmla="*/ 428625 w 7915276"/>
                  <a:gd name="connsiteY187" fmla="*/ 1492249 h 1920240"/>
                  <a:gd name="connsiteX188" fmla="*/ 428626 w 7915276"/>
                  <a:gd name="connsiteY188" fmla="*/ 1492248 h 1920240"/>
                  <a:gd name="connsiteX189" fmla="*/ 361951 w 7915276"/>
                  <a:gd name="connsiteY189" fmla="*/ 1425573 h 1920240"/>
                  <a:gd name="connsiteX190" fmla="*/ 361951 w 7915276"/>
                  <a:gd name="connsiteY190" fmla="*/ 494668 h 1920240"/>
                  <a:gd name="connsiteX191" fmla="*/ 428626 w 7915276"/>
                  <a:gd name="connsiteY191" fmla="*/ 427993 h 1920240"/>
                  <a:gd name="connsiteX192" fmla="*/ 7124701 w 7915276"/>
                  <a:gd name="connsiteY192" fmla="*/ 411480 h 1920240"/>
                  <a:gd name="connsiteX193" fmla="*/ 7191376 w 7915276"/>
                  <a:gd name="connsiteY193" fmla="*/ 478155 h 1920240"/>
                  <a:gd name="connsiteX194" fmla="*/ 7191376 w 7915276"/>
                  <a:gd name="connsiteY194" fmla="*/ 1442085 h 1920240"/>
                  <a:gd name="connsiteX195" fmla="*/ 7124701 w 7915276"/>
                  <a:gd name="connsiteY195" fmla="*/ 1508760 h 1920240"/>
                  <a:gd name="connsiteX196" fmla="*/ 7058026 w 7915276"/>
                  <a:gd name="connsiteY196" fmla="*/ 1442085 h 1920240"/>
                  <a:gd name="connsiteX197" fmla="*/ 7058026 w 7915276"/>
                  <a:gd name="connsiteY197" fmla="*/ 478155 h 1920240"/>
                  <a:gd name="connsiteX198" fmla="*/ 7124701 w 7915276"/>
                  <a:gd name="connsiteY198" fmla="*/ 411480 h 1920240"/>
                  <a:gd name="connsiteX199" fmla="*/ 7667626 w 7915276"/>
                  <a:gd name="connsiteY199" fmla="*/ 365760 h 1920240"/>
                  <a:gd name="connsiteX200" fmla="*/ 7734301 w 7915276"/>
                  <a:gd name="connsiteY200" fmla="*/ 432435 h 1920240"/>
                  <a:gd name="connsiteX201" fmla="*/ 7734301 w 7915276"/>
                  <a:gd name="connsiteY201" fmla="*/ 1487805 h 1920240"/>
                  <a:gd name="connsiteX202" fmla="*/ 7667626 w 7915276"/>
                  <a:gd name="connsiteY202" fmla="*/ 1554480 h 1920240"/>
                  <a:gd name="connsiteX203" fmla="*/ 7600951 w 7915276"/>
                  <a:gd name="connsiteY203" fmla="*/ 1487805 h 1920240"/>
                  <a:gd name="connsiteX204" fmla="*/ 7600951 w 7915276"/>
                  <a:gd name="connsiteY204" fmla="*/ 432435 h 1920240"/>
                  <a:gd name="connsiteX205" fmla="*/ 7667626 w 7915276"/>
                  <a:gd name="connsiteY205" fmla="*/ 365760 h 1920240"/>
                  <a:gd name="connsiteX206" fmla="*/ 6219826 w 7915276"/>
                  <a:gd name="connsiteY206" fmla="*/ 365760 h 1920240"/>
                  <a:gd name="connsiteX207" fmla="*/ 6286501 w 7915276"/>
                  <a:gd name="connsiteY207" fmla="*/ 432435 h 1920240"/>
                  <a:gd name="connsiteX208" fmla="*/ 6286501 w 7915276"/>
                  <a:gd name="connsiteY208" fmla="*/ 1487805 h 1920240"/>
                  <a:gd name="connsiteX209" fmla="*/ 6219826 w 7915276"/>
                  <a:gd name="connsiteY209" fmla="*/ 1554480 h 1920240"/>
                  <a:gd name="connsiteX210" fmla="*/ 6153151 w 7915276"/>
                  <a:gd name="connsiteY210" fmla="*/ 1487805 h 1920240"/>
                  <a:gd name="connsiteX211" fmla="*/ 6153151 w 7915276"/>
                  <a:gd name="connsiteY211" fmla="*/ 432435 h 1920240"/>
                  <a:gd name="connsiteX212" fmla="*/ 6219826 w 7915276"/>
                  <a:gd name="connsiteY212" fmla="*/ 365760 h 1920240"/>
                  <a:gd name="connsiteX213" fmla="*/ 4229101 w 7915276"/>
                  <a:gd name="connsiteY213" fmla="*/ 365760 h 1920240"/>
                  <a:gd name="connsiteX214" fmla="*/ 4295776 w 7915276"/>
                  <a:gd name="connsiteY214" fmla="*/ 432435 h 1920240"/>
                  <a:gd name="connsiteX215" fmla="*/ 4295776 w 7915276"/>
                  <a:gd name="connsiteY215" fmla="*/ 1487805 h 1920240"/>
                  <a:gd name="connsiteX216" fmla="*/ 4229101 w 7915276"/>
                  <a:gd name="connsiteY216" fmla="*/ 1554480 h 1920240"/>
                  <a:gd name="connsiteX217" fmla="*/ 4162426 w 7915276"/>
                  <a:gd name="connsiteY217" fmla="*/ 1487805 h 1920240"/>
                  <a:gd name="connsiteX218" fmla="*/ 4162426 w 7915276"/>
                  <a:gd name="connsiteY218" fmla="*/ 432435 h 1920240"/>
                  <a:gd name="connsiteX219" fmla="*/ 4229101 w 7915276"/>
                  <a:gd name="connsiteY219" fmla="*/ 365760 h 1920240"/>
                  <a:gd name="connsiteX220" fmla="*/ 3324226 w 7915276"/>
                  <a:gd name="connsiteY220" fmla="*/ 365760 h 1920240"/>
                  <a:gd name="connsiteX221" fmla="*/ 3390901 w 7915276"/>
                  <a:gd name="connsiteY221" fmla="*/ 432435 h 1920240"/>
                  <a:gd name="connsiteX222" fmla="*/ 3390901 w 7915276"/>
                  <a:gd name="connsiteY222" fmla="*/ 1487805 h 1920240"/>
                  <a:gd name="connsiteX223" fmla="*/ 3324226 w 7915276"/>
                  <a:gd name="connsiteY223" fmla="*/ 1554480 h 1920240"/>
                  <a:gd name="connsiteX224" fmla="*/ 3257551 w 7915276"/>
                  <a:gd name="connsiteY224" fmla="*/ 1487805 h 1920240"/>
                  <a:gd name="connsiteX225" fmla="*/ 3257551 w 7915276"/>
                  <a:gd name="connsiteY225" fmla="*/ 432435 h 1920240"/>
                  <a:gd name="connsiteX226" fmla="*/ 3324226 w 7915276"/>
                  <a:gd name="connsiteY226" fmla="*/ 365760 h 1920240"/>
                  <a:gd name="connsiteX227" fmla="*/ 2600326 w 7915276"/>
                  <a:gd name="connsiteY227" fmla="*/ 320040 h 1920240"/>
                  <a:gd name="connsiteX228" fmla="*/ 2667001 w 7915276"/>
                  <a:gd name="connsiteY228" fmla="*/ 386715 h 1920240"/>
                  <a:gd name="connsiteX229" fmla="*/ 2667001 w 7915276"/>
                  <a:gd name="connsiteY229" fmla="*/ 1533525 h 1920240"/>
                  <a:gd name="connsiteX230" fmla="*/ 2600326 w 7915276"/>
                  <a:gd name="connsiteY230" fmla="*/ 1600200 h 1920240"/>
                  <a:gd name="connsiteX231" fmla="*/ 2533651 w 7915276"/>
                  <a:gd name="connsiteY231" fmla="*/ 1533525 h 1920240"/>
                  <a:gd name="connsiteX232" fmla="*/ 2533651 w 7915276"/>
                  <a:gd name="connsiteY232" fmla="*/ 386715 h 1920240"/>
                  <a:gd name="connsiteX233" fmla="*/ 2600326 w 7915276"/>
                  <a:gd name="connsiteY233" fmla="*/ 320040 h 1920240"/>
                  <a:gd name="connsiteX234" fmla="*/ 6762751 w 7915276"/>
                  <a:gd name="connsiteY234" fmla="*/ 274320 h 1920240"/>
                  <a:gd name="connsiteX235" fmla="*/ 6829426 w 7915276"/>
                  <a:gd name="connsiteY235" fmla="*/ 340995 h 1920240"/>
                  <a:gd name="connsiteX236" fmla="*/ 6829426 w 7915276"/>
                  <a:gd name="connsiteY236" fmla="*/ 1579245 h 1920240"/>
                  <a:gd name="connsiteX237" fmla="*/ 6762751 w 7915276"/>
                  <a:gd name="connsiteY237" fmla="*/ 1645920 h 1920240"/>
                  <a:gd name="connsiteX238" fmla="*/ 6696076 w 7915276"/>
                  <a:gd name="connsiteY238" fmla="*/ 1579245 h 1920240"/>
                  <a:gd name="connsiteX239" fmla="*/ 6696076 w 7915276"/>
                  <a:gd name="connsiteY239" fmla="*/ 340995 h 1920240"/>
                  <a:gd name="connsiteX240" fmla="*/ 6762751 w 7915276"/>
                  <a:gd name="connsiteY240" fmla="*/ 274320 h 1920240"/>
                  <a:gd name="connsiteX241" fmla="*/ 4772026 w 7915276"/>
                  <a:gd name="connsiteY241" fmla="*/ 243458 h 1920240"/>
                  <a:gd name="connsiteX242" fmla="*/ 4838701 w 7915276"/>
                  <a:gd name="connsiteY242" fmla="*/ 310133 h 1920240"/>
                  <a:gd name="connsiteX243" fmla="*/ 4838701 w 7915276"/>
                  <a:gd name="connsiteY243" fmla="*/ 1610108 h 1920240"/>
                  <a:gd name="connsiteX244" fmla="*/ 4772026 w 7915276"/>
                  <a:gd name="connsiteY244" fmla="*/ 1676783 h 1920240"/>
                  <a:gd name="connsiteX245" fmla="*/ 4705351 w 7915276"/>
                  <a:gd name="connsiteY245" fmla="*/ 1610108 h 1920240"/>
                  <a:gd name="connsiteX246" fmla="*/ 4705351 w 7915276"/>
                  <a:gd name="connsiteY246" fmla="*/ 310133 h 1920240"/>
                  <a:gd name="connsiteX247" fmla="*/ 4772026 w 7915276"/>
                  <a:gd name="connsiteY247" fmla="*/ 243458 h 1920240"/>
                  <a:gd name="connsiteX248" fmla="*/ 3143251 w 7915276"/>
                  <a:gd name="connsiteY248" fmla="*/ 243458 h 1920240"/>
                  <a:gd name="connsiteX249" fmla="*/ 3209926 w 7915276"/>
                  <a:gd name="connsiteY249" fmla="*/ 310133 h 1920240"/>
                  <a:gd name="connsiteX250" fmla="*/ 3209926 w 7915276"/>
                  <a:gd name="connsiteY250" fmla="*/ 1610108 h 1920240"/>
                  <a:gd name="connsiteX251" fmla="*/ 3143251 w 7915276"/>
                  <a:gd name="connsiteY251" fmla="*/ 1676783 h 1920240"/>
                  <a:gd name="connsiteX252" fmla="*/ 3076576 w 7915276"/>
                  <a:gd name="connsiteY252" fmla="*/ 1610108 h 1920240"/>
                  <a:gd name="connsiteX253" fmla="*/ 3076576 w 7915276"/>
                  <a:gd name="connsiteY253" fmla="*/ 310133 h 1920240"/>
                  <a:gd name="connsiteX254" fmla="*/ 3143251 w 7915276"/>
                  <a:gd name="connsiteY254" fmla="*/ 243458 h 1920240"/>
                  <a:gd name="connsiteX255" fmla="*/ 247651 w 7915276"/>
                  <a:gd name="connsiteY255" fmla="*/ 243458 h 1920240"/>
                  <a:gd name="connsiteX256" fmla="*/ 314326 w 7915276"/>
                  <a:gd name="connsiteY256" fmla="*/ 310133 h 1920240"/>
                  <a:gd name="connsiteX257" fmla="*/ 314326 w 7915276"/>
                  <a:gd name="connsiteY257" fmla="*/ 1610108 h 1920240"/>
                  <a:gd name="connsiteX258" fmla="*/ 247651 w 7915276"/>
                  <a:gd name="connsiteY258" fmla="*/ 1676783 h 1920240"/>
                  <a:gd name="connsiteX259" fmla="*/ 180976 w 7915276"/>
                  <a:gd name="connsiteY259" fmla="*/ 1610108 h 1920240"/>
                  <a:gd name="connsiteX260" fmla="*/ 180976 w 7915276"/>
                  <a:gd name="connsiteY260" fmla="*/ 310133 h 1920240"/>
                  <a:gd name="connsiteX261" fmla="*/ 247651 w 7915276"/>
                  <a:gd name="connsiteY261" fmla="*/ 243458 h 1920240"/>
                  <a:gd name="connsiteX262" fmla="*/ 6581776 w 7915276"/>
                  <a:gd name="connsiteY262" fmla="*/ 182880 h 1920240"/>
                  <a:gd name="connsiteX263" fmla="*/ 6648451 w 7915276"/>
                  <a:gd name="connsiteY263" fmla="*/ 249555 h 1920240"/>
                  <a:gd name="connsiteX264" fmla="*/ 6648451 w 7915276"/>
                  <a:gd name="connsiteY264" fmla="*/ 1670685 h 1920240"/>
                  <a:gd name="connsiteX265" fmla="*/ 6581776 w 7915276"/>
                  <a:gd name="connsiteY265" fmla="*/ 1737360 h 1920240"/>
                  <a:gd name="connsiteX266" fmla="*/ 6515101 w 7915276"/>
                  <a:gd name="connsiteY266" fmla="*/ 1670685 h 1920240"/>
                  <a:gd name="connsiteX267" fmla="*/ 6515101 w 7915276"/>
                  <a:gd name="connsiteY267" fmla="*/ 249555 h 1920240"/>
                  <a:gd name="connsiteX268" fmla="*/ 6581776 w 7915276"/>
                  <a:gd name="connsiteY268" fmla="*/ 182880 h 1920240"/>
                  <a:gd name="connsiteX269" fmla="*/ 3505201 w 7915276"/>
                  <a:gd name="connsiteY269" fmla="*/ 182880 h 1920240"/>
                  <a:gd name="connsiteX270" fmla="*/ 3571876 w 7915276"/>
                  <a:gd name="connsiteY270" fmla="*/ 249555 h 1920240"/>
                  <a:gd name="connsiteX271" fmla="*/ 3571876 w 7915276"/>
                  <a:gd name="connsiteY271" fmla="*/ 1670685 h 1920240"/>
                  <a:gd name="connsiteX272" fmla="*/ 3505201 w 7915276"/>
                  <a:gd name="connsiteY272" fmla="*/ 1737360 h 1920240"/>
                  <a:gd name="connsiteX273" fmla="*/ 3438526 w 7915276"/>
                  <a:gd name="connsiteY273" fmla="*/ 1670685 h 1920240"/>
                  <a:gd name="connsiteX274" fmla="*/ 3438526 w 7915276"/>
                  <a:gd name="connsiteY274" fmla="*/ 249555 h 1920240"/>
                  <a:gd name="connsiteX275" fmla="*/ 3505201 w 7915276"/>
                  <a:gd name="connsiteY275" fmla="*/ 182880 h 1920240"/>
                  <a:gd name="connsiteX276" fmla="*/ 4048126 w 7915276"/>
                  <a:gd name="connsiteY276" fmla="*/ 137160 h 1920240"/>
                  <a:gd name="connsiteX277" fmla="*/ 4114801 w 7915276"/>
                  <a:gd name="connsiteY277" fmla="*/ 203835 h 1920240"/>
                  <a:gd name="connsiteX278" fmla="*/ 4114801 w 7915276"/>
                  <a:gd name="connsiteY278" fmla="*/ 1716405 h 1920240"/>
                  <a:gd name="connsiteX279" fmla="*/ 4048126 w 7915276"/>
                  <a:gd name="connsiteY279" fmla="*/ 1783080 h 1920240"/>
                  <a:gd name="connsiteX280" fmla="*/ 3981451 w 7915276"/>
                  <a:gd name="connsiteY280" fmla="*/ 1716405 h 1920240"/>
                  <a:gd name="connsiteX281" fmla="*/ 3981451 w 7915276"/>
                  <a:gd name="connsiteY281" fmla="*/ 203835 h 1920240"/>
                  <a:gd name="connsiteX282" fmla="*/ 4048126 w 7915276"/>
                  <a:gd name="connsiteY282" fmla="*/ 137160 h 1920240"/>
                  <a:gd name="connsiteX283" fmla="*/ 2962276 w 7915276"/>
                  <a:gd name="connsiteY283" fmla="*/ 137160 h 1920240"/>
                  <a:gd name="connsiteX284" fmla="*/ 3028951 w 7915276"/>
                  <a:gd name="connsiteY284" fmla="*/ 203835 h 1920240"/>
                  <a:gd name="connsiteX285" fmla="*/ 3028951 w 7915276"/>
                  <a:gd name="connsiteY285" fmla="*/ 1716405 h 1920240"/>
                  <a:gd name="connsiteX286" fmla="*/ 2962276 w 7915276"/>
                  <a:gd name="connsiteY286" fmla="*/ 1783080 h 1920240"/>
                  <a:gd name="connsiteX287" fmla="*/ 2895601 w 7915276"/>
                  <a:gd name="connsiteY287" fmla="*/ 1716405 h 1920240"/>
                  <a:gd name="connsiteX288" fmla="*/ 2895601 w 7915276"/>
                  <a:gd name="connsiteY288" fmla="*/ 203835 h 1920240"/>
                  <a:gd name="connsiteX289" fmla="*/ 2962276 w 7915276"/>
                  <a:gd name="connsiteY289" fmla="*/ 137160 h 1920240"/>
                  <a:gd name="connsiteX290" fmla="*/ 2781301 w 7915276"/>
                  <a:gd name="connsiteY290" fmla="*/ 91440 h 1920240"/>
                  <a:gd name="connsiteX291" fmla="*/ 2847976 w 7915276"/>
                  <a:gd name="connsiteY291" fmla="*/ 158115 h 1920240"/>
                  <a:gd name="connsiteX292" fmla="*/ 2847976 w 7915276"/>
                  <a:gd name="connsiteY292" fmla="*/ 1762125 h 1920240"/>
                  <a:gd name="connsiteX293" fmla="*/ 2781301 w 7915276"/>
                  <a:gd name="connsiteY293" fmla="*/ 1828800 h 1920240"/>
                  <a:gd name="connsiteX294" fmla="*/ 2714626 w 7915276"/>
                  <a:gd name="connsiteY294" fmla="*/ 1762125 h 1920240"/>
                  <a:gd name="connsiteX295" fmla="*/ 2714626 w 7915276"/>
                  <a:gd name="connsiteY295" fmla="*/ 158115 h 1920240"/>
                  <a:gd name="connsiteX296" fmla="*/ 2781301 w 7915276"/>
                  <a:gd name="connsiteY296" fmla="*/ 91440 h 1920240"/>
                  <a:gd name="connsiteX297" fmla="*/ 6400801 w 7915276"/>
                  <a:gd name="connsiteY297" fmla="*/ 0 h 1920240"/>
                  <a:gd name="connsiteX298" fmla="*/ 6467476 w 7915276"/>
                  <a:gd name="connsiteY298" fmla="*/ 66675 h 1920240"/>
                  <a:gd name="connsiteX299" fmla="*/ 6467476 w 7915276"/>
                  <a:gd name="connsiteY299" fmla="*/ 1853565 h 1920240"/>
                  <a:gd name="connsiteX300" fmla="*/ 6400801 w 7915276"/>
                  <a:gd name="connsiteY300" fmla="*/ 1920240 h 1920240"/>
                  <a:gd name="connsiteX301" fmla="*/ 6334126 w 7915276"/>
                  <a:gd name="connsiteY301" fmla="*/ 1853565 h 1920240"/>
                  <a:gd name="connsiteX302" fmla="*/ 6334126 w 7915276"/>
                  <a:gd name="connsiteY302" fmla="*/ 66675 h 1920240"/>
                  <a:gd name="connsiteX303" fmla="*/ 6400801 w 7915276"/>
                  <a:gd name="connsiteY303" fmla="*/ 0 h 1920240"/>
                  <a:gd name="connsiteX304" fmla="*/ 3867151 w 7915276"/>
                  <a:gd name="connsiteY304" fmla="*/ 0 h 1920240"/>
                  <a:gd name="connsiteX305" fmla="*/ 3933826 w 7915276"/>
                  <a:gd name="connsiteY305" fmla="*/ 66675 h 1920240"/>
                  <a:gd name="connsiteX306" fmla="*/ 3933826 w 7915276"/>
                  <a:gd name="connsiteY306" fmla="*/ 1853565 h 1920240"/>
                  <a:gd name="connsiteX307" fmla="*/ 3867151 w 7915276"/>
                  <a:gd name="connsiteY307" fmla="*/ 1920240 h 1920240"/>
                  <a:gd name="connsiteX308" fmla="*/ 3800476 w 7915276"/>
                  <a:gd name="connsiteY308" fmla="*/ 1853565 h 1920240"/>
                  <a:gd name="connsiteX309" fmla="*/ 3800476 w 7915276"/>
                  <a:gd name="connsiteY309" fmla="*/ 66675 h 1920240"/>
                  <a:gd name="connsiteX310" fmla="*/ 3867151 w 7915276"/>
                  <a:gd name="connsiteY310" fmla="*/ 0 h 19202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</a:cxnLst>
                <a:rect l="l" t="t" r="r" b="b"/>
                <a:pathLst>
                  <a:path w="7915276" h="1920240">
                    <a:moveTo>
                      <a:pt x="5655946" y="914400"/>
                    </a:moveTo>
                    <a:lnTo>
                      <a:pt x="5697856" y="914400"/>
                    </a:lnTo>
                    <a:cubicBezTo>
                      <a:pt x="5723106" y="914400"/>
                      <a:pt x="5743576" y="934870"/>
                      <a:pt x="5743576" y="960120"/>
                    </a:cubicBezTo>
                    <a:cubicBezTo>
                      <a:pt x="5743576" y="985370"/>
                      <a:pt x="5723106" y="1005840"/>
                      <a:pt x="5697856" y="1005840"/>
                    </a:cubicBezTo>
                    <a:lnTo>
                      <a:pt x="5655946" y="1005840"/>
                    </a:lnTo>
                    <a:cubicBezTo>
                      <a:pt x="5630696" y="1005840"/>
                      <a:pt x="5610226" y="985370"/>
                      <a:pt x="5610226" y="960120"/>
                    </a:cubicBezTo>
                    <a:cubicBezTo>
                      <a:pt x="5610226" y="934870"/>
                      <a:pt x="5630696" y="914400"/>
                      <a:pt x="5655946" y="914400"/>
                    </a:cubicBezTo>
                    <a:close/>
                    <a:moveTo>
                      <a:pt x="1514477" y="868680"/>
                    </a:moveTo>
                    <a:cubicBezTo>
                      <a:pt x="1551300" y="868680"/>
                      <a:pt x="1581151" y="898531"/>
                      <a:pt x="1581151" y="935355"/>
                    </a:cubicBezTo>
                    <a:lnTo>
                      <a:pt x="1581151" y="984885"/>
                    </a:lnTo>
                    <a:cubicBezTo>
                      <a:pt x="1581151" y="1021709"/>
                      <a:pt x="1551300" y="1051560"/>
                      <a:pt x="1514477" y="1051560"/>
                    </a:cubicBezTo>
                    <a:cubicBezTo>
                      <a:pt x="1477652" y="1051560"/>
                      <a:pt x="1447801" y="1021709"/>
                      <a:pt x="1447801" y="984885"/>
                    </a:cubicBezTo>
                    <a:lnTo>
                      <a:pt x="1447801" y="935355"/>
                    </a:lnTo>
                    <a:cubicBezTo>
                      <a:pt x="1447801" y="898531"/>
                      <a:pt x="1477652" y="868680"/>
                      <a:pt x="1514477" y="868680"/>
                    </a:cubicBezTo>
                    <a:close/>
                    <a:moveTo>
                      <a:pt x="1695451" y="822960"/>
                    </a:moveTo>
                    <a:cubicBezTo>
                      <a:pt x="1732275" y="822960"/>
                      <a:pt x="1762126" y="852811"/>
                      <a:pt x="1762126" y="889635"/>
                    </a:cubicBezTo>
                    <a:lnTo>
                      <a:pt x="1762126" y="1030605"/>
                    </a:lnTo>
                    <a:cubicBezTo>
                      <a:pt x="1762126" y="1067429"/>
                      <a:pt x="1732275" y="1097280"/>
                      <a:pt x="1695451" y="1097280"/>
                    </a:cubicBezTo>
                    <a:cubicBezTo>
                      <a:pt x="1658627" y="1097280"/>
                      <a:pt x="1628777" y="1067429"/>
                      <a:pt x="1628777" y="1030605"/>
                    </a:cubicBezTo>
                    <a:lnTo>
                      <a:pt x="1628777" y="889635"/>
                    </a:lnTo>
                    <a:cubicBezTo>
                      <a:pt x="1628777" y="852811"/>
                      <a:pt x="1658627" y="822960"/>
                      <a:pt x="1695451" y="822960"/>
                    </a:cubicBezTo>
                    <a:close/>
                    <a:moveTo>
                      <a:pt x="1152526" y="822960"/>
                    </a:moveTo>
                    <a:cubicBezTo>
                      <a:pt x="1189350" y="822960"/>
                      <a:pt x="1219202" y="852811"/>
                      <a:pt x="1219202" y="889635"/>
                    </a:cubicBezTo>
                    <a:lnTo>
                      <a:pt x="1219202" y="1030605"/>
                    </a:lnTo>
                    <a:cubicBezTo>
                      <a:pt x="1219202" y="1067429"/>
                      <a:pt x="1189350" y="1097280"/>
                      <a:pt x="1152526" y="1097280"/>
                    </a:cubicBezTo>
                    <a:cubicBezTo>
                      <a:pt x="1115702" y="1097280"/>
                      <a:pt x="1085851" y="1067429"/>
                      <a:pt x="1085851" y="1030605"/>
                    </a:cubicBezTo>
                    <a:lnTo>
                      <a:pt x="1085851" y="889635"/>
                    </a:lnTo>
                    <a:cubicBezTo>
                      <a:pt x="1085851" y="852811"/>
                      <a:pt x="1115702" y="822960"/>
                      <a:pt x="1152526" y="822960"/>
                    </a:cubicBezTo>
                    <a:close/>
                    <a:moveTo>
                      <a:pt x="7848601" y="777240"/>
                    </a:moveTo>
                    <a:cubicBezTo>
                      <a:pt x="7885425" y="777240"/>
                      <a:pt x="7915276" y="807091"/>
                      <a:pt x="7915276" y="843915"/>
                    </a:cubicBezTo>
                    <a:lnTo>
                      <a:pt x="7915276" y="1076325"/>
                    </a:lnTo>
                    <a:cubicBezTo>
                      <a:pt x="7915276" y="1113149"/>
                      <a:pt x="7885425" y="1143000"/>
                      <a:pt x="7848601" y="1143000"/>
                    </a:cubicBezTo>
                    <a:cubicBezTo>
                      <a:pt x="7811777" y="1143000"/>
                      <a:pt x="7781926" y="1113149"/>
                      <a:pt x="7781926" y="1076325"/>
                    </a:cubicBezTo>
                    <a:lnTo>
                      <a:pt x="7781926" y="843915"/>
                    </a:lnTo>
                    <a:cubicBezTo>
                      <a:pt x="7781926" y="807091"/>
                      <a:pt x="7811777" y="777240"/>
                      <a:pt x="7848601" y="777240"/>
                    </a:cubicBezTo>
                    <a:close/>
                    <a:moveTo>
                      <a:pt x="1876426" y="777240"/>
                    </a:moveTo>
                    <a:cubicBezTo>
                      <a:pt x="1913250" y="777240"/>
                      <a:pt x="1943101" y="807091"/>
                      <a:pt x="1943101" y="843915"/>
                    </a:cubicBezTo>
                    <a:lnTo>
                      <a:pt x="1943101" y="1076325"/>
                    </a:lnTo>
                    <a:cubicBezTo>
                      <a:pt x="1943101" y="1113149"/>
                      <a:pt x="1913250" y="1143000"/>
                      <a:pt x="1876426" y="1143000"/>
                    </a:cubicBezTo>
                    <a:cubicBezTo>
                      <a:pt x="1839603" y="1143000"/>
                      <a:pt x="1809751" y="1113149"/>
                      <a:pt x="1809751" y="1076325"/>
                    </a:cubicBezTo>
                    <a:lnTo>
                      <a:pt x="1809751" y="843915"/>
                    </a:lnTo>
                    <a:cubicBezTo>
                      <a:pt x="1809751" y="807091"/>
                      <a:pt x="1839603" y="777240"/>
                      <a:pt x="1876426" y="777240"/>
                    </a:cubicBezTo>
                    <a:close/>
                    <a:moveTo>
                      <a:pt x="1333501" y="777240"/>
                    </a:moveTo>
                    <a:cubicBezTo>
                      <a:pt x="1370325" y="777240"/>
                      <a:pt x="1400176" y="807091"/>
                      <a:pt x="1400176" y="843915"/>
                    </a:cubicBezTo>
                    <a:lnTo>
                      <a:pt x="1400176" y="1076325"/>
                    </a:lnTo>
                    <a:cubicBezTo>
                      <a:pt x="1400176" y="1113149"/>
                      <a:pt x="1370325" y="1143000"/>
                      <a:pt x="1333501" y="1143000"/>
                    </a:cubicBezTo>
                    <a:cubicBezTo>
                      <a:pt x="1296677" y="1143000"/>
                      <a:pt x="1266826" y="1113149"/>
                      <a:pt x="1266826" y="1076325"/>
                    </a:cubicBezTo>
                    <a:lnTo>
                      <a:pt x="1266826" y="843915"/>
                    </a:lnTo>
                    <a:cubicBezTo>
                      <a:pt x="1266826" y="807091"/>
                      <a:pt x="1296677" y="777240"/>
                      <a:pt x="1333501" y="777240"/>
                    </a:cubicBezTo>
                    <a:close/>
                    <a:moveTo>
                      <a:pt x="7305676" y="731520"/>
                    </a:moveTo>
                    <a:cubicBezTo>
                      <a:pt x="7342500" y="731520"/>
                      <a:pt x="7372351" y="761371"/>
                      <a:pt x="7372351" y="798195"/>
                    </a:cubicBezTo>
                    <a:lnTo>
                      <a:pt x="7372351" y="1122045"/>
                    </a:lnTo>
                    <a:cubicBezTo>
                      <a:pt x="7372351" y="1158869"/>
                      <a:pt x="7342500" y="1188720"/>
                      <a:pt x="7305676" y="1188720"/>
                    </a:cubicBezTo>
                    <a:cubicBezTo>
                      <a:pt x="7268852" y="1188720"/>
                      <a:pt x="7239001" y="1158869"/>
                      <a:pt x="7239001" y="1122045"/>
                    </a:cubicBezTo>
                    <a:lnTo>
                      <a:pt x="7239001" y="798195"/>
                    </a:lnTo>
                    <a:cubicBezTo>
                      <a:pt x="7239001" y="761371"/>
                      <a:pt x="7268852" y="731520"/>
                      <a:pt x="7305676" y="731520"/>
                    </a:cubicBezTo>
                    <a:close/>
                    <a:moveTo>
                      <a:pt x="5314951" y="731520"/>
                    </a:moveTo>
                    <a:cubicBezTo>
                      <a:pt x="5351775" y="731520"/>
                      <a:pt x="5381626" y="761371"/>
                      <a:pt x="5381626" y="798195"/>
                    </a:cubicBezTo>
                    <a:lnTo>
                      <a:pt x="5381626" y="1122045"/>
                    </a:lnTo>
                    <a:cubicBezTo>
                      <a:pt x="5381626" y="1158869"/>
                      <a:pt x="5351775" y="1188720"/>
                      <a:pt x="5314951" y="1188720"/>
                    </a:cubicBezTo>
                    <a:cubicBezTo>
                      <a:pt x="5278127" y="1188720"/>
                      <a:pt x="5248276" y="1158869"/>
                      <a:pt x="5248276" y="1122045"/>
                    </a:cubicBezTo>
                    <a:lnTo>
                      <a:pt x="5248276" y="798195"/>
                    </a:lnTo>
                    <a:cubicBezTo>
                      <a:pt x="5248276" y="761371"/>
                      <a:pt x="5278127" y="731520"/>
                      <a:pt x="5314951" y="731520"/>
                    </a:cubicBezTo>
                    <a:close/>
                    <a:moveTo>
                      <a:pt x="2057401" y="731520"/>
                    </a:moveTo>
                    <a:cubicBezTo>
                      <a:pt x="2094225" y="731520"/>
                      <a:pt x="2124076" y="761371"/>
                      <a:pt x="2124076" y="798195"/>
                    </a:cubicBezTo>
                    <a:lnTo>
                      <a:pt x="2124076" y="1122045"/>
                    </a:lnTo>
                    <a:cubicBezTo>
                      <a:pt x="2124076" y="1158869"/>
                      <a:pt x="2094225" y="1188720"/>
                      <a:pt x="2057401" y="1188720"/>
                    </a:cubicBezTo>
                    <a:cubicBezTo>
                      <a:pt x="2020577" y="1188720"/>
                      <a:pt x="1990726" y="1158869"/>
                      <a:pt x="1990726" y="1122045"/>
                    </a:cubicBezTo>
                    <a:lnTo>
                      <a:pt x="1990726" y="798195"/>
                    </a:lnTo>
                    <a:cubicBezTo>
                      <a:pt x="1990726" y="761371"/>
                      <a:pt x="2020577" y="731520"/>
                      <a:pt x="2057401" y="731520"/>
                    </a:cubicBezTo>
                    <a:close/>
                    <a:moveTo>
                      <a:pt x="971551" y="731520"/>
                    </a:moveTo>
                    <a:cubicBezTo>
                      <a:pt x="1008376" y="731520"/>
                      <a:pt x="1038226" y="761371"/>
                      <a:pt x="1038226" y="798195"/>
                    </a:cubicBezTo>
                    <a:lnTo>
                      <a:pt x="1038226" y="1122045"/>
                    </a:lnTo>
                    <a:cubicBezTo>
                      <a:pt x="1038226" y="1158869"/>
                      <a:pt x="1008376" y="1188720"/>
                      <a:pt x="971551" y="1188720"/>
                    </a:cubicBezTo>
                    <a:cubicBezTo>
                      <a:pt x="934728" y="1188720"/>
                      <a:pt x="904876" y="1158869"/>
                      <a:pt x="904876" y="1122045"/>
                    </a:cubicBezTo>
                    <a:lnTo>
                      <a:pt x="904876" y="798195"/>
                    </a:lnTo>
                    <a:cubicBezTo>
                      <a:pt x="904876" y="761371"/>
                      <a:pt x="934728" y="731520"/>
                      <a:pt x="971551" y="731520"/>
                    </a:cubicBezTo>
                    <a:close/>
                    <a:moveTo>
                      <a:pt x="5857876" y="685800"/>
                    </a:moveTo>
                    <a:cubicBezTo>
                      <a:pt x="5894700" y="685800"/>
                      <a:pt x="5924551" y="715651"/>
                      <a:pt x="5924551" y="752475"/>
                    </a:cubicBezTo>
                    <a:lnTo>
                      <a:pt x="5924551" y="1167765"/>
                    </a:lnTo>
                    <a:cubicBezTo>
                      <a:pt x="5924551" y="1204589"/>
                      <a:pt x="5894700" y="1234440"/>
                      <a:pt x="5857876" y="1234440"/>
                    </a:cubicBezTo>
                    <a:cubicBezTo>
                      <a:pt x="5821052" y="1234440"/>
                      <a:pt x="5791201" y="1204589"/>
                      <a:pt x="5791201" y="1167765"/>
                    </a:cubicBezTo>
                    <a:lnTo>
                      <a:pt x="5791201" y="752475"/>
                    </a:lnTo>
                    <a:cubicBezTo>
                      <a:pt x="5791201" y="715651"/>
                      <a:pt x="5821052" y="685800"/>
                      <a:pt x="5857876" y="685800"/>
                    </a:cubicBezTo>
                    <a:close/>
                    <a:moveTo>
                      <a:pt x="5495926" y="685800"/>
                    </a:moveTo>
                    <a:cubicBezTo>
                      <a:pt x="5532750" y="685800"/>
                      <a:pt x="5562601" y="715651"/>
                      <a:pt x="5562601" y="752475"/>
                    </a:cubicBezTo>
                    <a:lnTo>
                      <a:pt x="5562601" y="1167765"/>
                    </a:lnTo>
                    <a:cubicBezTo>
                      <a:pt x="5562601" y="1204589"/>
                      <a:pt x="5532750" y="1234440"/>
                      <a:pt x="5495926" y="1234440"/>
                    </a:cubicBezTo>
                    <a:cubicBezTo>
                      <a:pt x="5459102" y="1234440"/>
                      <a:pt x="5429251" y="1204589"/>
                      <a:pt x="5429251" y="1167765"/>
                    </a:cubicBezTo>
                    <a:lnTo>
                      <a:pt x="5429251" y="752475"/>
                    </a:lnTo>
                    <a:cubicBezTo>
                      <a:pt x="5429251" y="715651"/>
                      <a:pt x="5459102" y="685800"/>
                      <a:pt x="5495926" y="685800"/>
                    </a:cubicBezTo>
                    <a:close/>
                    <a:moveTo>
                      <a:pt x="2238376" y="685800"/>
                    </a:moveTo>
                    <a:cubicBezTo>
                      <a:pt x="2275200" y="685800"/>
                      <a:pt x="2305051" y="715651"/>
                      <a:pt x="2305051" y="752475"/>
                    </a:cubicBezTo>
                    <a:lnTo>
                      <a:pt x="2305051" y="1167765"/>
                    </a:lnTo>
                    <a:cubicBezTo>
                      <a:pt x="2305051" y="1204589"/>
                      <a:pt x="2275200" y="1234440"/>
                      <a:pt x="2238376" y="1234440"/>
                    </a:cubicBezTo>
                    <a:cubicBezTo>
                      <a:pt x="2201552" y="1234440"/>
                      <a:pt x="2171701" y="1204589"/>
                      <a:pt x="2171701" y="1167765"/>
                    </a:cubicBezTo>
                    <a:lnTo>
                      <a:pt x="2171701" y="752475"/>
                    </a:lnTo>
                    <a:cubicBezTo>
                      <a:pt x="2171701" y="715651"/>
                      <a:pt x="2201552" y="685800"/>
                      <a:pt x="2238376" y="685800"/>
                    </a:cubicBezTo>
                    <a:close/>
                    <a:moveTo>
                      <a:pt x="609602" y="679356"/>
                    </a:moveTo>
                    <a:cubicBezTo>
                      <a:pt x="646425" y="679356"/>
                      <a:pt x="676276" y="709207"/>
                      <a:pt x="676276" y="746031"/>
                    </a:cubicBezTo>
                    <a:cubicBezTo>
                      <a:pt x="676276" y="888758"/>
                      <a:pt x="676275" y="1031484"/>
                      <a:pt x="676275" y="1174211"/>
                    </a:cubicBezTo>
                    <a:cubicBezTo>
                      <a:pt x="676275" y="1211035"/>
                      <a:pt x="646424" y="1240886"/>
                      <a:pt x="609600" y="1240886"/>
                    </a:cubicBezTo>
                    <a:lnTo>
                      <a:pt x="609602" y="1240885"/>
                    </a:lnTo>
                    <a:cubicBezTo>
                      <a:pt x="572777" y="1240885"/>
                      <a:pt x="542926" y="1211034"/>
                      <a:pt x="542926" y="1174210"/>
                    </a:cubicBezTo>
                    <a:lnTo>
                      <a:pt x="542926" y="746031"/>
                    </a:lnTo>
                    <a:cubicBezTo>
                      <a:pt x="542926" y="709207"/>
                      <a:pt x="572777" y="679356"/>
                      <a:pt x="609602" y="679356"/>
                    </a:cubicBezTo>
                    <a:close/>
                    <a:moveTo>
                      <a:pt x="6943726" y="640080"/>
                    </a:moveTo>
                    <a:cubicBezTo>
                      <a:pt x="6980550" y="640080"/>
                      <a:pt x="7010401" y="669931"/>
                      <a:pt x="7010401" y="706755"/>
                    </a:cubicBezTo>
                    <a:lnTo>
                      <a:pt x="7010401" y="1213485"/>
                    </a:lnTo>
                    <a:cubicBezTo>
                      <a:pt x="7010401" y="1250309"/>
                      <a:pt x="6980550" y="1280160"/>
                      <a:pt x="6943726" y="1280160"/>
                    </a:cubicBezTo>
                    <a:cubicBezTo>
                      <a:pt x="6906902" y="1280160"/>
                      <a:pt x="6877051" y="1250309"/>
                      <a:pt x="6877051" y="1213485"/>
                    </a:cubicBezTo>
                    <a:lnTo>
                      <a:pt x="6877051" y="706755"/>
                    </a:lnTo>
                    <a:cubicBezTo>
                      <a:pt x="6877051" y="669931"/>
                      <a:pt x="6906902" y="640080"/>
                      <a:pt x="6943726" y="640080"/>
                    </a:cubicBezTo>
                    <a:close/>
                    <a:moveTo>
                      <a:pt x="5133976" y="640080"/>
                    </a:moveTo>
                    <a:cubicBezTo>
                      <a:pt x="5170800" y="640080"/>
                      <a:pt x="5200651" y="669931"/>
                      <a:pt x="5200651" y="706755"/>
                    </a:cubicBezTo>
                    <a:lnTo>
                      <a:pt x="5200651" y="1213485"/>
                    </a:lnTo>
                    <a:cubicBezTo>
                      <a:pt x="5200651" y="1250309"/>
                      <a:pt x="5170800" y="1280160"/>
                      <a:pt x="5133976" y="1280160"/>
                    </a:cubicBezTo>
                    <a:cubicBezTo>
                      <a:pt x="5097152" y="1280160"/>
                      <a:pt x="5067301" y="1250309"/>
                      <a:pt x="5067301" y="1213485"/>
                    </a:cubicBezTo>
                    <a:lnTo>
                      <a:pt x="5067301" y="706755"/>
                    </a:lnTo>
                    <a:cubicBezTo>
                      <a:pt x="5067301" y="669931"/>
                      <a:pt x="5097152" y="640080"/>
                      <a:pt x="5133976" y="640080"/>
                    </a:cubicBezTo>
                    <a:close/>
                    <a:moveTo>
                      <a:pt x="790576" y="640080"/>
                    </a:moveTo>
                    <a:cubicBezTo>
                      <a:pt x="827400" y="640080"/>
                      <a:pt x="857251" y="669931"/>
                      <a:pt x="857251" y="706755"/>
                    </a:cubicBezTo>
                    <a:lnTo>
                      <a:pt x="857251" y="1213485"/>
                    </a:lnTo>
                    <a:cubicBezTo>
                      <a:pt x="857251" y="1250309"/>
                      <a:pt x="827400" y="1280160"/>
                      <a:pt x="790576" y="1280160"/>
                    </a:cubicBezTo>
                    <a:cubicBezTo>
                      <a:pt x="753752" y="1280160"/>
                      <a:pt x="723902" y="1250309"/>
                      <a:pt x="723902" y="1213485"/>
                    </a:cubicBezTo>
                    <a:lnTo>
                      <a:pt x="723902" y="706755"/>
                    </a:lnTo>
                    <a:cubicBezTo>
                      <a:pt x="723902" y="669931"/>
                      <a:pt x="753752" y="640080"/>
                      <a:pt x="790576" y="640080"/>
                    </a:cubicBezTo>
                    <a:close/>
                    <a:moveTo>
                      <a:pt x="7486651" y="548640"/>
                    </a:moveTo>
                    <a:cubicBezTo>
                      <a:pt x="7523475" y="548640"/>
                      <a:pt x="7553326" y="578491"/>
                      <a:pt x="7553326" y="615315"/>
                    </a:cubicBezTo>
                    <a:lnTo>
                      <a:pt x="7553326" y="1304925"/>
                    </a:lnTo>
                    <a:cubicBezTo>
                      <a:pt x="7553326" y="1341749"/>
                      <a:pt x="7523475" y="1371600"/>
                      <a:pt x="7486651" y="1371600"/>
                    </a:cubicBezTo>
                    <a:cubicBezTo>
                      <a:pt x="7449827" y="1371600"/>
                      <a:pt x="7419976" y="1341749"/>
                      <a:pt x="7419976" y="1304925"/>
                    </a:cubicBezTo>
                    <a:lnTo>
                      <a:pt x="7419976" y="615315"/>
                    </a:lnTo>
                    <a:cubicBezTo>
                      <a:pt x="7419976" y="578491"/>
                      <a:pt x="7449827" y="548640"/>
                      <a:pt x="7486651" y="548640"/>
                    </a:cubicBezTo>
                    <a:close/>
                    <a:moveTo>
                      <a:pt x="2419351" y="548640"/>
                    </a:moveTo>
                    <a:cubicBezTo>
                      <a:pt x="2456175" y="548640"/>
                      <a:pt x="2486026" y="578491"/>
                      <a:pt x="2486026" y="615315"/>
                    </a:cubicBezTo>
                    <a:lnTo>
                      <a:pt x="2486026" y="1304925"/>
                    </a:lnTo>
                    <a:cubicBezTo>
                      <a:pt x="2486026" y="1341749"/>
                      <a:pt x="2456175" y="1371600"/>
                      <a:pt x="2419351" y="1371600"/>
                    </a:cubicBezTo>
                    <a:cubicBezTo>
                      <a:pt x="2382527" y="1371600"/>
                      <a:pt x="2352676" y="1341749"/>
                      <a:pt x="2352676" y="1304925"/>
                    </a:cubicBezTo>
                    <a:lnTo>
                      <a:pt x="2352676" y="615315"/>
                    </a:lnTo>
                    <a:cubicBezTo>
                      <a:pt x="2352676" y="578491"/>
                      <a:pt x="2382527" y="548640"/>
                      <a:pt x="2419351" y="548640"/>
                    </a:cubicBezTo>
                    <a:close/>
                    <a:moveTo>
                      <a:pt x="66676" y="546281"/>
                    </a:moveTo>
                    <a:cubicBezTo>
                      <a:pt x="103501" y="546281"/>
                      <a:pt x="133352" y="576133"/>
                      <a:pt x="133352" y="612957"/>
                    </a:cubicBezTo>
                    <a:cubicBezTo>
                      <a:pt x="133352" y="844399"/>
                      <a:pt x="133351" y="1075842"/>
                      <a:pt x="133351" y="1307284"/>
                    </a:cubicBezTo>
                    <a:cubicBezTo>
                      <a:pt x="133351" y="1344108"/>
                      <a:pt x="103499" y="1373960"/>
                      <a:pt x="66676" y="1373960"/>
                    </a:cubicBezTo>
                    <a:lnTo>
                      <a:pt x="66676" y="1373959"/>
                    </a:lnTo>
                    <a:cubicBezTo>
                      <a:pt x="29853" y="1373959"/>
                      <a:pt x="0" y="1344107"/>
                      <a:pt x="0" y="1307283"/>
                    </a:cubicBezTo>
                    <a:lnTo>
                      <a:pt x="0" y="612957"/>
                    </a:lnTo>
                    <a:cubicBezTo>
                      <a:pt x="0" y="576133"/>
                      <a:pt x="29853" y="546281"/>
                      <a:pt x="66676" y="546281"/>
                    </a:cubicBezTo>
                    <a:close/>
                    <a:moveTo>
                      <a:pt x="6038851" y="502920"/>
                    </a:moveTo>
                    <a:cubicBezTo>
                      <a:pt x="6075675" y="502920"/>
                      <a:pt x="6105526" y="532771"/>
                      <a:pt x="6105526" y="569595"/>
                    </a:cubicBezTo>
                    <a:lnTo>
                      <a:pt x="6105526" y="1350645"/>
                    </a:lnTo>
                    <a:cubicBezTo>
                      <a:pt x="6105526" y="1387469"/>
                      <a:pt x="6075675" y="1417320"/>
                      <a:pt x="6038851" y="1417320"/>
                    </a:cubicBezTo>
                    <a:cubicBezTo>
                      <a:pt x="6002027" y="1417320"/>
                      <a:pt x="5972176" y="1387469"/>
                      <a:pt x="5972176" y="1350645"/>
                    </a:cubicBezTo>
                    <a:lnTo>
                      <a:pt x="5972176" y="569595"/>
                    </a:lnTo>
                    <a:cubicBezTo>
                      <a:pt x="5972176" y="532771"/>
                      <a:pt x="6002027" y="502920"/>
                      <a:pt x="6038851" y="502920"/>
                    </a:cubicBezTo>
                    <a:close/>
                    <a:moveTo>
                      <a:pt x="4591051" y="502920"/>
                    </a:moveTo>
                    <a:cubicBezTo>
                      <a:pt x="4627875" y="502920"/>
                      <a:pt x="4657726" y="532771"/>
                      <a:pt x="4657726" y="569595"/>
                    </a:cubicBezTo>
                    <a:lnTo>
                      <a:pt x="4657726" y="1350645"/>
                    </a:lnTo>
                    <a:cubicBezTo>
                      <a:pt x="4657726" y="1387469"/>
                      <a:pt x="4627875" y="1417320"/>
                      <a:pt x="4591051" y="1417320"/>
                    </a:cubicBezTo>
                    <a:cubicBezTo>
                      <a:pt x="4554227" y="1417320"/>
                      <a:pt x="4524376" y="1387469"/>
                      <a:pt x="4524376" y="1350645"/>
                    </a:cubicBezTo>
                    <a:lnTo>
                      <a:pt x="4524376" y="569595"/>
                    </a:lnTo>
                    <a:cubicBezTo>
                      <a:pt x="4524376" y="532771"/>
                      <a:pt x="4554227" y="502920"/>
                      <a:pt x="4591051" y="502920"/>
                    </a:cubicBezTo>
                    <a:close/>
                    <a:moveTo>
                      <a:pt x="4410076" y="502920"/>
                    </a:moveTo>
                    <a:cubicBezTo>
                      <a:pt x="4446900" y="502920"/>
                      <a:pt x="4476751" y="532771"/>
                      <a:pt x="4476751" y="569595"/>
                    </a:cubicBezTo>
                    <a:lnTo>
                      <a:pt x="4476751" y="1350645"/>
                    </a:lnTo>
                    <a:cubicBezTo>
                      <a:pt x="4476751" y="1387469"/>
                      <a:pt x="4446900" y="1417320"/>
                      <a:pt x="4410076" y="1417320"/>
                    </a:cubicBezTo>
                    <a:cubicBezTo>
                      <a:pt x="4373252" y="1417320"/>
                      <a:pt x="4343401" y="1387469"/>
                      <a:pt x="4343401" y="1350645"/>
                    </a:cubicBezTo>
                    <a:lnTo>
                      <a:pt x="4343401" y="569595"/>
                    </a:lnTo>
                    <a:cubicBezTo>
                      <a:pt x="4343401" y="532771"/>
                      <a:pt x="4373252" y="502920"/>
                      <a:pt x="4410076" y="502920"/>
                    </a:cubicBezTo>
                    <a:close/>
                    <a:moveTo>
                      <a:pt x="4953001" y="457200"/>
                    </a:moveTo>
                    <a:cubicBezTo>
                      <a:pt x="4989825" y="457200"/>
                      <a:pt x="5019676" y="487051"/>
                      <a:pt x="5019676" y="523875"/>
                    </a:cubicBezTo>
                    <a:lnTo>
                      <a:pt x="5019676" y="1396365"/>
                    </a:lnTo>
                    <a:cubicBezTo>
                      <a:pt x="5019676" y="1433189"/>
                      <a:pt x="4989825" y="1463040"/>
                      <a:pt x="4953001" y="1463040"/>
                    </a:cubicBezTo>
                    <a:cubicBezTo>
                      <a:pt x="4916177" y="1463040"/>
                      <a:pt x="4886326" y="1433189"/>
                      <a:pt x="4886326" y="1396365"/>
                    </a:cubicBezTo>
                    <a:lnTo>
                      <a:pt x="4886326" y="523875"/>
                    </a:lnTo>
                    <a:cubicBezTo>
                      <a:pt x="4886326" y="487051"/>
                      <a:pt x="4916177" y="457200"/>
                      <a:pt x="4953001" y="457200"/>
                    </a:cubicBezTo>
                    <a:close/>
                    <a:moveTo>
                      <a:pt x="3686176" y="457200"/>
                    </a:moveTo>
                    <a:cubicBezTo>
                      <a:pt x="3723000" y="457200"/>
                      <a:pt x="3752851" y="487051"/>
                      <a:pt x="3752851" y="523875"/>
                    </a:cubicBezTo>
                    <a:lnTo>
                      <a:pt x="3752851" y="1396365"/>
                    </a:lnTo>
                    <a:cubicBezTo>
                      <a:pt x="3752851" y="1433189"/>
                      <a:pt x="3723000" y="1463040"/>
                      <a:pt x="3686176" y="1463040"/>
                    </a:cubicBezTo>
                    <a:cubicBezTo>
                      <a:pt x="3649352" y="1463040"/>
                      <a:pt x="3619501" y="1433189"/>
                      <a:pt x="3619501" y="1396365"/>
                    </a:cubicBezTo>
                    <a:lnTo>
                      <a:pt x="3619501" y="523875"/>
                    </a:lnTo>
                    <a:cubicBezTo>
                      <a:pt x="3619501" y="487051"/>
                      <a:pt x="3649352" y="457200"/>
                      <a:pt x="3686176" y="457200"/>
                    </a:cubicBezTo>
                    <a:close/>
                    <a:moveTo>
                      <a:pt x="428626" y="427993"/>
                    </a:moveTo>
                    <a:cubicBezTo>
                      <a:pt x="465450" y="427993"/>
                      <a:pt x="495302" y="457844"/>
                      <a:pt x="495302" y="494668"/>
                    </a:cubicBezTo>
                    <a:cubicBezTo>
                      <a:pt x="495302" y="804970"/>
                      <a:pt x="495300" y="1115272"/>
                      <a:pt x="495300" y="1425574"/>
                    </a:cubicBezTo>
                    <a:cubicBezTo>
                      <a:pt x="495300" y="1462398"/>
                      <a:pt x="465449" y="1492249"/>
                      <a:pt x="428625" y="1492249"/>
                    </a:cubicBezTo>
                    <a:lnTo>
                      <a:pt x="428626" y="1492248"/>
                    </a:lnTo>
                    <a:cubicBezTo>
                      <a:pt x="391802" y="1492248"/>
                      <a:pt x="361951" y="1462397"/>
                      <a:pt x="361951" y="1425573"/>
                    </a:cubicBezTo>
                    <a:lnTo>
                      <a:pt x="361951" y="494668"/>
                    </a:lnTo>
                    <a:cubicBezTo>
                      <a:pt x="361951" y="457844"/>
                      <a:pt x="391802" y="427993"/>
                      <a:pt x="428626" y="427993"/>
                    </a:cubicBezTo>
                    <a:close/>
                    <a:moveTo>
                      <a:pt x="7124701" y="411480"/>
                    </a:moveTo>
                    <a:cubicBezTo>
                      <a:pt x="7161525" y="411480"/>
                      <a:pt x="7191376" y="441331"/>
                      <a:pt x="7191376" y="478155"/>
                    </a:cubicBezTo>
                    <a:lnTo>
                      <a:pt x="7191376" y="1442085"/>
                    </a:lnTo>
                    <a:cubicBezTo>
                      <a:pt x="7191376" y="1478909"/>
                      <a:pt x="7161525" y="1508760"/>
                      <a:pt x="7124701" y="1508760"/>
                    </a:cubicBezTo>
                    <a:cubicBezTo>
                      <a:pt x="7087877" y="1508760"/>
                      <a:pt x="7058026" y="1478909"/>
                      <a:pt x="7058026" y="1442085"/>
                    </a:cubicBezTo>
                    <a:lnTo>
                      <a:pt x="7058026" y="478155"/>
                    </a:lnTo>
                    <a:cubicBezTo>
                      <a:pt x="7058026" y="441331"/>
                      <a:pt x="7087877" y="411480"/>
                      <a:pt x="7124701" y="411480"/>
                    </a:cubicBezTo>
                    <a:close/>
                    <a:moveTo>
                      <a:pt x="7667626" y="365760"/>
                    </a:moveTo>
                    <a:cubicBezTo>
                      <a:pt x="7704450" y="365760"/>
                      <a:pt x="7734301" y="395611"/>
                      <a:pt x="7734301" y="432435"/>
                    </a:cubicBezTo>
                    <a:lnTo>
                      <a:pt x="7734301" y="1487805"/>
                    </a:lnTo>
                    <a:cubicBezTo>
                      <a:pt x="7734301" y="1524629"/>
                      <a:pt x="7704450" y="1554480"/>
                      <a:pt x="7667626" y="1554480"/>
                    </a:cubicBezTo>
                    <a:cubicBezTo>
                      <a:pt x="7630802" y="1554480"/>
                      <a:pt x="7600951" y="1524629"/>
                      <a:pt x="7600951" y="1487805"/>
                    </a:cubicBezTo>
                    <a:lnTo>
                      <a:pt x="7600951" y="432435"/>
                    </a:lnTo>
                    <a:cubicBezTo>
                      <a:pt x="7600951" y="395611"/>
                      <a:pt x="7630802" y="365760"/>
                      <a:pt x="7667626" y="365760"/>
                    </a:cubicBezTo>
                    <a:close/>
                    <a:moveTo>
                      <a:pt x="6219826" y="365760"/>
                    </a:moveTo>
                    <a:cubicBezTo>
                      <a:pt x="6256650" y="365760"/>
                      <a:pt x="6286501" y="395611"/>
                      <a:pt x="6286501" y="432435"/>
                    </a:cubicBezTo>
                    <a:lnTo>
                      <a:pt x="6286501" y="1487805"/>
                    </a:lnTo>
                    <a:cubicBezTo>
                      <a:pt x="6286501" y="1524629"/>
                      <a:pt x="6256650" y="1554480"/>
                      <a:pt x="6219826" y="1554480"/>
                    </a:cubicBezTo>
                    <a:cubicBezTo>
                      <a:pt x="6183002" y="1554480"/>
                      <a:pt x="6153151" y="1524629"/>
                      <a:pt x="6153151" y="1487805"/>
                    </a:cubicBezTo>
                    <a:lnTo>
                      <a:pt x="6153151" y="432435"/>
                    </a:lnTo>
                    <a:cubicBezTo>
                      <a:pt x="6153151" y="395611"/>
                      <a:pt x="6183002" y="365760"/>
                      <a:pt x="6219826" y="365760"/>
                    </a:cubicBezTo>
                    <a:close/>
                    <a:moveTo>
                      <a:pt x="4229101" y="365760"/>
                    </a:moveTo>
                    <a:cubicBezTo>
                      <a:pt x="4265925" y="365760"/>
                      <a:pt x="4295776" y="395611"/>
                      <a:pt x="4295776" y="432435"/>
                    </a:cubicBezTo>
                    <a:lnTo>
                      <a:pt x="4295776" y="1487805"/>
                    </a:lnTo>
                    <a:cubicBezTo>
                      <a:pt x="4295776" y="1524629"/>
                      <a:pt x="4265925" y="1554480"/>
                      <a:pt x="4229101" y="1554480"/>
                    </a:cubicBezTo>
                    <a:cubicBezTo>
                      <a:pt x="4192277" y="1554480"/>
                      <a:pt x="4162426" y="1524629"/>
                      <a:pt x="4162426" y="1487805"/>
                    </a:cubicBezTo>
                    <a:lnTo>
                      <a:pt x="4162426" y="432435"/>
                    </a:lnTo>
                    <a:cubicBezTo>
                      <a:pt x="4162426" y="395611"/>
                      <a:pt x="4192277" y="365760"/>
                      <a:pt x="4229101" y="365760"/>
                    </a:cubicBezTo>
                    <a:close/>
                    <a:moveTo>
                      <a:pt x="3324226" y="365760"/>
                    </a:moveTo>
                    <a:cubicBezTo>
                      <a:pt x="3361050" y="365760"/>
                      <a:pt x="3390901" y="395611"/>
                      <a:pt x="3390901" y="432435"/>
                    </a:cubicBezTo>
                    <a:lnTo>
                      <a:pt x="3390901" y="1487805"/>
                    </a:lnTo>
                    <a:cubicBezTo>
                      <a:pt x="3390901" y="1524629"/>
                      <a:pt x="3361050" y="1554480"/>
                      <a:pt x="3324226" y="1554480"/>
                    </a:cubicBezTo>
                    <a:cubicBezTo>
                      <a:pt x="3287402" y="1554480"/>
                      <a:pt x="3257551" y="1524629"/>
                      <a:pt x="3257551" y="1487805"/>
                    </a:cubicBezTo>
                    <a:lnTo>
                      <a:pt x="3257551" y="432435"/>
                    </a:lnTo>
                    <a:cubicBezTo>
                      <a:pt x="3257551" y="395611"/>
                      <a:pt x="3287402" y="365760"/>
                      <a:pt x="3324226" y="365760"/>
                    </a:cubicBezTo>
                    <a:close/>
                    <a:moveTo>
                      <a:pt x="2600326" y="320040"/>
                    </a:moveTo>
                    <a:cubicBezTo>
                      <a:pt x="2637150" y="320040"/>
                      <a:pt x="2667001" y="349891"/>
                      <a:pt x="2667001" y="386715"/>
                    </a:cubicBezTo>
                    <a:lnTo>
                      <a:pt x="2667001" y="1533525"/>
                    </a:lnTo>
                    <a:cubicBezTo>
                      <a:pt x="2667001" y="1570349"/>
                      <a:pt x="2637150" y="1600200"/>
                      <a:pt x="2600326" y="1600200"/>
                    </a:cubicBezTo>
                    <a:cubicBezTo>
                      <a:pt x="2563502" y="1600200"/>
                      <a:pt x="2533651" y="1570349"/>
                      <a:pt x="2533651" y="1533525"/>
                    </a:cubicBezTo>
                    <a:lnTo>
                      <a:pt x="2533651" y="386715"/>
                    </a:lnTo>
                    <a:cubicBezTo>
                      <a:pt x="2533651" y="349891"/>
                      <a:pt x="2563502" y="320040"/>
                      <a:pt x="2600326" y="320040"/>
                    </a:cubicBezTo>
                    <a:close/>
                    <a:moveTo>
                      <a:pt x="6762751" y="274320"/>
                    </a:moveTo>
                    <a:cubicBezTo>
                      <a:pt x="6799575" y="274320"/>
                      <a:pt x="6829426" y="304171"/>
                      <a:pt x="6829426" y="340995"/>
                    </a:cubicBezTo>
                    <a:lnTo>
                      <a:pt x="6829426" y="1579245"/>
                    </a:lnTo>
                    <a:cubicBezTo>
                      <a:pt x="6829426" y="1616069"/>
                      <a:pt x="6799575" y="1645920"/>
                      <a:pt x="6762751" y="1645920"/>
                    </a:cubicBezTo>
                    <a:cubicBezTo>
                      <a:pt x="6725927" y="1645920"/>
                      <a:pt x="6696076" y="1616069"/>
                      <a:pt x="6696076" y="1579245"/>
                    </a:cubicBezTo>
                    <a:lnTo>
                      <a:pt x="6696076" y="340995"/>
                    </a:lnTo>
                    <a:cubicBezTo>
                      <a:pt x="6696076" y="304171"/>
                      <a:pt x="6725927" y="274320"/>
                      <a:pt x="6762751" y="274320"/>
                    </a:cubicBezTo>
                    <a:close/>
                    <a:moveTo>
                      <a:pt x="4772026" y="243458"/>
                    </a:moveTo>
                    <a:cubicBezTo>
                      <a:pt x="4808850" y="243458"/>
                      <a:pt x="4838701" y="273309"/>
                      <a:pt x="4838701" y="310133"/>
                    </a:cubicBezTo>
                    <a:lnTo>
                      <a:pt x="4838701" y="1610108"/>
                    </a:lnTo>
                    <a:cubicBezTo>
                      <a:pt x="4838701" y="1646932"/>
                      <a:pt x="4808850" y="1676783"/>
                      <a:pt x="4772026" y="1676783"/>
                    </a:cubicBezTo>
                    <a:cubicBezTo>
                      <a:pt x="4735202" y="1676783"/>
                      <a:pt x="4705351" y="1646932"/>
                      <a:pt x="4705351" y="1610108"/>
                    </a:cubicBezTo>
                    <a:lnTo>
                      <a:pt x="4705351" y="310133"/>
                    </a:lnTo>
                    <a:cubicBezTo>
                      <a:pt x="4705351" y="273309"/>
                      <a:pt x="4735202" y="243458"/>
                      <a:pt x="4772026" y="243458"/>
                    </a:cubicBezTo>
                    <a:close/>
                    <a:moveTo>
                      <a:pt x="3143251" y="243458"/>
                    </a:moveTo>
                    <a:cubicBezTo>
                      <a:pt x="3180075" y="243458"/>
                      <a:pt x="3209926" y="273309"/>
                      <a:pt x="3209926" y="310133"/>
                    </a:cubicBezTo>
                    <a:lnTo>
                      <a:pt x="3209926" y="1610108"/>
                    </a:lnTo>
                    <a:cubicBezTo>
                      <a:pt x="3209926" y="1646932"/>
                      <a:pt x="3180075" y="1676783"/>
                      <a:pt x="3143251" y="1676783"/>
                    </a:cubicBezTo>
                    <a:cubicBezTo>
                      <a:pt x="3106427" y="1676783"/>
                      <a:pt x="3076576" y="1646932"/>
                      <a:pt x="3076576" y="1610108"/>
                    </a:cubicBezTo>
                    <a:lnTo>
                      <a:pt x="3076576" y="310133"/>
                    </a:lnTo>
                    <a:cubicBezTo>
                      <a:pt x="3076576" y="273309"/>
                      <a:pt x="3106427" y="243458"/>
                      <a:pt x="3143251" y="243458"/>
                    </a:cubicBezTo>
                    <a:close/>
                    <a:moveTo>
                      <a:pt x="247651" y="243458"/>
                    </a:moveTo>
                    <a:cubicBezTo>
                      <a:pt x="284475" y="243458"/>
                      <a:pt x="314326" y="273309"/>
                      <a:pt x="314326" y="310133"/>
                    </a:cubicBezTo>
                    <a:lnTo>
                      <a:pt x="314326" y="1610108"/>
                    </a:lnTo>
                    <a:cubicBezTo>
                      <a:pt x="314326" y="1646932"/>
                      <a:pt x="284475" y="1676783"/>
                      <a:pt x="247651" y="1676783"/>
                    </a:cubicBezTo>
                    <a:cubicBezTo>
                      <a:pt x="210828" y="1676783"/>
                      <a:pt x="180976" y="1646932"/>
                      <a:pt x="180976" y="1610108"/>
                    </a:cubicBezTo>
                    <a:lnTo>
                      <a:pt x="180976" y="310133"/>
                    </a:lnTo>
                    <a:cubicBezTo>
                      <a:pt x="180976" y="273309"/>
                      <a:pt x="210828" y="243458"/>
                      <a:pt x="247651" y="243458"/>
                    </a:cubicBezTo>
                    <a:close/>
                    <a:moveTo>
                      <a:pt x="6581776" y="182880"/>
                    </a:moveTo>
                    <a:cubicBezTo>
                      <a:pt x="6618600" y="182880"/>
                      <a:pt x="6648451" y="212731"/>
                      <a:pt x="6648451" y="249555"/>
                    </a:cubicBezTo>
                    <a:lnTo>
                      <a:pt x="6648451" y="1670685"/>
                    </a:lnTo>
                    <a:cubicBezTo>
                      <a:pt x="6648451" y="1707509"/>
                      <a:pt x="6618600" y="1737360"/>
                      <a:pt x="6581776" y="1737360"/>
                    </a:cubicBezTo>
                    <a:cubicBezTo>
                      <a:pt x="6544952" y="1737360"/>
                      <a:pt x="6515101" y="1707509"/>
                      <a:pt x="6515101" y="1670685"/>
                    </a:cubicBezTo>
                    <a:lnTo>
                      <a:pt x="6515101" y="249555"/>
                    </a:lnTo>
                    <a:cubicBezTo>
                      <a:pt x="6515101" y="212731"/>
                      <a:pt x="6544952" y="182880"/>
                      <a:pt x="6581776" y="182880"/>
                    </a:cubicBezTo>
                    <a:close/>
                    <a:moveTo>
                      <a:pt x="3505201" y="182880"/>
                    </a:moveTo>
                    <a:cubicBezTo>
                      <a:pt x="3542025" y="182880"/>
                      <a:pt x="3571876" y="212731"/>
                      <a:pt x="3571876" y="249555"/>
                    </a:cubicBezTo>
                    <a:lnTo>
                      <a:pt x="3571876" y="1670685"/>
                    </a:lnTo>
                    <a:cubicBezTo>
                      <a:pt x="3571876" y="1707509"/>
                      <a:pt x="3542025" y="1737360"/>
                      <a:pt x="3505201" y="1737360"/>
                    </a:cubicBezTo>
                    <a:cubicBezTo>
                      <a:pt x="3468377" y="1737360"/>
                      <a:pt x="3438526" y="1707509"/>
                      <a:pt x="3438526" y="1670685"/>
                    </a:cubicBezTo>
                    <a:lnTo>
                      <a:pt x="3438526" y="249555"/>
                    </a:lnTo>
                    <a:cubicBezTo>
                      <a:pt x="3438526" y="212731"/>
                      <a:pt x="3468377" y="182880"/>
                      <a:pt x="3505201" y="182880"/>
                    </a:cubicBezTo>
                    <a:close/>
                    <a:moveTo>
                      <a:pt x="4048126" y="137160"/>
                    </a:moveTo>
                    <a:cubicBezTo>
                      <a:pt x="4084950" y="137160"/>
                      <a:pt x="4114801" y="167011"/>
                      <a:pt x="4114801" y="203835"/>
                    </a:cubicBezTo>
                    <a:lnTo>
                      <a:pt x="4114801" y="1716405"/>
                    </a:lnTo>
                    <a:cubicBezTo>
                      <a:pt x="4114801" y="1753229"/>
                      <a:pt x="4084950" y="1783080"/>
                      <a:pt x="4048126" y="1783080"/>
                    </a:cubicBezTo>
                    <a:cubicBezTo>
                      <a:pt x="4011302" y="1783080"/>
                      <a:pt x="3981451" y="1753229"/>
                      <a:pt x="3981451" y="1716405"/>
                    </a:cubicBezTo>
                    <a:lnTo>
                      <a:pt x="3981451" y="203835"/>
                    </a:lnTo>
                    <a:cubicBezTo>
                      <a:pt x="3981451" y="167011"/>
                      <a:pt x="4011302" y="137160"/>
                      <a:pt x="4048126" y="137160"/>
                    </a:cubicBezTo>
                    <a:close/>
                    <a:moveTo>
                      <a:pt x="2962276" y="137160"/>
                    </a:moveTo>
                    <a:cubicBezTo>
                      <a:pt x="2999100" y="137160"/>
                      <a:pt x="3028951" y="167011"/>
                      <a:pt x="3028951" y="203835"/>
                    </a:cubicBezTo>
                    <a:lnTo>
                      <a:pt x="3028951" y="1716405"/>
                    </a:lnTo>
                    <a:cubicBezTo>
                      <a:pt x="3028951" y="1753229"/>
                      <a:pt x="2999100" y="1783080"/>
                      <a:pt x="2962276" y="1783080"/>
                    </a:cubicBezTo>
                    <a:cubicBezTo>
                      <a:pt x="2925452" y="1783080"/>
                      <a:pt x="2895601" y="1753229"/>
                      <a:pt x="2895601" y="1716405"/>
                    </a:cubicBezTo>
                    <a:lnTo>
                      <a:pt x="2895601" y="203835"/>
                    </a:lnTo>
                    <a:cubicBezTo>
                      <a:pt x="2895601" y="167011"/>
                      <a:pt x="2925452" y="137160"/>
                      <a:pt x="2962276" y="137160"/>
                    </a:cubicBezTo>
                    <a:close/>
                    <a:moveTo>
                      <a:pt x="2781301" y="91440"/>
                    </a:moveTo>
                    <a:cubicBezTo>
                      <a:pt x="2818125" y="91440"/>
                      <a:pt x="2847976" y="121291"/>
                      <a:pt x="2847976" y="158115"/>
                    </a:cubicBezTo>
                    <a:lnTo>
                      <a:pt x="2847976" y="1762125"/>
                    </a:lnTo>
                    <a:cubicBezTo>
                      <a:pt x="2847976" y="1798949"/>
                      <a:pt x="2818125" y="1828800"/>
                      <a:pt x="2781301" y="1828800"/>
                    </a:cubicBezTo>
                    <a:cubicBezTo>
                      <a:pt x="2744477" y="1828800"/>
                      <a:pt x="2714626" y="1798949"/>
                      <a:pt x="2714626" y="1762125"/>
                    </a:cubicBezTo>
                    <a:lnTo>
                      <a:pt x="2714626" y="158115"/>
                    </a:lnTo>
                    <a:cubicBezTo>
                      <a:pt x="2714626" y="121291"/>
                      <a:pt x="2744477" y="91440"/>
                      <a:pt x="2781301" y="91440"/>
                    </a:cubicBezTo>
                    <a:close/>
                    <a:moveTo>
                      <a:pt x="6400801" y="0"/>
                    </a:moveTo>
                    <a:cubicBezTo>
                      <a:pt x="6437625" y="0"/>
                      <a:pt x="6467476" y="29851"/>
                      <a:pt x="6467476" y="66675"/>
                    </a:cubicBezTo>
                    <a:lnTo>
                      <a:pt x="6467476" y="1853565"/>
                    </a:lnTo>
                    <a:cubicBezTo>
                      <a:pt x="6467476" y="1890389"/>
                      <a:pt x="6437625" y="1920240"/>
                      <a:pt x="6400801" y="1920240"/>
                    </a:cubicBezTo>
                    <a:cubicBezTo>
                      <a:pt x="6363977" y="1920240"/>
                      <a:pt x="6334126" y="1890389"/>
                      <a:pt x="6334126" y="1853565"/>
                    </a:cubicBezTo>
                    <a:lnTo>
                      <a:pt x="6334126" y="66675"/>
                    </a:lnTo>
                    <a:cubicBezTo>
                      <a:pt x="6334126" y="29851"/>
                      <a:pt x="6363977" y="0"/>
                      <a:pt x="6400801" y="0"/>
                    </a:cubicBezTo>
                    <a:close/>
                    <a:moveTo>
                      <a:pt x="3867151" y="0"/>
                    </a:moveTo>
                    <a:cubicBezTo>
                      <a:pt x="3903975" y="0"/>
                      <a:pt x="3933826" y="29851"/>
                      <a:pt x="3933826" y="66675"/>
                    </a:cubicBezTo>
                    <a:lnTo>
                      <a:pt x="3933826" y="1853565"/>
                    </a:lnTo>
                    <a:cubicBezTo>
                      <a:pt x="3933826" y="1890389"/>
                      <a:pt x="3903975" y="1920240"/>
                      <a:pt x="3867151" y="1920240"/>
                    </a:cubicBezTo>
                    <a:cubicBezTo>
                      <a:pt x="3830327" y="1920240"/>
                      <a:pt x="3800476" y="1890389"/>
                      <a:pt x="3800476" y="1853565"/>
                    </a:cubicBezTo>
                    <a:lnTo>
                      <a:pt x="3800476" y="66675"/>
                    </a:lnTo>
                    <a:cubicBezTo>
                      <a:pt x="3800476" y="29851"/>
                      <a:pt x="3830327" y="0"/>
                      <a:pt x="3867151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100000"/>
                    </a:schemeClr>
                  </a:gs>
                  <a:gs pos="19000">
                    <a:schemeClr val="accent2">
                      <a:lumMod val="100000"/>
                    </a:schemeClr>
                  </a:gs>
                  <a:gs pos="43000">
                    <a:schemeClr val="accent3">
                      <a:lumMod val="100000"/>
                    </a:schemeClr>
                  </a:gs>
                  <a:gs pos="100000">
                    <a:schemeClr val="accent6"/>
                  </a:gs>
                  <a:gs pos="78000">
                    <a:schemeClr val="accent5"/>
                  </a:gs>
                  <a:gs pos="60000">
                    <a:schemeClr val="accent4">
                      <a:lumMod val="100000"/>
                    </a:schemeClr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" name="Freeform: Shape 4">
                <a:extLst>
                  <a:ext uri="{FF2B5EF4-FFF2-40B4-BE49-F238E27FC236}">
                    <a16:creationId xmlns:a16="http://schemas.microsoft.com/office/drawing/2014/main" id="{20DC61A7-5985-42BF-8A47-0157C51B4283}"/>
                  </a:ext>
                </a:extLst>
              </p:cNvPr>
              <p:cNvSpPr/>
              <p:nvPr/>
            </p:nvSpPr>
            <p:spPr>
              <a:xfrm flipH="1">
                <a:off x="6005548" y="4955396"/>
                <a:ext cx="5712918" cy="1491871"/>
              </a:xfrm>
              <a:custGeom>
                <a:avLst/>
                <a:gdLst>
                  <a:gd name="connsiteX0" fmla="*/ 5655946 w 7915276"/>
                  <a:gd name="connsiteY0" fmla="*/ 914400 h 1920240"/>
                  <a:gd name="connsiteX1" fmla="*/ 5697856 w 7915276"/>
                  <a:gd name="connsiteY1" fmla="*/ 914400 h 1920240"/>
                  <a:gd name="connsiteX2" fmla="*/ 5743576 w 7915276"/>
                  <a:gd name="connsiteY2" fmla="*/ 960120 h 1920240"/>
                  <a:gd name="connsiteX3" fmla="*/ 5697856 w 7915276"/>
                  <a:gd name="connsiteY3" fmla="*/ 1005840 h 1920240"/>
                  <a:gd name="connsiteX4" fmla="*/ 5655946 w 7915276"/>
                  <a:gd name="connsiteY4" fmla="*/ 1005840 h 1920240"/>
                  <a:gd name="connsiteX5" fmla="*/ 5610226 w 7915276"/>
                  <a:gd name="connsiteY5" fmla="*/ 960120 h 1920240"/>
                  <a:gd name="connsiteX6" fmla="*/ 5655946 w 7915276"/>
                  <a:gd name="connsiteY6" fmla="*/ 914400 h 1920240"/>
                  <a:gd name="connsiteX7" fmla="*/ 1514477 w 7915276"/>
                  <a:gd name="connsiteY7" fmla="*/ 868680 h 1920240"/>
                  <a:gd name="connsiteX8" fmla="*/ 1581151 w 7915276"/>
                  <a:gd name="connsiteY8" fmla="*/ 935355 h 1920240"/>
                  <a:gd name="connsiteX9" fmla="*/ 1581151 w 7915276"/>
                  <a:gd name="connsiteY9" fmla="*/ 984885 h 1920240"/>
                  <a:gd name="connsiteX10" fmla="*/ 1514477 w 7915276"/>
                  <a:gd name="connsiteY10" fmla="*/ 1051560 h 1920240"/>
                  <a:gd name="connsiteX11" fmla="*/ 1447801 w 7915276"/>
                  <a:gd name="connsiteY11" fmla="*/ 984885 h 1920240"/>
                  <a:gd name="connsiteX12" fmla="*/ 1447801 w 7915276"/>
                  <a:gd name="connsiteY12" fmla="*/ 935355 h 1920240"/>
                  <a:gd name="connsiteX13" fmla="*/ 1514477 w 7915276"/>
                  <a:gd name="connsiteY13" fmla="*/ 868680 h 1920240"/>
                  <a:gd name="connsiteX14" fmla="*/ 1695451 w 7915276"/>
                  <a:gd name="connsiteY14" fmla="*/ 822960 h 1920240"/>
                  <a:gd name="connsiteX15" fmla="*/ 1762126 w 7915276"/>
                  <a:gd name="connsiteY15" fmla="*/ 889635 h 1920240"/>
                  <a:gd name="connsiteX16" fmla="*/ 1762126 w 7915276"/>
                  <a:gd name="connsiteY16" fmla="*/ 1030605 h 1920240"/>
                  <a:gd name="connsiteX17" fmla="*/ 1695451 w 7915276"/>
                  <a:gd name="connsiteY17" fmla="*/ 1097280 h 1920240"/>
                  <a:gd name="connsiteX18" fmla="*/ 1628777 w 7915276"/>
                  <a:gd name="connsiteY18" fmla="*/ 1030605 h 1920240"/>
                  <a:gd name="connsiteX19" fmla="*/ 1628777 w 7915276"/>
                  <a:gd name="connsiteY19" fmla="*/ 889635 h 1920240"/>
                  <a:gd name="connsiteX20" fmla="*/ 1695451 w 7915276"/>
                  <a:gd name="connsiteY20" fmla="*/ 822960 h 1920240"/>
                  <a:gd name="connsiteX21" fmla="*/ 1152526 w 7915276"/>
                  <a:gd name="connsiteY21" fmla="*/ 822960 h 1920240"/>
                  <a:gd name="connsiteX22" fmla="*/ 1219202 w 7915276"/>
                  <a:gd name="connsiteY22" fmla="*/ 889635 h 1920240"/>
                  <a:gd name="connsiteX23" fmla="*/ 1219202 w 7915276"/>
                  <a:gd name="connsiteY23" fmla="*/ 1030605 h 1920240"/>
                  <a:gd name="connsiteX24" fmla="*/ 1152526 w 7915276"/>
                  <a:gd name="connsiteY24" fmla="*/ 1097280 h 1920240"/>
                  <a:gd name="connsiteX25" fmla="*/ 1085851 w 7915276"/>
                  <a:gd name="connsiteY25" fmla="*/ 1030605 h 1920240"/>
                  <a:gd name="connsiteX26" fmla="*/ 1085851 w 7915276"/>
                  <a:gd name="connsiteY26" fmla="*/ 889635 h 1920240"/>
                  <a:gd name="connsiteX27" fmla="*/ 1152526 w 7915276"/>
                  <a:gd name="connsiteY27" fmla="*/ 822960 h 1920240"/>
                  <a:gd name="connsiteX28" fmla="*/ 7848601 w 7915276"/>
                  <a:gd name="connsiteY28" fmla="*/ 777240 h 1920240"/>
                  <a:gd name="connsiteX29" fmla="*/ 7915276 w 7915276"/>
                  <a:gd name="connsiteY29" fmla="*/ 843915 h 1920240"/>
                  <a:gd name="connsiteX30" fmla="*/ 7915276 w 7915276"/>
                  <a:gd name="connsiteY30" fmla="*/ 1076325 h 1920240"/>
                  <a:gd name="connsiteX31" fmla="*/ 7848601 w 7915276"/>
                  <a:gd name="connsiteY31" fmla="*/ 1143000 h 1920240"/>
                  <a:gd name="connsiteX32" fmla="*/ 7781926 w 7915276"/>
                  <a:gd name="connsiteY32" fmla="*/ 1076325 h 1920240"/>
                  <a:gd name="connsiteX33" fmla="*/ 7781926 w 7915276"/>
                  <a:gd name="connsiteY33" fmla="*/ 843915 h 1920240"/>
                  <a:gd name="connsiteX34" fmla="*/ 7848601 w 7915276"/>
                  <a:gd name="connsiteY34" fmla="*/ 777240 h 1920240"/>
                  <a:gd name="connsiteX35" fmla="*/ 1876426 w 7915276"/>
                  <a:gd name="connsiteY35" fmla="*/ 777240 h 1920240"/>
                  <a:gd name="connsiteX36" fmla="*/ 1943101 w 7915276"/>
                  <a:gd name="connsiteY36" fmla="*/ 843915 h 1920240"/>
                  <a:gd name="connsiteX37" fmla="*/ 1943101 w 7915276"/>
                  <a:gd name="connsiteY37" fmla="*/ 1076325 h 1920240"/>
                  <a:gd name="connsiteX38" fmla="*/ 1876426 w 7915276"/>
                  <a:gd name="connsiteY38" fmla="*/ 1143000 h 1920240"/>
                  <a:gd name="connsiteX39" fmla="*/ 1809751 w 7915276"/>
                  <a:gd name="connsiteY39" fmla="*/ 1076325 h 1920240"/>
                  <a:gd name="connsiteX40" fmla="*/ 1809751 w 7915276"/>
                  <a:gd name="connsiteY40" fmla="*/ 843915 h 1920240"/>
                  <a:gd name="connsiteX41" fmla="*/ 1876426 w 7915276"/>
                  <a:gd name="connsiteY41" fmla="*/ 777240 h 1920240"/>
                  <a:gd name="connsiteX42" fmla="*/ 1333501 w 7915276"/>
                  <a:gd name="connsiteY42" fmla="*/ 777240 h 1920240"/>
                  <a:gd name="connsiteX43" fmla="*/ 1400176 w 7915276"/>
                  <a:gd name="connsiteY43" fmla="*/ 843915 h 1920240"/>
                  <a:gd name="connsiteX44" fmla="*/ 1400176 w 7915276"/>
                  <a:gd name="connsiteY44" fmla="*/ 1076325 h 1920240"/>
                  <a:gd name="connsiteX45" fmla="*/ 1333501 w 7915276"/>
                  <a:gd name="connsiteY45" fmla="*/ 1143000 h 1920240"/>
                  <a:gd name="connsiteX46" fmla="*/ 1266826 w 7915276"/>
                  <a:gd name="connsiteY46" fmla="*/ 1076325 h 1920240"/>
                  <a:gd name="connsiteX47" fmla="*/ 1266826 w 7915276"/>
                  <a:gd name="connsiteY47" fmla="*/ 843915 h 1920240"/>
                  <a:gd name="connsiteX48" fmla="*/ 1333501 w 7915276"/>
                  <a:gd name="connsiteY48" fmla="*/ 777240 h 1920240"/>
                  <a:gd name="connsiteX49" fmla="*/ 7305676 w 7915276"/>
                  <a:gd name="connsiteY49" fmla="*/ 731520 h 1920240"/>
                  <a:gd name="connsiteX50" fmla="*/ 7372351 w 7915276"/>
                  <a:gd name="connsiteY50" fmla="*/ 798195 h 1920240"/>
                  <a:gd name="connsiteX51" fmla="*/ 7372351 w 7915276"/>
                  <a:gd name="connsiteY51" fmla="*/ 1122045 h 1920240"/>
                  <a:gd name="connsiteX52" fmla="*/ 7305676 w 7915276"/>
                  <a:gd name="connsiteY52" fmla="*/ 1188720 h 1920240"/>
                  <a:gd name="connsiteX53" fmla="*/ 7239001 w 7915276"/>
                  <a:gd name="connsiteY53" fmla="*/ 1122045 h 1920240"/>
                  <a:gd name="connsiteX54" fmla="*/ 7239001 w 7915276"/>
                  <a:gd name="connsiteY54" fmla="*/ 798195 h 1920240"/>
                  <a:gd name="connsiteX55" fmla="*/ 7305676 w 7915276"/>
                  <a:gd name="connsiteY55" fmla="*/ 731520 h 1920240"/>
                  <a:gd name="connsiteX56" fmla="*/ 5314951 w 7915276"/>
                  <a:gd name="connsiteY56" fmla="*/ 731520 h 1920240"/>
                  <a:gd name="connsiteX57" fmla="*/ 5381626 w 7915276"/>
                  <a:gd name="connsiteY57" fmla="*/ 798195 h 1920240"/>
                  <a:gd name="connsiteX58" fmla="*/ 5381626 w 7915276"/>
                  <a:gd name="connsiteY58" fmla="*/ 1122045 h 1920240"/>
                  <a:gd name="connsiteX59" fmla="*/ 5314951 w 7915276"/>
                  <a:gd name="connsiteY59" fmla="*/ 1188720 h 1920240"/>
                  <a:gd name="connsiteX60" fmla="*/ 5248276 w 7915276"/>
                  <a:gd name="connsiteY60" fmla="*/ 1122045 h 1920240"/>
                  <a:gd name="connsiteX61" fmla="*/ 5248276 w 7915276"/>
                  <a:gd name="connsiteY61" fmla="*/ 798195 h 1920240"/>
                  <a:gd name="connsiteX62" fmla="*/ 5314951 w 7915276"/>
                  <a:gd name="connsiteY62" fmla="*/ 731520 h 1920240"/>
                  <a:gd name="connsiteX63" fmla="*/ 2057401 w 7915276"/>
                  <a:gd name="connsiteY63" fmla="*/ 731520 h 1920240"/>
                  <a:gd name="connsiteX64" fmla="*/ 2124076 w 7915276"/>
                  <a:gd name="connsiteY64" fmla="*/ 798195 h 1920240"/>
                  <a:gd name="connsiteX65" fmla="*/ 2124076 w 7915276"/>
                  <a:gd name="connsiteY65" fmla="*/ 1122045 h 1920240"/>
                  <a:gd name="connsiteX66" fmla="*/ 2057401 w 7915276"/>
                  <a:gd name="connsiteY66" fmla="*/ 1188720 h 1920240"/>
                  <a:gd name="connsiteX67" fmla="*/ 1990726 w 7915276"/>
                  <a:gd name="connsiteY67" fmla="*/ 1122045 h 1920240"/>
                  <a:gd name="connsiteX68" fmla="*/ 1990726 w 7915276"/>
                  <a:gd name="connsiteY68" fmla="*/ 798195 h 1920240"/>
                  <a:gd name="connsiteX69" fmla="*/ 2057401 w 7915276"/>
                  <a:gd name="connsiteY69" fmla="*/ 731520 h 1920240"/>
                  <a:gd name="connsiteX70" fmla="*/ 971551 w 7915276"/>
                  <a:gd name="connsiteY70" fmla="*/ 731520 h 1920240"/>
                  <a:gd name="connsiteX71" fmla="*/ 1038226 w 7915276"/>
                  <a:gd name="connsiteY71" fmla="*/ 798195 h 1920240"/>
                  <a:gd name="connsiteX72" fmla="*/ 1038226 w 7915276"/>
                  <a:gd name="connsiteY72" fmla="*/ 1122045 h 1920240"/>
                  <a:gd name="connsiteX73" fmla="*/ 971551 w 7915276"/>
                  <a:gd name="connsiteY73" fmla="*/ 1188720 h 1920240"/>
                  <a:gd name="connsiteX74" fmla="*/ 904876 w 7915276"/>
                  <a:gd name="connsiteY74" fmla="*/ 1122045 h 1920240"/>
                  <a:gd name="connsiteX75" fmla="*/ 904876 w 7915276"/>
                  <a:gd name="connsiteY75" fmla="*/ 798195 h 1920240"/>
                  <a:gd name="connsiteX76" fmla="*/ 971551 w 7915276"/>
                  <a:gd name="connsiteY76" fmla="*/ 731520 h 1920240"/>
                  <a:gd name="connsiteX77" fmla="*/ 5857876 w 7915276"/>
                  <a:gd name="connsiteY77" fmla="*/ 685800 h 1920240"/>
                  <a:gd name="connsiteX78" fmla="*/ 5924551 w 7915276"/>
                  <a:gd name="connsiteY78" fmla="*/ 752475 h 1920240"/>
                  <a:gd name="connsiteX79" fmla="*/ 5924551 w 7915276"/>
                  <a:gd name="connsiteY79" fmla="*/ 1167765 h 1920240"/>
                  <a:gd name="connsiteX80" fmla="*/ 5857876 w 7915276"/>
                  <a:gd name="connsiteY80" fmla="*/ 1234440 h 1920240"/>
                  <a:gd name="connsiteX81" fmla="*/ 5791201 w 7915276"/>
                  <a:gd name="connsiteY81" fmla="*/ 1167765 h 1920240"/>
                  <a:gd name="connsiteX82" fmla="*/ 5791201 w 7915276"/>
                  <a:gd name="connsiteY82" fmla="*/ 752475 h 1920240"/>
                  <a:gd name="connsiteX83" fmla="*/ 5857876 w 7915276"/>
                  <a:gd name="connsiteY83" fmla="*/ 685800 h 1920240"/>
                  <a:gd name="connsiteX84" fmla="*/ 5495926 w 7915276"/>
                  <a:gd name="connsiteY84" fmla="*/ 685800 h 1920240"/>
                  <a:gd name="connsiteX85" fmla="*/ 5562601 w 7915276"/>
                  <a:gd name="connsiteY85" fmla="*/ 752475 h 1920240"/>
                  <a:gd name="connsiteX86" fmla="*/ 5562601 w 7915276"/>
                  <a:gd name="connsiteY86" fmla="*/ 1167765 h 1920240"/>
                  <a:gd name="connsiteX87" fmla="*/ 5495926 w 7915276"/>
                  <a:gd name="connsiteY87" fmla="*/ 1234440 h 1920240"/>
                  <a:gd name="connsiteX88" fmla="*/ 5429251 w 7915276"/>
                  <a:gd name="connsiteY88" fmla="*/ 1167765 h 1920240"/>
                  <a:gd name="connsiteX89" fmla="*/ 5429251 w 7915276"/>
                  <a:gd name="connsiteY89" fmla="*/ 752475 h 1920240"/>
                  <a:gd name="connsiteX90" fmla="*/ 5495926 w 7915276"/>
                  <a:gd name="connsiteY90" fmla="*/ 685800 h 1920240"/>
                  <a:gd name="connsiteX91" fmla="*/ 2238376 w 7915276"/>
                  <a:gd name="connsiteY91" fmla="*/ 685800 h 1920240"/>
                  <a:gd name="connsiteX92" fmla="*/ 2305051 w 7915276"/>
                  <a:gd name="connsiteY92" fmla="*/ 752475 h 1920240"/>
                  <a:gd name="connsiteX93" fmla="*/ 2305051 w 7915276"/>
                  <a:gd name="connsiteY93" fmla="*/ 1167765 h 1920240"/>
                  <a:gd name="connsiteX94" fmla="*/ 2238376 w 7915276"/>
                  <a:gd name="connsiteY94" fmla="*/ 1234440 h 1920240"/>
                  <a:gd name="connsiteX95" fmla="*/ 2171701 w 7915276"/>
                  <a:gd name="connsiteY95" fmla="*/ 1167765 h 1920240"/>
                  <a:gd name="connsiteX96" fmla="*/ 2171701 w 7915276"/>
                  <a:gd name="connsiteY96" fmla="*/ 752475 h 1920240"/>
                  <a:gd name="connsiteX97" fmla="*/ 2238376 w 7915276"/>
                  <a:gd name="connsiteY97" fmla="*/ 685800 h 1920240"/>
                  <a:gd name="connsiteX98" fmla="*/ 609602 w 7915276"/>
                  <a:gd name="connsiteY98" fmla="*/ 679356 h 1920240"/>
                  <a:gd name="connsiteX99" fmla="*/ 676276 w 7915276"/>
                  <a:gd name="connsiteY99" fmla="*/ 746031 h 1920240"/>
                  <a:gd name="connsiteX100" fmla="*/ 676275 w 7915276"/>
                  <a:gd name="connsiteY100" fmla="*/ 1174211 h 1920240"/>
                  <a:gd name="connsiteX101" fmla="*/ 609600 w 7915276"/>
                  <a:gd name="connsiteY101" fmla="*/ 1240886 h 1920240"/>
                  <a:gd name="connsiteX102" fmla="*/ 609602 w 7915276"/>
                  <a:gd name="connsiteY102" fmla="*/ 1240885 h 1920240"/>
                  <a:gd name="connsiteX103" fmla="*/ 542926 w 7915276"/>
                  <a:gd name="connsiteY103" fmla="*/ 1174210 h 1920240"/>
                  <a:gd name="connsiteX104" fmla="*/ 542926 w 7915276"/>
                  <a:gd name="connsiteY104" fmla="*/ 746031 h 1920240"/>
                  <a:gd name="connsiteX105" fmla="*/ 609602 w 7915276"/>
                  <a:gd name="connsiteY105" fmla="*/ 679356 h 1920240"/>
                  <a:gd name="connsiteX106" fmla="*/ 6943726 w 7915276"/>
                  <a:gd name="connsiteY106" fmla="*/ 640080 h 1920240"/>
                  <a:gd name="connsiteX107" fmla="*/ 7010401 w 7915276"/>
                  <a:gd name="connsiteY107" fmla="*/ 706755 h 1920240"/>
                  <a:gd name="connsiteX108" fmla="*/ 7010401 w 7915276"/>
                  <a:gd name="connsiteY108" fmla="*/ 1213485 h 1920240"/>
                  <a:gd name="connsiteX109" fmla="*/ 6943726 w 7915276"/>
                  <a:gd name="connsiteY109" fmla="*/ 1280160 h 1920240"/>
                  <a:gd name="connsiteX110" fmla="*/ 6877051 w 7915276"/>
                  <a:gd name="connsiteY110" fmla="*/ 1213485 h 1920240"/>
                  <a:gd name="connsiteX111" fmla="*/ 6877051 w 7915276"/>
                  <a:gd name="connsiteY111" fmla="*/ 706755 h 1920240"/>
                  <a:gd name="connsiteX112" fmla="*/ 6943726 w 7915276"/>
                  <a:gd name="connsiteY112" fmla="*/ 640080 h 1920240"/>
                  <a:gd name="connsiteX113" fmla="*/ 5133976 w 7915276"/>
                  <a:gd name="connsiteY113" fmla="*/ 640080 h 1920240"/>
                  <a:gd name="connsiteX114" fmla="*/ 5200651 w 7915276"/>
                  <a:gd name="connsiteY114" fmla="*/ 706755 h 1920240"/>
                  <a:gd name="connsiteX115" fmla="*/ 5200651 w 7915276"/>
                  <a:gd name="connsiteY115" fmla="*/ 1213485 h 1920240"/>
                  <a:gd name="connsiteX116" fmla="*/ 5133976 w 7915276"/>
                  <a:gd name="connsiteY116" fmla="*/ 1280160 h 1920240"/>
                  <a:gd name="connsiteX117" fmla="*/ 5067301 w 7915276"/>
                  <a:gd name="connsiteY117" fmla="*/ 1213485 h 1920240"/>
                  <a:gd name="connsiteX118" fmla="*/ 5067301 w 7915276"/>
                  <a:gd name="connsiteY118" fmla="*/ 706755 h 1920240"/>
                  <a:gd name="connsiteX119" fmla="*/ 5133976 w 7915276"/>
                  <a:gd name="connsiteY119" fmla="*/ 640080 h 1920240"/>
                  <a:gd name="connsiteX120" fmla="*/ 790576 w 7915276"/>
                  <a:gd name="connsiteY120" fmla="*/ 640080 h 1920240"/>
                  <a:gd name="connsiteX121" fmla="*/ 857251 w 7915276"/>
                  <a:gd name="connsiteY121" fmla="*/ 706755 h 1920240"/>
                  <a:gd name="connsiteX122" fmla="*/ 857251 w 7915276"/>
                  <a:gd name="connsiteY122" fmla="*/ 1213485 h 1920240"/>
                  <a:gd name="connsiteX123" fmla="*/ 790576 w 7915276"/>
                  <a:gd name="connsiteY123" fmla="*/ 1280160 h 1920240"/>
                  <a:gd name="connsiteX124" fmla="*/ 723902 w 7915276"/>
                  <a:gd name="connsiteY124" fmla="*/ 1213485 h 1920240"/>
                  <a:gd name="connsiteX125" fmla="*/ 723902 w 7915276"/>
                  <a:gd name="connsiteY125" fmla="*/ 706755 h 1920240"/>
                  <a:gd name="connsiteX126" fmla="*/ 790576 w 7915276"/>
                  <a:gd name="connsiteY126" fmla="*/ 640080 h 1920240"/>
                  <a:gd name="connsiteX127" fmla="*/ 7486651 w 7915276"/>
                  <a:gd name="connsiteY127" fmla="*/ 548640 h 1920240"/>
                  <a:gd name="connsiteX128" fmla="*/ 7553326 w 7915276"/>
                  <a:gd name="connsiteY128" fmla="*/ 615315 h 1920240"/>
                  <a:gd name="connsiteX129" fmla="*/ 7553326 w 7915276"/>
                  <a:gd name="connsiteY129" fmla="*/ 1304925 h 1920240"/>
                  <a:gd name="connsiteX130" fmla="*/ 7486651 w 7915276"/>
                  <a:gd name="connsiteY130" fmla="*/ 1371600 h 1920240"/>
                  <a:gd name="connsiteX131" fmla="*/ 7419976 w 7915276"/>
                  <a:gd name="connsiteY131" fmla="*/ 1304925 h 1920240"/>
                  <a:gd name="connsiteX132" fmla="*/ 7419976 w 7915276"/>
                  <a:gd name="connsiteY132" fmla="*/ 615315 h 1920240"/>
                  <a:gd name="connsiteX133" fmla="*/ 7486651 w 7915276"/>
                  <a:gd name="connsiteY133" fmla="*/ 548640 h 1920240"/>
                  <a:gd name="connsiteX134" fmla="*/ 2419351 w 7915276"/>
                  <a:gd name="connsiteY134" fmla="*/ 548640 h 1920240"/>
                  <a:gd name="connsiteX135" fmla="*/ 2486026 w 7915276"/>
                  <a:gd name="connsiteY135" fmla="*/ 615315 h 1920240"/>
                  <a:gd name="connsiteX136" fmla="*/ 2486026 w 7915276"/>
                  <a:gd name="connsiteY136" fmla="*/ 1304925 h 1920240"/>
                  <a:gd name="connsiteX137" fmla="*/ 2419351 w 7915276"/>
                  <a:gd name="connsiteY137" fmla="*/ 1371600 h 1920240"/>
                  <a:gd name="connsiteX138" fmla="*/ 2352676 w 7915276"/>
                  <a:gd name="connsiteY138" fmla="*/ 1304925 h 1920240"/>
                  <a:gd name="connsiteX139" fmla="*/ 2352676 w 7915276"/>
                  <a:gd name="connsiteY139" fmla="*/ 615315 h 1920240"/>
                  <a:gd name="connsiteX140" fmla="*/ 2419351 w 7915276"/>
                  <a:gd name="connsiteY140" fmla="*/ 548640 h 1920240"/>
                  <a:gd name="connsiteX141" fmla="*/ 66676 w 7915276"/>
                  <a:gd name="connsiteY141" fmla="*/ 546281 h 1920240"/>
                  <a:gd name="connsiteX142" fmla="*/ 133352 w 7915276"/>
                  <a:gd name="connsiteY142" fmla="*/ 612957 h 1920240"/>
                  <a:gd name="connsiteX143" fmla="*/ 133351 w 7915276"/>
                  <a:gd name="connsiteY143" fmla="*/ 1307284 h 1920240"/>
                  <a:gd name="connsiteX144" fmla="*/ 66676 w 7915276"/>
                  <a:gd name="connsiteY144" fmla="*/ 1373960 h 1920240"/>
                  <a:gd name="connsiteX145" fmla="*/ 66676 w 7915276"/>
                  <a:gd name="connsiteY145" fmla="*/ 1373959 h 1920240"/>
                  <a:gd name="connsiteX146" fmla="*/ 0 w 7915276"/>
                  <a:gd name="connsiteY146" fmla="*/ 1307283 h 1920240"/>
                  <a:gd name="connsiteX147" fmla="*/ 0 w 7915276"/>
                  <a:gd name="connsiteY147" fmla="*/ 612957 h 1920240"/>
                  <a:gd name="connsiteX148" fmla="*/ 66676 w 7915276"/>
                  <a:gd name="connsiteY148" fmla="*/ 546281 h 1920240"/>
                  <a:gd name="connsiteX149" fmla="*/ 6038851 w 7915276"/>
                  <a:gd name="connsiteY149" fmla="*/ 502920 h 1920240"/>
                  <a:gd name="connsiteX150" fmla="*/ 6105526 w 7915276"/>
                  <a:gd name="connsiteY150" fmla="*/ 569595 h 1920240"/>
                  <a:gd name="connsiteX151" fmla="*/ 6105526 w 7915276"/>
                  <a:gd name="connsiteY151" fmla="*/ 1350645 h 1920240"/>
                  <a:gd name="connsiteX152" fmla="*/ 6038851 w 7915276"/>
                  <a:gd name="connsiteY152" fmla="*/ 1417320 h 1920240"/>
                  <a:gd name="connsiteX153" fmla="*/ 5972176 w 7915276"/>
                  <a:gd name="connsiteY153" fmla="*/ 1350645 h 1920240"/>
                  <a:gd name="connsiteX154" fmla="*/ 5972176 w 7915276"/>
                  <a:gd name="connsiteY154" fmla="*/ 569595 h 1920240"/>
                  <a:gd name="connsiteX155" fmla="*/ 6038851 w 7915276"/>
                  <a:gd name="connsiteY155" fmla="*/ 502920 h 1920240"/>
                  <a:gd name="connsiteX156" fmla="*/ 4591051 w 7915276"/>
                  <a:gd name="connsiteY156" fmla="*/ 502920 h 1920240"/>
                  <a:gd name="connsiteX157" fmla="*/ 4657726 w 7915276"/>
                  <a:gd name="connsiteY157" fmla="*/ 569595 h 1920240"/>
                  <a:gd name="connsiteX158" fmla="*/ 4657726 w 7915276"/>
                  <a:gd name="connsiteY158" fmla="*/ 1350645 h 1920240"/>
                  <a:gd name="connsiteX159" fmla="*/ 4591051 w 7915276"/>
                  <a:gd name="connsiteY159" fmla="*/ 1417320 h 1920240"/>
                  <a:gd name="connsiteX160" fmla="*/ 4524376 w 7915276"/>
                  <a:gd name="connsiteY160" fmla="*/ 1350645 h 1920240"/>
                  <a:gd name="connsiteX161" fmla="*/ 4524376 w 7915276"/>
                  <a:gd name="connsiteY161" fmla="*/ 569595 h 1920240"/>
                  <a:gd name="connsiteX162" fmla="*/ 4591051 w 7915276"/>
                  <a:gd name="connsiteY162" fmla="*/ 502920 h 1920240"/>
                  <a:gd name="connsiteX163" fmla="*/ 4410076 w 7915276"/>
                  <a:gd name="connsiteY163" fmla="*/ 502920 h 1920240"/>
                  <a:gd name="connsiteX164" fmla="*/ 4476751 w 7915276"/>
                  <a:gd name="connsiteY164" fmla="*/ 569595 h 1920240"/>
                  <a:gd name="connsiteX165" fmla="*/ 4476751 w 7915276"/>
                  <a:gd name="connsiteY165" fmla="*/ 1350645 h 1920240"/>
                  <a:gd name="connsiteX166" fmla="*/ 4410076 w 7915276"/>
                  <a:gd name="connsiteY166" fmla="*/ 1417320 h 1920240"/>
                  <a:gd name="connsiteX167" fmla="*/ 4343401 w 7915276"/>
                  <a:gd name="connsiteY167" fmla="*/ 1350645 h 1920240"/>
                  <a:gd name="connsiteX168" fmla="*/ 4343401 w 7915276"/>
                  <a:gd name="connsiteY168" fmla="*/ 569595 h 1920240"/>
                  <a:gd name="connsiteX169" fmla="*/ 4410076 w 7915276"/>
                  <a:gd name="connsiteY169" fmla="*/ 502920 h 1920240"/>
                  <a:gd name="connsiteX170" fmla="*/ 4953001 w 7915276"/>
                  <a:gd name="connsiteY170" fmla="*/ 457200 h 1920240"/>
                  <a:gd name="connsiteX171" fmla="*/ 5019676 w 7915276"/>
                  <a:gd name="connsiteY171" fmla="*/ 523875 h 1920240"/>
                  <a:gd name="connsiteX172" fmla="*/ 5019676 w 7915276"/>
                  <a:gd name="connsiteY172" fmla="*/ 1396365 h 1920240"/>
                  <a:gd name="connsiteX173" fmla="*/ 4953001 w 7915276"/>
                  <a:gd name="connsiteY173" fmla="*/ 1463040 h 1920240"/>
                  <a:gd name="connsiteX174" fmla="*/ 4886326 w 7915276"/>
                  <a:gd name="connsiteY174" fmla="*/ 1396365 h 1920240"/>
                  <a:gd name="connsiteX175" fmla="*/ 4886326 w 7915276"/>
                  <a:gd name="connsiteY175" fmla="*/ 523875 h 1920240"/>
                  <a:gd name="connsiteX176" fmla="*/ 4953001 w 7915276"/>
                  <a:gd name="connsiteY176" fmla="*/ 457200 h 1920240"/>
                  <a:gd name="connsiteX177" fmla="*/ 3686176 w 7915276"/>
                  <a:gd name="connsiteY177" fmla="*/ 457200 h 1920240"/>
                  <a:gd name="connsiteX178" fmla="*/ 3752851 w 7915276"/>
                  <a:gd name="connsiteY178" fmla="*/ 523875 h 1920240"/>
                  <a:gd name="connsiteX179" fmla="*/ 3752851 w 7915276"/>
                  <a:gd name="connsiteY179" fmla="*/ 1396365 h 1920240"/>
                  <a:gd name="connsiteX180" fmla="*/ 3686176 w 7915276"/>
                  <a:gd name="connsiteY180" fmla="*/ 1463040 h 1920240"/>
                  <a:gd name="connsiteX181" fmla="*/ 3619501 w 7915276"/>
                  <a:gd name="connsiteY181" fmla="*/ 1396365 h 1920240"/>
                  <a:gd name="connsiteX182" fmla="*/ 3619501 w 7915276"/>
                  <a:gd name="connsiteY182" fmla="*/ 523875 h 1920240"/>
                  <a:gd name="connsiteX183" fmla="*/ 3686176 w 7915276"/>
                  <a:gd name="connsiteY183" fmla="*/ 457200 h 1920240"/>
                  <a:gd name="connsiteX184" fmla="*/ 428626 w 7915276"/>
                  <a:gd name="connsiteY184" fmla="*/ 427993 h 1920240"/>
                  <a:gd name="connsiteX185" fmla="*/ 495302 w 7915276"/>
                  <a:gd name="connsiteY185" fmla="*/ 494668 h 1920240"/>
                  <a:gd name="connsiteX186" fmla="*/ 495300 w 7915276"/>
                  <a:gd name="connsiteY186" fmla="*/ 1425574 h 1920240"/>
                  <a:gd name="connsiteX187" fmla="*/ 428625 w 7915276"/>
                  <a:gd name="connsiteY187" fmla="*/ 1492249 h 1920240"/>
                  <a:gd name="connsiteX188" fmla="*/ 428626 w 7915276"/>
                  <a:gd name="connsiteY188" fmla="*/ 1492248 h 1920240"/>
                  <a:gd name="connsiteX189" fmla="*/ 361951 w 7915276"/>
                  <a:gd name="connsiteY189" fmla="*/ 1425573 h 1920240"/>
                  <a:gd name="connsiteX190" fmla="*/ 361951 w 7915276"/>
                  <a:gd name="connsiteY190" fmla="*/ 494668 h 1920240"/>
                  <a:gd name="connsiteX191" fmla="*/ 428626 w 7915276"/>
                  <a:gd name="connsiteY191" fmla="*/ 427993 h 1920240"/>
                  <a:gd name="connsiteX192" fmla="*/ 7124701 w 7915276"/>
                  <a:gd name="connsiteY192" fmla="*/ 411480 h 1920240"/>
                  <a:gd name="connsiteX193" fmla="*/ 7191376 w 7915276"/>
                  <a:gd name="connsiteY193" fmla="*/ 478155 h 1920240"/>
                  <a:gd name="connsiteX194" fmla="*/ 7191376 w 7915276"/>
                  <a:gd name="connsiteY194" fmla="*/ 1442085 h 1920240"/>
                  <a:gd name="connsiteX195" fmla="*/ 7124701 w 7915276"/>
                  <a:gd name="connsiteY195" fmla="*/ 1508760 h 1920240"/>
                  <a:gd name="connsiteX196" fmla="*/ 7058026 w 7915276"/>
                  <a:gd name="connsiteY196" fmla="*/ 1442085 h 1920240"/>
                  <a:gd name="connsiteX197" fmla="*/ 7058026 w 7915276"/>
                  <a:gd name="connsiteY197" fmla="*/ 478155 h 1920240"/>
                  <a:gd name="connsiteX198" fmla="*/ 7124701 w 7915276"/>
                  <a:gd name="connsiteY198" fmla="*/ 411480 h 1920240"/>
                  <a:gd name="connsiteX199" fmla="*/ 7667626 w 7915276"/>
                  <a:gd name="connsiteY199" fmla="*/ 365760 h 1920240"/>
                  <a:gd name="connsiteX200" fmla="*/ 7734301 w 7915276"/>
                  <a:gd name="connsiteY200" fmla="*/ 432435 h 1920240"/>
                  <a:gd name="connsiteX201" fmla="*/ 7734301 w 7915276"/>
                  <a:gd name="connsiteY201" fmla="*/ 1487805 h 1920240"/>
                  <a:gd name="connsiteX202" fmla="*/ 7667626 w 7915276"/>
                  <a:gd name="connsiteY202" fmla="*/ 1554480 h 1920240"/>
                  <a:gd name="connsiteX203" fmla="*/ 7600951 w 7915276"/>
                  <a:gd name="connsiteY203" fmla="*/ 1487805 h 1920240"/>
                  <a:gd name="connsiteX204" fmla="*/ 7600951 w 7915276"/>
                  <a:gd name="connsiteY204" fmla="*/ 432435 h 1920240"/>
                  <a:gd name="connsiteX205" fmla="*/ 7667626 w 7915276"/>
                  <a:gd name="connsiteY205" fmla="*/ 365760 h 1920240"/>
                  <a:gd name="connsiteX206" fmla="*/ 6219826 w 7915276"/>
                  <a:gd name="connsiteY206" fmla="*/ 365760 h 1920240"/>
                  <a:gd name="connsiteX207" fmla="*/ 6286501 w 7915276"/>
                  <a:gd name="connsiteY207" fmla="*/ 432435 h 1920240"/>
                  <a:gd name="connsiteX208" fmla="*/ 6286501 w 7915276"/>
                  <a:gd name="connsiteY208" fmla="*/ 1487805 h 1920240"/>
                  <a:gd name="connsiteX209" fmla="*/ 6219826 w 7915276"/>
                  <a:gd name="connsiteY209" fmla="*/ 1554480 h 1920240"/>
                  <a:gd name="connsiteX210" fmla="*/ 6153151 w 7915276"/>
                  <a:gd name="connsiteY210" fmla="*/ 1487805 h 1920240"/>
                  <a:gd name="connsiteX211" fmla="*/ 6153151 w 7915276"/>
                  <a:gd name="connsiteY211" fmla="*/ 432435 h 1920240"/>
                  <a:gd name="connsiteX212" fmla="*/ 6219826 w 7915276"/>
                  <a:gd name="connsiteY212" fmla="*/ 365760 h 1920240"/>
                  <a:gd name="connsiteX213" fmla="*/ 4229101 w 7915276"/>
                  <a:gd name="connsiteY213" fmla="*/ 365760 h 1920240"/>
                  <a:gd name="connsiteX214" fmla="*/ 4295776 w 7915276"/>
                  <a:gd name="connsiteY214" fmla="*/ 432435 h 1920240"/>
                  <a:gd name="connsiteX215" fmla="*/ 4295776 w 7915276"/>
                  <a:gd name="connsiteY215" fmla="*/ 1487805 h 1920240"/>
                  <a:gd name="connsiteX216" fmla="*/ 4229101 w 7915276"/>
                  <a:gd name="connsiteY216" fmla="*/ 1554480 h 1920240"/>
                  <a:gd name="connsiteX217" fmla="*/ 4162426 w 7915276"/>
                  <a:gd name="connsiteY217" fmla="*/ 1487805 h 1920240"/>
                  <a:gd name="connsiteX218" fmla="*/ 4162426 w 7915276"/>
                  <a:gd name="connsiteY218" fmla="*/ 432435 h 1920240"/>
                  <a:gd name="connsiteX219" fmla="*/ 4229101 w 7915276"/>
                  <a:gd name="connsiteY219" fmla="*/ 365760 h 1920240"/>
                  <a:gd name="connsiteX220" fmla="*/ 3324226 w 7915276"/>
                  <a:gd name="connsiteY220" fmla="*/ 365760 h 1920240"/>
                  <a:gd name="connsiteX221" fmla="*/ 3390901 w 7915276"/>
                  <a:gd name="connsiteY221" fmla="*/ 432435 h 1920240"/>
                  <a:gd name="connsiteX222" fmla="*/ 3390901 w 7915276"/>
                  <a:gd name="connsiteY222" fmla="*/ 1487805 h 1920240"/>
                  <a:gd name="connsiteX223" fmla="*/ 3324226 w 7915276"/>
                  <a:gd name="connsiteY223" fmla="*/ 1554480 h 1920240"/>
                  <a:gd name="connsiteX224" fmla="*/ 3257551 w 7915276"/>
                  <a:gd name="connsiteY224" fmla="*/ 1487805 h 1920240"/>
                  <a:gd name="connsiteX225" fmla="*/ 3257551 w 7915276"/>
                  <a:gd name="connsiteY225" fmla="*/ 432435 h 1920240"/>
                  <a:gd name="connsiteX226" fmla="*/ 3324226 w 7915276"/>
                  <a:gd name="connsiteY226" fmla="*/ 365760 h 1920240"/>
                  <a:gd name="connsiteX227" fmla="*/ 2600326 w 7915276"/>
                  <a:gd name="connsiteY227" fmla="*/ 320040 h 1920240"/>
                  <a:gd name="connsiteX228" fmla="*/ 2667001 w 7915276"/>
                  <a:gd name="connsiteY228" fmla="*/ 386715 h 1920240"/>
                  <a:gd name="connsiteX229" fmla="*/ 2667001 w 7915276"/>
                  <a:gd name="connsiteY229" fmla="*/ 1533525 h 1920240"/>
                  <a:gd name="connsiteX230" fmla="*/ 2600326 w 7915276"/>
                  <a:gd name="connsiteY230" fmla="*/ 1600200 h 1920240"/>
                  <a:gd name="connsiteX231" fmla="*/ 2533651 w 7915276"/>
                  <a:gd name="connsiteY231" fmla="*/ 1533525 h 1920240"/>
                  <a:gd name="connsiteX232" fmla="*/ 2533651 w 7915276"/>
                  <a:gd name="connsiteY232" fmla="*/ 386715 h 1920240"/>
                  <a:gd name="connsiteX233" fmla="*/ 2600326 w 7915276"/>
                  <a:gd name="connsiteY233" fmla="*/ 320040 h 1920240"/>
                  <a:gd name="connsiteX234" fmla="*/ 6762751 w 7915276"/>
                  <a:gd name="connsiteY234" fmla="*/ 274320 h 1920240"/>
                  <a:gd name="connsiteX235" fmla="*/ 6829426 w 7915276"/>
                  <a:gd name="connsiteY235" fmla="*/ 340995 h 1920240"/>
                  <a:gd name="connsiteX236" fmla="*/ 6829426 w 7915276"/>
                  <a:gd name="connsiteY236" fmla="*/ 1579245 h 1920240"/>
                  <a:gd name="connsiteX237" fmla="*/ 6762751 w 7915276"/>
                  <a:gd name="connsiteY237" fmla="*/ 1645920 h 1920240"/>
                  <a:gd name="connsiteX238" fmla="*/ 6696076 w 7915276"/>
                  <a:gd name="connsiteY238" fmla="*/ 1579245 h 1920240"/>
                  <a:gd name="connsiteX239" fmla="*/ 6696076 w 7915276"/>
                  <a:gd name="connsiteY239" fmla="*/ 340995 h 1920240"/>
                  <a:gd name="connsiteX240" fmla="*/ 6762751 w 7915276"/>
                  <a:gd name="connsiteY240" fmla="*/ 274320 h 1920240"/>
                  <a:gd name="connsiteX241" fmla="*/ 4772026 w 7915276"/>
                  <a:gd name="connsiteY241" fmla="*/ 243458 h 1920240"/>
                  <a:gd name="connsiteX242" fmla="*/ 4838701 w 7915276"/>
                  <a:gd name="connsiteY242" fmla="*/ 310133 h 1920240"/>
                  <a:gd name="connsiteX243" fmla="*/ 4838701 w 7915276"/>
                  <a:gd name="connsiteY243" fmla="*/ 1610108 h 1920240"/>
                  <a:gd name="connsiteX244" fmla="*/ 4772026 w 7915276"/>
                  <a:gd name="connsiteY244" fmla="*/ 1676783 h 1920240"/>
                  <a:gd name="connsiteX245" fmla="*/ 4705351 w 7915276"/>
                  <a:gd name="connsiteY245" fmla="*/ 1610108 h 1920240"/>
                  <a:gd name="connsiteX246" fmla="*/ 4705351 w 7915276"/>
                  <a:gd name="connsiteY246" fmla="*/ 310133 h 1920240"/>
                  <a:gd name="connsiteX247" fmla="*/ 4772026 w 7915276"/>
                  <a:gd name="connsiteY247" fmla="*/ 243458 h 1920240"/>
                  <a:gd name="connsiteX248" fmla="*/ 3143251 w 7915276"/>
                  <a:gd name="connsiteY248" fmla="*/ 243458 h 1920240"/>
                  <a:gd name="connsiteX249" fmla="*/ 3209926 w 7915276"/>
                  <a:gd name="connsiteY249" fmla="*/ 310133 h 1920240"/>
                  <a:gd name="connsiteX250" fmla="*/ 3209926 w 7915276"/>
                  <a:gd name="connsiteY250" fmla="*/ 1610108 h 1920240"/>
                  <a:gd name="connsiteX251" fmla="*/ 3143251 w 7915276"/>
                  <a:gd name="connsiteY251" fmla="*/ 1676783 h 1920240"/>
                  <a:gd name="connsiteX252" fmla="*/ 3076576 w 7915276"/>
                  <a:gd name="connsiteY252" fmla="*/ 1610108 h 1920240"/>
                  <a:gd name="connsiteX253" fmla="*/ 3076576 w 7915276"/>
                  <a:gd name="connsiteY253" fmla="*/ 310133 h 1920240"/>
                  <a:gd name="connsiteX254" fmla="*/ 3143251 w 7915276"/>
                  <a:gd name="connsiteY254" fmla="*/ 243458 h 1920240"/>
                  <a:gd name="connsiteX255" fmla="*/ 247651 w 7915276"/>
                  <a:gd name="connsiteY255" fmla="*/ 243458 h 1920240"/>
                  <a:gd name="connsiteX256" fmla="*/ 314326 w 7915276"/>
                  <a:gd name="connsiteY256" fmla="*/ 310133 h 1920240"/>
                  <a:gd name="connsiteX257" fmla="*/ 314326 w 7915276"/>
                  <a:gd name="connsiteY257" fmla="*/ 1610108 h 1920240"/>
                  <a:gd name="connsiteX258" fmla="*/ 247651 w 7915276"/>
                  <a:gd name="connsiteY258" fmla="*/ 1676783 h 1920240"/>
                  <a:gd name="connsiteX259" fmla="*/ 180976 w 7915276"/>
                  <a:gd name="connsiteY259" fmla="*/ 1610108 h 1920240"/>
                  <a:gd name="connsiteX260" fmla="*/ 180976 w 7915276"/>
                  <a:gd name="connsiteY260" fmla="*/ 310133 h 1920240"/>
                  <a:gd name="connsiteX261" fmla="*/ 247651 w 7915276"/>
                  <a:gd name="connsiteY261" fmla="*/ 243458 h 1920240"/>
                  <a:gd name="connsiteX262" fmla="*/ 6581776 w 7915276"/>
                  <a:gd name="connsiteY262" fmla="*/ 182880 h 1920240"/>
                  <a:gd name="connsiteX263" fmla="*/ 6648451 w 7915276"/>
                  <a:gd name="connsiteY263" fmla="*/ 249555 h 1920240"/>
                  <a:gd name="connsiteX264" fmla="*/ 6648451 w 7915276"/>
                  <a:gd name="connsiteY264" fmla="*/ 1670685 h 1920240"/>
                  <a:gd name="connsiteX265" fmla="*/ 6581776 w 7915276"/>
                  <a:gd name="connsiteY265" fmla="*/ 1737360 h 1920240"/>
                  <a:gd name="connsiteX266" fmla="*/ 6515101 w 7915276"/>
                  <a:gd name="connsiteY266" fmla="*/ 1670685 h 1920240"/>
                  <a:gd name="connsiteX267" fmla="*/ 6515101 w 7915276"/>
                  <a:gd name="connsiteY267" fmla="*/ 249555 h 1920240"/>
                  <a:gd name="connsiteX268" fmla="*/ 6581776 w 7915276"/>
                  <a:gd name="connsiteY268" fmla="*/ 182880 h 1920240"/>
                  <a:gd name="connsiteX269" fmla="*/ 3505201 w 7915276"/>
                  <a:gd name="connsiteY269" fmla="*/ 182880 h 1920240"/>
                  <a:gd name="connsiteX270" fmla="*/ 3571876 w 7915276"/>
                  <a:gd name="connsiteY270" fmla="*/ 249555 h 1920240"/>
                  <a:gd name="connsiteX271" fmla="*/ 3571876 w 7915276"/>
                  <a:gd name="connsiteY271" fmla="*/ 1670685 h 1920240"/>
                  <a:gd name="connsiteX272" fmla="*/ 3505201 w 7915276"/>
                  <a:gd name="connsiteY272" fmla="*/ 1737360 h 1920240"/>
                  <a:gd name="connsiteX273" fmla="*/ 3438526 w 7915276"/>
                  <a:gd name="connsiteY273" fmla="*/ 1670685 h 1920240"/>
                  <a:gd name="connsiteX274" fmla="*/ 3438526 w 7915276"/>
                  <a:gd name="connsiteY274" fmla="*/ 249555 h 1920240"/>
                  <a:gd name="connsiteX275" fmla="*/ 3505201 w 7915276"/>
                  <a:gd name="connsiteY275" fmla="*/ 182880 h 1920240"/>
                  <a:gd name="connsiteX276" fmla="*/ 4048126 w 7915276"/>
                  <a:gd name="connsiteY276" fmla="*/ 137160 h 1920240"/>
                  <a:gd name="connsiteX277" fmla="*/ 4114801 w 7915276"/>
                  <a:gd name="connsiteY277" fmla="*/ 203835 h 1920240"/>
                  <a:gd name="connsiteX278" fmla="*/ 4114801 w 7915276"/>
                  <a:gd name="connsiteY278" fmla="*/ 1716405 h 1920240"/>
                  <a:gd name="connsiteX279" fmla="*/ 4048126 w 7915276"/>
                  <a:gd name="connsiteY279" fmla="*/ 1783080 h 1920240"/>
                  <a:gd name="connsiteX280" fmla="*/ 3981451 w 7915276"/>
                  <a:gd name="connsiteY280" fmla="*/ 1716405 h 1920240"/>
                  <a:gd name="connsiteX281" fmla="*/ 3981451 w 7915276"/>
                  <a:gd name="connsiteY281" fmla="*/ 203835 h 1920240"/>
                  <a:gd name="connsiteX282" fmla="*/ 4048126 w 7915276"/>
                  <a:gd name="connsiteY282" fmla="*/ 137160 h 1920240"/>
                  <a:gd name="connsiteX283" fmla="*/ 2962276 w 7915276"/>
                  <a:gd name="connsiteY283" fmla="*/ 137160 h 1920240"/>
                  <a:gd name="connsiteX284" fmla="*/ 3028951 w 7915276"/>
                  <a:gd name="connsiteY284" fmla="*/ 203835 h 1920240"/>
                  <a:gd name="connsiteX285" fmla="*/ 3028951 w 7915276"/>
                  <a:gd name="connsiteY285" fmla="*/ 1716405 h 1920240"/>
                  <a:gd name="connsiteX286" fmla="*/ 2962276 w 7915276"/>
                  <a:gd name="connsiteY286" fmla="*/ 1783080 h 1920240"/>
                  <a:gd name="connsiteX287" fmla="*/ 2895601 w 7915276"/>
                  <a:gd name="connsiteY287" fmla="*/ 1716405 h 1920240"/>
                  <a:gd name="connsiteX288" fmla="*/ 2895601 w 7915276"/>
                  <a:gd name="connsiteY288" fmla="*/ 203835 h 1920240"/>
                  <a:gd name="connsiteX289" fmla="*/ 2962276 w 7915276"/>
                  <a:gd name="connsiteY289" fmla="*/ 137160 h 1920240"/>
                  <a:gd name="connsiteX290" fmla="*/ 2781301 w 7915276"/>
                  <a:gd name="connsiteY290" fmla="*/ 91440 h 1920240"/>
                  <a:gd name="connsiteX291" fmla="*/ 2847976 w 7915276"/>
                  <a:gd name="connsiteY291" fmla="*/ 158115 h 1920240"/>
                  <a:gd name="connsiteX292" fmla="*/ 2847976 w 7915276"/>
                  <a:gd name="connsiteY292" fmla="*/ 1762125 h 1920240"/>
                  <a:gd name="connsiteX293" fmla="*/ 2781301 w 7915276"/>
                  <a:gd name="connsiteY293" fmla="*/ 1828800 h 1920240"/>
                  <a:gd name="connsiteX294" fmla="*/ 2714626 w 7915276"/>
                  <a:gd name="connsiteY294" fmla="*/ 1762125 h 1920240"/>
                  <a:gd name="connsiteX295" fmla="*/ 2714626 w 7915276"/>
                  <a:gd name="connsiteY295" fmla="*/ 158115 h 1920240"/>
                  <a:gd name="connsiteX296" fmla="*/ 2781301 w 7915276"/>
                  <a:gd name="connsiteY296" fmla="*/ 91440 h 1920240"/>
                  <a:gd name="connsiteX297" fmla="*/ 6400801 w 7915276"/>
                  <a:gd name="connsiteY297" fmla="*/ 0 h 1920240"/>
                  <a:gd name="connsiteX298" fmla="*/ 6467476 w 7915276"/>
                  <a:gd name="connsiteY298" fmla="*/ 66675 h 1920240"/>
                  <a:gd name="connsiteX299" fmla="*/ 6467476 w 7915276"/>
                  <a:gd name="connsiteY299" fmla="*/ 1853565 h 1920240"/>
                  <a:gd name="connsiteX300" fmla="*/ 6400801 w 7915276"/>
                  <a:gd name="connsiteY300" fmla="*/ 1920240 h 1920240"/>
                  <a:gd name="connsiteX301" fmla="*/ 6334126 w 7915276"/>
                  <a:gd name="connsiteY301" fmla="*/ 1853565 h 1920240"/>
                  <a:gd name="connsiteX302" fmla="*/ 6334126 w 7915276"/>
                  <a:gd name="connsiteY302" fmla="*/ 66675 h 1920240"/>
                  <a:gd name="connsiteX303" fmla="*/ 6400801 w 7915276"/>
                  <a:gd name="connsiteY303" fmla="*/ 0 h 1920240"/>
                  <a:gd name="connsiteX304" fmla="*/ 3867151 w 7915276"/>
                  <a:gd name="connsiteY304" fmla="*/ 0 h 1920240"/>
                  <a:gd name="connsiteX305" fmla="*/ 3933826 w 7915276"/>
                  <a:gd name="connsiteY305" fmla="*/ 66675 h 1920240"/>
                  <a:gd name="connsiteX306" fmla="*/ 3933826 w 7915276"/>
                  <a:gd name="connsiteY306" fmla="*/ 1853565 h 1920240"/>
                  <a:gd name="connsiteX307" fmla="*/ 3867151 w 7915276"/>
                  <a:gd name="connsiteY307" fmla="*/ 1920240 h 1920240"/>
                  <a:gd name="connsiteX308" fmla="*/ 3800476 w 7915276"/>
                  <a:gd name="connsiteY308" fmla="*/ 1853565 h 1920240"/>
                  <a:gd name="connsiteX309" fmla="*/ 3800476 w 7915276"/>
                  <a:gd name="connsiteY309" fmla="*/ 66675 h 1920240"/>
                  <a:gd name="connsiteX310" fmla="*/ 3867151 w 7915276"/>
                  <a:gd name="connsiteY310" fmla="*/ 0 h 19202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</a:cxnLst>
                <a:rect l="l" t="t" r="r" b="b"/>
                <a:pathLst>
                  <a:path w="7915276" h="1920240">
                    <a:moveTo>
                      <a:pt x="5655946" y="914400"/>
                    </a:moveTo>
                    <a:lnTo>
                      <a:pt x="5697856" y="914400"/>
                    </a:lnTo>
                    <a:cubicBezTo>
                      <a:pt x="5723106" y="914400"/>
                      <a:pt x="5743576" y="934870"/>
                      <a:pt x="5743576" y="960120"/>
                    </a:cubicBezTo>
                    <a:cubicBezTo>
                      <a:pt x="5743576" y="985370"/>
                      <a:pt x="5723106" y="1005840"/>
                      <a:pt x="5697856" y="1005840"/>
                    </a:cubicBezTo>
                    <a:lnTo>
                      <a:pt x="5655946" y="1005840"/>
                    </a:lnTo>
                    <a:cubicBezTo>
                      <a:pt x="5630696" y="1005840"/>
                      <a:pt x="5610226" y="985370"/>
                      <a:pt x="5610226" y="960120"/>
                    </a:cubicBezTo>
                    <a:cubicBezTo>
                      <a:pt x="5610226" y="934870"/>
                      <a:pt x="5630696" y="914400"/>
                      <a:pt x="5655946" y="914400"/>
                    </a:cubicBezTo>
                    <a:close/>
                    <a:moveTo>
                      <a:pt x="1514477" y="868680"/>
                    </a:moveTo>
                    <a:cubicBezTo>
                      <a:pt x="1551300" y="868680"/>
                      <a:pt x="1581151" y="898531"/>
                      <a:pt x="1581151" y="935355"/>
                    </a:cubicBezTo>
                    <a:lnTo>
                      <a:pt x="1581151" y="984885"/>
                    </a:lnTo>
                    <a:cubicBezTo>
                      <a:pt x="1581151" y="1021709"/>
                      <a:pt x="1551300" y="1051560"/>
                      <a:pt x="1514477" y="1051560"/>
                    </a:cubicBezTo>
                    <a:cubicBezTo>
                      <a:pt x="1477652" y="1051560"/>
                      <a:pt x="1447801" y="1021709"/>
                      <a:pt x="1447801" y="984885"/>
                    </a:cubicBezTo>
                    <a:lnTo>
                      <a:pt x="1447801" y="935355"/>
                    </a:lnTo>
                    <a:cubicBezTo>
                      <a:pt x="1447801" y="898531"/>
                      <a:pt x="1477652" y="868680"/>
                      <a:pt x="1514477" y="868680"/>
                    </a:cubicBezTo>
                    <a:close/>
                    <a:moveTo>
                      <a:pt x="1695451" y="822960"/>
                    </a:moveTo>
                    <a:cubicBezTo>
                      <a:pt x="1732275" y="822960"/>
                      <a:pt x="1762126" y="852811"/>
                      <a:pt x="1762126" y="889635"/>
                    </a:cubicBezTo>
                    <a:lnTo>
                      <a:pt x="1762126" y="1030605"/>
                    </a:lnTo>
                    <a:cubicBezTo>
                      <a:pt x="1762126" y="1067429"/>
                      <a:pt x="1732275" y="1097280"/>
                      <a:pt x="1695451" y="1097280"/>
                    </a:cubicBezTo>
                    <a:cubicBezTo>
                      <a:pt x="1658627" y="1097280"/>
                      <a:pt x="1628777" y="1067429"/>
                      <a:pt x="1628777" y="1030605"/>
                    </a:cubicBezTo>
                    <a:lnTo>
                      <a:pt x="1628777" y="889635"/>
                    </a:lnTo>
                    <a:cubicBezTo>
                      <a:pt x="1628777" y="852811"/>
                      <a:pt x="1658627" y="822960"/>
                      <a:pt x="1695451" y="822960"/>
                    </a:cubicBezTo>
                    <a:close/>
                    <a:moveTo>
                      <a:pt x="1152526" y="822960"/>
                    </a:moveTo>
                    <a:cubicBezTo>
                      <a:pt x="1189350" y="822960"/>
                      <a:pt x="1219202" y="852811"/>
                      <a:pt x="1219202" y="889635"/>
                    </a:cubicBezTo>
                    <a:lnTo>
                      <a:pt x="1219202" y="1030605"/>
                    </a:lnTo>
                    <a:cubicBezTo>
                      <a:pt x="1219202" y="1067429"/>
                      <a:pt x="1189350" y="1097280"/>
                      <a:pt x="1152526" y="1097280"/>
                    </a:cubicBezTo>
                    <a:cubicBezTo>
                      <a:pt x="1115702" y="1097280"/>
                      <a:pt x="1085851" y="1067429"/>
                      <a:pt x="1085851" y="1030605"/>
                    </a:cubicBezTo>
                    <a:lnTo>
                      <a:pt x="1085851" y="889635"/>
                    </a:lnTo>
                    <a:cubicBezTo>
                      <a:pt x="1085851" y="852811"/>
                      <a:pt x="1115702" y="822960"/>
                      <a:pt x="1152526" y="822960"/>
                    </a:cubicBezTo>
                    <a:close/>
                    <a:moveTo>
                      <a:pt x="7848601" y="777240"/>
                    </a:moveTo>
                    <a:cubicBezTo>
                      <a:pt x="7885425" y="777240"/>
                      <a:pt x="7915276" y="807091"/>
                      <a:pt x="7915276" y="843915"/>
                    </a:cubicBezTo>
                    <a:lnTo>
                      <a:pt x="7915276" y="1076325"/>
                    </a:lnTo>
                    <a:cubicBezTo>
                      <a:pt x="7915276" y="1113149"/>
                      <a:pt x="7885425" y="1143000"/>
                      <a:pt x="7848601" y="1143000"/>
                    </a:cubicBezTo>
                    <a:cubicBezTo>
                      <a:pt x="7811777" y="1143000"/>
                      <a:pt x="7781926" y="1113149"/>
                      <a:pt x="7781926" y="1076325"/>
                    </a:cubicBezTo>
                    <a:lnTo>
                      <a:pt x="7781926" y="843915"/>
                    </a:lnTo>
                    <a:cubicBezTo>
                      <a:pt x="7781926" y="807091"/>
                      <a:pt x="7811777" y="777240"/>
                      <a:pt x="7848601" y="777240"/>
                    </a:cubicBezTo>
                    <a:close/>
                    <a:moveTo>
                      <a:pt x="1876426" y="777240"/>
                    </a:moveTo>
                    <a:cubicBezTo>
                      <a:pt x="1913250" y="777240"/>
                      <a:pt x="1943101" y="807091"/>
                      <a:pt x="1943101" y="843915"/>
                    </a:cubicBezTo>
                    <a:lnTo>
                      <a:pt x="1943101" y="1076325"/>
                    </a:lnTo>
                    <a:cubicBezTo>
                      <a:pt x="1943101" y="1113149"/>
                      <a:pt x="1913250" y="1143000"/>
                      <a:pt x="1876426" y="1143000"/>
                    </a:cubicBezTo>
                    <a:cubicBezTo>
                      <a:pt x="1839603" y="1143000"/>
                      <a:pt x="1809751" y="1113149"/>
                      <a:pt x="1809751" y="1076325"/>
                    </a:cubicBezTo>
                    <a:lnTo>
                      <a:pt x="1809751" y="843915"/>
                    </a:lnTo>
                    <a:cubicBezTo>
                      <a:pt x="1809751" y="807091"/>
                      <a:pt x="1839603" y="777240"/>
                      <a:pt x="1876426" y="777240"/>
                    </a:cubicBezTo>
                    <a:close/>
                    <a:moveTo>
                      <a:pt x="1333501" y="777240"/>
                    </a:moveTo>
                    <a:cubicBezTo>
                      <a:pt x="1370325" y="777240"/>
                      <a:pt x="1400176" y="807091"/>
                      <a:pt x="1400176" y="843915"/>
                    </a:cubicBezTo>
                    <a:lnTo>
                      <a:pt x="1400176" y="1076325"/>
                    </a:lnTo>
                    <a:cubicBezTo>
                      <a:pt x="1400176" y="1113149"/>
                      <a:pt x="1370325" y="1143000"/>
                      <a:pt x="1333501" y="1143000"/>
                    </a:cubicBezTo>
                    <a:cubicBezTo>
                      <a:pt x="1296677" y="1143000"/>
                      <a:pt x="1266826" y="1113149"/>
                      <a:pt x="1266826" y="1076325"/>
                    </a:cubicBezTo>
                    <a:lnTo>
                      <a:pt x="1266826" y="843915"/>
                    </a:lnTo>
                    <a:cubicBezTo>
                      <a:pt x="1266826" y="807091"/>
                      <a:pt x="1296677" y="777240"/>
                      <a:pt x="1333501" y="777240"/>
                    </a:cubicBezTo>
                    <a:close/>
                    <a:moveTo>
                      <a:pt x="7305676" y="731520"/>
                    </a:moveTo>
                    <a:cubicBezTo>
                      <a:pt x="7342500" y="731520"/>
                      <a:pt x="7372351" y="761371"/>
                      <a:pt x="7372351" y="798195"/>
                    </a:cubicBezTo>
                    <a:lnTo>
                      <a:pt x="7372351" y="1122045"/>
                    </a:lnTo>
                    <a:cubicBezTo>
                      <a:pt x="7372351" y="1158869"/>
                      <a:pt x="7342500" y="1188720"/>
                      <a:pt x="7305676" y="1188720"/>
                    </a:cubicBezTo>
                    <a:cubicBezTo>
                      <a:pt x="7268852" y="1188720"/>
                      <a:pt x="7239001" y="1158869"/>
                      <a:pt x="7239001" y="1122045"/>
                    </a:cubicBezTo>
                    <a:lnTo>
                      <a:pt x="7239001" y="798195"/>
                    </a:lnTo>
                    <a:cubicBezTo>
                      <a:pt x="7239001" y="761371"/>
                      <a:pt x="7268852" y="731520"/>
                      <a:pt x="7305676" y="731520"/>
                    </a:cubicBezTo>
                    <a:close/>
                    <a:moveTo>
                      <a:pt x="5314951" y="731520"/>
                    </a:moveTo>
                    <a:cubicBezTo>
                      <a:pt x="5351775" y="731520"/>
                      <a:pt x="5381626" y="761371"/>
                      <a:pt x="5381626" y="798195"/>
                    </a:cubicBezTo>
                    <a:lnTo>
                      <a:pt x="5381626" y="1122045"/>
                    </a:lnTo>
                    <a:cubicBezTo>
                      <a:pt x="5381626" y="1158869"/>
                      <a:pt x="5351775" y="1188720"/>
                      <a:pt x="5314951" y="1188720"/>
                    </a:cubicBezTo>
                    <a:cubicBezTo>
                      <a:pt x="5278127" y="1188720"/>
                      <a:pt x="5248276" y="1158869"/>
                      <a:pt x="5248276" y="1122045"/>
                    </a:cubicBezTo>
                    <a:lnTo>
                      <a:pt x="5248276" y="798195"/>
                    </a:lnTo>
                    <a:cubicBezTo>
                      <a:pt x="5248276" y="761371"/>
                      <a:pt x="5278127" y="731520"/>
                      <a:pt x="5314951" y="731520"/>
                    </a:cubicBezTo>
                    <a:close/>
                    <a:moveTo>
                      <a:pt x="2057401" y="731520"/>
                    </a:moveTo>
                    <a:cubicBezTo>
                      <a:pt x="2094225" y="731520"/>
                      <a:pt x="2124076" y="761371"/>
                      <a:pt x="2124076" y="798195"/>
                    </a:cubicBezTo>
                    <a:lnTo>
                      <a:pt x="2124076" y="1122045"/>
                    </a:lnTo>
                    <a:cubicBezTo>
                      <a:pt x="2124076" y="1158869"/>
                      <a:pt x="2094225" y="1188720"/>
                      <a:pt x="2057401" y="1188720"/>
                    </a:cubicBezTo>
                    <a:cubicBezTo>
                      <a:pt x="2020577" y="1188720"/>
                      <a:pt x="1990726" y="1158869"/>
                      <a:pt x="1990726" y="1122045"/>
                    </a:cubicBezTo>
                    <a:lnTo>
                      <a:pt x="1990726" y="798195"/>
                    </a:lnTo>
                    <a:cubicBezTo>
                      <a:pt x="1990726" y="761371"/>
                      <a:pt x="2020577" y="731520"/>
                      <a:pt x="2057401" y="731520"/>
                    </a:cubicBezTo>
                    <a:close/>
                    <a:moveTo>
                      <a:pt x="971551" y="731520"/>
                    </a:moveTo>
                    <a:cubicBezTo>
                      <a:pt x="1008376" y="731520"/>
                      <a:pt x="1038226" y="761371"/>
                      <a:pt x="1038226" y="798195"/>
                    </a:cubicBezTo>
                    <a:lnTo>
                      <a:pt x="1038226" y="1122045"/>
                    </a:lnTo>
                    <a:cubicBezTo>
                      <a:pt x="1038226" y="1158869"/>
                      <a:pt x="1008376" y="1188720"/>
                      <a:pt x="971551" y="1188720"/>
                    </a:cubicBezTo>
                    <a:cubicBezTo>
                      <a:pt x="934728" y="1188720"/>
                      <a:pt x="904876" y="1158869"/>
                      <a:pt x="904876" y="1122045"/>
                    </a:cubicBezTo>
                    <a:lnTo>
                      <a:pt x="904876" y="798195"/>
                    </a:lnTo>
                    <a:cubicBezTo>
                      <a:pt x="904876" y="761371"/>
                      <a:pt x="934728" y="731520"/>
                      <a:pt x="971551" y="731520"/>
                    </a:cubicBezTo>
                    <a:close/>
                    <a:moveTo>
                      <a:pt x="5857876" y="685800"/>
                    </a:moveTo>
                    <a:cubicBezTo>
                      <a:pt x="5894700" y="685800"/>
                      <a:pt x="5924551" y="715651"/>
                      <a:pt x="5924551" y="752475"/>
                    </a:cubicBezTo>
                    <a:lnTo>
                      <a:pt x="5924551" y="1167765"/>
                    </a:lnTo>
                    <a:cubicBezTo>
                      <a:pt x="5924551" y="1204589"/>
                      <a:pt x="5894700" y="1234440"/>
                      <a:pt x="5857876" y="1234440"/>
                    </a:cubicBezTo>
                    <a:cubicBezTo>
                      <a:pt x="5821052" y="1234440"/>
                      <a:pt x="5791201" y="1204589"/>
                      <a:pt x="5791201" y="1167765"/>
                    </a:cubicBezTo>
                    <a:lnTo>
                      <a:pt x="5791201" y="752475"/>
                    </a:lnTo>
                    <a:cubicBezTo>
                      <a:pt x="5791201" y="715651"/>
                      <a:pt x="5821052" y="685800"/>
                      <a:pt x="5857876" y="685800"/>
                    </a:cubicBezTo>
                    <a:close/>
                    <a:moveTo>
                      <a:pt x="5495926" y="685800"/>
                    </a:moveTo>
                    <a:cubicBezTo>
                      <a:pt x="5532750" y="685800"/>
                      <a:pt x="5562601" y="715651"/>
                      <a:pt x="5562601" y="752475"/>
                    </a:cubicBezTo>
                    <a:lnTo>
                      <a:pt x="5562601" y="1167765"/>
                    </a:lnTo>
                    <a:cubicBezTo>
                      <a:pt x="5562601" y="1204589"/>
                      <a:pt x="5532750" y="1234440"/>
                      <a:pt x="5495926" y="1234440"/>
                    </a:cubicBezTo>
                    <a:cubicBezTo>
                      <a:pt x="5459102" y="1234440"/>
                      <a:pt x="5429251" y="1204589"/>
                      <a:pt x="5429251" y="1167765"/>
                    </a:cubicBezTo>
                    <a:lnTo>
                      <a:pt x="5429251" y="752475"/>
                    </a:lnTo>
                    <a:cubicBezTo>
                      <a:pt x="5429251" y="715651"/>
                      <a:pt x="5459102" y="685800"/>
                      <a:pt x="5495926" y="685800"/>
                    </a:cubicBezTo>
                    <a:close/>
                    <a:moveTo>
                      <a:pt x="2238376" y="685800"/>
                    </a:moveTo>
                    <a:cubicBezTo>
                      <a:pt x="2275200" y="685800"/>
                      <a:pt x="2305051" y="715651"/>
                      <a:pt x="2305051" y="752475"/>
                    </a:cubicBezTo>
                    <a:lnTo>
                      <a:pt x="2305051" y="1167765"/>
                    </a:lnTo>
                    <a:cubicBezTo>
                      <a:pt x="2305051" y="1204589"/>
                      <a:pt x="2275200" y="1234440"/>
                      <a:pt x="2238376" y="1234440"/>
                    </a:cubicBezTo>
                    <a:cubicBezTo>
                      <a:pt x="2201552" y="1234440"/>
                      <a:pt x="2171701" y="1204589"/>
                      <a:pt x="2171701" y="1167765"/>
                    </a:cubicBezTo>
                    <a:lnTo>
                      <a:pt x="2171701" y="752475"/>
                    </a:lnTo>
                    <a:cubicBezTo>
                      <a:pt x="2171701" y="715651"/>
                      <a:pt x="2201552" y="685800"/>
                      <a:pt x="2238376" y="685800"/>
                    </a:cubicBezTo>
                    <a:close/>
                    <a:moveTo>
                      <a:pt x="609602" y="679356"/>
                    </a:moveTo>
                    <a:cubicBezTo>
                      <a:pt x="646425" y="679356"/>
                      <a:pt x="676276" y="709207"/>
                      <a:pt x="676276" y="746031"/>
                    </a:cubicBezTo>
                    <a:cubicBezTo>
                      <a:pt x="676276" y="888758"/>
                      <a:pt x="676275" y="1031484"/>
                      <a:pt x="676275" y="1174211"/>
                    </a:cubicBezTo>
                    <a:cubicBezTo>
                      <a:pt x="676275" y="1211035"/>
                      <a:pt x="646424" y="1240886"/>
                      <a:pt x="609600" y="1240886"/>
                    </a:cubicBezTo>
                    <a:lnTo>
                      <a:pt x="609602" y="1240885"/>
                    </a:lnTo>
                    <a:cubicBezTo>
                      <a:pt x="572777" y="1240885"/>
                      <a:pt x="542926" y="1211034"/>
                      <a:pt x="542926" y="1174210"/>
                    </a:cubicBezTo>
                    <a:lnTo>
                      <a:pt x="542926" y="746031"/>
                    </a:lnTo>
                    <a:cubicBezTo>
                      <a:pt x="542926" y="709207"/>
                      <a:pt x="572777" y="679356"/>
                      <a:pt x="609602" y="679356"/>
                    </a:cubicBezTo>
                    <a:close/>
                    <a:moveTo>
                      <a:pt x="6943726" y="640080"/>
                    </a:moveTo>
                    <a:cubicBezTo>
                      <a:pt x="6980550" y="640080"/>
                      <a:pt x="7010401" y="669931"/>
                      <a:pt x="7010401" y="706755"/>
                    </a:cubicBezTo>
                    <a:lnTo>
                      <a:pt x="7010401" y="1213485"/>
                    </a:lnTo>
                    <a:cubicBezTo>
                      <a:pt x="7010401" y="1250309"/>
                      <a:pt x="6980550" y="1280160"/>
                      <a:pt x="6943726" y="1280160"/>
                    </a:cubicBezTo>
                    <a:cubicBezTo>
                      <a:pt x="6906902" y="1280160"/>
                      <a:pt x="6877051" y="1250309"/>
                      <a:pt x="6877051" y="1213485"/>
                    </a:cubicBezTo>
                    <a:lnTo>
                      <a:pt x="6877051" y="706755"/>
                    </a:lnTo>
                    <a:cubicBezTo>
                      <a:pt x="6877051" y="669931"/>
                      <a:pt x="6906902" y="640080"/>
                      <a:pt x="6943726" y="640080"/>
                    </a:cubicBezTo>
                    <a:close/>
                    <a:moveTo>
                      <a:pt x="5133976" y="640080"/>
                    </a:moveTo>
                    <a:cubicBezTo>
                      <a:pt x="5170800" y="640080"/>
                      <a:pt x="5200651" y="669931"/>
                      <a:pt x="5200651" y="706755"/>
                    </a:cubicBezTo>
                    <a:lnTo>
                      <a:pt x="5200651" y="1213485"/>
                    </a:lnTo>
                    <a:cubicBezTo>
                      <a:pt x="5200651" y="1250309"/>
                      <a:pt x="5170800" y="1280160"/>
                      <a:pt x="5133976" y="1280160"/>
                    </a:cubicBezTo>
                    <a:cubicBezTo>
                      <a:pt x="5097152" y="1280160"/>
                      <a:pt x="5067301" y="1250309"/>
                      <a:pt x="5067301" y="1213485"/>
                    </a:cubicBezTo>
                    <a:lnTo>
                      <a:pt x="5067301" y="706755"/>
                    </a:lnTo>
                    <a:cubicBezTo>
                      <a:pt x="5067301" y="669931"/>
                      <a:pt x="5097152" y="640080"/>
                      <a:pt x="5133976" y="640080"/>
                    </a:cubicBezTo>
                    <a:close/>
                    <a:moveTo>
                      <a:pt x="790576" y="640080"/>
                    </a:moveTo>
                    <a:cubicBezTo>
                      <a:pt x="827400" y="640080"/>
                      <a:pt x="857251" y="669931"/>
                      <a:pt x="857251" y="706755"/>
                    </a:cubicBezTo>
                    <a:lnTo>
                      <a:pt x="857251" y="1213485"/>
                    </a:lnTo>
                    <a:cubicBezTo>
                      <a:pt x="857251" y="1250309"/>
                      <a:pt x="827400" y="1280160"/>
                      <a:pt x="790576" y="1280160"/>
                    </a:cubicBezTo>
                    <a:cubicBezTo>
                      <a:pt x="753752" y="1280160"/>
                      <a:pt x="723902" y="1250309"/>
                      <a:pt x="723902" y="1213485"/>
                    </a:cubicBezTo>
                    <a:lnTo>
                      <a:pt x="723902" y="706755"/>
                    </a:lnTo>
                    <a:cubicBezTo>
                      <a:pt x="723902" y="669931"/>
                      <a:pt x="753752" y="640080"/>
                      <a:pt x="790576" y="640080"/>
                    </a:cubicBezTo>
                    <a:close/>
                    <a:moveTo>
                      <a:pt x="7486651" y="548640"/>
                    </a:moveTo>
                    <a:cubicBezTo>
                      <a:pt x="7523475" y="548640"/>
                      <a:pt x="7553326" y="578491"/>
                      <a:pt x="7553326" y="615315"/>
                    </a:cubicBezTo>
                    <a:lnTo>
                      <a:pt x="7553326" y="1304925"/>
                    </a:lnTo>
                    <a:cubicBezTo>
                      <a:pt x="7553326" y="1341749"/>
                      <a:pt x="7523475" y="1371600"/>
                      <a:pt x="7486651" y="1371600"/>
                    </a:cubicBezTo>
                    <a:cubicBezTo>
                      <a:pt x="7449827" y="1371600"/>
                      <a:pt x="7419976" y="1341749"/>
                      <a:pt x="7419976" y="1304925"/>
                    </a:cubicBezTo>
                    <a:lnTo>
                      <a:pt x="7419976" y="615315"/>
                    </a:lnTo>
                    <a:cubicBezTo>
                      <a:pt x="7419976" y="578491"/>
                      <a:pt x="7449827" y="548640"/>
                      <a:pt x="7486651" y="548640"/>
                    </a:cubicBezTo>
                    <a:close/>
                    <a:moveTo>
                      <a:pt x="2419351" y="548640"/>
                    </a:moveTo>
                    <a:cubicBezTo>
                      <a:pt x="2456175" y="548640"/>
                      <a:pt x="2486026" y="578491"/>
                      <a:pt x="2486026" y="615315"/>
                    </a:cubicBezTo>
                    <a:lnTo>
                      <a:pt x="2486026" y="1304925"/>
                    </a:lnTo>
                    <a:cubicBezTo>
                      <a:pt x="2486026" y="1341749"/>
                      <a:pt x="2456175" y="1371600"/>
                      <a:pt x="2419351" y="1371600"/>
                    </a:cubicBezTo>
                    <a:cubicBezTo>
                      <a:pt x="2382527" y="1371600"/>
                      <a:pt x="2352676" y="1341749"/>
                      <a:pt x="2352676" y="1304925"/>
                    </a:cubicBezTo>
                    <a:lnTo>
                      <a:pt x="2352676" y="615315"/>
                    </a:lnTo>
                    <a:cubicBezTo>
                      <a:pt x="2352676" y="578491"/>
                      <a:pt x="2382527" y="548640"/>
                      <a:pt x="2419351" y="548640"/>
                    </a:cubicBezTo>
                    <a:close/>
                    <a:moveTo>
                      <a:pt x="66676" y="546281"/>
                    </a:moveTo>
                    <a:cubicBezTo>
                      <a:pt x="103501" y="546281"/>
                      <a:pt x="133352" y="576133"/>
                      <a:pt x="133352" y="612957"/>
                    </a:cubicBezTo>
                    <a:cubicBezTo>
                      <a:pt x="133352" y="844399"/>
                      <a:pt x="133351" y="1075842"/>
                      <a:pt x="133351" y="1307284"/>
                    </a:cubicBezTo>
                    <a:cubicBezTo>
                      <a:pt x="133351" y="1344108"/>
                      <a:pt x="103499" y="1373960"/>
                      <a:pt x="66676" y="1373960"/>
                    </a:cubicBezTo>
                    <a:lnTo>
                      <a:pt x="66676" y="1373959"/>
                    </a:lnTo>
                    <a:cubicBezTo>
                      <a:pt x="29853" y="1373959"/>
                      <a:pt x="0" y="1344107"/>
                      <a:pt x="0" y="1307283"/>
                    </a:cubicBezTo>
                    <a:lnTo>
                      <a:pt x="0" y="612957"/>
                    </a:lnTo>
                    <a:cubicBezTo>
                      <a:pt x="0" y="576133"/>
                      <a:pt x="29853" y="546281"/>
                      <a:pt x="66676" y="546281"/>
                    </a:cubicBezTo>
                    <a:close/>
                    <a:moveTo>
                      <a:pt x="6038851" y="502920"/>
                    </a:moveTo>
                    <a:cubicBezTo>
                      <a:pt x="6075675" y="502920"/>
                      <a:pt x="6105526" y="532771"/>
                      <a:pt x="6105526" y="569595"/>
                    </a:cubicBezTo>
                    <a:lnTo>
                      <a:pt x="6105526" y="1350645"/>
                    </a:lnTo>
                    <a:cubicBezTo>
                      <a:pt x="6105526" y="1387469"/>
                      <a:pt x="6075675" y="1417320"/>
                      <a:pt x="6038851" y="1417320"/>
                    </a:cubicBezTo>
                    <a:cubicBezTo>
                      <a:pt x="6002027" y="1417320"/>
                      <a:pt x="5972176" y="1387469"/>
                      <a:pt x="5972176" y="1350645"/>
                    </a:cubicBezTo>
                    <a:lnTo>
                      <a:pt x="5972176" y="569595"/>
                    </a:lnTo>
                    <a:cubicBezTo>
                      <a:pt x="5972176" y="532771"/>
                      <a:pt x="6002027" y="502920"/>
                      <a:pt x="6038851" y="502920"/>
                    </a:cubicBezTo>
                    <a:close/>
                    <a:moveTo>
                      <a:pt x="4591051" y="502920"/>
                    </a:moveTo>
                    <a:cubicBezTo>
                      <a:pt x="4627875" y="502920"/>
                      <a:pt x="4657726" y="532771"/>
                      <a:pt x="4657726" y="569595"/>
                    </a:cubicBezTo>
                    <a:lnTo>
                      <a:pt x="4657726" y="1350645"/>
                    </a:lnTo>
                    <a:cubicBezTo>
                      <a:pt x="4657726" y="1387469"/>
                      <a:pt x="4627875" y="1417320"/>
                      <a:pt x="4591051" y="1417320"/>
                    </a:cubicBezTo>
                    <a:cubicBezTo>
                      <a:pt x="4554227" y="1417320"/>
                      <a:pt x="4524376" y="1387469"/>
                      <a:pt x="4524376" y="1350645"/>
                    </a:cubicBezTo>
                    <a:lnTo>
                      <a:pt x="4524376" y="569595"/>
                    </a:lnTo>
                    <a:cubicBezTo>
                      <a:pt x="4524376" y="532771"/>
                      <a:pt x="4554227" y="502920"/>
                      <a:pt x="4591051" y="502920"/>
                    </a:cubicBezTo>
                    <a:close/>
                    <a:moveTo>
                      <a:pt x="4410076" y="502920"/>
                    </a:moveTo>
                    <a:cubicBezTo>
                      <a:pt x="4446900" y="502920"/>
                      <a:pt x="4476751" y="532771"/>
                      <a:pt x="4476751" y="569595"/>
                    </a:cubicBezTo>
                    <a:lnTo>
                      <a:pt x="4476751" y="1350645"/>
                    </a:lnTo>
                    <a:cubicBezTo>
                      <a:pt x="4476751" y="1387469"/>
                      <a:pt x="4446900" y="1417320"/>
                      <a:pt x="4410076" y="1417320"/>
                    </a:cubicBezTo>
                    <a:cubicBezTo>
                      <a:pt x="4373252" y="1417320"/>
                      <a:pt x="4343401" y="1387469"/>
                      <a:pt x="4343401" y="1350645"/>
                    </a:cubicBezTo>
                    <a:lnTo>
                      <a:pt x="4343401" y="569595"/>
                    </a:lnTo>
                    <a:cubicBezTo>
                      <a:pt x="4343401" y="532771"/>
                      <a:pt x="4373252" y="502920"/>
                      <a:pt x="4410076" y="502920"/>
                    </a:cubicBezTo>
                    <a:close/>
                    <a:moveTo>
                      <a:pt x="4953001" y="457200"/>
                    </a:moveTo>
                    <a:cubicBezTo>
                      <a:pt x="4989825" y="457200"/>
                      <a:pt x="5019676" y="487051"/>
                      <a:pt x="5019676" y="523875"/>
                    </a:cubicBezTo>
                    <a:lnTo>
                      <a:pt x="5019676" y="1396365"/>
                    </a:lnTo>
                    <a:cubicBezTo>
                      <a:pt x="5019676" y="1433189"/>
                      <a:pt x="4989825" y="1463040"/>
                      <a:pt x="4953001" y="1463040"/>
                    </a:cubicBezTo>
                    <a:cubicBezTo>
                      <a:pt x="4916177" y="1463040"/>
                      <a:pt x="4886326" y="1433189"/>
                      <a:pt x="4886326" y="1396365"/>
                    </a:cubicBezTo>
                    <a:lnTo>
                      <a:pt x="4886326" y="523875"/>
                    </a:lnTo>
                    <a:cubicBezTo>
                      <a:pt x="4886326" y="487051"/>
                      <a:pt x="4916177" y="457200"/>
                      <a:pt x="4953001" y="457200"/>
                    </a:cubicBezTo>
                    <a:close/>
                    <a:moveTo>
                      <a:pt x="3686176" y="457200"/>
                    </a:moveTo>
                    <a:cubicBezTo>
                      <a:pt x="3723000" y="457200"/>
                      <a:pt x="3752851" y="487051"/>
                      <a:pt x="3752851" y="523875"/>
                    </a:cubicBezTo>
                    <a:lnTo>
                      <a:pt x="3752851" y="1396365"/>
                    </a:lnTo>
                    <a:cubicBezTo>
                      <a:pt x="3752851" y="1433189"/>
                      <a:pt x="3723000" y="1463040"/>
                      <a:pt x="3686176" y="1463040"/>
                    </a:cubicBezTo>
                    <a:cubicBezTo>
                      <a:pt x="3649352" y="1463040"/>
                      <a:pt x="3619501" y="1433189"/>
                      <a:pt x="3619501" y="1396365"/>
                    </a:cubicBezTo>
                    <a:lnTo>
                      <a:pt x="3619501" y="523875"/>
                    </a:lnTo>
                    <a:cubicBezTo>
                      <a:pt x="3619501" y="487051"/>
                      <a:pt x="3649352" y="457200"/>
                      <a:pt x="3686176" y="457200"/>
                    </a:cubicBezTo>
                    <a:close/>
                    <a:moveTo>
                      <a:pt x="428626" y="427993"/>
                    </a:moveTo>
                    <a:cubicBezTo>
                      <a:pt x="465450" y="427993"/>
                      <a:pt x="495302" y="457844"/>
                      <a:pt x="495302" y="494668"/>
                    </a:cubicBezTo>
                    <a:cubicBezTo>
                      <a:pt x="495302" y="804970"/>
                      <a:pt x="495300" y="1115272"/>
                      <a:pt x="495300" y="1425574"/>
                    </a:cubicBezTo>
                    <a:cubicBezTo>
                      <a:pt x="495300" y="1462398"/>
                      <a:pt x="465449" y="1492249"/>
                      <a:pt x="428625" y="1492249"/>
                    </a:cubicBezTo>
                    <a:lnTo>
                      <a:pt x="428626" y="1492248"/>
                    </a:lnTo>
                    <a:cubicBezTo>
                      <a:pt x="391802" y="1492248"/>
                      <a:pt x="361951" y="1462397"/>
                      <a:pt x="361951" y="1425573"/>
                    </a:cubicBezTo>
                    <a:lnTo>
                      <a:pt x="361951" y="494668"/>
                    </a:lnTo>
                    <a:cubicBezTo>
                      <a:pt x="361951" y="457844"/>
                      <a:pt x="391802" y="427993"/>
                      <a:pt x="428626" y="427993"/>
                    </a:cubicBezTo>
                    <a:close/>
                    <a:moveTo>
                      <a:pt x="7124701" y="411480"/>
                    </a:moveTo>
                    <a:cubicBezTo>
                      <a:pt x="7161525" y="411480"/>
                      <a:pt x="7191376" y="441331"/>
                      <a:pt x="7191376" y="478155"/>
                    </a:cubicBezTo>
                    <a:lnTo>
                      <a:pt x="7191376" y="1442085"/>
                    </a:lnTo>
                    <a:cubicBezTo>
                      <a:pt x="7191376" y="1478909"/>
                      <a:pt x="7161525" y="1508760"/>
                      <a:pt x="7124701" y="1508760"/>
                    </a:cubicBezTo>
                    <a:cubicBezTo>
                      <a:pt x="7087877" y="1508760"/>
                      <a:pt x="7058026" y="1478909"/>
                      <a:pt x="7058026" y="1442085"/>
                    </a:cubicBezTo>
                    <a:lnTo>
                      <a:pt x="7058026" y="478155"/>
                    </a:lnTo>
                    <a:cubicBezTo>
                      <a:pt x="7058026" y="441331"/>
                      <a:pt x="7087877" y="411480"/>
                      <a:pt x="7124701" y="411480"/>
                    </a:cubicBezTo>
                    <a:close/>
                    <a:moveTo>
                      <a:pt x="7667626" y="365760"/>
                    </a:moveTo>
                    <a:cubicBezTo>
                      <a:pt x="7704450" y="365760"/>
                      <a:pt x="7734301" y="395611"/>
                      <a:pt x="7734301" y="432435"/>
                    </a:cubicBezTo>
                    <a:lnTo>
                      <a:pt x="7734301" y="1487805"/>
                    </a:lnTo>
                    <a:cubicBezTo>
                      <a:pt x="7734301" y="1524629"/>
                      <a:pt x="7704450" y="1554480"/>
                      <a:pt x="7667626" y="1554480"/>
                    </a:cubicBezTo>
                    <a:cubicBezTo>
                      <a:pt x="7630802" y="1554480"/>
                      <a:pt x="7600951" y="1524629"/>
                      <a:pt x="7600951" y="1487805"/>
                    </a:cubicBezTo>
                    <a:lnTo>
                      <a:pt x="7600951" y="432435"/>
                    </a:lnTo>
                    <a:cubicBezTo>
                      <a:pt x="7600951" y="395611"/>
                      <a:pt x="7630802" y="365760"/>
                      <a:pt x="7667626" y="365760"/>
                    </a:cubicBezTo>
                    <a:close/>
                    <a:moveTo>
                      <a:pt x="6219826" y="365760"/>
                    </a:moveTo>
                    <a:cubicBezTo>
                      <a:pt x="6256650" y="365760"/>
                      <a:pt x="6286501" y="395611"/>
                      <a:pt x="6286501" y="432435"/>
                    </a:cubicBezTo>
                    <a:lnTo>
                      <a:pt x="6286501" y="1487805"/>
                    </a:lnTo>
                    <a:cubicBezTo>
                      <a:pt x="6286501" y="1524629"/>
                      <a:pt x="6256650" y="1554480"/>
                      <a:pt x="6219826" y="1554480"/>
                    </a:cubicBezTo>
                    <a:cubicBezTo>
                      <a:pt x="6183002" y="1554480"/>
                      <a:pt x="6153151" y="1524629"/>
                      <a:pt x="6153151" y="1487805"/>
                    </a:cubicBezTo>
                    <a:lnTo>
                      <a:pt x="6153151" y="432435"/>
                    </a:lnTo>
                    <a:cubicBezTo>
                      <a:pt x="6153151" y="395611"/>
                      <a:pt x="6183002" y="365760"/>
                      <a:pt x="6219826" y="365760"/>
                    </a:cubicBezTo>
                    <a:close/>
                    <a:moveTo>
                      <a:pt x="4229101" y="365760"/>
                    </a:moveTo>
                    <a:cubicBezTo>
                      <a:pt x="4265925" y="365760"/>
                      <a:pt x="4295776" y="395611"/>
                      <a:pt x="4295776" y="432435"/>
                    </a:cubicBezTo>
                    <a:lnTo>
                      <a:pt x="4295776" y="1487805"/>
                    </a:lnTo>
                    <a:cubicBezTo>
                      <a:pt x="4295776" y="1524629"/>
                      <a:pt x="4265925" y="1554480"/>
                      <a:pt x="4229101" y="1554480"/>
                    </a:cubicBezTo>
                    <a:cubicBezTo>
                      <a:pt x="4192277" y="1554480"/>
                      <a:pt x="4162426" y="1524629"/>
                      <a:pt x="4162426" y="1487805"/>
                    </a:cubicBezTo>
                    <a:lnTo>
                      <a:pt x="4162426" y="432435"/>
                    </a:lnTo>
                    <a:cubicBezTo>
                      <a:pt x="4162426" y="395611"/>
                      <a:pt x="4192277" y="365760"/>
                      <a:pt x="4229101" y="365760"/>
                    </a:cubicBezTo>
                    <a:close/>
                    <a:moveTo>
                      <a:pt x="3324226" y="365760"/>
                    </a:moveTo>
                    <a:cubicBezTo>
                      <a:pt x="3361050" y="365760"/>
                      <a:pt x="3390901" y="395611"/>
                      <a:pt x="3390901" y="432435"/>
                    </a:cubicBezTo>
                    <a:lnTo>
                      <a:pt x="3390901" y="1487805"/>
                    </a:lnTo>
                    <a:cubicBezTo>
                      <a:pt x="3390901" y="1524629"/>
                      <a:pt x="3361050" y="1554480"/>
                      <a:pt x="3324226" y="1554480"/>
                    </a:cubicBezTo>
                    <a:cubicBezTo>
                      <a:pt x="3287402" y="1554480"/>
                      <a:pt x="3257551" y="1524629"/>
                      <a:pt x="3257551" y="1487805"/>
                    </a:cubicBezTo>
                    <a:lnTo>
                      <a:pt x="3257551" y="432435"/>
                    </a:lnTo>
                    <a:cubicBezTo>
                      <a:pt x="3257551" y="395611"/>
                      <a:pt x="3287402" y="365760"/>
                      <a:pt x="3324226" y="365760"/>
                    </a:cubicBezTo>
                    <a:close/>
                    <a:moveTo>
                      <a:pt x="2600326" y="320040"/>
                    </a:moveTo>
                    <a:cubicBezTo>
                      <a:pt x="2637150" y="320040"/>
                      <a:pt x="2667001" y="349891"/>
                      <a:pt x="2667001" y="386715"/>
                    </a:cubicBezTo>
                    <a:lnTo>
                      <a:pt x="2667001" y="1533525"/>
                    </a:lnTo>
                    <a:cubicBezTo>
                      <a:pt x="2667001" y="1570349"/>
                      <a:pt x="2637150" y="1600200"/>
                      <a:pt x="2600326" y="1600200"/>
                    </a:cubicBezTo>
                    <a:cubicBezTo>
                      <a:pt x="2563502" y="1600200"/>
                      <a:pt x="2533651" y="1570349"/>
                      <a:pt x="2533651" y="1533525"/>
                    </a:cubicBezTo>
                    <a:lnTo>
                      <a:pt x="2533651" y="386715"/>
                    </a:lnTo>
                    <a:cubicBezTo>
                      <a:pt x="2533651" y="349891"/>
                      <a:pt x="2563502" y="320040"/>
                      <a:pt x="2600326" y="320040"/>
                    </a:cubicBezTo>
                    <a:close/>
                    <a:moveTo>
                      <a:pt x="6762751" y="274320"/>
                    </a:moveTo>
                    <a:cubicBezTo>
                      <a:pt x="6799575" y="274320"/>
                      <a:pt x="6829426" y="304171"/>
                      <a:pt x="6829426" y="340995"/>
                    </a:cubicBezTo>
                    <a:lnTo>
                      <a:pt x="6829426" y="1579245"/>
                    </a:lnTo>
                    <a:cubicBezTo>
                      <a:pt x="6829426" y="1616069"/>
                      <a:pt x="6799575" y="1645920"/>
                      <a:pt x="6762751" y="1645920"/>
                    </a:cubicBezTo>
                    <a:cubicBezTo>
                      <a:pt x="6725927" y="1645920"/>
                      <a:pt x="6696076" y="1616069"/>
                      <a:pt x="6696076" y="1579245"/>
                    </a:cubicBezTo>
                    <a:lnTo>
                      <a:pt x="6696076" y="340995"/>
                    </a:lnTo>
                    <a:cubicBezTo>
                      <a:pt x="6696076" y="304171"/>
                      <a:pt x="6725927" y="274320"/>
                      <a:pt x="6762751" y="274320"/>
                    </a:cubicBezTo>
                    <a:close/>
                    <a:moveTo>
                      <a:pt x="4772026" y="243458"/>
                    </a:moveTo>
                    <a:cubicBezTo>
                      <a:pt x="4808850" y="243458"/>
                      <a:pt x="4838701" y="273309"/>
                      <a:pt x="4838701" y="310133"/>
                    </a:cubicBezTo>
                    <a:lnTo>
                      <a:pt x="4838701" y="1610108"/>
                    </a:lnTo>
                    <a:cubicBezTo>
                      <a:pt x="4838701" y="1646932"/>
                      <a:pt x="4808850" y="1676783"/>
                      <a:pt x="4772026" y="1676783"/>
                    </a:cubicBezTo>
                    <a:cubicBezTo>
                      <a:pt x="4735202" y="1676783"/>
                      <a:pt x="4705351" y="1646932"/>
                      <a:pt x="4705351" y="1610108"/>
                    </a:cubicBezTo>
                    <a:lnTo>
                      <a:pt x="4705351" y="310133"/>
                    </a:lnTo>
                    <a:cubicBezTo>
                      <a:pt x="4705351" y="273309"/>
                      <a:pt x="4735202" y="243458"/>
                      <a:pt x="4772026" y="243458"/>
                    </a:cubicBezTo>
                    <a:close/>
                    <a:moveTo>
                      <a:pt x="3143251" y="243458"/>
                    </a:moveTo>
                    <a:cubicBezTo>
                      <a:pt x="3180075" y="243458"/>
                      <a:pt x="3209926" y="273309"/>
                      <a:pt x="3209926" y="310133"/>
                    </a:cubicBezTo>
                    <a:lnTo>
                      <a:pt x="3209926" y="1610108"/>
                    </a:lnTo>
                    <a:cubicBezTo>
                      <a:pt x="3209926" y="1646932"/>
                      <a:pt x="3180075" y="1676783"/>
                      <a:pt x="3143251" y="1676783"/>
                    </a:cubicBezTo>
                    <a:cubicBezTo>
                      <a:pt x="3106427" y="1676783"/>
                      <a:pt x="3076576" y="1646932"/>
                      <a:pt x="3076576" y="1610108"/>
                    </a:cubicBezTo>
                    <a:lnTo>
                      <a:pt x="3076576" y="310133"/>
                    </a:lnTo>
                    <a:cubicBezTo>
                      <a:pt x="3076576" y="273309"/>
                      <a:pt x="3106427" y="243458"/>
                      <a:pt x="3143251" y="243458"/>
                    </a:cubicBezTo>
                    <a:close/>
                    <a:moveTo>
                      <a:pt x="247651" y="243458"/>
                    </a:moveTo>
                    <a:cubicBezTo>
                      <a:pt x="284475" y="243458"/>
                      <a:pt x="314326" y="273309"/>
                      <a:pt x="314326" y="310133"/>
                    </a:cubicBezTo>
                    <a:lnTo>
                      <a:pt x="314326" y="1610108"/>
                    </a:lnTo>
                    <a:cubicBezTo>
                      <a:pt x="314326" y="1646932"/>
                      <a:pt x="284475" y="1676783"/>
                      <a:pt x="247651" y="1676783"/>
                    </a:cubicBezTo>
                    <a:cubicBezTo>
                      <a:pt x="210828" y="1676783"/>
                      <a:pt x="180976" y="1646932"/>
                      <a:pt x="180976" y="1610108"/>
                    </a:cubicBezTo>
                    <a:lnTo>
                      <a:pt x="180976" y="310133"/>
                    </a:lnTo>
                    <a:cubicBezTo>
                      <a:pt x="180976" y="273309"/>
                      <a:pt x="210828" y="243458"/>
                      <a:pt x="247651" y="243458"/>
                    </a:cubicBezTo>
                    <a:close/>
                    <a:moveTo>
                      <a:pt x="6581776" y="182880"/>
                    </a:moveTo>
                    <a:cubicBezTo>
                      <a:pt x="6618600" y="182880"/>
                      <a:pt x="6648451" y="212731"/>
                      <a:pt x="6648451" y="249555"/>
                    </a:cubicBezTo>
                    <a:lnTo>
                      <a:pt x="6648451" y="1670685"/>
                    </a:lnTo>
                    <a:cubicBezTo>
                      <a:pt x="6648451" y="1707509"/>
                      <a:pt x="6618600" y="1737360"/>
                      <a:pt x="6581776" y="1737360"/>
                    </a:cubicBezTo>
                    <a:cubicBezTo>
                      <a:pt x="6544952" y="1737360"/>
                      <a:pt x="6515101" y="1707509"/>
                      <a:pt x="6515101" y="1670685"/>
                    </a:cubicBezTo>
                    <a:lnTo>
                      <a:pt x="6515101" y="249555"/>
                    </a:lnTo>
                    <a:cubicBezTo>
                      <a:pt x="6515101" y="212731"/>
                      <a:pt x="6544952" y="182880"/>
                      <a:pt x="6581776" y="182880"/>
                    </a:cubicBezTo>
                    <a:close/>
                    <a:moveTo>
                      <a:pt x="3505201" y="182880"/>
                    </a:moveTo>
                    <a:cubicBezTo>
                      <a:pt x="3542025" y="182880"/>
                      <a:pt x="3571876" y="212731"/>
                      <a:pt x="3571876" y="249555"/>
                    </a:cubicBezTo>
                    <a:lnTo>
                      <a:pt x="3571876" y="1670685"/>
                    </a:lnTo>
                    <a:cubicBezTo>
                      <a:pt x="3571876" y="1707509"/>
                      <a:pt x="3542025" y="1737360"/>
                      <a:pt x="3505201" y="1737360"/>
                    </a:cubicBezTo>
                    <a:cubicBezTo>
                      <a:pt x="3468377" y="1737360"/>
                      <a:pt x="3438526" y="1707509"/>
                      <a:pt x="3438526" y="1670685"/>
                    </a:cubicBezTo>
                    <a:lnTo>
                      <a:pt x="3438526" y="249555"/>
                    </a:lnTo>
                    <a:cubicBezTo>
                      <a:pt x="3438526" y="212731"/>
                      <a:pt x="3468377" y="182880"/>
                      <a:pt x="3505201" y="182880"/>
                    </a:cubicBezTo>
                    <a:close/>
                    <a:moveTo>
                      <a:pt x="4048126" y="137160"/>
                    </a:moveTo>
                    <a:cubicBezTo>
                      <a:pt x="4084950" y="137160"/>
                      <a:pt x="4114801" y="167011"/>
                      <a:pt x="4114801" y="203835"/>
                    </a:cubicBezTo>
                    <a:lnTo>
                      <a:pt x="4114801" y="1716405"/>
                    </a:lnTo>
                    <a:cubicBezTo>
                      <a:pt x="4114801" y="1753229"/>
                      <a:pt x="4084950" y="1783080"/>
                      <a:pt x="4048126" y="1783080"/>
                    </a:cubicBezTo>
                    <a:cubicBezTo>
                      <a:pt x="4011302" y="1783080"/>
                      <a:pt x="3981451" y="1753229"/>
                      <a:pt x="3981451" y="1716405"/>
                    </a:cubicBezTo>
                    <a:lnTo>
                      <a:pt x="3981451" y="203835"/>
                    </a:lnTo>
                    <a:cubicBezTo>
                      <a:pt x="3981451" y="167011"/>
                      <a:pt x="4011302" y="137160"/>
                      <a:pt x="4048126" y="137160"/>
                    </a:cubicBezTo>
                    <a:close/>
                    <a:moveTo>
                      <a:pt x="2962276" y="137160"/>
                    </a:moveTo>
                    <a:cubicBezTo>
                      <a:pt x="2999100" y="137160"/>
                      <a:pt x="3028951" y="167011"/>
                      <a:pt x="3028951" y="203835"/>
                    </a:cubicBezTo>
                    <a:lnTo>
                      <a:pt x="3028951" y="1716405"/>
                    </a:lnTo>
                    <a:cubicBezTo>
                      <a:pt x="3028951" y="1753229"/>
                      <a:pt x="2999100" y="1783080"/>
                      <a:pt x="2962276" y="1783080"/>
                    </a:cubicBezTo>
                    <a:cubicBezTo>
                      <a:pt x="2925452" y="1783080"/>
                      <a:pt x="2895601" y="1753229"/>
                      <a:pt x="2895601" y="1716405"/>
                    </a:cubicBezTo>
                    <a:lnTo>
                      <a:pt x="2895601" y="203835"/>
                    </a:lnTo>
                    <a:cubicBezTo>
                      <a:pt x="2895601" y="167011"/>
                      <a:pt x="2925452" y="137160"/>
                      <a:pt x="2962276" y="137160"/>
                    </a:cubicBezTo>
                    <a:close/>
                    <a:moveTo>
                      <a:pt x="2781301" y="91440"/>
                    </a:moveTo>
                    <a:cubicBezTo>
                      <a:pt x="2818125" y="91440"/>
                      <a:pt x="2847976" y="121291"/>
                      <a:pt x="2847976" y="158115"/>
                    </a:cubicBezTo>
                    <a:lnTo>
                      <a:pt x="2847976" y="1762125"/>
                    </a:lnTo>
                    <a:cubicBezTo>
                      <a:pt x="2847976" y="1798949"/>
                      <a:pt x="2818125" y="1828800"/>
                      <a:pt x="2781301" y="1828800"/>
                    </a:cubicBezTo>
                    <a:cubicBezTo>
                      <a:pt x="2744477" y="1828800"/>
                      <a:pt x="2714626" y="1798949"/>
                      <a:pt x="2714626" y="1762125"/>
                    </a:cubicBezTo>
                    <a:lnTo>
                      <a:pt x="2714626" y="158115"/>
                    </a:lnTo>
                    <a:cubicBezTo>
                      <a:pt x="2714626" y="121291"/>
                      <a:pt x="2744477" y="91440"/>
                      <a:pt x="2781301" y="91440"/>
                    </a:cubicBezTo>
                    <a:close/>
                    <a:moveTo>
                      <a:pt x="6400801" y="0"/>
                    </a:moveTo>
                    <a:cubicBezTo>
                      <a:pt x="6437625" y="0"/>
                      <a:pt x="6467476" y="29851"/>
                      <a:pt x="6467476" y="66675"/>
                    </a:cubicBezTo>
                    <a:lnTo>
                      <a:pt x="6467476" y="1853565"/>
                    </a:lnTo>
                    <a:cubicBezTo>
                      <a:pt x="6467476" y="1890389"/>
                      <a:pt x="6437625" y="1920240"/>
                      <a:pt x="6400801" y="1920240"/>
                    </a:cubicBezTo>
                    <a:cubicBezTo>
                      <a:pt x="6363977" y="1920240"/>
                      <a:pt x="6334126" y="1890389"/>
                      <a:pt x="6334126" y="1853565"/>
                    </a:cubicBezTo>
                    <a:lnTo>
                      <a:pt x="6334126" y="66675"/>
                    </a:lnTo>
                    <a:cubicBezTo>
                      <a:pt x="6334126" y="29851"/>
                      <a:pt x="6363977" y="0"/>
                      <a:pt x="6400801" y="0"/>
                    </a:cubicBezTo>
                    <a:close/>
                    <a:moveTo>
                      <a:pt x="3867151" y="0"/>
                    </a:moveTo>
                    <a:cubicBezTo>
                      <a:pt x="3903975" y="0"/>
                      <a:pt x="3933826" y="29851"/>
                      <a:pt x="3933826" y="66675"/>
                    </a:cubicBezTo>
                    <a:lnTo>
                      <a:pt x="3933826" y="1853565"/>
                    </a:lnTo>
                    <a:cubicBezTo>
                      <a:pt x="3933826" y="1890389"/>
                      <a:pt x="3903975" y="1920240"/>
                      <a:pt x="3867151" y="1920240"/>
                    </a:cubicBezTo>
                    <a:cubicBezTo>
                      <a:pt x="3830327" y="1920240"/>
                      <a:pt x="3800476" y="1890389"/>
                      <a:pt x="3800476" y="1853565"/>
                    </a:cubicBezTo>
                    <a:lnTo>
                      <a:pt x="3800476" y="66675"/>
                    </a:lnTo>
                    <a:cubicBezTo>
                      <a:pt x="3800476" y="29851"/>
                      <a:pt x="3830327" y="0"/>
                      <a:pt x="3867151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100000"/>
                    </a:schemeClr>
                  </a:gs>
                  <a:gs pos="19000">
                    <a:schemeClr val="accent2">
                      <a:lumMod val="100000"/>
                    </a:schemeClr>
                  </a:gs>
                  <a:gs pos="43000">
                    <a:schemeClr val="accent3">
                      <a:lumMod val="100000"/>
                    </a:schemeClr>
                  </a:gs>
                  <a:gs pos="100000">
                    <a:schemeClr val="accent6"/>
                  </a:gs>
                  <a:gs pos="78000">
                    <a:schemeClr val="accent5"/>
                  </a:gs>
                  <a:gs pos="60000">
                    <a:schemeClr val="accent4">
                      <a:lumMod val="100000"/>
                    </a:schemeClr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7D91D33A-8F14-4118-9C62-65B09763964A}"/>
                </a:ext>
              </a:extLst>
            </p:cNvPr>
            <p:cNvSpPr/>
            <p:nvPr/>
          </p:nvSpPr>
          <p:spPr>
            <a:xfrm>
              <a:off x="503345" y="2217861"/>
              <a:ext cx="2709253" cy="3168323"/>
            </a:xfrm>
            <a:custGeom>
              <a:avLst/>
              <a:gdLst>
                <a:gd name="connsiteX0" fmla="*/ 504825 w 3600450"/>
                <a:gd name="connsiteY0" fmla="*/ 3324225 h 3324225"/>
                <a:gd name="connsiteX1" fmla="*/ 0 w 3600450"/>
                <a:gd name="connsiteY1" fmla="*/ 2886075 h 3324225"/>
                <a:gd name="connsiteX2" fmla="*/ 1028700 w 3600450"/>
                <a:gd name="connsiteY2" fmla="*/ 1533525 h 3324225"/>
                <a:gd name="connsiteX3" fmla="*/ 2743200 w 3600450"/>
                <a:gd name="connsiteY3" fmla="*/ 1543050 h 3324225"/>
                <a:gd name="connsiteX4" fmla="*/ 3238500 w 3600450"/>
                <a:gd name="connsiteY4" fmla="*/ 257175 h 3324225"/>
                <a:gd name="connsiteX5" fmla="*/ 3600450 w 3600450"/>
                <a:gd name="connsiteY5" fmla="*/ 0 h 3324225"/>
                <a:gd name="connsiteX0" fmla="*/ 504825 w 3600450"/>
                <a:gd name="connsiteY0" fmla="*/ 3324225 h 3324225"/>
                <a:gd name="connsiteX1" fmla="*/ 0 w 3600450"/>
                <a:gd name="connsiteY1" fmla="*/ 2886075 h 3324225"/>
                <a:gd name="connsiteX2" fmla="*/ 638175 w 3600450"/>
                <a:gd name="connsiteY2" fmla="*/ 2114550 h 3324225"/>
                <a:gd name="connsiteX3" fmla="*/ 2743200 w 3600450"/>
                <a:gd name="connsiteY3" fmla="*/ 1543050 h 3324225"/>
                <a:gd name="connsiteX4" fmla="*/ 3238500 w 3600450"/>
                <a:gd name="connsiteY4" fmla="*/ 257175 h 3324225"/>
                <a:gd name="connsiteX5" fmla="*/ 3600450 w 3600450"/>
                <a:gd name="connsiteY5" fmla="*/ 0 h 3324225"/>
                <a:gd name="connsiteX0" fmla="*/ 504825 w 3600450"/>
                <a:gd name="connsiteY0" fmla="*/ 3324225 h 3324225"/>
                <a:gd name="connsiteX1" fmla="*/ 0 w 3600450"/>
                <a:gd name="connsiteY1" fmla="*/ 2886075 h 3324225"/>
                <a:gd name="connsiteX2" fmla="*/ 638175 w 3600450"/>
                <a:gd name="connsiteY2" fmla="*/ 2114550 h 3324225"/>
                <a:gd name="connsiteX3" fmla="*/ 2295525 w 3600450"/>
                <a:gd name="connsiteY3" fmla="*/ 1905000 h 3324225"/>
                <a:gd name="connsiteX4" fmla="*/ 3238500 w 3600450"/>
                <a:gd name="connsiteY4" fmla="*/ 257175 h 3324225"/>
                <a:gd name="connsiteX5" fmla="*/ 3600450 w 3600450"/>
                <a:gd name="connsiteY5" fmla="*/ 0 h 3324225"/>
                <a:gd name="connsiteX0" fmla="*/ 504825 w 3600450"/>
                <a:gd name="connsiteY0" fmla="*/ 3324225 h 3324225"/>
                <a:gd name="connsiteX1" fmla="*/ 0 w 3600450"/>
                <a:gd name="connsiteY1" fmla="*/ 2886075 h 3324225"/>
                <a:gd name="connsiteX2" fmla="*/ 638175 w 3600450"/>
                <a:gd name="connsiteY2" fmla="*/ 2114550 h 3324225"/>
                <a:gd name="connsiteX3" fmla="*/ 1657350 w 3600450"/>
                <a:gd name="connsiteY3" fmla="*/ 1895475 h 3324225"/>
                <a:gd name="connsiteX4" fmla="*/ 3238500 w 3600450"/>
                <a:gd name="connsiteY4" fmla="*/ 257175 h 3324225"/>
                <a:gd name="connsiteX5" fmla="*/ 3600450 w 3600450"/>
                <a:gd name="connsiteY5" fmla="*/ 0 h 3324225"/>
                <a:gd name="connsiteX0" fmla="*/ 1409700 w 4505325"/>
                <a:gd name="connsiteY0" fmla="*/ 3324225 h 3324225"/>
                <a:gd name="connsiteX1" fmla="*/ 0 w 4505325"/>
                <a:gd name="connsiteY1" fmla="*/ 3048000 h 3324225"/>
                <a:gd name="connsiteX2" fmla="*/ 1543050 w 4505325"/>
                <a:gd name="connsiteY2" fmla="*/ 2114550 h 3324225"/>
                <a:gd name="connsiteX3" fmla="*/ 2562225 w 4505325"/>
                <a:gd name="connsiteY3" fmla="*/ 1895475 h 3324225"/>
                <a:gd name="connsiteX4" fmla="*/ 4143375 w 4505325"/>
                <a:gd name="connsiteY4" fmla="*/ 257175 h 3324225"/>
                <a:gd name="connsiteX5" fmla="*/ 4505325 w 4505325"/>
                <a:gd name="connsiteY5" fmla="*/ 0 h 3324225"/>
                <a:gd name="connsiteX0" fmla="*/ 1409700 w 4505325"/>
                <a:gd name="connsiteY0" fmla="*/ 3324225 h 3324225"/>
                <a:gd name="connsiteX1" fmla="*/ 0 w 4505325"/>
                <a:gd name="connsiteY1" fmla="*/ 3048000 h 3324225"/>
                <a:gd name="connsiteX2" fmla="*/ 571500 w 4505325"/>
                <a:gd name="connsiteY2" fmla="*/ 2000250 h 3324225"/>
                <a:gd name="connsiteX3" fmla="*/ 2562225 w 4505325"/>
                <a:gd name="connsiteY3" fmla="*/ 1895475 h 3324225"/>
                <a:gd name="connsiteX4" fmla="*/ 4143375 w 4505325"/>
                <a:gd name="connsiteY4" fmla="*/ 257175 h 3324225"/>
                <a:gd name="connsiteX5" fmla="*/ 4505325 w 4505325"/>
                <a:gd name="connsiteY5" fmla="*/ 0 h 3324225"/>
                <a:gd name="connsiteX0" fmla="*/ 1409700 w 4505325"/>
                <a:gd name="connsiteY0" fmla="*/ 3324225 h 3324225"/>
                <a:gd name="connsiteX1" fmla="*/ 0 w 4505325"/>
                <a:gd name="connsiteY1" fmla="*/ 3048000 h 3324225"/>
                <a:gd name="connsiteX2" fmla="*/ 571500 w 4505325"/>
                <a:gd name="connsiteY2" fmla="*/ 2000250 h 3324225"/>
                <a:gd name="connsiteX3" fmla="*/ 2028825 w 4505325"/>
                <a:gd name="connsiteY3" fmla="*/ 1638300 h 3324225"/>
                <a:gd name="connsiteX4" fmla="*/ 4143375 w 4505325"/>
                <a:gd name="connsiteY4" fmla="*/ 257175 h 3324225"/>
                <a:gd name="connsiteX5" fmla="*/ 4505325 w 4505325"/>
                <a:gd name="connsiteY5" fmla="*/ 0 h 3324225"/>
                <a:gd name="connsiteX0" fmla="*/ 1409700 w 4505325"/>
                <a:gd name="connsiteY0" fmla="*/ 3324225 h 3324225"/>
                <a:gd name="connsiteX1" fmla="*/ 0 w 4505325"/>
                <a:gd name="connsiteY1" fmla="*/ 3048000 h 3324225"/>
                <a:gd name="connsiteX2" fmla="*/ 571500 w 4505325"/>
                <a:gd name="connsiteY2" fmla="*/ 2000250 h 3324225"/>
                <a:gd name="connsiteX3" fmla="*/ 2028825 w 4505325"/>
                <a:gd name="connsiteY3" fmla="*/ 1638300 h 3324225"/>
                <a:gd name="connsiteX4" fmla="*/ 2495550 w 4505325"/>
                <a:gd name="connsiteY4" fmla="*/ 866775 h 3324225"/>
                <a:gd name="connsiteX5" fmla="*/ 4505325 w 4505325"/>
                <a:gd name="connsiteY5" fmla="*/ 0 h 3324225"/>
                <a:gd name="connsiteX0" fmla="*/ 1409700 w 3971925"/>
                <a:gd name="connsiteY0" fmla="*/ 3228975 h 3228975"/>
                <a:gd name="connsiteX1" fmla="*/ 0 w 3971925"/>
                <a:gd name="connsiteY1" fmla="*/ 2952750 h 3228975"/>
                <a:gd name="connsiteX2" fmla="*/ 571500 w 3971925"/>
                <a:gd name="connsiteY2" fmla="*/ 1905000 h 3228975"/>
                <a:gd name="connsiteX3" fmla="*/ 2028825 w 3971925"/>
                <a:gd name="connsiteY3" fmla="*/ 1543050 h 3228975"/>
                <a:gd name="connsiteX4" fmla="*/ 2495550 w 3971925"/>
                <a:gd name="connsiteY4" fmla="*/ 771525 h 3228975"/>
                <a:gd name="connsiteX5" fmla="*/ 3971925 w 3971925"/>
                <a:gd name="connsiteY5" fmla="*/ 0 h 3228975"/>
                <a:gd name="connsiteX0" fmla="*/ 1409700 w 3971925"/>
                <a:gd name="connsiteY0" fmla="*/ 3228975 h 3228975"/>
                <a:gd name="connsiteX1" fmla="*/ 0 w 3971925"/>
                <a:gd name="connsiteY1" fmla="*/ 2952750 h 3228975"/>
                <a:gd name="connsiteX2" fmla="*/ 571500 w 3971925"/>
                <a:gd name="connsiteY2" fmla="*/ 1905000 h 3228975"/>
                <a:gd name="connsiteX3" fmla="*/ 1724025 w 3971925"/>
                <a:gd name="connsiteY3" fmla="*/ 1562100 h 3228975"/>
                <a:gd name="connsiteX4" fmla="*/ 2495550 w 3971925"/>
                <a:gd name="connsiteY4" fmla="*/ 771525 h 3228975"/>
                <a:gd name="connsiteX5" fmla="*/ 3971925 w 3971925"/>
                <a:gd name="connsiteY5" fmla="*/ 0 h 3228975"/>
                <a:gd name="connsiteX0" fmla="*/ 1409700 w 3162300"/>
                <a:gd name="connsiteY0" fmla="*/ 3276600 h 3276600"/>
                <a:gd name="connsiteX1" fmla="*/ 0 w 3162300"/>
                <a:gd name="connsiteY1" fmla="*/ 3000375 h 3276600"/>
                <a:gd name="connsiteX2" fmla="*/ 571500 w 3162300"/>
                <a:gd name="connsiteY2" fmla="*/ 1952625 h 3276600"/>
                <a:gd name="connsiteX3" fmla="*/ 1724025 w 3162300"/>
                <a:gd name="connsiteY3" fmla="*/ 1609725 h 3276600"/>
                <a:gd name="connsiteX4" fmla="*/ 2495550 w 3162300"/>
                <a:gd name="connsiteY4" fmla="*/ 819150 h 3276600"/>
                <a:gd name="connsiteX5" fmla="*/ 3162300 w 3162300"/>
                <a:gd name="connsiteY5" fmla="*/ 0 h 3276600"/>
                <a:gd name="connsiteX0" fmla="*/ 1409700 w 3162300"/>
                <a:gd name="connsiteY0" fmla="*/ 3276600 h 3276600"/>
                <a:gd name="connsiteX1" fmla="*/ 0 w 3162300"/>
                <a:gd name="connsiteY1" fmla="*/ 3000375 h 3276600"/>
                <a:gd name="connsiteX2" fmla="*/ 571500 w 3162300"/>
                <a:gd name="connsiteY2" fmla="*/ 1952625 h 3276600"/>
                <a:gd name="connsiteX3" fmla="*/ 1724025 w 3162300"/>
                <a:gd name="connsiteY3" fmla="*/ 1609725 h 3276600"/>
                <a:gd name="connsiteX4" fmla="*/ 2247900 w 3162300"/>
                <a:gd name="connsiteY4" fmla="*/ 781050 h 3276600"/>
                <a:gd name="connsiteX5" fmla="*/ 3162300 w 3162300"/>
                <a:gd name="connsiteY5" fmla="*/ 0 h 3276600"/>
                <a:gd name="connsiteX0" fmla="*/ 1409700 w 3324225"/>
                <a:gd name="connsiteY0" fmla="*/ 3114675 h 3114675"/>
                <a:gd name="connsiteX1" fmla="*/ 0 w 3324225"/>
                <a:gd name="connsiteY1" fmla="*/ 2838450 h 3114675"/>
                <a:gd name="connsiteX2" fmla="*/ 571500 w 3324225"/>
                <a:gd name="connsiteY2" fmla="*/ 1790700 h 3114675"/>
                <a:gd name="connsiteX3" fmla="*/ 1724025 w 3324225"/>
                <a:gd name="connsiteY3" fmla="*/ 1447800 h 3114675"/>
                <a:gd name="connsiteX4" fmla="*/ 2247900 w 3324225"/>
                <a:gd name="connsiteY4" fmla="*/ 619125 h 3114675"/>
                <a:gd name="connsiteX5" fmla="*/ 3324225 w 3324225"/>
                <a:gd name="connsiteY5" fmla="*/ 0 h 3114675"/>
                <a:gd name="connsiteX0" fmla="*/ 1409700 w 3324225"/>
                <a:gd name="connsiteY0" fmla="*/ 3114675 h 3116337"/>
                <a:gd name="connsiteX1" fmla="*/ 0 w 3324225"/>
                <a:gd name="connsiteY1" fmla="*/ 2838450 h 3116337"/>
                <a:gd name="connsiteX2" fmla="*/ 571500 w 3324225"/>
                <a:gd name="connsiteY2" fmla="*/ 1790700 h 3116337"/>
                <a:gd name="connsiteX3" fmla="*/ 1724025 w 3324225"/>
                <a:gd name="connsiteY3" fmla="*/ 1447800 h 3116337"/>
                <a:gd name="connsiteX4" fmla="*/ 2247900 w 3324225"/>
                <a:gd name="connsiteY4" fmla="*/ 619125 h 3116337"/>
                <a:gd name="connsiteX5" fmla="*/ 3324225 w 3324225"/>
                <a:gd name="connsiteY5" fmla="*/ 0 h 3116337"/>
                <a:gd name="connsiteX0" fmla="*/ 1463442 w 3377967"/>
                <a:gd name="connsiteY0" fmla="*/ 3114675 h 3116337"/>
                <a:gd name="connsiteX1" fmla="*/ 53742 w 3377967"/>
                <a:gd name="connsiteY1" fmla="*/ 2838450 h 3116337"/>
                <a:gd name="connsiteX2" fmla="*/ 625242 w 3377967"/>
                <a:gd name="connsiteY2" fmla="*/ 1790700 h 3116337"/>
                <a:gd name="connsiteX3" fmla="*/ 1777767 w 3377967"/>
                <a:gd name="connsiteY3" fmla="*/ 1447800 h 3116337"/>
                <a:gd name="connsiteX4" fmla="*/ 2301642 w 3377967"/>
                <a:gd name="connsiteY4" fmla="*/ 619125 h 3116337"/>
                <a:gd name="connsiteX5" fmla="*/ 3377967 w 3377967"/>
                <a:gd name="connsiteY5" fmla="*/ 0 h 3116337"/>
                <a:gd name="connsiteX0" fmla="*/ 1463442 w 3377967"/>
                <a:gd name="connsiteY0" fmla="*/ 3114675 h 3118177"/>
                <a:gd name="connsiteX1" fmla="*/ 53742 w 3377967"/>
                <a:gd name="connsiteY1" fmla="*/ 2838450 h 3118177"/>
                <a:gd name="connsiteX2" fmla="*/ 625242 w 3377967"/>
                <a:gd name="connsiteY2" fmla="*/ 1790700 h 3118177"/>
                <a:gd name="connsiteX3" fmla="*/ 1777767 w 3377967"/>
                <a:gd name="connsiteY3" fmla="*/ 1447800 h 3118177"/>
                <a:gd name="connsiteX4" fmla="*/ 2301642 w 3377967"/>
                <a:gd name="connsiteY4" fmla="*/ 619125 h 3118177"/>
                <a:gd name="connsiteX5" fmla="*/ 3377967 w 3377967"/>
                <a:gd name="connsiteY5" fmla="*/ 0 h 3118177"/>
                <a:gd name="connsiteX0" fmla="*/ 1477375 w 3391900"/>
                <a:gd name="connsiteY0" fmla="*/ 3114675 h 3118177"/>
                <a:gd name="connsiteX1" fmla="*/ 67675 w 3391900"/>
                <a:gd name="connsiteY1" fmla="*/ 2838450 h 3118177"/>
                <a:gd name="connsiteX2" fmla="*/ 639175 w 3391900"/>
                <a:gd name="connsiteY2" fmla="*/ 1790700 h 3118177"/>
                <a:gd name="connsiteX3" fmla="*/ 1791700 w 3391900"/>
                <a:gd name="connsiteY3" fmla="*/ 1447800 h 3118177"/>
                <a:gd name="connsiteX4" fmla="*/ 2315575 w 3391900"/>
                <a:gd name="connsiteY4" fmla="*/ 619125 h 3118177"/>
                <a:gd name="connsiteX5" fmla="*/ 3391900 w 3391900"/>
                <a:gd name="connsiteY5" fmla="*/ 0 h 3118177"/>
                <a:gd name="connsiteX0" fmla="*/ 1477375 w 3391900"/>
                <a:gd name="connsiteY0" fmla="*/ 3114675 h 3118177"/>
                <a:gd name="connsiteX1" fmla="*/ 67675 w 3391900"/>
                <a:gd name="connsiteY1" fmla="*/ 2838450 h 3118177"/>
                <a:gd name="connsiteX2" fmla="*/ 639175 w 3391900"/>
                <a:gd name="connsiteY2" fmla="*/ 1790700 h 3118177"/>
                <a:gd name="connsiteX3" fmla="*/ 1791700 w 3391900"/>
                <a:gd name="connsiteY3" fmla="*/ 1447800 h 3118177"/>
                <a:gd name="connsiteX4" fmla="*/ 2315575 w 3391900"/>
                <a:gd name="connsiteY4" fmla="*/ 619125 h 3118177"/>
                <a:gd name="connsiteX5" fmla="*/ 3391900 w 3391900"/>
                <a:gd name="connsiteY5" fmla="*/ 0 h 3118177"/>
                <a:gd name="connsiteX0" fmla="*/ 1477375 w 3391900"/>
                <a:gd name="connsiteY0" fmla="*/ 3114675 h 3118177"/>
                <a:gd name="connsiteX1" fmla="*/ 67675 w 3391900"/>
                <a:gd name="connsiteY1" fmla="*/ 2838450 h 3118177"/>
                <a:gd name="connsiteX2" fmla="*/ 639175 w 3391900"/>
                <a:gd name="connsiteY2" fmla="*/ 1790700 h 3118177"/>
                <a:gd name="connsiteX3" fmla="*/ 1791700 w 3391900"/>
                <a:gd name="connsiteY3" fmla="*/ 1447800 h 3118177"/>
                <a:gd name="connsiteX4" fmla="*/ 2315575 w 3391900"/>
                <a:gd name="connsiteY4" fmla="*/ 619125 h 3118177"/>
                <a:gd name="connsiteX5" fmla="*/ 3391900 w 3391900"/>
                <a:gd name="connsiteY5" fmla="*/ 0 h 3118177"/>
                <a:gd name="connsiteX0" fmla="*/ 1477375 w 3391900"/>
                <a:gd name="connsiteY0" fmla="*/ 3114675 h 3118177"/>
                <a:gd name="connsiteX1" fmla="*/ 67675 w 3391900"/>
                <a:gd name="connsiteY1" fmla="*/ 2838450 h 3118177"/>
                <a:gd name="connsiteX2" fmla="*/ 639175 w 3391900"/>
                <a:gd name="connsiteY2" fmla="*/ 1790700 h 3118177"/>
                <a:gd name="connsiteX3" fmla="*/ 1791700 w 3391900"/>
                <a:gd name="connsiteY3" fmla="*/ 1447800 h 3118177"/>
                <a:gd name="connsiteX4" fmla="*/ 2315575 w 3391900"/>
                <a:gd name="connsiteY4" fmla="*/ 619125 h 3118177"/>
                <a:gd name="connsiteX5" fmla="*/ 3391900 w 3391900"/>
                <a:gd name="connsiteY5" fmla="*/ 0 h 3118177"/>
                <a:gd name="connsiteX0" fmla="*/ 1477375 w 3391900"/>
                <a:gd name="connsiteY0" fmla="*/ 3114675 h 3118177"/>
                <a:gd name="connsiteX1" fmla="*/ 67675 w 3391900"/>
                <a:gd name="connsiteY1" fmla="*/ 2838450 h 3118177"/>
                <a:gd name="connsiteX2" fmla="*/ 639175 w 3391900"/>
                <a:gd name="connsiteY2" fmla="*/ 1790700 h 3118177"/>
                <a:gd name="connsiteX3" fmla="*/ 1791700 w 3391900"/>
                <a:gd name="connsiteY3" fmla="*/ 1447800 h 3118177"/>
                <a:gd name="connsiteX4" fmla="*/ 2315575 w 3391900"/>
                <a:gd name="connsiteY4" fmla="*/ 619125 h 3118177"/>
                <a:gd name="connsiteX5" fmla="*/ 3391900 w 3391900"/>
                <a:gd name="connsiteY5" fmla="*/ 0 h 3118177"/>
                <a:gd name="connsiteX0" fmla="*/ 1477375 w 3391900"/>
                <a:gd name="connsiteY0" fmla="*/ 3114675 h 3118177"/>
                <a:gd name="connsiteX1" fmla="*/ 67675 w 3391900"/>
                <a:gd name="connsiteY1" fmla="*/ 2838450 h 3118177"/>
                <a:gd name="connsiteX2" fmla="*/ 639175 w 3391900"/>
                <a:gd name="connsiteY2" fmla="*/ 1790700 h 3118177"/>
                <a:gd name="connsiteX3" fmla="*/ 1791700 w 3391900"/>
                <a:gd name="connsiteY3" fmla="*/ 1447800 h 3118177"/>
                <a:gd name="connsiteX4" fmla="*/ 2315575 w 3391900"/>
                <a:gd name="connsiteY4" fmla="*/ 619125 h 3118177"/>
                <a:gd name="connsiteX5" fmla="*/ 3391900 w 3391900"/>
                <a:gd name="connsiteY5" fmla="*/ 0 h 3118177"/>
                <a:gd name="connsiteX0" fmla="*/ 1477375 w 3391900"/>
                <a:gd name="connsiteY0" fmla="*/ 3114675 h 3118177"/>
                <a:gd name="connsiteX1" fmla="*/ 67675 w 3391900"/>
                <a:gd name="connsiteY1" fmla="*/ 2838450 h 3118177"/>
                <a:gd name="connsiteX2" fmla="*/ 639175 w 3391900"/>
                <a:gd name="connsiteY2" fmla="*/ 1790700 h 3118177"/>
                <a:gd name="connsiteX3" fmla="*/ 1791700 w 3391900"/>
                <a:gd name="connsiteY3" fmla="*/ 1447800 h 3118177"/>
                <a:gd name="connsiteX4" fmla="*/ 2315575 w 3391900"/>
                <a:gd name="connsiteY4" fmla="*/ 619125 h 3118177"/>
                <a:gd name="connsiteX5" fmla="*/ 3391900 w 3391900"/>
                <a:gd name="connsiteY5" fmla="*/ 0 h 3118177"/>
                <a:gd name="connsiteX0" fmla="*/ 1477375 w 3391900"/>
                <a:gd name="connsiteY0" fmla="*/ 3114675 h 3118177"/>
                <a:gd name="connsiteX1" fmla="*/ 67675 w 3391900"/>
                <a:gd name="connsiteY1" fmla="*/ 2838450 h 3118177"/>
                <a:gd name="connsiteX2" fmla="*/ 639175 w 3391900"/>
                <a:gd name="connsiteY2" fmla="*/ 1790700 h 3118177"/>
                <a:gd name="connsiteX3" fmla="*/ 1791700 w 3391900"/>
                <a:gd name="connsiteY3" fmla="*/ 1447800 h 3118177"/>
                <a:gd name="connsiteX4" fmla="*/ 2315575 w 3391900"/>
                <a:gd name="connsiteY4" fmla="*/ 619125 h 3118177"/>
                <a:gd name="connsiteX5" fmla="*/ 3391900 w 3391900"/>
                <a:gd name="connsiteY5" fmla="*/ 0 h 3118177"/>
                <a:gd name="connsiteX0" fmla="*/ 1477375 w 3391900"/>
                <a:gd name="connsiteY0" fmla="*/ 3114675 h 3118177"/>
                <a:gd name="connsiteX1" fmla="*/ 67675 w 3391900"/>
                <a:gd name="connsiteY1" fmla="*/ 2838450 h 3118177"/>
                <a:gd name="connsiteX2" fmla="*/ 639175 w 3391900"/>
                <a:gd name="connsiteY2" fmla="*/ 1790700 h 3118177"/>
                <a:gd name="connsiteX3" fmla="*/ 1791700 w 3391900"/>
                <a:gd name="connsiteY3" fmla="*/ 1447800 h 3118177"/>
                <a:gd name="connsiteX4" fmla="*/ 2315575 w 3391900"/>
                <a:gd name="connsiteY4" fmla="*/ 619125 h 3118177"/>
                <a:gd name="connsiteX5" fmla="*/ 3391900 w 3391900"/>
                <a:gd name="connsiteY5" fmla="*/ 0 h 3118177"/>
                <a:gd name="connsiteX0" fmla="*/ 1477375 w 3391900"/>
                <a:gd name="connsiteY0" fmla="*/ 3114675 h 3118177"/>
                <a:gd name="connsiteX1" fmla="*/ 67675 w 3391900"/>
                <a:gd name="connsiteY1" fmla="*/ 2838450 h 3118177"/>
                <a:gd name="connsiteX2" fmla="*/ 639175 w 3391900"/>
                <a:gd name="connsiteY2" fmla="*/ 1790700 h 3118177"/>
                <a:gd name="connsiteX3" fmla="*/ 1791700 w 3391900"/>
                <a:gd name="connsiteY3" fmla="*/ 1447800 h 3118177"/>
                <a:gd name="connsiteX4" fmla="*/ 2315575 w 3391900"/>
                <a:gd name="connsiteY4" fmla="*/ 619125 h 3118177"/>
                <a:gd name="connsiteX5" fmla="*/ 3391900 w 3391900"/>
                <a:gd name="connsiteY5" fmla="*/ 0 h 3118177"/>
                <a:gd name="connsiteX0" fmla="*/ 1477375 w 3391900"/>
                <a:gd name="connsiteY0" fmla="*/ 3114675 h 3118177"/>
                <a:gd name="connsiteX1" fmla="*/ 67675 w 3391900"/>
                <a:gd name="connsiteY1" fmla="*/ 2838450 h 3118177"/>
                <a:gd name="connsiteX2" fmla="*/ 639175 w 3391900"/>
                <a:gd name="connsiteY2" fmla="*/ 1790700 h 3118177"/>
                <a:gd name="connsiteX3" fmla="*/ 1791700 w 3391900"/>
                <a:gd name="connsiteY3" fmla="*/ 1447800 h 3118177"/>
                <a:gd name="connsiteX4" fmla="*/ 2315575 w 3391900"/>
                <a:gd name="connsiteY4" fmla="*/ 619125 h 3118177"/>
                <a:gd name="connsiteX5" fmla="*/ 3391900 w 3391900"/>
                <a:gd name="connsiteY5" fmla="*/ 0 h 3118177"/>
                <a:gd name="connsiteX0" fmla="*/ 1477375 w 3391900"/>
                <a:gd name="connsiteY0" fmla="*/ 3114675 h 3118177"/>
                <a:gd name="connsiteX1" fmla="*/ 67675 w 3391900"/>
                <a:gd name="connsiteY1" fmla="*/ 2838450 h 3118177"/>
                <a:gd name="connsiteX2" fmla="*/ 639175 w 3391900"/>
                <a:gd name="connsiteY2" fmla="*/ 1790700 h 3118177"/>
                <a:gd name="connsiteX3" fmla="*/ 1791700 w 3391900"/>
                <a:gd name="connsiteY3" fmla="*/ 1447800 h 3118177"/>
                <a:gd name="connsiteX4" fmla="*/ 2315575 w 3391900"/>
                <a:gd name="connsiteY4" fmla="*/ 619125 h 3118177"/>
                <a:gd name="connsiteX5" fmla="*/ 3391900 w 3391900"/>
                <a:gd name="connsiteY5" fmla="*/ 0 h 3118177"/>
                <a:gd name="connsiteX0" fmla="*/ 1477375 w 3335256"/>
                <a:gd name="connsiteY0" fmla="*/ 3187504 h 3191006"/>
                <a:gd name="connsiteX1" fmla="*/ 67675 w 3335256"/>
                <a:gd name="connsiteY1" fmla="*/ 2911279 h 3191006"/>
                <a:gd name="connsiteX2" fmla="*/ 639175 w 3335256"/>
                <a:gd name="connsiteY2" fmla="*/ 1863529 h 3191006"/>
                <a:gd name="connsiteX3" fmla="*/ 1791700 w 3335256"/>
                <a:gd name="connsiteY3" fmla="*/ 1520629 h 3191006"/>
                <a:gd name="connsiteX4" fmla="*/ 2315575 w 3335256"/>
                <a:gd name="connsiteY4" fmla="*/ 691954 h 3191006"/>
                <a:gd name="connsiteX5" fmla="*/ 3335256 w 3335256"/>
                <a:gd name="connsiteY5" fmla="*/ 0 h 3191006"/>
                <a:gd name="connsiteX0" fmla="*/ 1477375 w 3335256"/>
                <a:gd name="connsiteY0" fmla="*/ 3187504 h 3191006"/>
                <a:gd name="connsiteX1" fmla="*/ 67675 w 3335256"/>
                <a:gd name="connsiteY1" fmla="*/ 2911279 h 3191006"/>
                <a:gd name="connsiteX2" fmla="*/ 639175 w 3335256"/>
                <a:gd name="connsiteY2" fmla="*/ 1863529 h 3191006"/>
                <a:gd name="connsiteX3" fmla="*/ 1791700 w 3335256"/>
                <a:gd name="connsiteY3" fmla="*/ 1520629 h 3191006"/>
                <a:gd name="connsiteX4" fmla="*/ 2315575 w 3335256"/>
                <a:gd name="connsiteY4" fmla="*/ 691954 h 3191006"/>
                <a:gd name="connsiteX5" fmla="*/ 3335256 w 3335256"/>
                <a:gd name="connsiteY5" fmla="*/ 0 h 3191006"/>
                <a:gd name="connsiteX0" fmla="*/ 1477375 w 3335256"/>
                <a:gd name="connsiteY0" fmla="*/ 3187504 h 3191006"/>
                <a:gd name="connsiteX1" fmla="*/ 67675 w 3335256"/>
                <a:gd name="connsiteY1" fmla="*/ 2911279 h 3191006"/>
                <a:gd name="connsiteX2" fmla="*/ 639175 w 3335256"/>
                <a:gd name="connsiteY2" fmla="*/ 1863529 h 3191006"/>
                <a:gd name="connsiteX3" fmla="*/ 1791700 w 3335256"/>
                <a:gd name="connsiteY3" fmla="*/ 1520629 h 3191006"/>
                <a:gd name="connsiteX4" fmla="*/ 2315575 w 3335256"/>
                <a:gd name="connsiteY4" fmla="*/ 691954 h 3191006"/>
                <a:gd name="connsiteX5" fmla="*/ 3335256 w 3335256"/>
                <a:gd name="connsiteY5" fmla="*/ 0 h 3191006"/>
                <a:gd name="connsiteX0" fmla="*/ 1477375 w 3335256"/>
                <a:gd name="connsiteY0" fmla="*/ 3187504 h 3191006"/>
                <a:gd name="connsiteX1" fmla="*/ 67675 w 3335256"/>
                <a:gd name="connsiteY1" fmla="*/ 2911279 h 3191006"/>
                <a:gd name="connsiteX2" fmla="*/ 639175 w 3335256"/>
                <a:gd name="connsiteY2" fmla="*/ 1863529 h 3191006"/>
                <a:gd name="connsiteX3" fmla="*/ 1791700 w 3335256"/>
                <a:gd name="connsiteY3" fmla="*/ 1520629 h 3191006"/>
                <a:gd name="connsiteX4" fmla="*/ 2315575 w 3335256"/>
                <a:gd name="connsiteY4" fmla="*/ 691954 h 3191006"/>
                <a:gd name="connsiteX5" fmla="*/ 3335256 w 3335256"/>
                <a:gd name="connsiteY5" fmla="*/ 0 h 3191006"/>
                <a:gd name="connsiteX0" fmla="*/ 1477375 w 3335256"/>
                <a:gd name="connsiteY0" fmla="*/ 3187504 h 3191006"/>
                <a:gd name="connsiteX1" fmla="*/ 67675 w 3335256"/>
                <a:gd name="connsiteY1" fmla="*/ 2911279 h 3191006"/>
                <a:gd name="connsiteX2" fmla="*/ 639175 w 3335256"/>
                <a:gd name="connsiteY2" fmla="*/ 1863529 h 3191006"/>
                <a:gd name="connsiteX3" fmla="*/ 1791700 w 3335256"/>
                <a:gd name="connsiteY3" fmla="*/ 1520629 h 3191006"/>
                <a:gd name="connsiteX4" fmla="*/ 2315575 w 3335256"/>
                <a:gd name="connsiteY4" fmla="*/ 691954 h 3191006"/>
                <a:gd name="connsiteX5" fmla="*/ 3335256 w 3335256"/>
                <a:gd name="connsiteY5" fmla="*/ 0 h 3191006"/>
                <a:gd name="connsiteX0" fmla="*/ 1477375 w 3335256"/>
                <a:gd name="connsiteY0" fmla="*/ 3187504 h 3191006"/>
                <a:gd name="connsiteX1" fmla="*/ 67675 w 3335256"/>
                <a:gd name="connsiteY1" fmla="*/ 2911279 h 3191006"/>
                <a:gd name="connsiteX2" fmla="*/ 639175 w 3335256"/>
                <a:gd name="connsiteY2" fmla="*/ 1863529 h 3191006"/>
                <a:gd name="connsiteX3" fmla="*/ 1791700 w 3335256"/>
                <a:gd name="connsiteY3" fmla="*/ 1520629 h 3191006"/>
                <a:gd name="connsiteX4" fmla="*/ 2315575 w 3335256"/>
                <a:gd name="connsiteY4" fmla="*/ 691954 h 3191006"/>
                <a:gd name="connsiteX5" fmla="*/ 3335256 w 3335256"/>
                <a:gd name="connsiteY5" fmla="*/ 0 h 3191006"/>
                <a:gd name="connsiteX0" fmla="*/ 1838604 w 3335256"/>
                <a:gd name="connsiteY0" fmla="*/ 3213292 h 3216143"/>
                <a:gd name="connsiteX1" fmla="*/ 67675 w 3335256"/>
                <a:gd name="connsiteY1" fmla="*/ 2911279 h 3216143"/>
                <a:gd name="connsiteX2" fmla="*/ 639175 w 3335256"/>
                <a:gd name="connsiteY2" fmla="*/ 1863529 h 3216143"/>
                <a:gd name="connsiteX3" fmla="*/ 1791700 w 3335256"/>
                <a:gd name="connsiteY3" fmla="*/ 1520629 h 3216143"/>
                <a:gd name="connsiteX4" fmla="*/ 2315575 w 3335256"/>
                <a:gd name="connsiteY4" fmla="*/ 691954 h 3216143"/>
                <a:gd name="connsiteX5" fmla="*/ 3335256 w 3335256"/>
                <a:gd name="connsiteY5" fmla="*/ 0 h 3216143"/>
                <a:gd name="connsiteX0" fmla="*/ 1838604 w 3335256"/>
                <a:gd name="connsiteY0" fmla="*/ 3213292 h 3218057"/>
                <a:gd name="connsiteX1" fmla="*/ 67675 w 3335256"/>
                <a:gd name="connsiteY1" fmla="*/ 2911279 h 3218057"/>
                <a:gd name="connsiteX2" fmla="*/ 639175 w 3335256"/>
                <a:gd name="connsiteY2" fmla="*/ 1863529 h 3218057"/>
                <a:gd name="connsiteX3" fmla="*/ 1791700 w 3335256"/>
                <a:gd name="connsiteY3" fmla="*/ 1520629 h 3218057"/>
                <a:gd name="connsiteX4" fmla="*/ 2315575 w 3335256"/>
                <a:gd name="connsiteY4" fmla="*/ 691954 h 3218057"/>
                <a:gd name="connsiteX5" fmla="*/ 3335256 w 3335256"/>
                <a:gd name="connsiteY5" fmla="*/ 0 h 3218057"/>
                <a:gd name="connsiteX0" fmla="*/ 1850218 w 3346870"/>
                <a:gd name="connsiteY0" fmla="*/ 3213292 h 3218057"/>
                <a:gd name="connsiteX1" fmla="*/ 79289 w 3346870"/>
                <a:gd name="connsiteY1" fmla="*/ 2911279 h 3218057"/>
                <a:gd name="connsiteX2" fmla="*/ 650789 w 3346870"/>
                <a:gd name="connsiteY2" fmla="*/ 1863529 h 3218057"/>
                <a:gd name="connsiteX3" fmla="*/ 1803314 w 3346870"/>
                <a:gd name="connsiteY3" fmla="*/ 1520629 h 3218057"/>
                <a:gd name="connsiteX4" fmla="*/ 2327189 w 3346870"/>
                <a:gd name="connsiteY4" fmla="*/ 691954 h 3218057"/>
                <a:gd name="connsiteX5" fmla="*/ 3346870 w 3346870"/>
                <a:gd name="connsiteY5" fmla="*/ 0 h 3218057"/>
                <a:gd name="connsiteX0" fmla="*/ 1850218 w 3346870"/>
                <a:gd name="connsiteY0" fmla="*/ 3213292 h 3218057"/>
                <a:gd name="connsiteX1" fmla="*/ 79289 w 3346870"/>
                <a:gd name="connsiteY1" fmla="*/ 2911279 h 3218057"/>
                <a:gd name="connsiteX2" fmla="*/ 650789 w 3346870"/>
                <a:gd name="connsiteY2" fmla="*/ 1863529 h 3218057"/>
                <a:gd name="connsiteX3" fmla="*/ 1803314 w 3346870"/>
                <a:gd name="connsiteY3" fmla="*/ 1520629 h 3218057"/>
                <a:gd name="connsiteX4" fmla="*/ 2327189 w 3346870"/>
                <a:gd name="connsiteY4" fmla="*/ 691954 h 3218057"/>
                <a:gd name="connsiteX5" fmla="*/ 3346870 w 3346870"/>
                <a:gd name="connsiteY5" fmla="*/ 0 h 3218057"/>
                <a:gd name="connsiteX0" fmla="*/ 1862820 w 3359472"/>
                <a:gd name="connsiteY0" fmla="*/ 3213292 h 3218057"/>
                <a:gd name="connsiteX1" fmla="*/ 91891 w 3359472"/>
                <a:gd name="connsiteY1" fmla="*/ 2911279 h 3218057"/>
                <a:gd name="connsiteX2" fmla="*/ 663391 w 3359472"/>
                <a:gd name="connsiteY2" fmla="*/ 1863529 h 3218057"/>
                <a:gd name="connsiteX3" fmla="*/ 1815916 w 3359472"/>
                <a:gd name="connsiteY3" fmla="*/ 1520629 h 3218057"/>
                <a:gd name="connsiteX4" fmla="*/ 2339791 w 3359472"/>
                <a:gd name="connsiteY4" fmla="*/ 691954 h 3218057"/>
                <a:gd name="connsiteX5" fmla="*/ 3359472 w 3359472"/>
                <a:gd name="connsiteY5" fmla="*/ 0 h 3218057"/>
                <a:gd name="connsiteX0" fmla="*/ 1862820 w 3359472"/>
                <a:gd name="connsiteY0" fmla="*/ 3213292 h 3218057"/>
                <a:gd name="connsiteX1" fmla="*/ 91891 w 3359472"/>
                <a:gd name="connsiteY1" fmla="*/ 2911279 h 3218057"/>
                <a:gd name="connsiteX2" fmla="*/ 663391 w 3359472"/>
                <a:gd name="connsiteY2" fmla="*/ 1863529 h 3218057"/>
                <a:gd name="connsiteX3" fmla="*/ 1815916 w 3359472"/>
                <a:gd name="connsiteY3" fmla="*/ 1520629 h 3218057"/>
                <a:gd name="connsiteX4" fmla="*/ 2339791 w 3359472"/>
                <a:gd name="connsiteY4" fmla="*/ 691954 h 3218057"/>
                <a:gd name="connsiteX5" fmla="*/ 3359472 w 3359472"/>
                <a:gd name="connsiteY5" fmla="*/ 0 h 3218057"/>
                <a:gd name="connsiteX0" fmla="*/ 1862820 w 3359472"/>
                <a:gd name="connsiteY0" fmla="*/ 3213292 h 3218057"/>
                <a:gd name="connsiteX1" fmla="*/ 91891 w 3359472"/>
                <a:gd name="connsiteY1" fmla="*/ 2911279 h 3218057"/>
                <a:gd name="connsiteX2" fmla="*/ 663391 w 3359472"/>
                <a:gd name="connsiteY2" fmla="*/ 1863529 h 3218057"/>
                <a:gd name="connsiteX3" fmla="*/ 1815916 w 3359472"/>
                <a:gd name="connsiteY3" fmla="*/ 1520629 h 3218057"/>
                <a:gd name="connsiteX4" fmla="*/ 2339791 w 3359472"/>
                <a:gd name="connsiteY4" fmla="*/ 691954 h 3218057"/>
                <a:gd name="connsiteX5" fmla="*/ 3359472 w 3359472"/>
                <a:gd name="connsiteY5" fmla="*/ 0 h 3218057"/>
                <a:gd name="connsiteX0" fmla="*/ 1862820 w 3359472"/>
                <a:gd name="connsiteY0" fmla="*/ 3213292 h 3218057"/>
                <a:gd name="connsiteX1" fmla="*/ 91891 w 3359472"/>
                <a:gd name="connsiteY1" fmla="*/ 2911279 h 3218057"/>
                <a:gd name="connsiteX2" fmla="*/ 663391 w 3359472"/>
                <a:gd name="connsiteY2" fmla="*/ 1863529 h 3218057"/>
                <a:gd name="connsiteX3" fmla="*/ 1815916 w 3359472"/>
                <a:gd name="connsiteY3" fmla="*/ 1520629 h 3218057"/>
                <a:gd name="connsiteX4" fmla="*/ 2339791 w 3359472"/>
                <a:gd name="connsiteY4" fmla="*/ 691954 h 3218057"/>
                <a:gd name="connsiteX5" fmla="*/ 3359472 w 3359472"/>
                <a:gd name="connsiteY5" fmla="*/ 0 h 3218057"/>
                <a:gd name="connsiteX0" fmla="*/ 1862820 w 3359472"/>
                <a:gd name="connsiteY0" fmla="*/ 3213292 h 3218057"/>
                <a:gd name="connsiteX1" fmla="*/ 91891 w 3359472"/>
                <a:gd name="connsiteY1" fmla="*/ 2911279 h 3218057"/>
                <a:gd name="connsiteX2" fmla="*/ 663391 w 3359472"/>
                <a:gd name="connsiteY2" fmla="*/ 1863529 h 3218057"/>
                <a:gd name="connsiteX3" fmla="*/ 1815916 w 3359472"/>
                <a:gd name="connsiteY3" fmla="*/ 1520629 h 3218057"/>
                <a:gd name="connsiteX4" fmla="*/ 2339791 w 3359472"/>
                <a:gd name="connsiteY4" fmla="*/ 691954 h 3218057"/>
                <a:gd name="connsiteX5" fmla="*/ 3359472 w 3359472"/>
                <a:gd name="connsiteY5" fmla="*/ 0 h 32180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359472" h="3218057">
                  <a:moveTo>
                    <a:pt x="1862820" y="3213292"/>
                  </a:moveTo>
                  <a:cubicBezTo>
                    <a:pt x="1354820" y="3235517"/>
                    <a:pt x="346280" y="3187352"/>
                    <a:pt x="91891" y="2911279"/>
                  </a:cubicBezTo>
                  <a:cubicBezTo>
                    <a:pt x="-176337" y="2557148"/>
                    <a:pt x="181541" y="2144247"/>
                    <a:pt x="663391" y="1863529"/>
                  </a:cubicBezTo>
                  <a:cubicBezTo>
                    <a:pt x="867609" y="1669077"/>
                    <a:pt x="1568147" y="1689986"/>
                    <a:pt x="1815916" y="1520629"/>
                  </a:cubicBezTo>
                  <a:cubicBezTo>
                    <a:pt x="2173553" y="1291100"/>
                    <a:pt x="2050358" y="987229"/>
                    <a:pt x="2339791" y="691954"/>
                  </a:cubicBezTo>
                  <a:cubicBezTo>
                    <a:pt x="2545835" y="490883"/>
                    <a:pt x="3165825" y="478638"/>
                    <a:pt x="3359472" y="0"/>
                  </a:cubicBezTo>
                </a:path>
              </a:pathLst>
            </a:custGeom>
            <a:noFill/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15E8BC47-F424-419D-931A-530D75E4155F}"/>
                </a:ext>
              </a:extLst>
            </p:cNvPr>
            <p:cNvSpPr/>
            <p:nvPr/>
          </p:nvSpPr>
          <p:spPr>
            <a:xfrm flipH="1">
              <a:off x="9152526" y="2541730"/>
              <a:ext cx="2707886" cy="2800330"/>
            </a:xfrm>
            <a:custGeom>
              <a:avLst/>
              <a:gdLst>
                <a:gd name="connsiteX0" fmla="*/ 504825 w 3600450"/>
                <a:gd name="connsiteY0" fmla="*/ 3324225 h 3324225"/>
                <a:gd name="connsiteX1" fmla="*/ 0 w 3600450"/>
                <a:gd name="connsiteY1" fmla="*/ 2886075 h 3324225"/>
                <a:gd name="connsiteX2" fmla="*/ 1028700 w 3600450"/>
                <a:gd name="connsiteY2" fmla="*/ 1533525 h 3324225"/>
                <a:gd name="connsiteX3" fmla="*/ 2743200 w 3600450"/>
                <a:gd name="connsiteY3" fmla="*/ 1543050 h 3324225"/>
                <a:gd name="connsiteX4" fmla="*/ 3238500 w 3600450"/>
                <a:gd name="connsiteY4" fmla="*/ 257175 h 3324225"/>
                <a:gd name="connsiteX5" fmla="*/ 3600450 w 3600450"/>
                <a:gd name="connsiteY5" fmla="*/ 0 h 3324225"/>
                <a:gd name="connsiteX0" fmla="*/ 504825 w 3600450"/>
                <a:gd name="connsiteY0" fmla="*/ 3324225 h 3324225"/>
                <a:gd name="connsiteX1" fmla="*/ 0 w 3600450"/>
                <a:gd name="connsiteY1" fmla="*/ 2886075 h 3324225"/>
                <a:gd name="connsiteX2" fmla="*/ 638175 w 3600450"/>
                <a:gd name="connsiteY2" fmla="*/ 2114550 h 3324225"/>
                <a:gd name="connsiteX3" fmla="*/ 2743200 w 3600450"/>
                <a:gd name="connsiteY3" fmla="*/ 1543050 h 3324225"/>
                <a:gd name="connsiteX4" fmla="*/ 3238500 w 3600450"/>
                <a:gd name="connsiteY4" fmla="*/ 257175 h 3324225"/>
                <a:gd name="connsiteX5" fmla="*/ 3600450 w 3600450"/>
                <a:gd name="connsiteY5" fmla="*/ 0 h 3324225"/>
                <a:gd name="connsiteX0" fmla="*/ 504825 w 3600450"/>
                <a:gd name="connsiteY0" fmla="*/ 3324225 h 3324225"/>
                <a:gd name="connsiteX1" fmla="*/ 0 w 3600450"/>
                <a:gd name="connsiteY1" fmla="*/ 2886075 h 3324225"/>
                <a:gd name="connsiteX2" fmla="*/ 638175 w 3600450"/>
                <a:gd name="connsiteY2" fmla="*/ 2114550 h 3324225"/>
                <a:gd name="connsiteX3" fmla="*/ 2295525 w 3600450"/>
                <a:gd name="connsiteY3" fmla="*/ 1905000 h 3324225"/>
                <a:gd name="connsiteX4" fmla="*/ 3238500 w 3600450"/>
                <a:gd name="connsiteY4" fmla="*/ 257175 h 3324225"/>
                <a:gd name="connsiteX5" fmla="*/ 3600450 w 3600450"/>
                <a:gd name="connsiteY5" fmla="*/ 0 h 3324225"/>
                <a:gd name="connsiteX0" fmla="*/ 504825 w 3600450"/>
                <a:gd name="connsiteY0" fmla="*/ 3324225 h 3324225"/>
                <a:gd name="connsiteX1" fmla="*/ 0 w 3600450"/>
                <a:gd name="connsiteY1" fmla="*/ 2886075 h 3324225"/>
                <a:gd name="connsiteX2" fmla="*/ 638175 w 3600450"/>
                <a:gd name="connsiteY2" fmla="*/ 2114550 h 3324225"/>
                <a:gd name="connsiteX3" fmla="*/ 1657350 w 3600450"/>
                <a:gd name="connsiteY3" fmla="*/ 1895475 h 3324225"/>
                <a:gd name="connsiteX4" fmla="*/ 3238500 w 3600450"/>
                <a:gd name="connsiteY4" fmla="*/ 257175 h 3324225"/>
                <a:gd name="connsiteX5" fmla="*/ 3600450 w 3600450"/>
                <a:gd name="connsiteY5" fmla="*/ 0 h 3324225"/>
                <a:gd name="connsiteX0" fmla="*/ 1409700 w 4505325"/>
                <a:gd name="connsiteY0" fmla="*/ 3324225 h 3324225"/>
                <a:gd name="connsiteX1" fmla="*/ 0 w 4505325"/>
                <a:gd name="connsiteY1" fmla="*/ 3048000 h 3324225"/>
                <a:gd name="connsiteX2" fmla="*/ 1543050 w 4505325"/>
                <a:gd name="connsiteY2" fmla="*/ 2114550 h 3324225"/>
                <a:gd name="connsiteX3" fmla="*/ 2562225 w 4505325"/>
                <a:gd name="connsiteY3" fmla="*/ 1895475 h 3324225"/>
                <a:gd name="connsiteX4" fmla="*/ 4143375 w 4505325"/>
                <a:gd name="connsiteY4" fmla="*/ 257175 h 3324225"/>
                <a:gd name="connsiteX5" fmla="*/ 4505325 w 4505325"/>
                <a:gd name="connsiteY5" fmla="*/ 0 h 3324225"/>
                <a:gd name="connsiteX0" fmla="*/ 1409700 w 4505325"/>
                <a:gd name="connsiteY0" fmla="*/ 3324225 h 3324225"/>
                <a:gd name="connsiteX1" fmla="*/ 0 w 4505325"/>
                <a:gd name="connsiteY1" fmla="*/ 3048000 h 3324225"/>
                <a:gd name="connsiteX2" fmla="*/ 571500 w 4505325"/>
                <a:gd name="connsiteY2" fmla="*/ 2000250 h 3324225"/>
                <a:gd name="connsiteX3" fmla="*/ 2562225 w 4505325"/>
                <a:gd name="connsiteY3" fmla="*/ 1895475 h 3324225"/>
                <a:gd name="connsiteX4" fmla="*/ 4143375 w 4505325"/>
                <a:gd name="connsiteY4" fmla="*/ 257175 h 3324225"/>
                <a:gd name="connsiteX5" fmla="*/ 4505325 w 4505325"/>
                <a:gd name="connsiteY5" fmla="*/ 0 h 3324225"/>
                <a:gd name="connsiteX0" fmla="*/ 1409700 w 4505325"/>
                <a:gd name="connsiteY0" fmla="*/ 3324225 h 3324225"/>
                <a:gd name="connsiteX1" fmla="*/ 0 w 4505325"/>
                <a:gd name="connsiteY1" fmla="*/ 3048000 h 3324225"/>
                <a:gd name="connsiteX2" fmla="*/ 571500 w 4505325"/>
                <a:gd name="connsiteY2" fmla="*/ 2000250 h 3324225"/>
                <a:gd name="connsiteX3" fmla="*/ 2028825 w 4505325"/>
                <a:gd name="connsiteY3" fmla="*/ 1638300 h 3324225"/>
                <a:gd name="connsiteX4" fmla="*/ 4143375 w 4505325"/>
                <a:gd name="connsiteY4" fmla="*/ 257175 h 3324225"/>
                <a:gd name="connsiteX5" fmla="*/ 4505325 w 4505325"/>
                <a:gd name="connsiteY5" fmla="*/ 0 h 3324225"/>
                <a:gd name="connsiteX0" fmla="*/ 1409700 w 4505325"/>
                <a:gd name="connsiteY0" fmla="*/ 3324225 h 3324225"/>
                <a:gd name="connsiteX1" fmla="*/ 0 w 4505325"/>
                <a:gd name="connsiteY1" fmla="*/ 3048000 h 3324225"/>
                <a:gd name="connsiteX2" fmla="*/ 571500 w 4505325"/>
                <a:gd name="connsiteY2" fmla="*/ 2000250 h 3324225"/>
                <a:gd name="connsiteX3" fmla="*/ 2028825 w 4505325"/>
                <a:gd name="connsiteY3" fmla="*/ 1638300 h 3324225"/>
                <a:gd name="connsiteX4" fmla="*/ 2495550 w 4505325"/>
                <a:gd name="connsiteY4" fmla="*/ 866775 h 3324225"/>
                <a:gd name="connsiteX5" fmla="*/ 4505325 w 4505325"/>
                <a:gd name="connsiteY5" fmla="*/ 0 h 3324225"/>
                <a:gd name="connsiteX0" fmla="*/ 1409700 w 3971925"/>
                <a:gd name="connsiteY0" fmla="*/ 3228975 h 3228975"/>
                <a:gd name="connsiteX1" fmla="*/ 0 w 3971925"/>
                <a:gd name="connsiteY1" fmla="*/ 2952750 h 3228975"/>
                <a:gd name="connsiteX2" fmla="*/ 571500 w 3971925"/>
                <a:gd name="connsiteY2" fmla="*/ 1905000 h 3228975"/>
                <a:gd name="connsiteX3" fmla="*/ 2028825 w 3971925"/>
                <a:gd name="connsiteY3" fmla="*/ 1543050 h 3228975"/>
                <a:gd name="connsiteX4" fmla="*/ 2495550 w 3971925"/>
                <a:gd name="connsiteY4" fmla="*/ 771525 h 3228975"/>
                <a:gd name="connsiteX5" fmla="*/ 3971925 w 3971925"/>
                <a:gd name="connsiteY5" fmla="*/ 0 h 3228975"/>
                <a:gd name="connsiteX0" fmla="*/ 1409700 w 3971925"/>
                <a:gd name="connsiteY0" fmla="*/ 3228975 h 3228975"/>
                <a:gd name="connsiteX1" fmla="*/ 0 w 3971925"/>
                <a:gd name="connsiteY1" fmla="*/ 2952750 h 3228975"/>
                <a:gd name="connsiteX2" fmla="*/ 571500 w 3971925"/>
                <a:gd name="connsiteY2" fmla="*/ 1905000 h 3228975"/>
                <a:gd name="connsiteX3" fmla="*/ 1724025 w 3971925"/>
                <a:gd name="connsiteY3" fmla="*/ 1562100 h 3228975"/>
                <a:gd name="connsiteX4" fmla="*/ 2495550 w 3971925"/>
                <a:gd name="connsiteY4" fmla="*/ 771525 h 3228975"/>
                <a:gd name="connsiteX5" fmla="*/ 3971925 w 3971925"/>
                <a:gd name="connsiteY5" fmla="*/ 0 h 3228975"/>
                <a:gd name="connsiteX0" fmla="*/ 1409700 w 3162300"/>
                <a:gd name="connsiteY0" fmla="*/ 3276600 h 3276600"/>
                <a:gd name="connsiteX1" fmla="*/ 0 w 3162300"/>
                <a:gd name="connsiteY1" fmla="*/ 3000375 h 3276600"/>
                <a:gd name="connsiteX2" fmla="*/ 571500 w 3162300"/>
                <a:gd name="connsiteY2" fmla="*/ 1952625 h 3276600"/>
                <a:gd name="connsiteX3" fmla="*/ 1724025 w 3162300"/>
                <a:gd name="connsiteY3" fmla="*/ 1609725 h 3276600"/>
                <a:gd name="connsiteX4" fmla="*/ 2495550 w 3162300"/>
                <a:gd name="connsiteY4" fmla="*/ 819150 h 3276600"/>
                <a:gd name="connsiteX5" fmla="*/ 3162300 w 3162300"/>
                <a:gd name="connsiteY5" fmla="*/ 0 h 3276600"/>
                <a:gd name="connsiteX0" fmla="*/ 1409700 w 3162300"/>
                <a:gd name="connsiteY0" fmla="*/ 3276600 h 3276600"/>
                <a:gd name="connsiteX1" fmla="*/ 0 w 3162300"/>
                <a:gd name="connsiteY1" fmla="*/ 3000375 h 3276600"/>
                <a:gd name="connsiteX2" fmla="*/ 571500 w 3162300"/>
                <a:gd name="connsiteY2" fmla="*/ 1952625 h 3276600"/>
                <a:gd name="connsiteX3" fmla="*/ 1724025 w 3162300"/>
                <a:gd name="connsiteY3" fmla="*/ 1609725 h 3276600"/>
                <a:gd name="connsiteX4" fmla="*/ 2247900 w 3162300"/>
                <a:gd name="connsiteY4" fmla="*/ 781050 h 3276600"/>
                <a:gd name="connsiteX5" fmla="*/ 3162300 w 3162300"/>
                <a:gd name="connsiteY5" fmla="*/ 0 h 3276600"/>
                <a:gd name="connsiteX0" fmla="*/ 1409700 w 3324225"/>
                <a:gd name="connsiteY0" fmla="*/ 3114675 h 3114675"/>
                <a:gd name="connsiteX1" fmla="*/ 0 w 3324225"/>
                <a:gd name="connsiteY1" fmla="*/ 2838450 h 3114675"/>
                <a:gd name="connsiteX2" fmla="*/ 571500 w 3324225"/>
                <a:gd name="connsiteY2" fmla="*/ 1790700 h 3114675"/>
                <a:gd name="connsiteX3" fmla="*/ 1724025 w 3324225"/>
                <a:gd name="connsiteY3" fmla="*/ 1447800 h 3114675"/>
                <a:gd name="connsiteX4" fmla="*/ 2247900 w 3324225"/>
                <a:gd name="connsiteY4" fmla="*/ 619125 h 3114675"/>
                <a:gd name="connsiteX5" fmla="*/ 3324225 w 3324225"/>
                <a:gd name="connsiteY5" fmla="*/ 0 h 3114675"/>
                <a:gd name="connsiteX0" fmla="*/ 1409700 w 3324225"/>
                <a:gd name="connsiteY0" fmla="*/ 3114675 h 3116337"/>
                <a:gd name="connsiteX1" fmla="*/ 0 w 3324225"/>
                <a:gd name="connsiteY1" fmla="*/ 2838450 h 3116337"/>
                <a:gd name="connsiteX2" fmla="*/ 571500 w 3324225"/>
                <a:gd name="connsiteY2" fmla="*/ 1790700 h 3116337"/>
                <a:gd name="connsiteX3" fmla="*/ 1724025 w 3324225"/>
                <a:gd name="connsiteY3" fmla="*/ 1447800 h 3116337"/>
                <a:gd name="connsiteX4" fmla="*/ 2247900 w 3324225"/>
                <a:gd name="connsiteY4" fmla="*/ 619125 h 3116337"/>
                <a:gd name="connsiteX5" fmla="*/ 3324225 w 3324225"/>
                <a:gd name="connsiteY5" fmla="*/ 0 h 3116337"/>
                <a:gd name="connsiteX0" fmla="*/ 1463442 w 3377967"/>
                <a:gd name="connsiteY0" fmla="*/ 3114675 h 3116337"/>
                <a:gd name="connsiteX1" fmla="*/ 53742 w 3377967"/>
                <a:gd name="connsiteY1" fmla="*/ 2838450 h 3116337"/>
                <a:gd name="connsiteX2" fmla="*/ 625242 w 3377967"/>
                <a:gd name="connsiteY2" fmla="*/ 1790700 h 3116337"/>
                <a:gd name="connsiteX3" fmla="*/ 1777767 w 3377967"/>
                <a:gd name="connsiteY3" fmla="*/ 1447800 h 3116337"/>
                <a:gd name="connsiteX4" fmla="*/ 2301642 w 3377967"/>
                <a:gd name="connsiteY4" fmla="*/ 619125 h 3116337"/>
                <a:gd name="connsiteX5" fmla="*/ 3377967 w 3377967"/>
                <a:gd name="connsiteY5" fmla="*/ 0 h 3116337"/>
                <a:gd name="connsiteX0" fmla="*/ 1463442 w 3377967"/>
                <a:gd name="connsiteY0" fmla="*/ 3114675 h 3118177"/>
                <a:gd name="connsiteX1" fmla="*/ 53742 w 3377967"/>
                <a:gd name="connsiteY1" fmla="*/ 2838450 h 3118177"/>
                <a:gd name="connsiteX2" fmla="*/ 625242 w 3377967"/>
                <a:gd name="connsiteY2" fmla="*/ 1790700 h 3118177"/>
                <a:gd name="connsiteX3" fmla="*/ 1777767 w 3377967"/>
                <a:gd name="connsiteY3" fmla="*/ 1447800 h 3118177"/>
                <a:gd name="connsiteX4" fmla="*/ 2301642 w 3377967"/>
                <a:gd name="connsiteY4" fmla="*/ 619125 h 3118177"/>
                <a:gd name="connsiteX5" fmla="*/ 3377967 w 3377967"/>
                <a:gd name="connsiteY5" fmla="*/ 0 h 3118177"/>
                <a:gd name="connsiteX0" fmla="*/ 1477375 w 3391900"/>
                <a:gd name="connsiteY0" fmla="*/ 3114675 h 3118177"/>
                <a:gd name="connsiteX1" fmla="*/ 67675 w 3391900"/>
                <a:gd name="connsiteY1" fmla="*/ 2838450 h 3118177"/>
                <a:gd name="connsiteX2" fmla="*/ 639175 w 3391900"/>
                <a:gd name="connsiteY2" fmla="*/ 1790700 h 3118177"/>
                <a:gd name="connsiteX3" fmla="*/ 1791700 w 3391900"/>
                <a:gd name="connsiteY3" fmla="*/ 1447800 h 3118177"/>
                <a:gd name="connsiteX4" fmla="*/ 2315575 w 3391900"/>
                <a:gd name="connsiteY4" fmla="*/ 619125 h 3118177"/>
                <a:gd name="connsiteX5" fmla="*/ 3391900 w 3391900"/>
                <a:gd name="connsiteY5" fmla="*/ 0 h 3118177"/>
                <a:gd name="connsiteX0" fmla="*/ 1477375 w 3391900"/>
                <a:gd name="connsiteY0" fmla="*/ 3114675 h 3118177"/>
                <a:gd name="connsiteX1" fmla="*/ 67675 w 3391900"/>
                <a:gd name="connsiteY1" fmla="*/ 2838450 h 3118177"/>
                <a:gd name="connsiteX2" fmla="*/ 639175 w 3391900"/>
                <a:gd name="connsiteY2" fmla="*/ 1790700 h 3118177"/>
                <a:gd name="connsiteX3" fmla="*/ 1791700 w 3391900"/>
                <a:gd name="connsiteY3" fmla="*/ 1447800 h 3118177"/>
                <a:gd name="connsiteX4" fmla="*/ 2315575 w 3391900"/>
                <a:gd name="connsiteY4" fmla="*/ 619125 h 3118177"/>
                <a:gd name="connsiteX5" fmla="*/ 3391900 w 3391900"/>
                <a:gd name="connsiteY5" fmla="*/ 0 h 3118177"/>
                <a:gd name="connsiteX0" fmla="*/ 1477375 w 3391900"/>
                <a:gd name="connsiteY0" fmla="*/ 3114675 h 3118177"/>
                <a:gd name="connsiteX1" fmla="*/ 67675 w 3391900"/>
                <a:gd name="connsiteY1" fmla="*/ 2838450 h 3118177"/>
                <a:gd name="connsiteX2" fmla="*/ 639175 w 3391900"/>
                <a:gd name="connsiteY2" fmla="*/ 1790700 h 3118177"/>
                <a:gd name="connsiteX3" fmla="*/ 1791700 w 3391900"/>
                <a:gd name="connsiteY3" fmla="*/ 1447800 h 3118177"/>
                <a:gd name="connsiteX4" fmla="*/ 2315575 w 3391900"/>
                <a:gd name="connsiteY4" fmla="*/ 619125 h 3118177"/>
                <a:gd name="connsiteX5" fmla="*/ 3391900 w 3391900"/>
                <a:gd name="connsiteY5" fmla="*/ 0 h 3118177"/>
                <a:gd name="connsiteX0" fmla="*/ 1477375 w 3391900"/>
                <a:gd name="connsiteY0" fmla="*/ 3114675 h 3118177"/>
                <a:gd name="connsiteX1" fmla="*/ 67675 w 3391900"/>
                <a:gd name="connsiteY1" fmla="*/ 2838450 h 3118177"/>
                <a:gd name="connsiteX2" fmla="*/ 639175 w 3391900"/>
                <a:gd name="connsiteY2" fmla="*/ 1790700 h 3118177"/>
                <a:gd name="connsiteX3" fmla="*/ 1791700 w 3391900"/>
                <a:gd name="connsiteY3" fmla="*/ 1447800 h 3118177"/>
                <a:gd name="connsiteX4" fmla="*/ 2315575 w 3391900"/>
                <a:gd name="connsiteY4" fmla="*/ 619125 h 3118177"/>
                <a:gd name="connsiteX5" fmla="*/ 3391900 w 3391900"/>
                <a:gd name="connsiteY5" fmla="*/ 0 h 3118177"/>
                <a:gd name="connsiteX0" fmla="*/ 1477375 w 3391900"/>
                <a:gd name="connsiteY0" fmla="*/ 3114675 h 3118177"/>
                <a:gd name="connsiteX1" fmla="*/ 67675 w 3391900"/>
                <a:gd name="connsiteY1" fmla="*/ 2838450 h 3118177"/>
                <a:gd name="connsiteX2" fmla="*/ 639175 w 3391900"/>
                <a:gd name="connsiteY2" fmla="*/ 1790700 h 3118177"/>
                <a:gd name="connsiteX3" fmla="*/ 1791700 w 3391900"/>
                <a:gd name="connsiteY3" fmla="*/ 1447800 h 3118177"/>
                <a:gd name="connsiteX4" fmla="*/ 2315575 w 3391900"/>
                <a:gd name="connsiteY4" fmla="*/ 619125 h 3118177"/>
                <a:gd name="connsiteX5" fmla="*/ 3391900 w 3391900"/>
                <a:gd name="connsiteY5" fmla="*/ 0 h 3118177"/>
                <a:gd name="connsiteX0" fmla="*/ 1477375 w 3391900"/>
                <a:gd name="connsiteY0" fmla="*/ 3114675 h 3118177"/>
                <a:gd name="connsiteX1" fmla="*/ 67675 w 3391900"/>
                <a:gd name="connsiteY1" fmla="*/ 2838450 h 3118177"/>
                <a:gd name="connsiteX2" fmla="*/ 639175 w 3391900"/>
                <a:gd name="connsiteY2" fmla="*/ 1790700 h 3118177"/>
                <a:gd name="connsiteX3" fmla="*/ 1791700 w 3391900"/>
                <a:gd name="connsiteY3" fmla="*/ 1447800 h 3118177"/>
                <a:gd name="connsiteX4" fmla="*/ 2315575 w 3391900"/>
                <a:gd name="connsiteY4" fmla="*/ 619125 h 3118177"/>
                <a:gd name="connsiteX5" fmla="*/ 3391900 w 3391900"/>
                <a:gd name="connsiteY5" fmla="*/ 0 h 3118177"/>
                <a:gd name="connsiteX0" fmla="*/ 1477375 w 3391900"/>
                <a:gd name="connsiteY0" fmla="*/ 3114675 h 3118177"/>
                <a:gd name="connsiteX1" fmla="*/ 67675 w 3391900"/>
                <a:gd name="connsiteY1" fmla="*/ 2838450 h 3118177"/>
                <a:gd name="connsiteX2" fmla="*/ 639175 w 3391900"/>
                <a:gd name="connsiteY2" fmla="*/ 1790700 h 3118177"/>
                <a:gd name="connsiteX3" fmla="*/ 1791700 w 3391900"/>
                <a:gd name="connsiteY3" fmla="*/ 1447800 h 3118177"/>
                <a:gd name="connsiteX4" fmla="*/ 2315575 w 3391900"/>
                <a:gd name="connsiteY4" fmla="*/ 619125 h 3118177"/>
                <a:gd name="connsiteX5" fmla="*/ 3391900 w 3391900"/>
                <a:gd name="connsiteY5" fmla="*/ 0 h 3118177"/>
                <a:gd name="connsiteX0" fmla="*/ 1477375 w 3391900"/>
                <a:gd name="connsiteY0" fmla="*/ 3114675 h 3118177"/>
                <a:gd name="connsiteX1" fmla="*/ 67675 w 3391900"/>
                <a:gd name="connsiteY1" fmla="*/ 2838450 h 3118177"/>
                <a:gd name="connsiteX2" fmla="*/ 639175 w 3391900"/>
                <a:gd name="connsiteY2" fmla="*/ 1790700 h 3118177"/>
                <a:gd name="connsiteX3" fmla="*/ 1791700 w 3391900"/>
                <a:gd name="connsiteY3" fmla="*/ 1447800 h 3118177"/>
                <a:gd name="connsiteX4" fmla="*/ 2315575 w 3391900"/>
                <a:gd name="connsiteY4" fmla="*/ 619125 h 3118177"/>
                <a:gd name="connsiteX5" fmla="*/ 3391900 w 3391900"/>
                <a:gd name="connsiteY5" fmla="*/ 0 h 3118177"/>
                <a:gd name="connsiteX0" fmla="*/ 1477375 w 3391900"/>
                <a:gd name="connsiteY0" fmla="*/ 3114675 h 3118177"/>
                <a:gd name="connsiteX1" fmla="*/ 67675 w 3391900"/>
                <a:gd name="connsiteY1" fmla="*/ 2838450 h 3118177"/>
                <a:gd name="connsiteX2" fmla="*/ 639175 w 3391900"/>
                <a:gd name="connsiteY2" fmla="*/ 1790700 h 3118177"/>
                <a:gd name="connsiteX3" fmla="*/ 1791700 w 3391900"/>
                <a:gd name="connsiteY3" fmla="*/ 1447800 h 3118177"/>
                <a:gd name="connsiteX4" fmla="*/ 2315575 w 3391900"/>
                <a:gd name="connsiteY4" fmla="*/ 619125 h 3118177"/>
                <a:gd name="connsiteX5" fmla="*/ 3391900 w 3391900"/>
                <a:gd name="connsiteY5" fmla="*/ 0 h 3118177"/>
                <a:gd name="connsiteX0" fmla="*/ 1477375 w 3391900"/>
                <a:gd name="connsiteY0" fmla="*/ 3114675 h 3118177"/>
                <a:gd name="connsiteX1" fmla="*/ 67675 w 3391900"/>
                <a:gd name="connsiteY1" fmla="*/ 2838450 h 3118177"/>
                <a:gd name="connsiteX2" fmla="*/ 639175 w 3391900"/>
                <a:gd name="connsiteY2" fmla="*/ 1790700 h 3118177"/>
                <a:gd name="connsiteX3" fmla="*/ 1791700 w 3391900"/>
                <a:gd name="connsiteY3" fmla="*/ 1447800 h 3118177"/>
                <a:gd name="connsiteX4" fmla="*/ 2315575 w 3391900"/>
                <a:gd name="connsiteY4" fmla="*/ 619125 h 3118177"/>
                <a:gd name="connsiteX5" fmla="*/ 3391900 w 3391900"/>
                <a:gd name="connsiteY5" fmla="*/ 0 h 3118177"/>
                <a:gd name="connsiteX0" fmla="*/ 1477375 w 3391900"/>
                <a:gd name="connsiteY0" fmla="*/ 3114675 h 3118177"/>
                <a:gd name="connsiteX1" fmla="*/ 67675 w 3391900"/>
                <a:gd name="connsiteY1" fmla="*/ 2838450 h 3118177"/>
                <a:gd name="connsiteX2" fmla="*/ 639175 w 3391900"/>
                <a:gd name="connsiteY2" fmla="*/ 1790700 h 3118177"/>
                <a:gd name="connsiteX3" fmla="*/ 1791700 w 3391900"/>
                <a:gd name="connsiteY3" fmla="*/ 1447800 h 3118177"/>
                <a:gd name="connsiteX4" fmla="*/ 2315575 w 3391900"/>
                <a:gd name="connsiteY4" fmla="*/ 619125 h 3118177"/>
                <a:gd name="connsiteX5" fmla="*/ 3391900 w 3391900"/>
                <a:gd name="connsiteY5" fmla="*/ 0 h 3118177"/>
                <a:gd name="connsiteX0" fmla="*/ 1477375 w 3391900"/>
                <a:gd name="connsiteY0" fmla="*/ 3114675 h 3118177"/>
                <a:gd name="connsiteX1" fmla="*/ 67675 w 3391900"/>
                <a:gd name="connsiteY1" fmla="*/ 2838450 h 3118177"/>
                <a:gd name="connsiteX2" fmla="*/ 639175 w 3391900"/>
                <a:gd name="connsiteY2" fmla="*/ 1790700 h 3118177"/>
                <a:gd name="connsiteX3" fmla="*/ 1791700 w 3391900"/>
                <a:gd name="connsiteY3" fmla="*/ 1447800 h 3118177"/>
                <a:gd name="connsiteX4" fmla="*/ 2315575 w 3391900"/>
                <a:gd name="connsiteY4" fmla="*/ 619125 h 3118177"/>
                <a:gd name="connsiteX5" fmla="*/ 3391900 w 3391900"/>
                <a:gd name="connsiteY5" fmla="*/ 0 h 3118177"/>
                <a:gd name="connsiteX0" fmla="*/ 1652654 w 3567179"/>
                <a:gd name="connsiteY0" fmla="*/ 3114675 h 3115660"/>
                <a:gd name="connsiteX1" fmla="*/ 52454 w 3567179"/>
                <a:gd name="connsiteY1" fmla="*/ 2562225 h 3115660"/>
                <a:gd name="connsiteX2" fmla="*/ 814454 w 3567179"/>
                <a:gd name="connsiteY2" fmla="*/ 1790700 h 3115660"/>
                <a:gd name="connsiteX3" fmla="*/ 1966979 w 3567179"/>
                <a:gd name="connsiteY3" fmla="*/ 1447800 h 3115660"/>
                <a:gd name="connsiteX4" fmla="*/ 2490854 w 3567179"/>
                <a:gd name="connsiteY4" fmla="*/ 619125 h 3115660"/>
                <a:gd name="connsiteX5" fmla="*/ 3567179 w 3567179"/>
                <a:gd name="connsiteY5" fmla="*/ 0 h 3115660"/>
                <a:gd name="connsiteX0" fmla="*/ 1637924 w 3552449"/>
                <a:gd name="connsiteY0" fmla="*/ 3114675 h 3115660"/>
                <a:gd name="connsiteX1" fmla="*/ 37724 w 3552449"/>
                <a:gd name="connsiteY1" fmla="*/ 2562225 h 3115660"/>
                <a:gd name="connsiteX2" fmla="*/ 1123574 w 3552449"/>
                <a:gd name="connsiteY2" fmla="*/ 2028825 h 3115660"/>
                <a:gd name="connsiteX3" fmla="*/ 1952249 w 3552449"/>
                <a:gd name="connsiteY3" fmla="*/ 1447800 h 3115660"/>
                <a:gd name="connsiteX4" fmla="*/ 2476124 w 3552449"/>
                <a:gd name="connsiteY4" fmla="*/ 619125 h 3115660"/>
                <a:gd name="connsiteX5" fmla="*/ 3552449 w 3552449"/>
                <a:gd name="connsiteY5" fmla="*/ 0 h 3115660"/>
                <a:gd name="connsiteX0" fmla="*/ 1637924 w 3552449"/>
                <a:gd name="connsiteY0" fmla="*/ 3114675 h 3115660"/>
                <a:gd name="connsiteX1" fmla="*/ 37724 w 3552449"/>
                <a:gd name="connsiteY1" fmla="*/ 2562225 h 3115660"/>
                <a:gd name="connsiteX2" fmla="*/ 1123574 w 3552449"/>
                <a:gd name="connsiteY2" fmla="*/ 2028825 h 3115660"/>
                <a:gd name="connsiteX3" fmla="*/ 1418849 w 3552449"/>
                <a:gd name="connsiteY3" fmla="*/ 1104900 h 3115660"/>
                <a:gd name="connsiteX4" fmla="*/ 2476124 w 3552449"/>
                <a:gd name="connsiteY4" fmla="*/ 619125 h 3115660"/>
                <a:gd name="connsiteX5" fmla="*/ 3552449 w 3552449"/>
                <a:gd name="connsiteY5" fmla="*/ 0 h 3115660"/>
                <a:gd name="connsiteX0" fmla="*/ 1637924 w 3552449"/>
                <a:gd name="connsiteY0" fmla="*/ 3114675 h 3115660"/>
                <a:gd name="connsiteX1" fmla="*/ 37724 w 3552449"/>
                <a:gd name="connsiteY1" fmla="*/ 2562225 h 3115660"/>
                <a:gd name="connsiteX2" fmla="*/ 1123574 w 3552449"/>
                <a:gd name="connsiteY2" fmla="*/ 2028825 h 3115660"/>
                <a:gd name="connsiteX3" fmla="*/ 1418849 w 3552449"/>
                <a:gd name="connsiteY3" fmla="*/ 1104900 h 3115660"/>
                <a:gd name="connsiteX4" fmla="*/ 2476124 w 3552449"/>
                <a:gd name="connsiteY4" fmla="*/ 619125 h 3115660"/>
                <a:gd name="connsiteX5" fmla="*/ 3552449 w 3552449"/>
                <a:gd name="connsiteY5" fmla="*/ 0 h 3115660"/>
                <a:gd name="connsiteX0" fmla="*/ 1637924 w 3552449"/>
                <a:gd name="connsiteY0" fmla="*/ 3114675 h 3115660"/>
                <a:gd name="connsiteX1" fmla="*/ 37724 w 3552449"/>
                <a:gd name="connsiteY1" fmla="*/ 2562225 h 3115660"/>
                <a:gd name="connsiteX2" fmla="*/ 1123574 w 3552449"/>
                <a:gd name="connsiteY2" fmla="*/ 2028825 h 3115660"/>
                <a:gd name="connsiteX3" fmla="*/ 1418849 w 3552449"/>
                <a:gd name="connsiteY3" fmla="*/ 1104900 h 3115660"/>
                <a:gd name="connsiteX4" fmla="*/ 2476124 w 3552449"/>
                <a:gd name="connsiteY4" fmla="*/ 619125 h 3115660"/>
                <a:gd name="connsiteX5" fmla="*/ 3552449 w 3552449"/>
                <a:gd name="connsiteY5" fmla="*/ 0 h 3115660"/>
                <a:gd name="connsiteX0" fmla="*/ 1688711 w 3603236"/>
                <a:gd name="connsiteY0" fmla="*/ 3114675 h 3115660"/>
                <a:gd name="connsiteX1" fmla="*/ 88511 w 3603236"/>
                <a:gd name="connsiteY1" fmla="*/ 2562225 h 3115660"/>
                <a:gd name="connsiteX2" fmla="*/ 1174361 w 3603236"/>
                <a:gd name="connsiteY2" fmla="*/ 2028825 h 3115660"/>
                <a:gd name="connsiteX3" fmla="*/ 1469636 w 3603236"/>
                <a:gd name="connsiteY3" fmla="*/ 1104900 h 3115660"/>
                <a:gd name="connsiteX4" fmla="*/ 2526911 w 3603236"/>
                <a:gd name="connsiteY4" fmla="*/ 619125 h 3115660"/>
                <a:gd name="connsiteX5" fmla="*/ 3603236 w 3603236"/>
                <a:gd name="connsiteY5" fmla="*/ 0 h 3115660"/>
                <a:gd name="connsiteX0" fmla="*/ 1688711 w 3603236"/>
                <a:gd name="connsiteY0" fmla="*/ 3114675 h 3115660"/>
                <a:gd name="connsiteX1" fmla="*/ 88511 w 3603236"/>
                <a:gd name="connsiteY1" fmla="*/ 2562225 h 3115660"/>
                <a:gd name="connsiteX2" fmla="*/ 1174361 w 3603236"/>
                <a:gd name="connsiteY2" fmla="*/ 2028825 h 3115660"/>
                <a:gd name="connsiteX3" fmla="*/ 1088636 w 3603236"/>
                <a:gd name="connsiteY3" fmla="*/ 942975 h 3115660"/>
                <a:gd name="connsiteX4" fmla="*/ 2526911 w 3603236"/>
                <a:gd name="connsiteY4" fmla="*/ 619125 h 3115660"/>
                <a:gd name="connsiteX5" fmla="*/ 3603236 w 3603236"/>
                <a:gd name="connsiteY5" fmla="*/ 0 h 3115660"/>
                <a:gd name="connsiteX0" fmla="*/ 1688711 w 3603236"/>
                <a:gd name="connsiteY0" fmla="*/ 3114675 h 3115660"/>
                <a:gd name="connsiteX1" fmla="*/ 88511 w 3603236"/>
                <a:gd name="connsiteY1" fmla="*/ 2562225 h 3115660"/>
                <a:gd name="connsiteX2" fmla="*/ 1174361 w 3603236"/>
                <a:gd name="connsiteY2" fmla="*/ 2028825 h 3115660"/>
                <a:gd name="connsiteX3" fmla="*/ 1088636 w 3603236"/>
                <a:gd name="connsiteY3" fmla="*/ 942975 h 3115660"/>
                <a:gd name="connsiteX4" fmla="*/ 2098286 w 3603236"/>
                <a:gd name="connsiteY4" fmla="*/ 695325 h 3115660"/>
                <a:gd name="connsiteX5" fmla="*/ 3603236 w 3603236"/>
                <a:gd name="connsiteY5" fmla="*/ 0 h 3115660"/>
                <a:gd name="connsiteX0" fmla="*/ 1688711 w 2946011"/>
                <a:gd name="connsiteY0" fmla="*/ 3000375 h 3001360"/>
                <a:gd name="connsiteX1" fmla="*/ 88511 w 2946011"/>
                <a:gd name="connsiteY1" fmla="*/ 2447925 h 3001360"/>
                <a:gd name="connsiteX2" fmla="*/ 1174361 w 2946011"/>
                <a:gd name="connsiteY2" fmla="*/ 1914525 h 3001360"/>
                <a:gd name="connsiteX3" fmla="*/ 1088636 w 2946011"/>
                <a:gd name="connsiteY3" fmla="*/ 828675 h 3001360"/>
                <a:gd name="connsiteX4" fmla="*/ 2098286 w 2946011"/>
                <a:gd name="connsiteY4" fmla="*/ 581025 h 3001360"/>
                <a:gd name="connsiteX5" fmla="*/ 2946011 w 2946011"/>
                <a:gd name="connsiteY5" fmla="*/ 0 h 3001360"/>
                <a:gd name="connsiteX0" fmla="*/ 1688711 w 2946011"/>
                <a:gd name="connsiteY0" fmla="*/ 3000375 h 3001360"/>
                <a:gd name="connsiteX1" fmla="*/ 88511 w 2946011"/>
                <a:gd name="connsiteY1" fmla="*/ 2447925 h 3001360"/>
                <a:gd name="connsiteX2" fmla="*/ 1174361 w 2946011"/>
                <a:gd name="connsiteY2" fmla="*/ 1914525 h 3001360"/>
                <a:gd name="connsiteX3" fmla="*/ 1088636 w 2946011"/>
                <a:gd name="connsiteY3" fmla="*/ 828675 h 3001360"/>
                <a:gd name="connsiteX4" fmla="*/ 2098286 w 2946011"/>
                <a:gd name="connsiteY4" fmla="*/ 581025 h 3001360"/>
                <a:gd name="connsiteX5" fmla="*/ 2946011 w 2946011"/>
                <a:gd name="connsiteY5" fmla="*/ 0 h 3001360"/>
                <a:gd name="connsiteX0" fmla="*/ 1688711 w 2946011"/>
                <a:gd name="connsiteY0" fmla="*/ 3000375 h 3001360"/>
                <a:gd name="connsiteX1" fmla="*/ 88511 w 2946011"/>
                <a:gd name="connsiteY1" fmla="*/ 2447925 h 3001360"/>
                <a:gd name="connsiteX2" fmla="*/ 1174361 w 2946011"/>
                <a:gd name="connsiteY2" fmla="*/ 1914525 h 3001360"/>
                <a:gd name="connsiteX3" fmla="*/ 1088636 w 2946011"/>
                <a:gd name="connsiteY3" fmla="*/ 828675 h 3001360"/>
                <a:gd name="connsiteX4" fmla="*/ 2098286 w 2946011"/>
                <a:gd name="connsiteY4" fmla="*/ 581025 h 3001360"/>
                <a:gd name="connsiteX5" fmla="*/ 2946011 w 2946011"/>
                <a:gd name="connsiteY5" fmla="*/ 0 h 3001360"/>
                <a:gd name="connsiteX0" fmla="*/ 1688711 w 2946011"/>
                <a:gd name="connsiteY0" fmla="*/ 3000375 h 3001360"/>
                <a:gd name="connsiteX1" fmla="*/ 88511 w 2946011"/>
                <a:gd name="connsiteY1" fmla="*/ 2447925 h 3001360"/>
                <a:gd name="connsiteX2" fmla="*/ 1174361 w 2946011"/>
                <a:gd name="connsiteY2" fmla="*/ 1914525 h 3001360"/>
                <a:gd name="connsiteX3" fmla="*/ 1088636 w 2946011"/>
                <a:gd name="connsiteY3" fmla="*/ 828675 h 3001360"/>
                <a:gd name="connsiteX4" fmla="*/ 2098286 w 2946011"/>
                <a:gd name="connsiteY4" fmla="*/ 581025 h 3001360"/>
                <a:gd name="connsiteX5" fmla="*/ 2946011 w 2946011"/>
                <a:gd name="connsiteY5" fmla="*/ 0 h 3001360"/>
                <a:gd name="connsiteX0" fmla="*/ 1688711 w 2946011"/>
                <a:gd name="connsiteY0" fmla="*/ 3000375 h 3001360"/>
                <a:gd name="connsiteX1" fmla="*/ 88511 w 2946011"/>
                <a:gd name="connsiteY1" fmla="*/ 2447925 h 3001360"/>
                <a:gd name="connsiteX2" fmla="*/ 1174361 w 2946011"/>
                <a:gd name="connsiteY2" fmla="*/ 1914525 h 3001360"/>
                <a:gd name="connsiteX3" fmla="*/ 1088636 w 2946011"/>
                <a:gd name="connsiteY3" fmla="*/ 828675 h 3001360"/>
                <a:gd name="connsiteX4" fmla="*/ 2098286 w 2946011"/>
                <a:gd name="connsiteY4" fmla="*/ 581025 h 3001360"/>
                <a:gd name="connsiteX5" fmla="*/ 2946011 w 2946011"/>
                <a:gd name="connsiteY5" fmla="*/ 0 h 3001360"/>
                <a:gd name="connsiteX0" fmla="*/ 1688711 w 2946011"/>
                <a:gd name="connsiteY0" fmla="*/ 3000375 h 3001360"/>
                <a:gd name="connsiteX1" fmla="*/ 88511 w 2946011"/>
                <a:gd name="connsiteY1" fmla="*/ 2447925 h 3001360"/>
                <a:gd name="connsiteX2" fmla="*/ 1174361 w 2946011"/>
                <a:gd name="connsiteY2" fmla="*/ 1914525 h 3001360"/>
                <a:gd name="connsiteX3" fmla="*/ 1088636 w 2946011"/>
                <a:gd name="connsiteY3" fmla="*/ 828675 h 3001360"/>
                <a:gd name="connsiteX4" fmla="*/ 2098286 w 2946011"/>
                <a:gd name="connsiteY4" fmla="*/ 581025 h 3001360"/>
                <a:gd name="connsiteX5" fmla="*/ 2946011 w 2946011"/>
                <a:gd name="connsiteY5" fmla="*/ 0 h 3001360"/>
                <a:gd name="connsiteX0" fmla="*/ 1688711 w 2946011"/>
                <a:gd name="connsiteY0" fmla="*/ 3000375 h 3001360"/>
                <a:gd name="connsiteX1" fmla="*/ 88511 w 2946011"/>
                <a:gd name="connsiteY1" fmla="*/ 2447925 h 3001360"/>
                <a:gd name="connsiteX2" fmla="*/ 1174361 w 2946011"/>
                <a:gd name="connsiteY2" fmla="*/ 1914525 h 3001360"/>
                <a:gd name="connsiteX3" fmla="*/ 1088636 w 2946011"/>
                <a:gd name="connsiteY3" fmla="*/ 828675 h 3001360"/>
                <a:gd name="connsiteX4" fmla="*/ 2098286 w 2946011"/>
                <a:gd name="connsiteY4" fmla="*/ 581025 h 3001360"/>
                <a:gd name="connsiteX5" fmla="*/ 2946011 w 2946011"/>
                <a:gd name="connsiteY5" fmla="*/ 0 h 3001360"/>
                <a:gd name="connsiteX0" fmla="*/ 1688711 w 2707886"/>
                <a:gd name="connsiteY0" fmla="*/ 2927451 h 2928436"/>
                <a:gd name="connsiteX1" fmla="*/ 88511 w 2707886"/>
                <a:gd name="connsiteY1" fmla="*/ 2375001 h 2928436"/>
                <a:gd name="connsiteX2" fmla="*/ 1174361 w 2707886"/>
                <a:gd name="connsiteY2" fmla="*/ 1841601 h 2928436"/>
                <a:gd name="connsiteX3" fmla="*/ 1088636 w 2707886"/>
                <a:gd name="connsiteY3" fmla="*/ 755751 h 2928436"/>
                <a:gd name="connsiteX4" fmla="*/ 2098286 w 2707886"/>
                <a:gd name="connsiteY4" fmla="*/ 508101 h 2928436"/>
                <a:gd name="connsiteX5" fmla="*/ 2707886 w 2707886"/>
                <a:gd name="connsiteY5" fmla="*/ 0 h 2928436"/>
                <a:gd name="connsiteX0" fmla="*/ 1688711 w 2707886"/>
                <a:gd name="connsiteY0" fmla="*/ 2927451 h 2928436"/>
                <a:gd name="connsiteX1" fmla="*/ 88511 w 2707886"/>
                <a:gd name="connsiteY1" fmla="*/ 2375001 h 2928436"/>
                <a:gd name="connsiteX2" fmla="*/ 1174361 w 2707886"/>
                <a:gd name="connsiteY2" fmla="*/ 1841601 h 2928436"/>
                <a:gd name="connsiteX3" fmla="*/ 1088636 w 2707886"/>
                <a:gd name="connsiteY3" fmla="*/ 755751 h 2928436"/>
                <a:gd name="connsiteX4" fmla="*/ 1879211 w 2707886"/>
                <a:gd name="connsiteY4" fmla="*/ 508101 h 2928436"/>
                <a:gd name="connsiteX5" fmla="*/ 2707886 w 2707886"/>
                <a:gd name="connsiteY5" fmla="*/ 0 h 2928436"/>
                <a:gd name="connsiteX0" fmla="*/ 1688711 w 2707886"/>
                <a:gd name="connsiteY0" fmla="*/ 2927451 h 2928436"/>
                <a:gd name="connsiteX1" fmla="*/ 88511 w 2707886"/>
                <a:gd name="connsiteY1" fmla="*/ 2375001 h 2928436"/>
                <a:gd name="connsiteX2" fmla="*/ 1174361 w 2707886"/>
                <a:gd name="connsiteY2" fmla="*/ 1841601 h 2928436"/>
                <a:gd name="connsiteX3" fmla="*/ 1088636 w 2707886"/>
                <a:gd name="connsiteY3" fmla="*/ 755751 h 2928436"/>
                <a:gd name="connsiteX4" fmla="*/ 1879211 w 2707886"/>
                <a:gd name="connsiteY4" fmla="*/ 508101 h 2928436"/>
                <a:gd name="connsiteX5" fmla="*/ 2707886 w 2707886"/>
                <a:gd name="connsiteY5" fmla="*/ 0 h 2928436"/>
                <a:gd name="connsiteX0" fmla="*/ 1688711 w 2707886"/>
                <a:gd name="connsiteY0" fmla="*/ 2927451 h 2928436"/>
                <a:gd name="connsiteX1" fmla="*/ 88511 w 2707886"/>
                <a:gd name="connsiteY1" fmla="*/ 2375001 h 2928436"/>
                <a:gd name="connsiteX2" fmla="*/ 1174361 w 2707886"/>
                <a:gd name="connsiteY2" fmla="*/ 1841601 h 2928436"/>
                <a:gd name="connsiteX3" fmla="*/ 1088636 w 2707886"/>
                <a:gd name="connsiteY3" fmla="*/ 755751 h 2928436"/>
                <a:gd name="connsiteX4" fmla="*/ 1879211 w 2707886"/>
                <a:gd name="connsiteY4" fmla="*/ 508101 h 2928436"/>
                <a:gd name="connsiteX5" fmla="*/ 2707886 w 2707886"/>
                <a:gd name="connsiteY5" fmla="*/ 0 h 29284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07886" h="2928436">
                  <a:moveTo>
                    <a:pt x="1688711" y="2927451"/>
                  </a:moveTo>
                  <a:cubicBezTo>
                    <a:pt x="1180711" y="2949676"/>
                    <a:pt x="272661" y="2590901"/>
                    <a:pt x="88511" y="2375001"/>
                  </a:cubicBezTo>
                  <a:cubicBezTo>
                    <a:pt x="-321064" y="1959076"/>
                    <a:pt x="802886" y="2105126"/>
                    <a:pt x="1174361" y="1841601"/>
                  </a:cubicBezTo>
                  <a:cubicBezTo>
                    <a:pt x="1529961" y="1546326"/>
                    <a:pt x="761611" y="993876"/>
                    <a:pt x="1088636" y="755751"/>
                  </a:cubicBezTo>
                  <a:cubicBezTo>
                    <a:pt x="1291836" y="622401"/>
                    <a:pt x="1504561" y="539060"/>
                    <a:pt x="1879211" y="508101"/>
                  </a:cubicBezTo>
                  <a:cubicBezTo>
                    <a:pt x="2199886" y="466329"/>
                    <a:pt x="2453886" y="549275"/>
                    <a:pt x="2707886" y="0"/>
                  </a:cubicBezTo>
                </a:path>
              </a:pathLst>
            </a:custGeom>
            <a:noFill/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22BDB168-8F7D-4EEC-87C5-D3628DD26A31}"/>
                </a:ext>
              </a:extLst>
            </p:cNvPr>
            <p:cNvGrpSpPr/>
            <p:nvPr/>
          </p:nvGrpSpPr>
          <p:grpSpPr>
            <a:xfrm rot="19591271">
              <a:off x="8580919" y="1689251"/>
              <a:ext cx="614009" cy="1057220"/>
              <a:chOff x="6231659" y="1257727"/>
              <a:chExt cx="1207366" cy="2078880"/>
            </a:xfrm>
          </p:grpSpPr>
          <p:sp>
            <p:nvSpPr>
              <p:cNvPr id="9" name="Chord 8">
                <a:extLst>
                  <a:ext uri="{FF2B5EF4-FFF2-40B4-BE49-F238E27FC236}">
                    <a16:creationId xmlns:a16="http://schemas.microsoft.com/office/drawing/2014/main" id="{0D9D9941-D32E-4BEE-8624-33350DD9CF14}"/>
                  </a:ext>
                </a:extLst>
              </p:cNvPr>
              <p:cNvSpPr/>
              <p:nvPr/>
            </p:nvSpPr>
            <p:spPr>
              <a:xfrm rot="14400000">
                <a:off x="6524625" y="1638300"/>
                <a:ext cx="914400" cy="914400"/>
              </a:xfrm>
              <a:prstGeom prst="chord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" name="Rectangle: Rounded Corners 9">
                <a:extLst>
                  <a:ext uri="{FF2B5EF4-FFF2-40B4-BE49-F238E27FC236}">
                    <a16:creationId xmlns:a16="http://schemas.microsoft.com/office/drawing/2014/main" id="{FB8EA314-F3C7-4600-8276-641612D0B1B3}"/>
                  </a:ext>
                </a:extLst>
              </p:cNvPr>
              <p:cNvSpPr/>
              <p:nvPr/>
            </p:nvSpPr>
            <p:spPr>
              <a:xfrm rot="1072930">
                <a:off x="6905486" y="2083358"/>
                <a:ext cx="341803" cy="1253249"/>
              </a:xfrm>
              <a:prstGeom prst="roundRect">
                <a:avLst>
                  <a:gd name="adj" fmla="val 29903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" name="Rectangle: Rounded Corners 10">
                <a:extLst>
                  <a:ext uri="{FF2B5EF4-FFF2-40B4-BE49-F238E27FC236}">
                    <a16:creationId xmlns:a16="http://schemas.microsoft.com/office/drawing/2014/main" id="{528DAB57-9CBA-403A-9C51-4A57CF632BCE}"/>
                  </a:ext>
                </a:extLst>
              </p:cNvPr>
              <p:cNvSpPr/>
              <p:nvPr/>
            </p:nvSpPr>
            <p:spPr>
              <a:xfrm rot="2245720">
                <a:off x="6719738" y="1466521"/>
                <a:ext cx="91440" cy="914400"/>
              </a:xfrm>
              <a:prstGeom prst="roundRect">
                <a:avLst>
                  <a:gd name="adj" fmla="val 50000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Freeform: Shape 11">
                <a:extLst>
                  <a:ext uri="{FF2B5EF4-FFF2-40B4-BE49-F238E27FC236}">
                    <a16:creationId xmlns:a16="http://schemas.microsoft.com/office/drawing/2014/main" id="{50AEBE70-42D2-4F3F-85D8-360259502801}"/>
                  </a:ext>
                </a:extLst>
              </p:cNvPr>
              <p:cNvSpPr/>
              <p:nvPr/>
            </p:nvSpPr>
            <p:spPr>
              <a:xfrm rot="18420000">
                <a:off x="6037697" y="1451689"/>
                <a:ext cx="892749" cy="504825"/>
              </a:xfrm>
              <a:custGeom>
                <a:avLst/>
                <a:gdLst>
                  <a:gd name="connsiteX0" fmla="*/ 211695 w 890175"/>
                  <a:gd name="connsiteY0" fmla="*/ 0 h 504825"/>
                  <a:gd name="connsiteX1" fmla="*/ 677901 w 890175"/>
                  <a:gd name="connsiteY1" fmla="*/ 0 h 504825"/>
                  <a:gd name="connsiteX2" fmla="*/ 743029 w 890175"/>
                  <a:gd name="connsiteY2" fmla="*/ 13149 h 504825"/>
                  <a:gd name="connsiteX3" fmla="*/ 832077 w 890175"/>
                  <a:gd name="connsiteY3" fmla="*/ 102198 h 504825"/>
                  <a:gd name="connsiteX4" fmla="*/ 845226 w 890175"/>
                  <a:gd name="connsiteY4" fmla="*/ 167325 h 504825"/>
                  <a:gd name="connsiteX5" fmla="*/ 845226 w 890175"/>
                  <a:gd name="connsiteY5" fmla="*/ 155726 h 504825"/>
                  <a:gd name="connsiteX6" fmla="*/ 890175 w 890175"/>
                  <a:gd name="connsiteY6" fmla="*/ 430285 h 504825"/>
                  <a:gd name="connsiteX7" fmla="*/ 815634 w 890175"/>
                  <a:gd name="connsiteY7" fmla="*/ 504825 h 504825"/>
                  <a:gd name="connsiteX8" fmla="*/ 73435 w 890175"/>
                  <a:gd name="connsiteY8" fmla="*/ 504825 h 504825"/>
                  <a:gd name="connsiteX9" fmla="*/ 0 w 890175"/>
                  <a:gd name="connsiteY9" fmla="*/ 431389 h 504825"/>
                  <a:gd name="connsiteX10" fmla="*/ 44370 w 890175"/>
                  <a:gd name="connsiteY10" fmla="*/ 160357 h 504825"/>
                  <a:gd name="connsiteX11" fmla="*/ 44370 w 890175"/>
                  <a:gd name="connsiteY11" fmla="*/ 167325 h 504825"/>
                  <a:gd name="connsiteX12" fmla="*/ 57519 w 890175"/>
                  <a:gd name="connsiteY12" fmla="*/ 102197 h 504825"/>
                  <a:gd name="connsiteX13" fmla="*/ 146568 w 890175"/>
                  <a:gd name="connsiteY13" fmla="*/ 13149 h 504825"/>
                  <a:gd name="connsiteX0" fmla="*/ 211695 w 890175"/>
                  <a:gd name="connsiteY0" fmla="*/ 0 h 504825"/>
                  <a:gd name="connsiteX1" fmla="*/ 677901 w 890175"/>
                  <a:gd name="connsiteY1" fmla="*/ 0 h 504825"/>
                  <a:gd name="connsiteX2" fmla="*/ 743029 w 890175"/>
                  <a:gd name="connsiteY2" fmla="*/ 13149 h 504825"/>
                  <a:gd name="connsiteX3" fmla="*/ 832077 w 890175"/>
                  <a:gd name="connsiteY3" fmla="*/ 102198 h 504825"/>
                  <a:gd name="connsiteX4" fmla="*/ 845226 w 890175"/>
                  <a:gd name="connsiteY4" fmla="*/ 167325 h 504825"/>
                  <a:gd name="connsiteX5" fmla="*/ 845226 w 890175"/>
                  <a:gd name="connsiteY5" fmla="*/ 155726 h 504825"/>
                  <a:gd name="connsiteX6" fmla="*/ 890175 w 890175"/>
                  <a:gd name="connsiteY6" fmla="*/ 430285 h 504825"/>
                  <a:gd name="connsiteX7" fmla="*/ 815634 w 890175"/>
                  <a:gd name="connsiteY7" fmla="*/ 504825 h 504825"/>
                  <a:gd name="connsiteX8" fmla="*/ 73435 w 890175"/>
                  <a:gd name="connsiteY8" fmla="*/ 504825 h 504825"/>
                  <a:gd name="connsiteX9" fmla="*/ 0 w 890175"/>
                  <a:gd name="connsiteY9" fmla="*/ 431389 h 504825"/>
                  <a:gd name="connsiteX10" fmla="*/ 44370 w 890175"/>
                  <a:gd name="connsiteY10" fmla="*/ 160357 h 504825"/>
                  <a:gd name="connsiteX11" fmla="*/ 44370 w 890175"/>
                  <a:gd name="connsiteY11" fmla="*/ 167325 h 504825"/>
                  <a:gd name="connsiteX12" fmla="*/ 57519 w 890175"/>
                  <a:gd name="connsiteY12" fmla="*/ 102197 h 504825"/>
                  <a:gd name="connsiteX13" fmla="*/ 146568 w 890175"/>
                  <a:gd name="connsiteY13" fmla="*/ 13149 h 504825"/>
                  <a:gd name="connsiteX14" fmla="*/ 211695 w 890175"/>
                  <a:gd name="connsiteY14" fmla="*/ 0 h 504825"/>
                  <a:gd name="connsiteX0" fmla="*/ 212374 w 890854"/>
                  <a:gd name="connsiteY0" fmla="*/ 0 h 504825"/>
                  <a:gd name="connsiteX1" fmla="*/ 678580 w 890854"/>
                  <a:gd name="connsiteY1" fmla="*/ 0 h 504825"/>
                  <a:gd name="connsiteX2" fmla="*/ 743708 w 890854"/>
                  <a:gd name="connsiteY2" fmla="*/ 13149 h 504825"/>
                  <a:gd name="connsiteX3" fmla="*/ 832756 w 890854"/>
                  <a:gd name="connsiteY3" fmla="*/ 102198 h 504825"/>
                  <a:gd name="connsiteX4" fmla="*/ 845905 w 890854"/>
                  <a:gd name="connsiteY4" fmla="*/ 167325 h 504825"/>
                  <a:gd name="connsiteX5" fmla="*/ 845905 w 890854"/>
                  <a:gd name="connsiteY5" fmla="*/ 155726 h 504825"/>
                  <a:gd name="connsiteX6" fmla="*/ 890854 w 890854"/>
                  <a:gd name="connsiteY6" fmla="*/ 430285 h 504825"/>
                  <a:gd name="connsiteX7" fmla="*/ 816313 w 890854"/>
                  <a:gd name="connsiteY7" fmla="*/ 504825 h 504825"/>
                  <a:gd name="connsiteX8" fmla="*/ 74114 w 890854"/>
                  <a:gd name="connsiteY8" fmla="*/ 504825 h 504825"/>
                  <a:gd name="connsiteX9" fmla="*/ 679 w 890854"/>
                  <a:gd name="connsiteY9" fmla="*/ 431389 h 504825"/>
                  <a:gd name="connsiteX10" fmla="*/ 45049 w 890854"/>
                  <a:gd name="connsiteY10" fmla="*/ 160357 h 504825"/>
                  <a:gd name="connsiteX11" fmla="*/ 45049 w 890854"/>
                  <a:gd name="connsiteY11" fmla="*/ 167325 h 504825"/>
                  <a:gd name="connsiteX12" fmla="*/ 58198 w 890854"/>
                  <a:gd name="connsiteY12" fmla="*/ 102197 h 504825"/>
                  <a:gd name="connsiteX13" fmla="*/ 147247 w 890854"/>
                  <a:gd name="connsiteY13" fmla="*/ 13149 h 504825"/>
                  <a:gd name="connsiteX14" fmla="*/ 212374 w 890854"/>
                  <a:gd name="connsiteY14" fmla="*/ 0 h 504825"/>
                  <a:gd name="connsiteX0" fmla="*/ 212374 w 890854"/>
                  <a:gd name="connsiteY0" fmla="*/ 0 h 504825"/>
                  <a:gd name="connsiteX1" fmla="*/ 678580 w 890854"/>
                  <a:gd name="connsiteY1" fmla="*/ 0 h 504825"/>
                  <a:gd name="connsiteX2" fmla="*/ 743708 w 890854"/>
                  <a:gd name="connsiteY2" fmla="*/ 13149 h 504825"/>
                  <a:gd name="connsiteX3" fmla="*/ 832756 w 890854"/>
                  <a:gd name="connsiteY3" fmla="*/ 102198 h 504825"/>
                  <a:gd name="connsiteX4" fmla="*/ 845905 w 890854"/>
                  <a:gd name="connsiteY4" fmla="*/ 167325 h 504825"/>
                  <a:gd name="connsiteX5" fmla="*/ 845905 w 890854"/>
                  <a:gd name="connsiteY5" fmla="*/ 155726 h 504825"/>
                  <a:gd name="connsiteX6" fmla="*/ 890854 w 890854"/>
                  <a:gd name="connsiteY6" fmla="*/ 430285 h 504825"/>
                  <a:gd name="connsiteX7" fmla="*/ 816313 w 890854"/>
                  <a:gd name="connsiteY7" fmla="*/ 504825 h 504825"/>
                  <a:gd name="connsiteX8" fmla="*/ 74114 w 890854"/>
                  <a:gd name="connsiteY8" fmla="*/ 504825 h 504825"/>
                  <a:gd name="connsiteX9" fmla="*/ 679 w 890854"/>
                  <a:gd name="connsiteY9" fmla="*/ 431389 h 504825"/>
                  <a:gd name="connsiteX10" fmla="*/ 45049 w 890854"/>
                  <a:gd name="connsiteY10" fmla="*/ 160357 h 504825"/>
                  <a:gd name="connsiteX11" fmla="*/ 45049 w 890854"/>
                  <a:gd name="connsiteY11" fmla="*/ 167325 h 504825"/>
                  <a:gd name="connsiteX12" fmla="*/ 58198 w 890854"/>
                  <a:gd name="connsiteY12" fmla="*/ 102197 h 504825"/>
                  <a:gd name="connsiteX13" fmla="*/ 147247 w 890854"/>
                  <a:gd name="connsiteY13" fmla="*/ 13149 h 504825"/>
                  <a:gd name="connsiteX14" fmla="*/ 212374 w 890854"/>
                  <a:gd name="connsiteY14" fmla="*/ 0 h 504825"/>
                  <a:gd name="connsiteX0" fmla="*/ 212374 w 892750"/>
                  <a:gd name="connsiteY0" fmla="*/ 0 h 504825"/>
                  <a:gd name="connsiteX1" fmla="*/ 678580 w 892750"/>
                  <a:gd name="connsiteY1" fmla="*/ 0 h 504825"/>
                  <a:gd name="connsiteX2" fmla="*/ 743708 w 892750"/>
                  <a:gd name="connsiteY2" fmla="*/ 13149 h 504825"/>
                  <a:gd name="connsiteX3" fmla="*/ 832756 w 892750"/>
                  <a:gd name="connsiteY3" fmla="*/ 102198 h 504825"/>
                  <a:gd name="connsiteX4" fmla="*/ 845905 w 892750"/>
                  <a:gd name="connsiteY4" fmla="*/ 167325 h 504825"/>
                  <a:gd name="connsiteX5" fmla="*/ 845905 w 892750"/>
                  <a:gd name="connsiteY5" fmla="*/ 155726 h 504825"/>
                  <a:gd name="connsiteX6" fmla="*/ 890854 w 892750"/>
                  <a:gd name="connsiteY6" fmla="*/ 430285 h 504825"/>
                  <a:gd name="connsiteX7" fmla="*/ 816313 w 892750"/>
                  <a:gd name="connsiteY7" fmla="*/ 504825 h 504825"/>
                  <a:gd name="connsiteX8" fmla="*/ 74114 w 892750"/>
                  <a:gd name="connsiteY8" fmla="*/ 504825 h 504825"/>
                  <a:gd name="connsiteX9" fmla="*/ 679 w 892750"/>
                  <a:gd name="connsiteY9" fmla="*/ 431389 h 504825"/>
                  <a:gd name="connsiteX10" fmla="*/ 45049 w 892750"/>
                  <a:gd name="connsiteY10" fmla="*/ 160357 h 504825"/>
                  <a:gd name="connsiteX11" fmla="*/ 45049 w 892750"/>
                  <a:gd name="connsiteY11" fmla="*/ 167325 h 504825"/>
                  <a:gd name="connsiteX12" fmla="*/ 58198 w 892750"/>
                  <a:gd name="connsiteY12" fmla="*/ 102197 h 504825"/>
                  <a:gd name="connsiteX13" fmla="*/ 147247 w 892750"/>
                  <a:gd name="connsiteY13" fmla="*/ 13149 h 504825"/>
                  <a:gd name="connsiteX14" fmla="*/ 212374 w 892750"/>
                  <a:gd name="connsiteY14" fmla="*/ 0 h 5048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892750" h="504825">
                    <a:moveTo>
                      <a:pt x="212374" y="0"/>
                    </a:moveTo>
                    <a:lnTo>
                      <a:pt x="678580" y="0"/>
                    </a:lnTo>
                    <a:lnTo>
                      <a:pt x="743708" y="13149"/>
                    </a:lnTo>
                    <a:cubicBezTo>
                      <a:pt x="783746" y="30084"/>
                      <a:pt x="815821" y="62159"/>
                      <a:pt x="832756" y="102198"/>
                    </a:cubicBezTo>
                    <a:lnTo>
                      <a:pt x="845905" y="167325"/>
                    </a:lnTo>
                    <a:lnTo>
                      <a:pt x="845905" y="155726"/>
                    </a:lnTo>
                    <a:lnTo>
                      <a:pt x="890854" y="430285"/>
                    </a:lnTo>
                    <a:cubicBezTo>
                      <a:pt x="902688" y="468233"/>
                      <a:pt x="856881" y="503559"/>
                      <a:pt x="816313" y="504825"/>
                    </a:cubicBezTo>
                    <a:lnTo>
                      <a:pt x="74114" y="504825"/>
                    </a:lnTo>
                    <a:cubicBezTo>
                      <a:pt x="41776" y="501307"/>
                      <a:pt x="-6283" y="461108"/>
                      <a:pt x="679" y="431389"/>
                    </a:cubicBezTo>
                    <a:lnTo>
                      <a:pt x="45049" y="160357"/>
                    </a:lnTo>
                    <a:lnTo>
                      <a:pt x="45049" y="167325"/>
                    </a:lnTo>
                    <a:lnTo>
                      <a:pt x="58198" y="102197"/>
                    </a:lnTo>
                    <a:cubicBezTo>
                      <a:pt x="75133" y="62159"/>
                      <a:pt x="107208" y="30084"/>
                      <a:pt x="147247" y="13149"/>
                    </a:cubicBezTo>
                    <a:lnTo>
                      <a:pt x="212374" y="0"/>
                    </a:ln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7F653A9D-B34D-41EF-B30D-FF2F8ABC0AA0}"/>
                </a:ext>
              </a:extLst>
            </p:cNvPr>
            <p:cNvGrpSpPr/>
            <p:nvPr/>
          </p:nvGrpSpPr>
          <p:grpSpPr>
            <a:xfrm rot="1441980" flipH="1">
              <a:off x="3147761" y="1231402"/>
              <a:ext cx="611355" cy="1063441"/>
              <a:chOff x="6236878" y="1245493"/>
              <a:chExt cx="1202147" cy="2091114"/>
            </a:xfrm>
          </p:grpSpPr>
          <p:sp>
            <p:nvSpPr>
              <p:cNvPr id="14" name="Chord 13">
                <a:extLst>
                  <a:ext uri="{FF2B5EF4-FFF2-40B4-BE49-F238E27FC236}">
                    <a16:creationId xmlns:a16="http://schemas.microsoft.com/office/drawing/2014/main" id="{2A04619A-2C24-4348-BAE8-8A2DAE689CEB}"/>
                  </a:ext>
                </a:extLst>
              </p:cNvPr>
              <p:cNvSpPr/>
              <p:nvPr/>
            </p:nvSpPr>
            <p:spPr>
              <a:xfrm rot="14400000">
                <a:off x="6524625" y="1638300"/>
                <a:ext cx="914400" cy="914400"/>
              </a:xfrm>
              <a:prstGeom prst="chord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" name="Rectangle: Rounded Corners 14">
                <a:extLst>
                  <a:ext uri="{FF2B5EF4-FFF2-40B4-BE49-F238E27FC236}">
                    <a16:creationId xmlns:a16="http://schemas.microsoft.com/office/drawing/2014/main" id="{E8B555B0-A458-4D2F-96F1-E99C78C622E3}"/>
                  </a:ext>
                </a:extLst>
              </p:cNvPr>
              <p:cNvSpPr/>
              <p:nvPr/>
            </p:nvSpPr>
            <p:spPr>
              <a:xfrm rot="1072930">
                <a:off x="6905486" y="2083358"/>
                <a:ext cx="341803" cy="1253249"/>
              </a:xfrm>
              <a:prstGeom prst="roundRect">
                <a:avLst>
                  <a:gd name="adj" fmla="val 29903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Rectangle: Rounded Corners 15">
                <a:extLst>
                  <a:ext uri="{FF2B5EF4-FFF2-40B4-BE49-F238E27FC236}">
                    <a16:creationId xmlns:a16="http://schemas.microsoft.com/office/drawing/2014/main" id="{F923E256-370D-4127-8F7A-DC05C28CF8D9}"/>
                  </a:ext>
                </a:extLst>
              </p:cNvPr>
              <p:cNvSpPr/>
              <p:nvPr/>
            </p:nvSpPr>
            <p:spPr>
              <a:xfrm rot="2245720">
                <a:off x="6719738" y="1466521"/>
                <a:ext cx="91440" cy="914400"/>
              </a:xfrm>
              <a:prstGeom prst="roundRect">
                <a:avLst>
                  <a:gd name="adj" fmla="val 50000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EB049606-1330-4277-9459-AA9122743C47}"/>
                  </a:ext>
                </a:extLst>
              </p:cNvPr>
              <p:cNvSpPr/>
              <p:nvPr/>
            </p:nvSpPr>
            <p:spPr>
              <a:xfrm rot="18420000">
                <a:off x="6042916" y="1439455"/>
                <a:ext cx="892749" cy="504825"/>
              </a:xfrm>
              <a:custGeom>
                <a:avLst/>
                <a:gdLst>
                  <a:gd name="connsiteX0" fmla="*/ 211695 w 890175"/>
                  <a:gd name="connsiteY0" fmla="*/ 0 h 504825"/>
                  <a:gd name="connsiteX1" fmla="*/ 677901 w 890175"/>
                  <a:gd name="connsiteY1" fmla="*/ 0 h 504825"/>
                  <a:gd name="connsiteX2" fmla="*/ 743029 w 890175"/>
                  <a:gd name="connsiteY2" fmla="*/ 13149 h 504825"/>
                  <a:gd name="connsiteX3" fmla="*/ 832077 w 890175"/>
                  <a:gd name="connsiteY3" fmla="*/ 102198 h 504825"/>
                  <a:gd name="connsiteX4" fmla="*/ 845226 w 890175"/>
                  <a:gd name="connsiteY4" fmla="*/ 167325 h 504825"/>
                  <a:gd name="connsiteX5" fmla="*/ 845226 w 890175"/>
                  <a:gd name="connsiteY5" fmla="*/ 155726 h 504825"/>
                  <a:gd name="connsiteX6" fmla="*/ 890175 w 890175"/>
                  <a:gd name="connsiteY6" fmla="*/ 430285 h 504825"/>
                  <a:gd name="connsiteX7" fmla="*/ 815634 w 890175"/>
                  <a:gd name="connsiteY7" fmla="*/ 504825 h 504825"/>
                  <a:gd name="connsiteX8" fmla="*/ 73435 w 890175"/>
                  <a:gd name="connsiteY8" fmla="*/ 504825 h 504825"/>
                  <a:gd name="connsiteX9" fmla="*/ 0 w 890175"/>
                  <a:gd name="connsiteY9" fmla="*/ 431389 h 504825"/>
                  <a:gd name="connsiteX10" fmla="*/ 44370 w 890175"/>
                  <a:gd name="connsiteY10" fmla="*/ 160357 h 504825"/>
                  <a:gd name="connsiteX11" fmla="*/ 44370 w 890175"/>
                  <a:gd name="connsiteY11" fmla="*/ 167325 h 504825"/>
                  <a:gd name="connsiteX12" fmla="*/ 57519 w 890175"/>
                  <a:gd name="connsiteY12" fmla="*/ 102197 h 504825"/>
                  <a:gd name="connsiteX13" fmla="*/ 146568 w 890175"/>
                  <a:gd name="connsiteY13" fmla="*/ 13149 h 504825"/>
                  <a:gd name="connsiteX0" fmla="*/ 211695 w 890175"/>
                  <a:gd name="connsiteY0" fmla="*/ 0 h 504825"/>
                  <a:gd name="connsiteX1" fmla="*/ 677901 w 890175"/>
                  <a:gd name="connsiteY1" fmla="*/ 0 h 504825"/>
                  <a:gd name="connsiteX2" fmla="*/ 743029 w 890175"/>
                  <a:gd name="connsiteY2" fmla="*/ 13149 h 504825"/>
                  <a:gd name="connsiteX3" fmla="*/ 832077 w 890175"/>
                  <a:gd name="connsiteY3" fmla="*/ 102198 h 504825"/>
                  <a:gd name="connsiteX4" fmla="*/ 845226 w 890175"/>
                  <a:gd name="connsiteY4" fmla="*/ 167325 h 504825"/>
                  <a:gd name="connsiteX5" fmla="*/ 845226 w 890175"/>
                  <a:gd name="connsiteY5" fmla="*/ 155726 h 504825"/>
                  <a:gd name="connsiteX6" fmla="*/ 890175 w 890175"/>
                  <a:gd name="connsiteY6" fmla="*/ 430285 h 504825"/>
                  <a:gd name="connsiteX7" fmla="*/ 815634 w 890175"/>
                  <a:gd name="connsiteY7" fmla="*/ 504825 h 504825"/>
                  <a:gd name="connsiteX8" fmla="*/ 73435 w 890175"/>
                  <a:gd name="connsiteY8" fmla="*/ 504825 h 504825"/>
                  <a:gd name="connsiteX9" fmla="*/ 0 w 890175"/>
                  <a:gd name="connsiteY9" fmla="*/ 431389 h 504825"/>
                  <a:gd name="connsiteX10" fmla="*/ 44370 w 890175"/>
                  <a:gd name="connsiteY10" fmla="*/ 160357 h 504825"/>
                  <a:gd name="connsiteX11" fmla="*/ 44370 w 890175"/>
                  <a:gd name="connsiteY11" fmla="*/ 167325 h 504825"/>
                  <a:gd name="connsiteX12" fmla="*/ 57519 w 890175"/>
                  <a:gd name="connsiteY12" fmla="*/ 102197 h 504825"/>
                  <a:gd name="connsiteX13" fmla="*/ 146568 w 890175"/>
                  <a:gd name="connsiteY13" fmla="*/ 13149 h 504825"/>
                  <a:gd name="connsiteX14" fmla="*/ 211695 w 890175"/>
                  <a:gd name="connsiteY14" fmla="*/ 0 h 504825"/>
                  <a:gd name="connsiteX0" fmla="*/ 212374 w 890854"/>
                  <a:gd name="connsiteY0" fmla="*/ 0 h 504825"/>
                  <a:gd name="connsiteX1" fmla="*/ 678580 w 890854"/>
                  <a:gd name="connsiteY1" fmla="*/ 0 h 504825"/>
                  <a:gd name="connsiteX2" fmla="*/ 743708 w 890854"/>
                  <a:gd name="connsiteY2" fmla="*/ 13149 h 504825"/>
                  <a:gd name="connsiteX3" fmla="*/ 832756 w 890854"/>
                  <a:gd name="connsiteY3" fmla="*/ 102198 h 504825"/>
                  <a:gd name="connsiteX4" fmla="*/ 845905 w 890854"/>
                  <a:gd name="connsiteY4" fmla="*/ 167325 h 504825"/>
                  <a:gd name="connsiteX5" fmla="*/ 845905 w 890854"/>
                  <a:gd name="connsiteY5" fmla="*/ 155726 h 504825"/>
                  <a:gd name="connsiteX6" fmla="*/ 890854 w 890854"/>
                  <a:gd name="connsiteY6" fmla="*/ 430285 h 504825"/>
                  <a:gd name="connsiteX7" fmla="*/ 816313 w 890854"/>
                  <a:gd name="connsiteY7" fmla="*/ 504825 h 504825"/>
                  <a:gd name="connsiteX8" fmla="*/ 74114 w 890854"/>
                  <a:gd name="connsiteY8" fmla="*/ 504825 h 504825"/>
                  <a:gd name="connsiteX9" fmla="*/ 679 w 890854"/>
                  <a:gd name="connsiteY9" fmla="*/ 431389 h 504825"/>
                  <a:gd name="connsiteX10" fmla="*/ 45049 w 890854"/>
                  <a:gd name="connsiteY10" fmla="*/ 160357 h 504825"/>
                  <a:gd name="connsiteX11" fmla="*/ 45049 w 890854"/>
                  <a:gd name="connsiteY11" fmla="*/ 167325 h 504825"/>
                  <a:gd name="connsiteX12" fmla="*/ 58198 w 890854"/>
                  <a:gd name="connsiteY12" fmla="*/ 102197 h 504825"/>
                  <a:gd name="connsiteX13" fmla="*/ 147247 w 890854"/>
                  <a:gd name="connsiteY13" fmla="*/ 13149 h 504825"/>
                  <a:gd name="connsiteX14" fmla="*/ 212374 w 890854"/>
                  <a:gd name="connsiteY14" fmla="*/ 0 h 504825"/>
                  <a:gd name="connsiteX0" fmla="*/ 212374 w 890854"/>
                  <a:gd name="connsiteY0" fmla="*/ 0 h 504825"/>
                  <a:gd name="connsiteX1" fmla="*/ 678580 w 890854"/>
                  <a:gd name="connsiteY1" fmla="*/ 0 h 504825"/>
                  <a:gd name="connsiteX2" fmla="*/ 743708 w 890854"/>
                  <a:gd name="connsiteY2" fmla="*/ 13149 h 504825"/>
                  <a:gd name="connsiteX3" fmla="*/ 832756 w 890854"/>
                  <a:gd name="connsiteY3" fmla="*/ 102198 h 504825"/>
                  <a:gd name="connsiteX4" fmla="*/ 845905 w 890854"/>
                  <a:gd name="connsiteY4" fmla="*/ 167325 h 504825"/>
                  <a:gd name="connsiteX5" fmla="*/ 845905 w 890854"/>
                  <a:gd name="connsiteY5" fmla="*/ 155726 h 504825"/>
                  <a:gd name="connsiteX6" fmla="*/ 890854 w 890854"/>
                  <a:gd name="connsiteY6" fmla="*/ 430285 h 504825"/>
                  <a:gd name="connsiteX7" fmla="*/ 816313 w 890854"/>
                  <a:gd name="connsiteY7" fmla="*/ 504825 h 504825"/>
                  <a:gd name="connsiteX8" fmla="*/ 74114 w 890854"/>
                  <a:gd name="connsiteY8" fmla="*/ 504825 h 504825"/>
                  <a:gd name="connsiteX9" fmla="*/ 679 w 890854"/>
                  <a:gd name="connsiteY9" fmla="*/ 431389 h 504825"/>
                  <a:gd name="connsiteX10" fmla="*/ 45049 w 890854"/>
                  <a:gd name="connsiteY10" fmla="*/ 160357 h 504825"/>
                  <a:gd name="connsiteX11" fmla="*/ 45049 w 890854"/>
                  <a:gd name="connsiteY11" fmla="*/ 167325 h 504825"/>
                  <a:gd name="connsiteX12" fmla="*/ 58198 w 890854"/>
                  <a:gd name="connsiteY12" fmla="*/ 102197 h 504825"/>
                  <a:gd name="connsiteX13" fmla="*/ 147247 w 890854"/>
                  <a:gd name="connsiteY13" fmla="*/ 13149 h 504825"/>
                  <a:gd name="connsiteX14" fmla="*/ 212374 w 890854"/>
                  <a:gd name="connsiteY14" fmla="*/ 0 h 504825"/>
                  <a:gd name="connsiteX0" fmla="*/ 212374 w 892750"/>
                  <a:gd name="connsiteY0" fmla="*/ 0 h 504825"/>
                  <a:gd name="connsiteX1" fmla="*/ 678580 w 892750"/>
                  <a:gd name="connsiteY1" fmla="*/ 0 h 504825"/>
                  <a:gd name="connsiteX2" fmla="*/ 743708 w 892750"/>
                  <a:gd name="connsiteY2" fmla="*/ 13149 h 504825"/>
                  <a:gd name="connsiteX3" fmla="*/ 832756 w 892750"/>
                  <a:gd name="connsiteY3" fmla="*/ 102198 h 504825"/>
                  <a:gd name="connsiteX4" fmla="*/ 845905 w 892750"/>
                  <a:gd name="connsiteY4" fmla="*/ 167325 h 504825"/>
                  <a:gd name="connsiteX5" fmla="*/ 845905 w 892750"/>
                  <a:gd name="connsiteY5" fmla="*/ 155726 h 504825"/>
                  <a:gd name="connsiteX6" fmla="*/ 890854 w 892750"/>
                  <a:gd name="connsiteY6" fmla="*/ 430285 h 504825"/>
                  <a:gd name="connsiteX7" fmla="*/ 816313 w 892750"/>
                  <a:gd name="connsiteY7" fmla="*/ 504825 h 504825"/>
                  <a:gd name="connsiteX8" fmla="*/ 74114 w 892750"/>
                  <a:gd name="connsiteY8" fmla="*/ 504825 h 504825"/>
                  <a:gd name="connsiteX9" fmla="*/ 679 w 892750"/>
                  <a:gd name="connsiteY9" fmla="*/ 431389 h 504825"/>
                  <a:gd name="connsiteX10" fmla="*/ 45049 w 892750"/>
                  <a:gd name="connsiteY10" fmla="*/ 160357 h 504825"/>
                  <a:gd name="connsiteX11" fmla="*/ 45049 w 892750"/>
                  <a:gd name="connsiteY11" fmla="*/ 167325 h 504825"/>
                  <a:gd name="connsiteX12" fmla="*/ 58198 w 892750"/>
                  <a:gd name="connsiteY12" fmla="*/ 102197 h 504825"/>
                  <a:gd name="connsiteX13" fmla="*/ 147247 w 892750"/>
                  <a:gd name="connsiteY13" fmla="*/ 13149 h 504825"/>
                  <a:gd name="connsiteX14" fmla="*/ 212374 w 892750"/>
                  <a:gd name="connsiteY14" fmla="*/ 0 h 5048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892750" h="504825">
                    <a:moveTo>
                      <a:pt x="212374" y="0"/>
                    </a:moveTo>
                    <a:lnTo>
                      <a:pt x="678580" y="0"/>
                    </a:lnTo>
                    <a:lnTo>
                      <a:pt x="743708" y="13149"/>
                    </a:lnTo>
                    <a:cubicBezTo>
                      <a:pt x="783746" y="30084"/>
                      <a:pt x="815821" y="62159"/>
                      <a:pt x="832756" y="102198"/>
                    </a:cubicBezTo>
                    <a:lnTo>
                      <a:pt x="845905" y="167325"/>
                    </a:lnTo>
                    <a:lnTo>
                      <a:pt x="845905" y="155726"/>
                    </a:lnTo>
                    <a:lnTo>
                      <a:pt x="890854" y="430285"/>
                    </a:lnTo>
                    <a:cubicBezTo>
                      <a:pt x="902688" y="468233"/>
                      <a:pt x="856881" y="503559"/>
                      <a:pt x="816313" y="504825"/>
                    </a:cubicBezTo>
                    <a:lnTo>
                      <a:pt x="74114" y="504825"/>
                    </a:lnTo>
                    <a:cubicBezTo>
                      <a:pt x="41776" y="501307"/>
                      <a:pt x="-6283" y="461108"/>
                      <a:pt x="679" y="431389"/>
                    </a:cubicBezTo>
                    <a:lnTo>
                      <a:pt x="45049" y="160357"/>
                    </a:lnTo>
                    <a:lnTo>
                      <a:pt x="45049" y="167325"/>
                    </a:lnTo>
                    <a:lnTo>
                      <a:pt x="58198" y="102197"/>
                    </a:lnTo>
                    <a:cubicBezTo>
                      <a:pt x="75133" y="62159"/>
                      <a:pt x="107208" y="30084"/>
                      <a:pt x="147247" y="13149"/>
                    </a:cubicBezTo>
                    <a:lnTo>
                      <a:pt x="212374" y="0"/>
                    </a:ln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</p:grpSp>
      <p:sp>
        <p:nvSpPr>
          <p:cNvPr id="19" name="Freeform 87">
            <a:extLst>
              <a:ext uri="{FF2B5EF4-FFF2-40B4-BE49-F238E27FC236}">
                <a16:creationId xmlns:a16="http://schemas.microsoft.com/office/drawing/2014/main" id="{17B83CC3-BB1F-4CF4-9500-718CBE966BA1}"/>
              </a:ext>
            </a:extLst>
          </p:cNvPr>
          <p:cNvSpPr/>
          <p:nvPr/>
        </p:nvSpPr>
        <p:spPr>
          <a:xfrm>
            <a:off x="8359064" y="3536829"/>
            <a:ext cx="1701130" cy="2956959"/>
          </a:xfrm>
          <a:custGeom>
            <a:avLst/>
            <a:gdLst>
              <a:gd name="connsiteX0" fmla="*/ 1847850 w 3571875"/>
              <a:gd name="connsiteY0" fmla="*/ 6791325 h 6791325"/>
              <a:gd name="connsiteX1" fmla="*/ 3571875 w 3571875"/>
              <a:gd name="connsiteY1" fmla="*/ 6781800 h 6791325"/>
              <a:gd name="connsiteX2" fmla="*/ 2514600 w 3571875"/>
              <a:gd name="connsiteY2" fmla="*/ 3819525 h 6791325"/>
              <a:gd name="connsiteX3" fmla="*/ 2390775 w 3571875"/>
              <a:gd name="connsiteY3" fmla="*/ 3267075 h 6791325"/>
              <a:gd name="connsiteX4" fmla="*/ 2752725 w 3571875"/>
              <a:gd name="connsiteY4" fmla="*/ 2162175 h 6791325"/>
              <a:gd name="connsiteX5" fmla="*/ 3390900 w 3571875"/>
              <a:gd name="connsiteY5" fmla="*/ 1247775 h 6791325"/>
              <a:gd name="connsiteX6" fmla="*/ 3209925 w 3571875"/>
              <a:gd name="connsiteY6" fmla="*/ 1133475 h 6791325"/>
              <a:gd name="connsiteX7" fmla="*/ 2543175 w 3571875"/>
              <a:gd name="connsiteY7" fmla="*/ 1857375 h 6791325"/>
              <a:gd name="connsiteX8" fmla="*/ 2371725 w 3571875"/>
              <a:gd name="connsiteY8" fmla="*/ 1752600 h 6791325"/>
              <a:gd name="connsiteX9" fmla="*/ 2771775 w 3571875"/>
              <a:gd name="connsiteY9" fmla="*/ 390525 h 6791325"/>
              <a:gd name="connsiteX10" fmla="*/ 2486025 w 3571875"/>
              <a:gd name="connsiteY10" fmla="*/ 295275 h 6791325"/>
              <a:gd name="connsiteX11" fmla="*/ 2124075 w 3571875"/>
              <a:gd name="connsiteY11" fmla="*/ 1609725 h 6791325"/>
              <a:gd name="connsiteX12" fmla="*/ 1971675 w 3571875"/>
              <a:gd name="connsiteY12" fmla="*/ 1495425 h 6791325"/>
              <a:gd name="connsiteX13" fmla="*/ 1990725 w 3571875"/>
              <a:gd name="connsiteY13" fmla="*/ 0 h 6791325"/>
              <a:gd name="connsiteX14" fmla="*/ 1790700 w 3571875"/>
              <a:gd name="connsiteY14" fmla="*/ 66675 h 6791325"/>
              <a:gd name="connsiteX15" fmla="*/ 1724025 w 3571875"/>
              <a:gd name="connsiteY15" fmla="*/ 1514475 h 6791325"/>
              <a:gd name="connsiteX16" fmla="*/ 1524000 w 3571875"/>
              <a:gd name="connsiteY16" fmla="*/ 1504950 h 6791325"/>
              <a:gd name="connsiteX17" fmla="*/ 1352550 w 3571875"/>
              <a:gd name="connsiteY17" fmla="*/ 123825 h 6791325"/>
              <a:gd name="connsiteX18" fmla="*/ 1171575 w 3571875"/>
              <a:gd name="connsiteY18" fmla="*/ 123825 h 6791325"/>
              <a:gd name="connsiteX19" fmla="*/ 1219200 w 3571875"/>
              <a:gd name="connsiteY19" fmla="*/ 1638300 h 6791325"/>
              <a:gd name="connsiteX20" fmla="*/ 1057275 w 3571875"/>
              <a:gd name="connsiteY20" fmla="*/ 2190750 h 6791325"/>
              <a:gd name="connsiteX21" fmla="*/ 800100 w 3571875"/>
              <a:gd name="connsiteY21" fmla="*/ 2247900 h 6791325"/>
              <a:gd name="connsiteX22" fmla="*/ 85725 w 3571875"/>
              <a:gd name="connsiteY22" fmla="*/ 1733550 h 6791325"/>
              <a:gd name="connsiteX23" fmla="*/ 0 w 3571875"/>
              <a:gd name="connsiteY23" fmla="*/ 2038350 h 6791325"/>
              <a:gd name="connsiteX24" fmla="*/ 609600 w 3571875"/>
              <a:gd name="connsiteY24" fmla="*/ 2743200 h 6791325"/>
              <a:gd name="connsiteX25" fmla="*/ 1238250 w 3571875"/>
              <a:gd name="connsiteY25" fmla="*/ 3476625 h 6791325"/>
              <a:gd name="connsiteX26" fmla="*/ 1457325 w 3571875"/>
              <a:gd name="connsiteY26" fmla="*/ 4010025 h 6791325"/>
              <a:gd name="connsiteX27" fmla="*/ 1847850 w 3571875"/>
              <a:gd name="connsiteY27" fmla="*/ 6791325 h 6791325"/>
              <a:gd name="connsiteX0" fmla="*/ 1889034 w 3613059"/>
              <a:gd name="connsiteY0" fmla="*/ 6791325 h 6791325"/>
              <a:gd name="connsiteX1" fmla="*/ 3613059 w 3613059"/>
              <a:gd name="connsiteY1" fmla="*/ 6781800 h 6791325"/>
              <a:gd name="connsiteX2" fmla="*/ 2555784 w 3613059"/>
              <a:gd name="connsiteY2" fmla="*/ 3819525 h 6791325"/>
              <a:gd name="connsiteX3" fmla="*/ 2431959 w 3613059"/>
              <a:gd name="connsiteY3" fmla="*/ 3267075 h 6791325"/>
              <a:gd name="connsiteX4" fmla="*/ 2793909 w 3613059"/>
              <a:gd name="connsiteY4" fmla="*/ 2162175 h 6791325"/>
              <a:gd name="connsiteX5" fmla="*/ 3432084 w 3613059"/>
              <a:gd name="connsiteY5" fmla="*/ 1247775 h 6791325"/>
              <a:gd name="connsiteX6" fmla="*/ 3251109 w 3613059"/>
              <a:gd name="connsiteY6" fmla="*/ 1133475 h 6791325"/>
              <a:gd name="connsiteX7" fmla="*/ 2584359 w 3613059"/>
              <a:gd name="connsiteY7" fmla="*/ 1857375 h 6791325"/>
              <a:gd name="connsiteX8" fmla="*/ 2412909 w 3613059"/>
              <a:gd name="connsiteY8" fmla="*/ 1752600 h 6791325"/>
              <a:gd name="connsiteX9" fmla="*/ 2812959 w 3613059"/>
              <a:gd name="connsiteY9" fmla="*/ 390525 h 6791325"/>
              <a:gd name="connsiteX10" fmla="*/ 2527209 w 3613059"/>
              <a:gd name="connsiteY10" fmla="*/ 295275 h 6791325"/>
              <a:gd name="connsiteX11" fmla="*/ 2165259 w 3613059"/>
              <a:gd name="connsiteY11" fmla="*/ 1609725 h 6791325"/>
              <a:gd name="connsiteX12" fmla="*/ 2012859 w 3613059"/>
              <a:gd name="connsiteY12" fmla="*/ 1495425 h 6791325"/>
              <a:gd name="connsiteX13" fmla="*/ 2031909 w 3613059"/>
              <a:gd name="connsiteY13" fmla="*/ 0 h 6791325"/>
              <a:gd name="connsiteX14" fmla="*/ 1831884 w 3613059"/>
              <a:gd name="connsiteY14" fmla="*/ 66675 h 6791325"/>
              <a:gd name="connsiteX15" fmla="*/ 1765209 w 3613059"/>
              <a:gd name="connsiteY15" fmla="*/ 1514475 h 6791325"/>
              <a:gd name="connsiteX16" fmla="*/ 1565184 w 3613059"/>
              <a:gd name="connsiteY16" fmla="*/ 1504950 h 6791325"/>
              <a:gd name="connsiteX17" fmla="*/ 1393734 w 3613059"/>
              <a:gd name="connsiteY17" fmla="*/ 123825 h 6791325"/>
              <a:gd name="connsiteX18" fmla="*/ 1212759 w 3613059"/>
              <a:gd name="connsiteY18" fmla="*/ 123825 h 6791325"/>
              <a:gd name="connsiteX19" fmla="*/ 1260384 w 3613059"/>
              <a:gd name="connsiteY19" fmla="*/ 1638300 h 6791325"/>
              <a:gd name="connsiteX20" fmla="*/ 1098459 w 3613059"/>
              <a:gd name="connsiteY20" fmla="*/ 2190750 h 6791325"/>
              <a:gd name="connsiteX21" fmla="*/ 841284 w 3613059"/>
              <a:gd name="connsiteY21" fmla="*/ 2247900 h 6791325"/>
              <a:gd name="connsiteX22" fmla="*/ 126909 w 3613059"/>
              <a:gd name="connsiteY22" fmla="*/ 1733550 h 6791325"/>
              <a:gd name="connsiteX23" fmla="*/ 41184 w 3613059"/>
              <a:gd name="connsiteY23" fmla="*/ 2038350 h 6791325"/>
              <a:gd name="connsiteX24" fmla="*/ 650784 w 3613059"/>
              <a:gd name="connsiteY24" fmla="*/ 2743200 h 6791325"/>
              <a:gd name="connsiteX25" fmla="*/ 1279434 w 3613059"/>
              <a:gd name="connsiteY25" fmla="*/ 3476625 h 6791325"/>
              <a:gd name="connsiteX26" fmla="*/ 1498509 w 3613059"/>
              <a:gd name="connsiteY26" fmla="*/ 4010025 h 6791325"/>
              <a:gd name="connsiteX27" fmla="*/ 1889034 w 3613059"/>
              <a:gd name="connsiteY27" fmla="*/ 6791325 h 6791325"/>
              <a:gd name="connsiteX0" fmla="*/ 1872461 w 3596486"/>
              <a:gd name="connsiteY0" fmla="*/ 6791325 h 6791325"/>
              <a:gd name="connsiteX1" fmla="*/ 3596486 w 3596486"/>
              <a:gd name="connsiteY1" fmla="*/ 6781800 h 6791325"/>
              <a:gd name="connsiteX2" fmla="*/ 2539211 w 3596486"/>
              <a:gd name="connsiteY2" fmla="*/ 3819525 h 6791325"/>
              <a:gd name="connsiteX3" fmla="*/ 2415386 w 3596486"/>
              <a:gd name="connsiteY3" fmla="*/ 3267075 h 6791325"/>
              <a:gd name="connsiteX4" fmla="*/ 2777336 w 3596486"/>
              <a:gd name="connsiteY4" fmla="*/ 2162175 h 6791325"/>
              <a:gd name="connsiteX5" fmla="*/ 3415511 w 3596486"/>
              <a:gd name="connsiteY5" fmla="*/ 1247775 h 6791325"/>
              <a:gd name="connsiteX6" fmla="*/ 3234536 w 3596486"/>
              <a:gd name="connsiteY6" fmla="*/ 1133475 h 6791325"/>
              <a:gd name="connsiteX7" fmla="*/ 2567786 w 3596486"/>
              <a:gd name="connsiteY7" fmla="*/ 1857375 h 6791325"/>
              <a:gd name="connsiteX8" fmla="*/ 2396336 w 3596486"/>
              <a:gd name="connsiteY8" fmla="*/ 1752600 h 6791325"/>
              <a:gd name="connsiteX9" fmla="*/ 2796386 w 3596486"/>
              <a:gd name="connsiteY9" fmla="*/ 390525 h 6791325"/>
              <a:gd name="connsiteX10" fmla="*/ 2510636 w 3596486"/>
              <a:gd name="connsiteY10" fmla="*/ 295275 h 6791325"/>
              <a:gd name="connsiteX11" fmla="*/ 2148686 w 3596486"/>
              <a:gd name="connsiteY11" fmla="*/ 1609725 h 6791325"/>
              <a:gd name="connsiteX12" fmla="*/ 1996286 w 3596486"/>
              <a:gd name="connsiteY12" fmla="*/ 1495425 h 6791325"/>
              <a:gd name="connsiteX13" fmla="*/ 2015336 w 3596486"/>
              <a:gd name="connsiteY13" fmla="*/ 0 h 6791325"/>
              <a:gd name="connsiteX14" fmla="*/ 1815311 w 3596486"/>
              <a:gd name="connsiteY14" fmla="*/ 66675 h 6791325"/>
              <a:gd name="connsiteX15" fmla="*/ 1748636 w 3596486"/>
              <a:gd name="connsiteY15" fmla="*/ 1514475 h 6791325"/>
              <a:gd name="connsiteX16" fmla="*/ 1548611 w 3596486"/>
              <a:gd name="connsiteY16" fmla="*/ 1504950 h 6791325"/>
              <a:gd name="connsiteX17" fmla="*/ 1377161 w 3596486"/>
              <a:gd name="connsiteY17" fmla="*/ 123825 h 6791325"/>
              <a:gd name="connsiteX18" fmla="*/ 1196186 w 3596486"/>
              <a:gd name="connsiteY18" fmla="*/ 123825 h 6791325"/>
              <a:gd name="connsiteX19" fmla="*/ 1243811 w 3596486"/>
              <a:gd name="connsiteY19" fmla="*/ 1638300 h 6791325"/>
              <a:gd name="connsiteX20" fmla="*/ 1081886 w 3596486"/>
              <a:gd name="connsiteY20" fmla="*/ 2190750 h 6791325"/>
              <a:gd name="connsiteX21" fmla="*/ 824711 w 3596486"/>
              <a:gd name="connsiteY21" fmla="*/ 2247900 h 6791325"/>
              <a:gd name="connsiteX22" fmla="*/ 110336 w 3596486"/>
              <a:gd name="connsiteY22" fmla="*/ 1733550 h 6791325"/>
              <a:gd name="connsiteX23" fmla="*/ 76998 w 3596486"/>
              <a:gd name="connsiteY23" fmla="*/ 2038350 h 6791325"/>
              <a:gd name="connsiteX24" fmla="*/ 634211 w 3596486"/>
              <a:gd name="connsiteY24" fmla="*/ 2743200 h 6791325"/>
              <a:gd name="connsiteX25" fmla="*/ 1262861 w 3596486"/>
              <a:gd name="connsiteY25" fmla="*/ 3476625 h 6791325"/>
              <a:gd name="connsiteX26" fmla="*/ 1481936 w 3596486"/>
              <a:gd name="connsiteY26" fmla="*/ 4010025 h 6791325"/>
              <a:gd name="connsiteX27" fmla="*/ 1872461 w 3596486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1178884 w 3693484"/>
              <a:gd name="connsiteY20" fmla="*/ 2190750 h 6791325"/>
              <a:gd name="connsiteX21" fmla="*/ 92170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1178884 w 3693484"/>
              <a:gd name="connsiteY20" fmla="*/ 2190750 h 6791325"/>
              <a:gd name="connsiteX21" fmla="*/ 92170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1178884 w 3693484"/>
              <a:gd name="connsiteY20" fmla="*/ 2190750 h 6791325"/>
              <a:gd name="connsiteX21" fmla="*/ 874084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1178884 w 3693484"/>
              <a:gd name="connsiteY20" fmla="*/ 2190750 h 6791325"/>
              <a:gd name="connsiteX21" fmla="*/ 874084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1178884 w 3693484"/>
              <a:gd name="connsiteY20" fmla="*/ 2190750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1178884 w 3693484"/>
              <a:gd name="connsiteY20" fmla="*/ 2190750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902659 w 3693484"/>
              <a:gd name="connsiteY20" fmla="*/ 2247900 h 6791325"/>
              <a:gd name="connsiteX21" fmla="*/ 207334 w 3693484"/>
              <a:gd name="connsiteY21" fmla="*/ 1733550 h 6791325"/>
              <a:gd name="connsiteX22" fmla="*/ 173996 w 3693484"/>
              <a:gd name="connsiteY22" fmla="*/ 2038350 h 6791325"/>
              <a:gd name="connsiteX23" fmla="*/ 731209 w 3693484"/>
              <a:gd name="connsiteY23" fmla="*/ 2743200 h 6791325"/>
              <a:gd name="connsiteX24" fmla="*/ 1359859 w 3693484"/>
              <a:gd name="connsiteY24" fmla="*/ 3476625 h 6791325"/>
              <a:gd name="connsiteX25" fmla="*/ 1578934 w 3693484"/>
              <a:gd name="connsiteY25" fmla="*/ 4010025 h 6791325"/>
              <a:gd name="connsiteX26" fmla="*/ 1969459 w 3693484"/>
              <a:gd name="connsiteY26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902659 w 3693484"/>
              <a:gd name="connsiteY20" fmla="*/ 2247900 h 6791325"/>
              <a:gd name="connsiteX21" fmla="*/ 207334 w 3693484"/>
              <a:gd name="connsiteY21" fmla="*/ 1733550 h 6791325"/>
              <a:gd name="connsiteX22" fmla="*/ 173996 w 3693484"/>
              <a:gd name="connsiteY22" fmla="*/ 2038350 h 6791325"/>
              <a:gd name="connsiteX23" fmla="*/ 731209 w 3693484"/>
              <a:gd name="connsiteY23" fmla="*/ 2743200 h 6791325"/>
              <a:gd name="connsiteX24" fmla="*/ 1359859 w 3693484"/>
              <a:gd name="connsiteY24" fmla="*/ 3476625 h 6791325"/>
              <a:gd name="connsiteX25" fmla="*/ 1578934 w 3693484"/>
              <a:gd name="connsiteY25" fmla="*/ 4010025 h 6791325"/>
              <a:gd name="connsiteX26" fmla="*/ 1969459 w 3693484"/>
              <a:gd name="connsiteY26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902659 w 3693484"/>
              <a:gd name="connsiteY20" fmla="*/ 2247900 h 6791325"/>
              <a:gd name="connsiteX21" fmla="*/ 207334 w 3693484"/>
              <a:gd name="connsiteY21" fmla="*/ 1733550 h 6791325"/>
              <a:gd name="connsiteX22" fmla="*/ 173996 w 3693484"/>
              <a:gd name="connsiteY22" fmla="*/ 2038350 h 6791325"/>
              <a:gd name="connsiteX23" fmla="*/ 731209 w 3693484"/>
              <a:gd name="connsiteY23" fmla="*/ 2743200 h 6791325"/>
              <a:gd name="connsiteX24" fmla="*/ 1359859 w 3693484"/>
              <a:gd name="connsiteY24" fmla="*/ 3476625 h 6791325"/>
              <a:gd name="connsiteX25" fmla="*/ 1578934 w 3693484"/>
              <a:gd name="connsiteY25" fmla="*/ 4010025 h 6791325"/>
              <a:gd name="connsiteX26" fmla="*/ 1969459 w 3693484"/>
              <a:gd name="connsiteY26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1274133 w 3693484"/>
              <a:gd name="connsiteY20" fmla="*/ 1924050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1274133 w 3693484"/>
              <a:gd name="connsiteY20" fmla="*/ 1924050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588459 w 3693484"/>
              <a:gd name="connsiteY17" fmla="*/ 400050 h 6791325"/>
              <a:gd name="connsiteX18" fmla="*/ 1293184 w 3693484"/>
              <a:gd name="connsiteY18" fmla="*/ 1238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588459 w 3693484"/>
              <a:gd name="connsiteY17" fmla="*/ 4000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588459 w 3693484"/>
              <a:gd name="connsiteY17" fmla="*/ 4000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717047 w 3693484"/>
              <a:gd name="connsiteY16" fmla="*/ 1547812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717047 w 3693484"/>
              <a:gd name="connsiteY16" fmla="*/ 1547812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88472 w 3693484"/>
              <a:gd name="connsiteY16" fmla="*/ 15430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88472 w 3693484"/>
              <a:gd name="connsiteY16" fmla="*/ 15430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88472 w 3693484"/>
              <a:gd name="connsiteY16" fmla="*/ 15430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88472 w 3693484"/>
              <a:gd name="connsiteY16" fmla="*/ 15430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798009 w 3693484"/>
              <a:gd name="connsiteY15" fmla="*/ 1514475 h 6791325"/>
              <a:gd name="connsiteX16" fmla="*/ 1688472 w 3693484"/>
              <a:gd name="connsiteY16" fmla="*/ 15430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798009 w 3693484"/>
              <a:gd name="connsiteY15" fmla="*/ 1514475 h 6791325"/>
              <a:gd name="connsiteX16" fmla="*/ 1688472 w 3693484"/>
              <a:gd name="connsiteY16" fmla="*/ 15430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798009 w 3693484"/>
              <a:gd name="connsiteY15" fmla="*/ 1514475 h 6791325"/>
              <a:gd name="connsiteX16" fmla="*/ 1688472 w 3693484"/>
              <a:gd name="connsiteY16" fmla="*/ 15430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798009 w 3693484"/>
              <a:gd name="connsiteY15" fmla="*/ 1514475 h 6791325"/>
              <a:gd name="connsiteX16" fmla="*/ 1674184 w 3693484"/>
              <a:gd name="connsiteY16" fmla="*/ 15049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798009 w 3693484"/>
              <a:gd name="connsiteY15" fmla="*/ 1500188 h 6791325"/>
              <a:gd name="connsiteX16" fmla="*/ 1674184 w 3693484"/>
              <a:gd name="connsiteY16" fmla="*/ 15049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798009 w 3693484"/>
              <a:gd name="connsiteY15" fmla="*/ 1500188 h 6791325"/>
              <a:gd name="connsiteX16" fmla="*/ 1674184 w 3693484"/>
              <a:gd name="connsiteY16" fmla="*/ 15049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798009 w 3693484"/>
              <a:gd name="connsiteY15" fmla="*/ 1500188 h 6791325"/>
              <a:gd name="connsiteX16" fmla="*/ 1674184 w 3693484"/>
              <a:gd name="connsiteY16" fmla="*/ 15049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798009 w 3693484"/>
              <a:gd name="connsiteY15" fmla="*/ 1500188 h 6791325"/>
              <a:gd name="connsiteX16" fmla="*/ 1674184 w 3693484"/>
              <a:gd name="connsiteY16" fmla="*/ 15049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798009 w 3693484"/>
              <a:gd name="connsiteY15" fmla="*/ 1500188 h 6791325"/>
              <a:gd name="connsiteX16" fmla="*/ 1674184 w 3693484"/>
              <a:gd name="connsiteY16" fmla="*/ 15049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798009 w 3693484"/>
              <a:gd name="connsiteY15" fmla="*/ 1500188 h 6791325"/>
              <a:gd name="connsiteX16" fmla="*/ 1674184 w 3693484"/>
              <a:gd name="connsiteY16" fmla="*/ 15049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878971 w 3693484"/>
              <a:gd name="connsiteY14" fmla="*/ 109538 h 6791325"/>
              <a:gd name="connsiteX15" fmla="*/ 1798009 w 3693484"/>
              <a:gd name="connsiteY15" fmla="*/ 1500188 h 6791325"/>
              <a:gd name="connsiteX16" fmla="*/ 1674184 w 3693484"/>
              <a:gd name="connsiteY16" fmla="*/ 15049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878971 w 3693484"/>
              <a:gd name="connsiteY14" fmla="*/ 109538 h 6791325"/>
              <a:gd name="connsiteX15" fmla="*/ 1798009 w 3693484"/>
              <a:gd name="connsiteY15" fmla="*/ 1500188 h 6791325"/>
              <a:gd name="connsiteX16" fmla="*/ 1674184 w 3693484"/>
              <a:gd name="connsiteY16" fmla="*/ 15049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691313 h 6691313"/>
              <a:gd name="connsiteX1" fmla="*/ 3693484 w 3693484"/>
              <a:gd name="connsiteY1" fmla="*/ 6681788 h 6691313"/>
              <a:gd name="connsiteX2" fmla="*/ 2636209 w 3693484"/>
              <a:gd name="connsiteY2" fmla="*/ 3719513 h 6691313"/>
              <a:gd name="connsiteX3" fmla="*/ 2512384 w 3693484"/>
              <a:gd name="connsiteY3" fmla="*/ 3167063 h 6691313"/>
              <a:gd name="connsiteX4" fmla="*/ 2874334 w 3693484"/>
              <a:gd name="connsiteY4" fmla="*/ 2062163 h 6691313"/>
              <a:gd name="connsiteX5" fmla="*/ 3512509 w 3693484"/>
              <a:gd name="connsiteY5" fmla="*/ 1147763 h 6691313"/>
              <a:gd name="connsiteX6" fmla="*/ 3331534 w 3693484"/>
              <a:gd name="connsiteY6" fmla="*/ 1033463 h 6691313"/>
              <a:gd name="connsiteX7" fmla="*/ 2664784 w 3693484"/>
              <a:gd name="connsiteY7" fmla="*/ 1757363 h 6691313"/>
              <a:gd name="connsiteX8" fmla="*/ 2493334 w 3693484"/>
              <a:gd name="connsiteY8" fmla="*/ 1652588 h 6691313"/>
              <a:gd name="connsiteX9" fmla="*/ 2893384 w 3693484"/>
              <a:gd name="connsiteY9" fmla="*/ 290513 h 6691313"/>
              <a:gd name="connsiteX10" fmla="*/ 2607634 w 3693484"/>
              <a:gd name="connsiteY10" fmla="*/ 195263 h 6691313"/>
              <a:gd name="connsiteX11" fmla="*/ 2245684 w 3693484"/>
              <a:gd name="connsiteY11" fmla="*/ 1509713 h 6691313"/>
              <a:gd name="connsiteX12" fmla="*/ 2093284 w 3693484"/>
              <a:gd name="connsiteY12" fmla="*/ 1395413 h 6691313"/>
              <a:gd name="connsiteX13" fmla="*/ 2179009 w 3693484"/>
              <a:gd name="connsiteY13" fmla="*/ 0 h 6691313"/>
              <a:gd name="connsiteX14" fmla="*/ 1878971 w 3693484"/>
              <a:gd name="connsiteY14" fmla="*/ 9526 h 6691313"/>
              <a:gd name="connsiteX15" fmla="*/ 1798009 w 3693484"/>
              <a:gd name="connsiteY15" fmla="*/ 1400176 h 6691313"/>
              <a:gd name="connsiteX16" fmla="*/ 1674184 w 3693484"/>
              <a:gd name="connsiteY16" fmla="*/ 1404937 h 6691313"/>
              <a:gd name="connsiteX17" fmla="*/ 1593221 w 3693484"/>
              <a:gd name="connsiteY17" fmla="*/ 223838 h 6691313"/>
              <a:gd name="connsiteX18" fmla="*/ 1307472 w 3693484"/>
              <a:gd name="connsiteY18" fmla="*/ 214313 h 6691313"/>
              <a:gd name="connsiteX19" fmla="*/ 1312234 w 3693484"/>
              <a:gd name="connsiteY19" fmla="*/ 1481138 h 6691313"/>
              <a:gd name="connsiteX20" fmla="*/ 1259846 w 3693484"/>
              <a:gd name="connsiteY20" fmla="*/ 1871663 h 6691313"/>
              <a:gd name="connsiteX21" fmla="*/ 902659 w 3693484"/>
              <a:gd name="connsiteY21" fmla="*/ 2147888 h 6691313"/>
              <a:gd name="connsiteX22" fmla="*/ 207334 w 3693484"/>
              <a:gd name="connsiteY22" fmla="*/ 1633538 h 6691313"/>
              <a:gd name="connsiteX23" fmla="*/ 173996 w 3693484"/>
              <a:gd name="connsiteY23" fmla="*/ 1938338 h 6691313"/>
              <a:gd name="connsiteX24" fmla="*/ 731209 w 3693484"/>
              <a:gd name="connsiteY24" fmla="*/ 2643188 h 6691313"/>
              <a:gd name="connsiteX25" fmla="*/ 1359859 w 3693484"/>
              <a:gd name="connsiteY25" fmla="*/ 3376613 h 6691313"/>
              <a:gd name="connsiteX26" fmla="*/ 1578934 w 3693484"/>
              <a:gd name="connsiteY26" fmla="*/ 3910013 h 6691313"/>
              <a:gd name="connsiteX27" fmla="*/ 1969459 w 3693484"/>
              <a:gd name="connsiteY27" fmla="*/ 6691313 h 6691313"/>
              <a:gd name="connsiteX0" fmla="*/ 1969459 w 3693484"/>
              <a:gd name="connsiteY0" fmla="*/ 6691313 h 6691313"/>
              <a:gd name="connsiteX1" fmla="*/ 3693484 w 3693484"/>
              <a:gd name="connsiteY1" fmla="*/ 6681788 h 6691313"/>
              <a:gd name="connsiteX2" fmla="*/ 2636209 w 3693484"/>
              <a:gd name="connsiteY2" fmla="*/ 3719513 h 6691313"/>
              <a:gd name="connsiteX3" fmla="*/ 2512384 w 3693484"/>
              <a:gd name="connsiteY3" fmla="*/ 3167063 h 6691313"/>
              <a:gd name="connsiteX4" fmla="*/ 2874334 w 3693484"/>
              <a:gd name="connsiteY4" fmla="*/ 2062163 h 6691313"/>
              <a:gd name="connsiteX5" fmla="*/ 3512509 w 3693484"/>
              <a:gd name="connsiteY5" fmla="*/ 1147763 h 6691313"/>
              <a:gd name="connsiteX6" fmla="*/ 3331534 w 3693484"/>
              <a:gd name="connsiteY6" fmla="*/ 1033463 h 6691313"/>
              <a:gd name="connsiteX7" fmla="*/ 2664784 w 3693484"/>
              <a:gd name="connsiteY7" fmla="*/ 1757363 h 6691313"/>
              <a:gd name="connsiteX8" fmla="*/ 2493334 w 3693484"/>
              <a:gd name="connsiteY8" fmla="*/ 1652588 h 6691313"/>
              <a:gd name="connsiteX9" fmla="*/ 2893384 w 3693484"/>
              <a:gd name="connsiteY9" fmla="*/ 290513 h 6691313"/>
              <a:gd name="connsiteX10" fmla="*/ 2607634 w 3693484"/>
              <a:gd name="connsiteY10" fmla="*/ 195263 h 6691313"/>
              <a:gd name="connsiteX11" fmla="*/ 2245684 w 3693484"/>
              <a:gd name="connsiteY11" fmla="*/ 1509713 h 6691313"/>
              <a:gd name="connsiteX12" fmla="*/ 2093284 w 3693484"/>
              <a:gd name="connsiteY12" fmla="*/ 1395413 h 6691313"/>
              <a:gd name="connsiteX13" fmla="*/ 2179009 w 3693484"/>
              <a:gd name="connsiteY13" fmla="*/ 0 h 6691313"/>
              <a:gd name="connsiteX14" fmla="*/ 1878971 w 3693484"/>
              <a:gd name="connsiteY14" fmla="*/ 9526 h 6691313"/>
              <a:gd name="connsiteX15" fmla="*/ 1798009 w 3693484"/>
              <a:gd name="connsiteY15" fmla="*/ 1400176 h 6691313"/>
              <a:gd name="connsiteX16" fmla="*/ 1674184 w 3693484"/>
              <a:gd name="connsiteY16" fmla="*/ 1404937 h 6691313"/>
              <a:gd name="connsiteX17" fmla="*/ 1593221 w 3693484"/>
              <a:gd name="connsiteY17" fmla="*/ 223838 h 6691313"/>
              <a:gd name="connsiteX18" fmla="*/ 1307472 w 3693484"/>
              <a:gd name="connsiteY18" fmla="*/ 214313 h 6691313"/>
              <a:gd name="connsiteX19" fmla="*/ 1312234 w 3693484"/>
              <a:gd name="connsiteY19" fmla="*/ 1481138 h 6691313"/>
              <a:gd name="connsiteX20" fmla="*/ 1259846 w 3693484"/>
              <a:gd name="connsiteY20" fmla="*/ 1871663 h 6691313"/>
              <a:gd name="connsiteX21" fmla="*/ 902659 w 3693484"/>
              <a:gd name="connsiteY21" fmla="*/ 2147888 h 6691313"/>
              <a:gd name="connsiteX22" fmla="*/ 207334 w 3693484"/>
              <a:gd name="connsiteY22" fmla="*/ 1633538 h 6691313"/>
              <a:gd name="connsiteX23" fmla="*/ 173996 w 3693484"/>
              <a:gd name="connsiteY23" fmla="*/ 1938338 h 6691313"/>
              <a:gd name="connsiteX24" fmla="*/ 731209 w 3693484"/>
              <a:gd name="connsiteY24" fmla="*/ 2643188 h 6691313"/>
              <a:gd name="connsiteX25" fmla="*/ 1359859 w 3693484"/>
              <a:gd name="connsiteY25" fmla="*/ 3376613 h 6691313"/>
              <a:gd name="connsiteX26" fmla="*/ 1578934 w 3693484"/>
              <a:gd name="connsiteY26" fmla="*/ 3910013 h 6691313"/>
              <a:gd name="connsiteX27" fmla="*/ 1969459 w 3693484"/>
              <a:gd name="connsiteY27" fmla="*/ 6691313 h 6691313"/>
              <a:gd name="connsiteX0" fmla="*/ 1969459 w 3693484"/>
              <a:gd name="connsiteY0" fmla="*/ 6691313 h 6691313"/>
              <a:gd name="connsiteX1" fmla="*/ 3693484 w 3693484"/>
              <a:gd name="connsiteY1" fmla="*/ 6681788 h 6691313"/>
              <a:gd name="connsiteX2" fmla="*/ 2636209 w 3693484"/>
              <a:gd name="connsiteY2" fmla="*/ 3719513 h 6691313"/>
              <a:gd name="connsiteX3" fmla="*/ 2512384 w 3693484"/>
              <a:gd name="connsiteY3" fmla="*/ 3167063 h 6691313"/>
              <a:gd name="connsiteX4" fmla="*/ 2874334 w 3693484"/>
              <a:gd name="connsiteY4" fmla="*/ 2062163 h 6691313"/>
              <a:gd name="connsiteX5" fmla="*/ 3512509 w 3693484"/>
              <a:gd name="connsiteY5" fmla="*/ 1147763 h 6691313"/>
              <a:gd name="connsiteX6" fmla="*/ 3331534 w 3693484"/>
              <a:gd name="connsiteY6" fmla="*/ 1033463 h 6691313"/>
              <a:gd name="connsiteX7" fmla="*/ 2664784 w 3693484"/>
              <a:gd name="connsiteY7" fmla="*/ 1757363 h 6691313"/>
              <a:gd name="connsiteX8" fmla="*/ 2493334 w 3693484"/>
              <a:gd name="connsiteY8" fmla="*/ 1652588 h 6691313"/>
              <a:gd name="connsiteX9" fmla="*/ 2893384 w 3693484"/>
              <a:gd name="connsiteY9" fmla="*/ 290513 h 6691313"/>
              <a:gd name="connsiteX10" fmla="*/ 2607634 w 3693484"/>
              <a:gd name="connsiteY10" fmla="*/ 195263 h 6691313"/>
              <a:gd name="connsiteX11" fmla="*/ 2245684 w 3693484"/>
              <a:gd name="connsiteY11" fmla="*/ 1509713 h 6691313"/>
              <a:gd name="connsiteX12" fmla="*/ 2131384 w 3693484"/>
              <a:gd name="connsiteY12" fmla="*/ 1443038 h 6691313"/>
              <a:gd name="connsiteX13" fmla="*/ 2179009 w 3693484"/>
              <a:gd name="connsiteY13" fmla="*/ 0 h 6691313"/>
              <a:gd name="connsiteX14" fmla="*/ 1878971 w 3693484"/>
              <a:gd name="connsiteY14" fmla="*/ 9526 h 6691313"/>
              <a:gd name="connsiteX15" fmla="*/ 1798009 w 3693484"/>
              <a:gd name="connsiteY15" fmla="*/ 1400176 h 6691313"/>
              <a:gd name="connsiteX16" fmla="*/ 1674184 w 3693484"/>
              <a:gd name="connsiteY16" fmla="*/ 1404937 h 6691313"/>
              <a:gd name="connsiteX17" fmla="*/ 1593221 w 3693484"/>
              <a:gd name="connsiteY17" fmla="*/ 223838 h 6691313"/>
              <a:gd name="connsiteX18" fmla="*/ 1307472 w 3693484"/>
              <a:gd name="connsiteY18" fmla="*/ 214313 h 6691313"/>
              <a:gd name="connsiteX19" fmla="*/ 1312234 w 3693484"/>
              <a:gd name="connsiteY19" fmla="*/ 1481138 h 6691313"/>
              <a:gd name="connsiteX20" fmla="*/ 1259846 w 3693484"/>
              <a:gd name="connsiteY20" fmla="*/ 1871663 h 6691313"/>
              <a:gd name="connsiteX21" fmla="*/ 902659 w 3693484"/>
              <a:gd name="connsiteY21" fmla="*/ 2147888 h 6691313"/>
              <a:gd name="connsiteX22" fmla="*/ 207334 w 3693484"/>
              <a:gd name="connsiteY22" fmla="*/ 1633538 h 6691313"/>
              <a:gd name="connsiteX23" fmla="*/ 173996 w 3693484"/>
              <a:gd name="connsiteY23" fmla="*/ 1938338 h 6691313"/>
              <a:gd name="connsiteX24" fmla="*/ 731209 w 3693484"/>
              <a:gd name="connsiteY24" fmla="*/ 2643188 h 6691313"/>
              <a:gd name="connsiteX25" fmla="*/ 1359859 w 3693484"/>
              <a:gd name="connsiteY25" fmla="*/ 3376613 h 6691313"/>
              <a:gd name="connsiteX26" fmla="*/ 1578934 w 3693484"/>
              <a:gd name="connsiteY26" fmla="*/ 3910013 h 6691313"/>
              <a:gd name="connsiteX27" fmla="*/ 1969459 w 3693484"/>
              <a:gd name="connsiteY27" fmla="*/ 6691313 h 6691313"/>
              <a:gd name="connsiteX0" fmla="*/ 1969459 w 3693484"/>
              <a:gd name="connsiteY0" fmla="*/ 6691313 h 6691313"/>
              <a:gd name="connsiteX1" fmla="*/ 3693484 w 3693484"/>
              <a:gd name="connsiteY1" fmla="*/ 6681788 h 6691313"/>
              <a:gd name="connsiteX2" fmla="*/ 2636209 w 3693484"/>
              <a:gd name="connsiteY2" fmla="*/ 3719513 h 6691313"/>
              <a:gd name="connsiteX3" fmla="*/ 2512384 w 3693484"/>
              <a:gd name="connsiteY3" fmla="*/ 3167063 h 6691313"/>
              <a:gd name="connsiteX4" fmla="*/ 2874334 w 3693484"/>
              <a:gd name="connsiteY4" fmla="*/ 2062163 h 6691313"/>
              <a:gd name="connsiteX5" fmla="*/ 3512509 w 3693484"/>
              <a:gd name="connsiteY5" fmla="*/ 1147763 h 6691313"/>
              <a:gd name="connsiteX6" fmla="*/ 3331534 w 3693484"/>
              <a:gd name="connsiteY6" fmla="*/ 1033463 h 6691313"/>
              <a:gd name="connsiteX7" fmla="*/ 2664784 w 3693484"/>
              <a:gd name="connsiteY7" fmla="*/ 1757363 h 6691313"/>
              <a:gd name="connsiteX8" fmla="*/ 2493334 w 3693484"/>
              <a:gd name="connsiteY8" fmla="*/ 1652588 h 6691313"/>
              <a:gd name="connsiteX9" fmla="*/ 2893384 w 3693484"/>
              <a:gd name="connsiteY9" fmla="*/ 290513 h 6691313"/>
              <a:gd name="connsiteX10" fmla="*/ 2607634 w 3693484"/>
              <a:gd name="connsiteY10" fmla="*/ 195263 h 6691313"/>
              <a:gd name="connsiteX11" fmla="*/ 2245684 w 3693484"/>
              <a:gd name="connsiteY11" fmla="*/ 1509713 h 6691313"/>
              <a:gd name="connsiteX12" fmla="*/ 2131384 w 3693484"/>
              <a:gd name="connsiteY12" fmla="*/ 1443038 h 6691313"/>
              <a:gd name="connsiteX13" fmla="*/ 2179009 w 3693484"/>
              <a:gd name="connsiteY13" fmla="*/ 0 h 6691313"/>
              <a:gd name="connsiteX14" fmla="*/ 1878971 w 3693484"/>
              <a:gd name="connsiteY14" fmla="*/ 9526 h 6691313"/>
              <a:gd name="connsiteX15" fmla="*/ 1798009 w 3693484"/>
              <a:gd name="connsiteY15" fmla="*/ 1400176 h 6691313"/>
              <a:gd name="connsiteX16" fmla="*/ 1674184 w 3693484"/>
              <a:gd name="connsiteY16" fmla="*/ 1404937 h 6691313"/>
              <a:gd name="connsiteX17" fmla="*/ 1593221 w 3693484"/>
              <a:gd name="connsiteY17" fmla="*/ 223838 h 6691313"/>
              <a:gd name="connsiteX18" fmla="*/ 1307472 w 3693484"/>
              <a:gd name="connsiteY18" fmla="*/ 214313 h 6691313"/>
              <a:gd name="connsiteX19" fmla="*/ 1312234 w 3693484"/>
              <a:gd name="connsiteY19" fmla="*/ 1481138 h 6691313"/>
              <a:gd name="connsiteX20" fmla="*/ 1259846 w 3693484"/>
              <a:gd name="connsiteY20" fmla="*/ 1871663 h 6691313"/>
              <a:gd name="connsiteX21" fmla="*/ 902659 w 3693484"/>
              <a:gd name="connsiteY21" fmla="*/ 2147888 h 6691313"/>
              <a:gd name="connsiteX22" fmla="*/ 207334 w 3693484"/>
              <a:gd name="connsiteY22" fmla="*/ 1633538 h 6691313"/>
              <a:gd name="connsiteX23" fmla="*/ 173996 w 3693484"/>
              <a:gd name="connsiteY23" fmla="*/ 1938338 h 6691313"/>
              <a:gd name="connsiteX24" fmla="*/ 731209 w 3693484"/>
              <a:gd name="connsiteY24" fmla="*/ 2643188 h 6691313"/>
              <a:gd name="connsiteX25" fmla="*/ 1359859 w 3693484"/>
              <a:gd name="connsiteY25" fmla="*/ 3376613 h 6691313"/>
              <a:gd name="connsiteX26" fmla="*/ 1578934 w 3693484"/>
              <a:gd name="connsiteY26" fmla="*/ 3910013 h 6691313"/>
              <a:gd name="connsiteX27" fmla="*/ 1969459 w 3693484"/>
              <a:gd name="connsiteY27" fmla="*/ 6691313 h 6691313"/>
              <a:gd name="connsiteX0" fmla="*/ 1969459 w 3693484"/>
              <a:gd name="connsiteY0" fmla="*/ 6691313 h 6691313"/>
              <a:gd name="connsiteX1" fmla="*/ 3693484 w 3693484"/>
              <a:gd name="connsiteY1" fmla="*/ 6681788 h 6691313"/>
              <a:gd name="connsiteX2" fmla="*/ 2636209 w 3693484"/>
              <a:gd name="connsiteY2" fmla="*/ 3719513 h 6691313"/>
              <a:gd name="connsiteX3" fmla="*/ 2512384 w 3693484"/>
              <a:gd name="connsiteY3" fmla="*/ 3167063 h 6691313"/>
              <a:gd name="connsiteX4" fmla="*/ 2874334 w 3693484"/>
              <a:gd name="connsiteY4" fmla="*/ 2062163 h 6691313"/>
              <a:gd name="connsiteX5" fmla="*/ 3512509 w 3693484"/>
              <a:gd name="connsiteY5" fmla="*/ 1147763 h 6691313"/>
              <a:gd name="connsiteX6" fmla="*/ 3331534 w 3693484"/>
              <a:gd name="connsiteY6" fmla="*/ 1033463 h 6691313"/>
              <a:gd name="connsiteX7" fmla="*/ 2664784 w 3693484"/>
              <a:gd name="connsiteY7" fmla="*/ 1757363 h 6691313"/>
              <a:gd name="connsiteX8" fmla="*/ 2493334 w 3693484"/>
              <a:gd name="connsiteY8" fmla="*/ 1652588 h 6691313"/>
              <a:gd name="connsiteX9" fmla="*/ 2893384 w 3693484"/>
              <a:gd name="connsiteY9" fmla="*/ 290513 h 6691313"/>
              <a:gd name="connsiteX10" fmla="*/ 2607634 w 3693484"/>
              <a:gd name="connsiteY10" fmla="*/ 195263 h 6691313"/>
              <a:gd name="connsiteX11" fmla="*/ 2245684 w 3693484"/>
              <a:gd name="connsiteY11" fmla="*/ 1509713 h 6691313"/>
              <a:gd name="connsiteX12" fmla="*/ 2131384 w 3693484"/>
              <a:gd name="connsiteY12" fmla="*/ 1443038 h 6691313"/>
              <a:gd name="connsiteX13" fmla="*/ 2193297 w 3693484"/>
              <a:gd name="connsiteY13" fmla="*/ 0 h 6691313"/>
              <a:gd name="connsiteX14" fmla="*/ 1878971 w 3693484"/>
              <a:gd name="connsiteY14" fmla="*/ 9526 h 6691313"/>
              <a:gd name="connsiteX15" fmla="*/ 1798009 w 3693484"/>
              <a:gd name="connsiteY15" fmla="*/ 1400176 h 6691313"/>
              <a:gd name="connsiteX16" fmla="*/ 1674184 w 3693484"/>
              <a:gd name="connsiteY16" fmla="*/ 1404937 h 6691313"/>
              <a:gd name="connsiteX17" fmla="*/ 1593221 w 3693484"/>
              <a:gd name="connsiteY17" fmla="*/ 223838 h 6691313"/>
              <a:gd name="connsiteX18" fmla="*/ 1307472 w 3693484"/>
              <a:gd name="connsiteY18" fmla="*/ 214313 h 6691313"/>
              <a:gd name="connsiteX19" fmla="*/ 1312234 w 3693484"/>
              <a:gd name="connsiteY19" fmla="*/ 1481138 h 6691313"/>
              <a:gd name="connsiteX20" fmla="*/ 1259846 w 3693484"/>
              <a:gd name="connsiteY20" fmla="*/ 1871663 h 6691313"/>
              <a:gd name="connsiteX21" fmla="*/ 902659 w 3693484"/>
              <a:gd name="connsiteY21" fmla="*/ 2147888 h 6691313"/>
              <a:gd name="connsiteX22" fmla="*/ 207334 w 3693484"/>
              <a:gd name="connsiteY22" fmla="*/ 1633538 h 6691313"/>
              <a:gd name="connsiteX23" fmla="*/ 173996 w 3693484"/>
              <a:gd name="connsiteY23" fmla="*/ 1938338 h 6691313"/>
              <a:gd name="connsiteX24" fmla="*/ 731209 w 3693484"/>
              <a:gd name="connsiteY24" fmla="*/ 2643188 h 6691313"/>
              <a:gd name="connsiteX25" fmla="*/ 1359859 w 3693484"/>
              <a:gd name="connsiteY25" fmla="*/ 3376613 h 6691313"/>
              <a:gd name="connsiteX26" fmla="*/ 1578934 w 3693484"/>
              <a:gd name="connsiteY26" fmla="*/ 3910013 h 6691313"/>
              <a:gd name="connsiteX27" fmla="*/ 1969459 w 3693484"/>
              <a:gd name="connsiteY27" fmla="*/ 6691313 h 6691313"/>
              <a:gd name="connsiteX0" fmla="*/ 1969459 w 3693484"/>
              <a:gd name="connsiteY0" fmla="*/ 6814105 h 6814105"/>
              <a:gd name="connsiteX1" fmla="*/ 3693484 w 3693484"/>
              <a:gd name="connsiteY1" fmla="*/ 6804580 h 6814105"/>
              <a:gd name="connsiteX2" fmla="*/ 2636209 w 3693484"/>
              <a:gd name="connsiteY2" fmla="*/ 3842305 h 6814105"/>
              <a:gd name="connsiteX3" fmla="*/ 2512384 w 3693484"/>
              <a:gd name="connsiteY3" fmla="*/ 3289855 h 6814105"/>
              <a:gd name="connsiteX4" fmla="*/ 2874334 w 3693484"/>
              <a:gd name="connsiteY4" fmla="*/ 2184955 h 6814105"/>
              <a:gd name="connsiteX5" fmla="*/ 3512509 w 3693484"/>
              <a:gd name="connsiteY5" fmla="*/ 1270555 h 6814105"/>
              <a:gd name="connsiteX6" fmla="*/ 3331534 w 3693484"/>
              <a:gd name="connsiteY6" fmla="*/ 1156255 h 6814105"/>
              <a:gd name="connsiteX7" fmla="*/ 2664784 w 3693484"/>
              <a:gd name="connsiteY7" fmla="*/ 1880155 h 6814105"/>
              <a:gd name="connsiteX8" fmla="*/ 2493334 w 3693484"/>
              <a:gd name="connsiteY8" fmla="*/ 1775380 h 6814105"/>
              <a:gd name="connsiteX9" fmla="*/ 2893384 w 3693484"/>
              <a:gd name="connsiteY9" fmla="*/ 413305 h 6814105"/>
              <a:gd name="connsiteX10" fmla="*/ 2607634 w 3693484"/>
              <a:gd name="connsiteY10" fmla="*/ 318055 h 6814105"/>
              <a:gd name="connsiteX11" fmla="*/ 2245684 w 3693484"/>
              <a:gd name="connsiteY11" fmla="*/ 1632505 h 6814105"/>
              <a:gd name="connsiteX12" fmla="*/ 2131384 w 3693484"/>
              <a:gd name="connsiteY12" fmla="*/ 1565830 h 6814105"/>
              <a:gd name="connsiteX13" fmla="*/ 2193297 w 3693484"/>
              <a:gd name="connsiteY13" fmla="*/ 122792 h 6814105"/>
              <a:gd name="connsiteX14" fmla="*/ 1878971 w 3693484"/>
              <a:gd name="connsiteY14" fmla="*/ 132318 h 6814105"/>
              <a:gd name="connsiteX15" fmla="*/ 1798009 w 3693484"/>
              <a:gd name="connsiteY15" fmla="*/ 1522968 h 6814105"/>
              <a:gd name="connsiteX16" fmla="*/ 1674184 w 3693484"/>
              <a:gd name="connsiteY16" fmla="*/ 1527729 h 6814105"/>
              <a:gd name="connsiteX17" fmla="*/ 1593221 w 3693484"/>
              <a:gd name="connsiteY17" fmla="*/ 346630 h 6814105"/>
              <a:gd name="connsiteX18" fmla="*/ 1307472 w 3693484"/>
              <a:gd name="connsiteY18" fmla="*/ 337105 h 6814105"/>
              <a:gd name="connsiteX19" fmla="*/ 1312234 w 3693484"/>
              <a:gd name="connsiteY19" fmla="*/ 1603930 h 6814105"/>
              <a:gd name="connsiteX20" fmla="*/ 1259846 w 3693484"/>
              <a:gd name="connsiteY20" fmla="*/ 1994455 h 6814105"/>
              <a:gd name="connsiteX21" fmla="*/ 902659 w 3693484"/>
              <a:gd name="connsiteY21" fmla="*/ 2270680 h 6814105"/>
              <a:gd name="connsiteX22" fmla="*/ 207334 w 3693484"/>
              <a:gd name="connsiteY22" fmla="*/ 1756330 h 6814105"/>
              <a:gd name="connsiteX23" fmla="*/ 173996 w 3693484"/>
              <a:gd name="connsiteY23" fmla="*/ 2061130 h 6814105"/>
              <a:gd name="connsiteX24" fmla="*/ 731209 w 3693484"/>
              <a:gd name="connsiteY24" fmla="*/ 2765980 h 6814105"/>
              <a:gd name="connsiteX25" fmla="*/ 1359859 w 3693484"/>
              <a:gd name="connsiteY25" fmla="*/ 3499405 h 6814105"/>
              <a:gd name="connsiteX26" fmla="*/ 1578934 w 3693484"/>
              <a:gd name="connsiteY26" fmla="*/ 4032805 h 6814105"/>
              <a:gd name="connsiteX27" fmla="*/ 1969459 w 3693484"/>
              <a:gd name="connsiteY27" fmla="*/ 6814105 h 6814105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64784 w 3693484"/>
              <a:gd name="connsiteY7" fmla="*/ 1911560 h 6845510"/>
              <a:gd name="connsiteX8" fmla="*/ 2493334 w 3693484"/>
              <a:gd name="connsiteY8" fmla="*/ 1806785 h 6845510"/>
              <a:gd name="connsiteX9" fmla="*/ 2893384 w 3693484"/>
              <a:gd name="connsiteY9" fmla="*/ 444710 h 6845510"/>
              <a:gd name="connsiteX10" fmla="*/ 2607634 w 3693484"/>
              <a:gd name="connsiteY10" fmla="*/ 349460 h 6845510"/>
              <a:gd name="connsiteX11" fmla="*/ 2245684 w 3693484"/>
              <a:gd name="connsiteY11" fmla="*/ 1663910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64784 w 3693484"/>
              <a:gd name="connsiteY7" fmla="*/ 1911560 h 6845510"/>
              <a:gd name="connsiteX8" fmla="*/ 2493334 w 3693484"/>
              <a:gd name="connsiteY8" fmla="*/ 1806785 h 6845510"/>
              <a:gd name="connsiteX9" fmla="*/ 2893384 w 3693484"/>
              <a:gd name="connsiteY9" fmla="*/ 444710 h 6845510"/>
              <a:gd name="connsiteX10" fmla="*/ 2607634 w 3693484"/>
              <a:gd name="connsiteY10" fmla="*/ 349460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64784 w 3693484"/>
              <a:gd name="connsiteY7" fmla="*/ 1911560 h 6845510"/>
              <a:gd name="connsiteX8" fmla="*/ 2493334 w 3693484"/>
              <a:gd name="connsiteY8" fmla="*/ 1806785 h 6845510"/>
              <a:gd name="connsiteX9" fmla="*/ 2893384 w 3693484"/>
              <a:gd name="connsiteY9" fmla="*/ 444710 h 6845510"/>
              <a:gd name="connsiteX10" fmla="*/ 2607634 w 3693484"/>
              <a:gd name="connsiteY10" fmla="*/ 349460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64784 w 3693484"/>
              <a:gd name="connsiteY7" fmla="*/ 1911560 h 6845510"/>
              <a:gd name="connsiteX8" fmla="*/ 2493334 w 3693484"/>
              <a:gd name="connsiteY8" fmla="*/ 1806785 h 6845510"/>
              <a:gd name="connsiteX9" fmla="*/ 2893384 w 3693484"/>
              <a:gd name="connsiteY9" fmla="*/ 444710 h 6845510"/>
              <a:gd name="connsiteX10" fmla="*/ 2607634 w 3693484"/>
              <a:gd name="connsiteY10" fmla="*/ 349460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64784 w 3693484"/>
              <a:gd name="connsiteY7" fmla="*/ 1911560 h 6845510"/>
              <a:gd name="connsiteX8" fmla="*/ 2493334 w 3693484"/>
              <a:gd name="connsiteY8" fmla="*/ 1806785 h 6845510"/>
              <a:gd name="connsiteX9" fmla="*/ 2893384 w 3693484"/>
              <a:gd name="connsiteY9" fmla="*/ 444710 h 6845510"/>
              <a:gd name="connsiteX10" fmla="*/ 2621922 w 3693484"/>
              <a:gd name="connsiteY10" fmla="*/ 401847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64784 w 3693484"/>
              <a:gd name="connsiteY7" fmla="*/ 1911560 h 6845510"/>
              <a:gd name="connsiteX8" fmla="*/ 2493334 w 3693484"/>
              <a:gd name="connsiteY8" fmla="*/ 1806785 h 6845510"/>
              <a:gd name="connsiteX9" fmla="*/ 2893384 w 3693484"/>
              <a:gd name="connsiteY9" fmla="*/ 444710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64784 w 3693484"/>
              <a:gd name="connsiteY7" fmla="*/ 1911560 h 6845510"/>
              <a:gd name="connsiteX8" fmla="*/ 2493334 w 3693484"/>
              <a:gd name="connsiteY8" fmla="*/ 1806785 h 6845510"/>
              <a:gd name="connsiteX9" fmla="*/ 2893384 w 3693484"/>
              <a:gd name="connsiteY9" fmla="*/ 444710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64784 w 3693484"/>
              <a:gd name="connsiteY7" fmla="*/ 1911560 h 6845510"/>
              <a:gd name="connsiteX8" fmla="*/ 2493334 w 3693484"/>
              <a:gd name="connsiteY8" fmla="*/ 1806785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64784 w 3693484"/>
              <a:gd name="connsiteY7" fmla="*/ 1911560 h 6845510"/>
              <a:gd name="connsiteX8" fmla="*/ 2493334 w 3693484"/>
              <a:gd name="connsiteY8" fmla="*/ 1806785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64784 w 3693484"/>
              <a:gd name="connsiteY7" fmla="*/ 1911560 h 6845510"/>
              <a:gd name="connsiteX8" fmla="*/ 2493334 w 3693484"/>
              <a:gd name="connsiteY8" fmla="*/ 1806785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64784 w 3693484"/>
              <a:gd name="connsiteY7" fmla="*/ 1911560 h 6845510"/>
              <a:gd name="connsiteX8" fmla="*/ 2521909 w 3693484"/>
              <a:gd name="connsiteY8" fmla="*/ 1792497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64784 w 3693484"/>
              <a:gd name="connsiteY7" fmla="*/ 1911560 h 6845510"/>
              <a:gd name="connsiteX8" fmla="*/ 2521909 w 3693484"/>
              <a:gd name="connsiteY8" fmla="*/ 1792497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598109 w 3693484"/>
              <a:gd name="connsiteY7" fmla="*/ 1849647 h 6845510"/>
              <a:gd name="connsiteX8" fmla="*/ 2521909 w 3693484"/>
              <a:gd name="connsiteY8" fmla="*/ 1792497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07634 w 3693484"/>
              <a:gd name="connsiteY7" fmla="*/ 1925847 h 6845510"/>
              <a:gd name="connsiteX8" fmla="*/ 2521909 w 3693484"/>
              <a:gd name="connsiteY8" fmla="*/ 1792497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07634 w 3693484"/>
              <a:gd name="connsiteY7" fmla="*/ 1925847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64809 w 3693484"/>
              <a:gd name="connsiteY4" fmla="*/ 2197310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83859 w 3693484"/>
              <a:gd name="connsiteY4" fmla="*/ 2092535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921959 w 3693484"/>
              <a:gd name="connsiteY4" fmla="*/ 2097298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902909 w 3693484"/>
              <a:gd name="connsiteY4" fmla="*/ 2092536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902909 w 3693484"/>
              <a:gd name="connsiteY4" fmla="*/ 2092536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902909 w 3693484"/>
              <a:gd name="connsiteY4" fmla="*/ 2092536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750508 w 3693484"/>
              <a:gd name="connsiteY4" fmla="*/ 2764048 h 6845510"/>
              <a:gd name="connsiteX5" fmla="*/ 2902909 w 3693484"/>
              <a:gd name="connsiteY5" fmla="*/ 2092536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750508 w 3693484"/>
              <a:gd name="connsiteY4" fmla="*/ 2764048 h 6845510"/>
              <a:gd name="connsiteX5" fmla="*/ 2902909 w 3693484"/>
              <a:gd name="connsiteY5" fmla="*/ 2092536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750508 w 3693484"/>
              <a:gd name="connsiteY4" fmla="*/ 2764048 h 6845510"/>
              <a:gd name="connsiteX5" fmla="*/ 2902909 w 3693484"/>
              <a:gd name="connsiteY5" fmla="*/ 2092536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55247 w 3693484"/>
              <a:gd name="connsiteY3" fmla="*/ 3373648 h 6845510"/>
              <a:gd name="connsiteX4" fmla="*/ 2750508 w 3693484"/>
              <a:gd name="connsiteY4" fmla="*/ 2764048 h 6845510"/>
              <a:gd name="connsiteX5" fmla="*/ 2902909 w 3693484"/>
              <a:gd name="connsiteY5" fmla="*/ 2092536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55247 w 3693484"/>
              <a:gd name="connsiteY3" fmla="*/ 3373648 h 6845510"/>
              <a:gd name="connsiteX4" fmla="*/ 2750508 w 3693484"/>
              <a:gd name="connsiteY4" fmla="*/ 2764048 h 6845510"/>
              <a:gd name="connsiteX5" fmla="*/ 2902909 w 3693484"/>
              <a:gd name="connsiteY5" fmla="*/ 2092536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55247 w 3693484"/>
              <a:gd name="connsiteY3" fmla="*/ 3373648 h 6845510"/>
              <a:gd name="connsiteX4" fmla="*/ 2750508 w 3693484"/>
              <a:gd name="connsiteY4" fmla="*/ 2764048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55247 w 3693484"/>
              <a:gd name="connsiteY3" fmla="*/ 3373648 h 6845510"/>
              <a:gd name="connsiteX4" fmla="*/ 2750508 w 3693484"/>
              <a:gd name="connsiteY4" fmla="*/ 2764048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55247 w 3693484"/>
              <a:gd name="connsiteY3" fmla="*/ 3373648 h 6845510"/>
              <a:gd name="connsiteX4" fmla="*/ 2750508 w 3693484"/>
              <a:gd name="connsiteY4" fmla="*/ 2764048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7147 w 3693484"/>
              <a:gd name="connsiteY3" fmla="*/ 3354598 h 6845510"/>
              <a:gd name="connsiteX4" fmla="*/ 2750508 w 3693484"/>
              <a:gd name="connsiteY4" fmla="*/ 2764048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7147 w 3693484"/>
              <a:gd name="connsiteY3" fmla="*/ 3354598 h 6845510"/>
              <a:gd name="connsiteX4" fmla="*/ 2731458 w 3693484"/>
              <a:gd name="connsiteY4" fmla="*/ 27354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7147 w 3693484"/>
              <a:gd name="connsiteY3" fmla="*/ 3354598 h 6845510"/>
              <a:gd name="connsiteX4" fmla="*/ 2731458 w 3693484"/>
              <a:gd name="connsiteY4" fmla="*/ 27354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7147 w 3693484"/>
              <a:gd name="connsiteY3" fmla="*/ 3354598 h 6845510"/>
              <a:gd name="connsiteX4" fmla="*/ 2731458 w 3693484"/>
              <a:gd name="connsiteY4" fmla="*/ 27354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50484 w 3693484"/>
              <a:gd name="connsiteY3" fmla="*/ 3354598 h 6845510"/>
              <a:gd name="connsiteX4" fmla="*/ 2731458 w 3693484"/>
              <a:gd name="connsiteY4" fmla="*/ 27354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50484 w 3693484"/>
              <a:gd name="connsiteY3" fmla="*/ 3354598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50484 w 3693484"/>
              <a:gd name="connsiteY3" fmla="*/ 3354598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50484 w 3693484"/>
              <a:gd name="connsiteY3" fmla="*/ 3354598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88433 w 3693484"/>
              <a:gd name="connsiteY26" fmla="*/ 3516523 h 6845510"/>
              <a:gd name="connsiteX27" fmla="*/ 1359859 w 3693484"/>
              <a:gd name="connsiteY27" fmla="*/ 3530810 h 6845510"/>
              <a:gd name="connsiteX28" fmla="*/ 1578934 w 3693484"/>
              <a:gd name="connsiteY28" fmla="*/ 4064210 h 6845510"/>
              <a:gd name="connsiteX29" fmla="*/ 1969459 w 3693484"/>
              <a:gd name="connsiteY29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88433 w 3693484"/>
              <a:gd name="connsiteY26" fmla="*/ 3516523 h 6845510"/>
              <a:gd name="connsiteX27" fmla="*/ 1359859 w 3693484"/>
              <a:gd name="connsiteY27" fmla="*/ 3530810 h 6845510"/>
              <a:gd name="connsiteX28" fmla="*/ 1578934 w 3693484"/>
              <a:gd name="connsiteY28" fmla="*/ 4064210 h 6845510"/>
              <a:gd name="connsiteX29" fmla="*/ 1969459 w 3693484"/>
              <a:gd name="connsiteY29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88433 w 3693484"/>
              <a:gd name="connsiteY26" fmla="*/ 3516523 h 6845510"/>
              <a:gd name="connsiteX27" fmla="*/ 1359859 w 3693484"/>
              <a:gd name="connsiteY27" fmla="*/ 3530810 h 6845510"/>
              <a:gd name="connsiteX28" fmla="*/ 1578934 w 3693484"/>
              <a:gd name="connsiteY28" fmla="*/ 4064210 h 6845510"/>
              <a:gd name="connsiteX29" fmla="*/ 1969459 w 3693484"/>
              <a:gd name="connsiteY29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21684 w 3693484"/>
              <a:gd name="connsiteY25" fmla="*/ 2787860 h 6845510"/>
              <a:gd name="connsiteX26" fmla="*/ 1388433 w 3693484"/>
              <a:gd name="connsiteY26" fmla="*/ 3516523 h 6845510"/>
              <a:gd name="connsiteX27" fmla="*/ 1359859 w 3693484"/>
              <a:gd name="connsiteY27" fmla="*/ 3530810 h 6845510"/>
              <a:gd name="connsiteX28" fmla="*/ 1578934 w 3693484"/>
              <a:gd name="connsiteY28" fmla="*/ 4064210 h 6845510"/>
              <a:gd name="connsiteX29" fmla="*/ 1969459 w 3693484"/>
              <a:gd name="connsiteY29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21684 w 3693484"/>
              <a:gd name="connsiteY25" fmla="*/ 2787860 h 6845510"/>
              <a:gd name="connsiteX26" fmla="*/ 1388433 w 3693484"/>
              <a:gd name="connsiteY26" fmla="*/ 3516523 h 6845510"/>
              <a:gd name="connsiteX27" fmla="*/ 1359859 w 3693484"/>
              <a:gd name="connsiteY27" fmla="*/ 3530810 h 6845510"/>
              <a:gd name="connsiteX28" fmla="*/ 1578934 w 3693484"/>
              <a:gd name="connsiteY28" fmla="*/ 4064210 h 6845510"/>
              <a:gd name="connsiteX29" fmla="*/ 1969459 w 3693484"/>
              <a:gd name="connsiteY29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21684 w 3693484"/>
              <a:gd name="connsiteY25" fmla="*/ 2787860 h 6845510"/>
              <a:gd name="connsiteX26" fmla="*/ 1388433 w 3693484"/>
              <a:gd name="connsiteY26" fmla="*/ 3516523 h 6845510"/>
              <a:gd name="connsiteX27" fmla="*/ 1359859 w 3693484"/>
              <a:gd name="connsiteY27" fmla="*/ 3530810 h 6845510"/>
              <a:gd name="connsiteX28" fmla="*/ 1578934 w 3693484"/>
              <a:gd name="connsiteY28" fmla="*/ 4064210 h 6845510"/>
              <a:gd name="connsiteX29" fmla="*/ 1969459 w 3693484"/>
              <a:gd name="connsiteY29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69309 w 3693484"/>
              <a:gd name="connsiteY25" fmla="*/ 2802147 h 6845510"/>
              <a:gd name="connsiteX26" fmla="*/ 1388433 w 3693484"/>
              <a:gd name="connsiteY26" fmla="*/ 3516523 h 6845510"/>
              <a:gd name="connsiteX27" fmla="*/ 1359859 w 3693484"/>
              <a:gd name="connsiteY27" fmla="*/ 3530810 h 6845510"/>
              <a:gd name="connsiteX28" fmla="*/ 1578934 w 3693484"/>
              <a:gd name="connsiteY28" fmla="*/ 4064210 h 6845510"/>
              <a:gd name="connsiteX29" fmla="*/ 1969459 w 3693484"/>
              <a:gd name="connsiteY29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69309 w 3693484"/>
              <a:gd name="connsiteY25" fmla="*/ 2802147 h 6845510"/>
              <a:gd name="connsiteX26" fmla="*/ 1388433 w 3693484"/>
              <a:gd name="connsiteY26" fmla="*/ 3516523 h 6845510"/>
              <a:gd name="connsiteX27" fmla="*/ 1359859 w 3693484"/>
              <a:gd name="connsiteY27" fmla="*/ 3530810 h 6845510"/>
              <a:gd name="connsiteX28" fmla="*/ 1578934 w 3693484"/>
              <a:gd name="connsiteY28" fmla="*/ 4064210 h 6845510"/>
              <a:gd name="connsiteX29" fmla="*/ 1969459 w 3693484"/>
              <a:gd name="connsiteY29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388433 w 3693484"/>
              <a:gd name="connsiteY26" fmla="*/ 3516523 h 6845510"/>
              <a:gd name="connsiteX27" fmla="*/ 1359859 w 3693484"/>
              <a:gd name="connsiteY27" fmla="*/ 3530810 h 6845510"/>
              <a:gd name="connsiteX28" fmla="*/ 1578934 w 3693484"/>
              <a:gd name="connsiteY28" fmla="*/ 4064210 h 6845510"/>
              <a:gd name="connsiteX29" fmla="*/ 1969459 w 3693484"/>
              <a:gd name="connsiteY29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388433 w 3693484"/>
              <a:gd name="connsiteY26" fmla="*/ 3516523 h 6845510"/>
              <a:gd name="connsiteX27" fmla="*/ 1359859 w 3693484"/>
              <a:gd name="connsiteY27" fmla="*/ 3530810 h 6845510"/>
              <a:gd name="connsiteX28" fmla="*/ 1578934 w 3693484"/>
              <a:gd name="connsiteY28" fmla="*/ 4064210 h 6845510"/>
              <a:gd name="connsiteX29" fmla="*/ 1969459 w 3693484"/>
              <a:gd name="connsiteY29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412247 w 3693484"/>
              <a:gd name="connsiteY26" fmla="*/ 3554623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412247 w 3693484"/>
              <a:gd name="connsiteY26" fmla="*/ 3554623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412247 w 3693484"/>
              <a:gd name="connsiteY26" fmla="*/ 3554623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440822 w 3693484"/>
              <a:gd name="connsiteY26" fmla="*/ 3583198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440822 w 3693484"/>
              <a:gd name="connsiteY26" fmla="*/ 3583198 h 6845510"/>
              <a:gd name="connsiteX27" fmla="*/ 1617034 w 3693484"/>
              <a:gd name="connsiteY27" fmla="*/ 4107073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440822 w 3693484"/>
              <a:gd name="connsiteY26" fmla="*/ 3583198 h 6845510"/>
              <a:gd name="connsiteX27" fmla="*/ 1617034 w 3693484"/>
              <a:gd name="connsiteY27" fmla="*/ 4107073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440822 w 3693484"/>
              <a:gd name="connsiteY26" fmla="*/ 3583198 h 6845510"/>
              <a:gd name="connsiteX27" fmla="*/ 1617034 w 3693484"/>
              <a:gd name="connsiteY27" fmla="*/ 4107073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440822 w 3693484"/>
              <a:gd name="connsiteY26" fmla="*/ 3583198 h 6845510"/>
              <a:gd name="connsiteX27" fmla="*/ 1617034 w 3693484"/>
              <a:gd name="connsiteY27" fmla="*/ 4107073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440822 w 3693484"/>
              <a:gd name="connsiteY26" fmla="*/ 3583198 h 6845510"/>
              <a:gd name="connsiteX27" fmla="*/ 1617034 w 3693484"/>
              <a:gd name="connsiteY27" fmla="*/ 4107073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40971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440822 w 3693484"/>
              <a:gd name="connsiteY26" fmla="*/ 3583198 h 6845510"/>
              <a:gd name="connsiteX27" fmla="*/ 1617034 w 3693484"/>
              <a:gd name="connsiteY27" fmla="*/ 4107073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40971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440822 w 3693484"/>
              <a:gd name="connsiteY26" fmla="*/ 3583198 h 6845510"/>
              <a:gd name="connsiteX27" fmla="*/ 1617034 w 3693484"/>
              <a:gd name="connsiteY27" fmla="*/ 4107073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40971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440822 w 3693484"/>
              <a:gd name="connsiteY26" fmla="*/ 3583198 h 6845510"/>
              <a:gd name="connsiteX27" fmla="*/ 1617034 w 3693484"/>
              <a:gd name="connsiteY27" fmla="*/ 4107073 h 6845510"/>
              <a:gd name="connsiteX28" fmla="*/ 1969459 w 3693484"/>
              <a:gd name="connsiteY28" fmla="*/ 6845510 h 6845510"/>
              <a:gd name="connsiteX0" fmla="*/ 1959934 w 3693484"/>
              <a:gd name="connsiteY0" fmla="*/ 6707398 h 6835985"/>
              <a:gd name="connsiteX1" fmla="*/ 3693484 w 3693484"/>
              <a:gd name="connsiteY1" fmla="*/ 6835985 h 6835985"/>
              <a:gd name="connsiteX2" fmla="*/ 2640971 w 3693484"/>
              <a:gd name="connsiteY2" fmla="*/ 3878472 h 6835985"/>
              <a:gd name="connsiteX3" fmla="*/ 2517146 w 3693484"/>
              <a:gd name="connsiteY3" fmla="*/ 3345073 h 6835985"/>
              <a:gd name="connsiteX4" fmla="*/ 2755270 w 3693484"/>
              <a:gd name="connsiteY4" fmla="*/ 2811673 h 6835985"/>
              <a:gd name="connsiteX5" fmla="*/ 2864809 w 3693484"/>
              <a:gd name="connsiteY5" fmla="*/ 2192548 h 6835985"/>
              <a:gd name="connsiteX6" fmla="*/ 3512509 w 3693484"/>
              <a:gd name="connsiteY6" fmla="*/ 1301960 h 6835985"/>
              <a:gd name="connsiteX7" fmla="*/ 3298197 w 3693484"/>
              <a:gd name="connsiteY7" fmla="*/ 1178135 h 6835985"/>
              <a:gd name="connsiteX8" fmla="*/ 2607634 w 3693484"/>
              <a:gd name="connsiteY8" fmla="*/ 1878222 h 6835985"/>
              <a:gd name="connsiteX9" fmla="*/ 2531434 w 3693484"/>
              <a:gd name="connsiteY9" fmla="*/ 1821072 h 6835985"/>
              <a:gd name="connsiteX10" fmla="*/ 2874334 w 3693484"/>
              <a:gd name="connsiteY10" fmla="*/ 563772 h 6835985"/>
              <a:gd name="connsiteX11" fmla="*/ 2598109 w 3693484"/>
              <a:gd name="connsiteY11" fmla="*/ 397084 h 6835985"/>
              <a:gd name="connsiteX12" fmla="*/ 2207584 w 3693484"/>
              <a:gd name="connsiteY12" fmla="*/ 1659147 h 6835985"/>
              <a:gd name="connsiteX13" fmla="*/ 2131384 w 3693484"/>
              <a:gd name="connsiteY13" fmla="*/ 1597235 h 6835985"/>
              <a:gd name="connsiteX14" fmla="*/ 2193297 w 3693484"/>
              <a:gd name="connsiteY14" fmla="*/ 154197 h 6835985"/>
              <a:gd name="connsiteX15" fmla="*/ 1878971 w 3693484"/>
              <a:gd name="connsiteY15" fmla="*/ 163723 h 6835985"/>
              <a:gd name="connsiteX16" fmla="*/ 1798009 w 3693484"/>
              <a:gd name="connsiteY16" fmla="*/ 1554373 h 6835985"/>
              <a:gd name="connsiteX17" fmla="*/ 1674184 w 3693484"/>
              <a:gd name="connsiteY17" fmla="*/ 1559134 h 6835985"/>
              <a:gd name="connsiteX18" fmla="*/ 1593221 w 3693484"/>
              <a:gd name="connsiteY18" fmla="*/ 378035 h 6835985"/>
              <a:gd name="connsiteX19" fmla="*/ 1307472 w 3693484"/>
              <a:gd name="connsiteY19" fmla="*/ 368510 h 6835985"/>
              <a:gd name="connsiteX20" fmla="*/ 1312234 w 3693484"/>
              <a:gd name="connsiteY20" fmla="*/ 1635335 h 6835985"/>
              <a:gd name="connsiteX21" fmla="*/ 1259846 w 3693484"/>
              <a:gd name="connsiteY21" fmla="*/ 2025860 h 6835985"/>
              <a:gd name="connsiteX22" fmla="*/ 902659 w 3693484"/>
              <a:gd name="connsiteY22" fmla="*/ 2302085 h 6835985"/>
              <a:gd name="connsiteX23" fmla="*/ 207334 w 3693484"/>
              <a:gd name="connsiteY23" fmla="*/ 1787735 h 6835985"/>
              <a:gd name="connsiteX24" fmla="*/ 173996 w 3693484"/>
              <a:gd name="connsiteY24" fmla="*/ 2092535 h 6835985"/>
              <a:gd name="connsiteX25" fmla="*/ 745496 w 3693484"/>
              <a:gd name="connsiteY25" fmla="*/ 2806910 h 6835985"/>
              <a:gd name="connsiteX26" fmla="*/ 1440822 w 3693484"/>
              <a:gd name="connsiteY26" fmla="*/ 3583198 h 6835985"/>
              <a:gd name="connsiteX27" fmla="*/ 1617034 w 3693484"/>
              <a:gd name="connsiteY27" fmla="*/ 4107073 h 6835985"/>
              <a:gd name="connsiteX28" fmla="*/ 1959934 w 3693484"/>
              <a:gd name="connsiteY28" fmla="*/ 6707398 h 6835985"/>
              <a:gd name="connsiteX0" fmla="*/ 1959934 w 3664909"/>
              <a:gd name="connsiteY0" fmla="*/ 6707398 h 6712160"/>
              <a:gd name="connsiteX1" fmla="*/ 3664909 w 3664909"/>
              <a:gd name="connsiteY1" fmla="*/ 6712160 h 6712160"/>
              <a:gd name="connsiteX2" fmla="*/ 2640971 w 3664909"/>
              <a:gd name="connsiteY2" fmla="*/ 3878472 h 6712160"/>
              <a:gd name="connsiteX3" fmla="*/ 2517146 w 3664909"/>
              <a:gd name="connsiteY3" fmla="*/ 3345073 h 6712160"/>
              <a:gd name="connsiteX4" fmla="*/ 2755270 w 3664909"/>
              <a:gd name="connsiteY4" fmla="*/ 2811673 h 6712160"/>
              <a:gd name="connsiteX5" fmla="*/ 2864809 w 3664909"/>
              <a:gd name="connsiteY5" fmla="*/ 2192548 h 6712160"/>
              <a:gd name="connsiteX6" fmla="*/ 3512509 w 3664909"/>
              <a:gd name="connsiteY6" fmla="*/ 1301960 h 6712160"/>
              <a:gd name="connsiteX7" fmla="*/ 3298197 w 3664909"/>
              <a:gd name="connsiteY7" fmla="*/ 1178135 h 6712160"/>
              <a:gd name="connsiteX8" fmla="*/ 2607634 w 3664909"/>
              <a:gd name="connsiteY8" fmla="*/ 1878222 h 6712160"/>
              <a:gd name="connsiteX9" fmla="*/ 2531434 w 3664909"/>
              <a:gd name="connsiteY9" fmla="*/ 1821072 h 6712160"/>
              <a:gd name="connsiteX10" fmla="*/ 2874334 w 3664909"/>
              <a:gd name="connsiteY10" fmla="*/ 563772 h 6712160"/>
              <a:gd name="connsiteX11" fmla="*/ 2598109 w 3664909"/>
              <a:gd name="connsiteY11" fmla="*/ 397084 h 6712160"/>
              <a:gd name="connsiteX12" fmla="*/ 2207584 w 3664909"/>
              <a:gd name="connsiteY12" fmla="*/ 1659147 h 6712160"/>
              <a:gd name="connsiteX13" fmla="*/ 2131384 w 3664909"/>
              <a:gd name="connsiteY13" fmla="*/ 1597235 h 6712160"/>
              <a:gd name="connsiteX14" fmla="*/ 2193297 w 3664909"/>
              <a:gd name="connsiteY14" fmla="*/ 154197 h 6712160"/>
              <a:gd name="connsiteX15" fmla="*/ 1878971 w 3664909"/>
              <a:gd name="connsiteY15" fmla="*/ 163723 h 6712160"/>
              <a:gd name="connsiteX16" fmla="*/ 1798009 w 3664909"/>
              <a:gd name="connsiteY16" fmla="*/ 1554373 h 6712160"/>
              <a:gd name="connsiteX17" fmla="*/ 1674184 w 3664909"/>
              <a:gd name="connsiteY17" fmla="*/ 1559134 h 6712160"/>
              <a:gd name="connsiteX18" fmla="*/ 1593221 w 3664909"/>
              <a:gd name="connsiteY18" fmla="*/ 378035 h 6712160"/>
              <a:gd name="connsiteX19" fmla="*/ 1307472 w 3664909"/>
              <a:gd name="connsiteY19" fmla="*/ 368510 h 6712160"/>
              <a:gd name="connsiteX20" fmla="*/ 1312234 w 3664909"/>
              <a:gd name="connsiteY20" fmla="*/ 1635335 h 6712160"/>
              <a:gd name="connsiteX21" fmla="*/ 1259846 w 3664909"/>
              <a:gd name="connsiteY21" fmla="*/ 2025860 h 6712160"/>
              <a:gd name="connsiteX22" fmla="*/ 902659 w 3664909"/>
              <a:gd name="connsiteY22" fmla="*/ 2302085 h 6712160"/>
              <a:gd name="connsiteX23" fmla="*/ 207334 w 3664909"/>
              <a:gd name="connsiteY23" fmla="*/ 1787735 h 6712160"/>
              <a:gd name="connsiteX24" fmla="*/ 173996 w 3664909"/>
              <a:gd name="connsiteY24" fmla="*/ 2092535 h 6712160"/>
              <a:gd name="connsiteX25" fmla="*/ 745496 w 3664909"/>
              <a:gd name="connsiteY25" fmla="*/ 2806910 h 6712160"/>
              <a:gd name="connsiteX26" fmla="*/ 1440822 w 3664909"/>
              <a:gd name="connsiteY26" fmla="*/ 3583198 h 6712160"/>
              <a:gd name="connsiteX27" fmla="*/ 1617034 w 3664909"/>
              <a:gd name="connsiteY27" fmla="*/ 4107073 h 6712160"/>
              <a:gd name="connsiteX28" fmla="*/ 1959934 w 3664909"/>
              <a:gd name="connsiteY28" fmla="*/ 6707398 h 6712160"/>
              <a:gd name="connsiteX0" fmla="*/ 1959934 w 3650621"/>
              <a:gd name="connsiteY0" fmla="*/ 6707398 h 6707398"/>
              <a:gd name="connsiteX1" fmla="*/ 3650621 w 3650621"/>
              <a:gd name="connsiteY1" fmla="*/ 6702635 h 6707398"/>
              <a:gd name="connsiteX2" fmla="*/ 2640971 w 3650621"/>
              <a:gd name="connsiteY2" fmla="*/ 3878472 h 6707398"/>
              <a:gd name="connsiteX3" fmla="*/ 2517146 w 3650621"/>
              <a:gd name="connsiteY3" fmla="*/ 3345073 h 6707398"/>
              <a:gd name="connsiteX4" fmla="*/ 2755270 w 3650621"/>
              <a:gd name="connsiteY4" fmla="*/ 2811673 h 6707398"/>
              <a:gd name="connsiteX5" fmla="*/ 2864809 w 3650621"/>
              <a:gd name="connsiteY5" fmla="*/ 2192548 h 6707398"/>
              <a:gd name="connsiteX6" fmla="*/ 3512509 w 3650621"/>
              <a:gd name="connsiteY6" fmla="*/ 1301960 h 6707398"/>
              <a:gd name="connsiteX7" fmla="*/ 3298197 w 3650621"/>
              <a:gd name="connsiteY7" fmla="*/ 1178135 h 6707398"/>
              <a:gd name="connsiteX8" fmla="*/ 2607634 w 3650621"/>
              <a:gd name="connsiteY8" fmla="*/ 1878222 h 6707398"/>
              <a:gd name="connsiteX9" fmla="*/ 2531434 w 3650621"/>
              <a:gd name="connsiteY9" fmla="*/ 1821072 h 6707398"/>
              <a:gd name="connsiteX10" fmla="*/ 2874334 w 3650621"/>
              <a:gd name="connsiteY10" fmla="*/ 563772 h 6707398"/>
              <a:gd name="connsiteX11" fmla="*/ 2598109 w 3650621"/>
              <a:gd name="connsiteY11" fmla="*/ 397084 h 6707398"/>
              <a:gd name="connsiteX12" fmla="*/ 2207584 w 3650621"/>
              <a:gd name="connsiteY12" fmla="*/ 1659147 h 6707398"/>
              <a:gd name="connsiteX13" fmla="*/ 2131384 w 3650621"/>
              <a:gd name="connsiteY13" fmla="*/ 1597235 h 6707398"/>
              <a:gd name="connsiteX14" fmla="*/ 2193297 w 3650621"/>
              <a:gd name="connsiteY14" fmla="*/ 154197 h 6707398"/>
              <a:gd name="connsiteX15" fmla="*/ 1878971 w 3650621"/>
              <a:gd name="connsiteY15" fmla="*/ 163723 h 6707398"/>
              <a:gd name="connsiteX16" fmla="*/ 1798009 w 3650621"/>
              <a:gd name="connsiteY16" fmla="*/ 1554373 h 6707398"/>
              <a:gd name="connsiteX17" fmla="*/ 1674184 w 3650621"/>
              <a:gd name="connsiteY17" fmla="*/ 1559134 h 6707398"/>
              <a:gd name="connsiteX18" fmla="*/ 1593221 w 3650621"/>
              <a:gd name="connsiteY18" fmla="*/ 378035 h 6707398"/>
              <a:gd name="connsiteX19" fmla="*/ 1307472 w 3650621"/>
              <a:gd name="connsiteY19" fmla="*/ 368510 h 6707398"/>
              <a:gd name="connsiteX20" fmla="*/ 1312234 w 3650621"/>
              <a:gd name="connsiteY20" fmla="*/ 1635335 h 6707398"/>
              <a:gd name="connsiteX21" fmla="*/ 1259846 w 3650621"/>
              <a:gd name="connsiteY21" fmla="*/ 2025860 h 6707398"/>
              <a:gd name="connsiteX22" fmla="*/ 902659 w 3650621"/>
              <a:gd name="connsiteY22" fmla="*/ 2302085 h 6707398"/>
              <a:gd name="connsiteX23" fmla="*/ 207334 w 3650621"/>
              <a:gd name="connsiteY23" fmla="*/ 1787735 h 6707398"/>
              <a:gd name="connsiteX24" fmla="*/ 173996 w 3650621"/>
              <a:gd name="connsiteY24" fmla="*/ 2092535 h 6707398"/>
              <a:gd name="connsiteX25" fmla="*/ 745496 w 3650621"/>
              <a:gd name="connsiteY25" fmla="*/ 2806910 h 6707398"/>
              <a:gd name="connsiteX26" fmla="*/ 1440822 w 3650621"/>
              <a:gd name="connsiteY26" fmla="*/ 3583198 h 6707398"/>
              <a:gd name="connsiteX27" fmla="*/ 1617034 w 3650621"/>
              <a:gd name="connsiteY27" fmla="*/ 4107073 h 6707398"/>
              <a:gd name="connsiteX28" fmla="*/ 1959934 w 3650621"/>
              <a:gd name="connsiteY28" fmla="*/ 6707398 h 6707398"/>
              <a:gd name="connsiteX0" fmla="*/ 1959934 w 3650621"/>
              <a:gd name="connsiteY0" fmla="*/ 6707398 h 6707398"/>
              <a:gd name="connsiteX1" fmla="*/ 3650621 w 3650621"/>
              <a:gd name="connsiteY1" fmla="*/ 6702635 h 6707398"/>
              <a:gd name="connsiteX2" fmla="*/ 2640971 w 3650621"/>
              <a:gd name="connsiteY2" fmla="*/ 3878472 h 6707398"/>
              <a:gd name="connsiteX3" fmla="*/ 2539547 w 3650621"/>
              <a:gd name="connsiteY3" fmla="*/ 3373073 h 6707398"/>
              <a:gd name="connsiteX4" fmla="*/ 2755270 w 3650621"/>
              <a:gd name="connsiteY4" fmla="*/ 2811673 h 6707398"/>
              <a:gd name="connsiteX5" fmla="*/ 2864809 w 3650621"/>
              <a:gd name="connsiteY5" fmla="*/ 2192548 h 6707398"/>
              <a:gd name="connsiteX6" fmla="*/ 3512509 w 3650621"/>
              <a:gd name="connsiteY6" fmla="*/ 1301960 h 6707398"/>
              <a:gd name="connsiteX7" fmla="*/ 3298197 w 3650621"/>
              <a:gd name="connsiteY7" fmla="*/ 1178135 h 6707398"/>
              <a:gd name="connsiteX8" fmla="*/ 2607634 w 3650621"/>
              <a:gd name="connsiteY8" fmla="*/ 1878222 h 6707398"/>
              <a:gd name="connsiteX9" fmla="*/ 2531434 w 3650621"/>
              <a:gd name="connsiteY9" fmla="*/ 1821072 h 6707398"/>
              <a:gd name="connsiteX10" fmla="*/ 2874334 w 3650621"/>
              <a:gd name="connsiteY10" fmla="*/ 563772 h 6707398"/>
              <a:gd name="connsiteX11" fmla="*/ 2598109 w 3650621"/>
              <a:gd name="connsiteY11" fmla="*/ 397084 h 6707398"/>
              <a:gd name="connsiteX12" fmla="*/ 2207584 w 3650621"/>
              <a:gd name="connsiteY12" fmla="*/ 1659147 h 6707398"/>
              <a:gd name="connsiteX13" fmla="*/ 2131384 w 3650621"/>
              <a:gd name="connsiteY13" fmla="*/ 1597235 h 6707398"/>
              <a:gd name="connsiteX14" fmla="*/ 2193297 w 3650621"/>
              <a:gd name="connsiteY14" fmla="*/ 154197 h 6707398"/>
              <a:gd name="connsiteX15" fmla="*/ 1878971 w 3650621"/>
              <a:gd name="connsiteY15" fmla="*/ 163723 h 6707398"/>
              <a:gd name="connsiteX16" fmla="*/ 1798009 w 3650621"/>
              <a:gd name="connsiteY16" fmla="*/ 1554373 h 6707398"/>
              <a:gd name="connsiteX17" fmla="*/ 1674184 w 3650621"/>
              <a:gd name="connsiteY17" fmla="*/ 1559134 h 6707398"/>
              <a:gd name="connsiteX18" fmla="*/ 1593221 w 3650621"/>
              <a:gd name="connsiteY18" fmla="*/ 378035 h 6707398"/>
              <a:gd name="connsiteX19" fmla="*/ 1307472 w 3650621"/>
              <a:gd name="connsiteY19" fmla="*/ 368510 h 6707398"/>
              <a:gd name="connsiteX20" fmla="*/ 1312234 w 3650621"/>
              <a:gd name="connsiteY20" fmla="*/ 1635335 h 6707398"/>
              <a:gd name="connsiteX21" fmla="*/ 1259846 w 3650621"/>
              <a:gd name="connsiteY21" fmla="*/ 2025860 h 6707398"/>
              <a:gd name="connsiteX22" fmla="*/ 902659 w 3650621"/>
              <a:gd name="connsiteY22" fmla="*/ 2302085 h 6707398"/>
              <a:gd name="connsiteX23" fmla="*/ 207334 w 3650621"/>
              <a:gd name="connsiteY23" fmla="*/ 1787735 h 6707398"/>
              <a:gd name="connsiteX24" fmla="*/ 173996 w 3650621"/>
              <a:gd name="connsiteY24" fmla="*/ 2092535 h 6707398"/>
              <a:gd name="connsiteX25" fmla="*/ 745496 w 3650621"/>
              <a:gd name="connsiteY25" fmla="*/ 2806910 h 6707398"/>
              <a:gd name="connsiteX26" fmla="*/ 1440822 w 3650621"/>
              <a:gd name="connsiteY26" fmla="*/ 3583198 h 6707398"/>
              <a:gd name="connsiteX27" fmla="*/ 1617034 w 3650621"/>
              <a:gd name="connsiteY27" fmla="*/ 4107073 h 6707398"/>
              <a:gd name="connsiteX28" fmla="*/ 1959934 w 3650621"/>
              <a:gd name="connsiteY28" fmla="*/ 6707398 h 6707398"/>
              <a:gd name="connsiteX0" fmla="*/ 1959934 w 3650621"/>
              <a:gd name="connsiteY0" fmla="*/ 6707398 h 6707398"/>
              <a:gd name="connsiteX1" fmla="*/ 3650621 w 3650621"/>
              <a:gd name="connsiteY1" fmla="*/ 6702635 h 6707398"/>
              <a:gd name="connsiteX2" fmla="*/ 2640971 w 3650621"/>
              <a:gd name="connsiteY2" fmla="*/ 3878472 h 6707398"/>
              <a:gd name="connsiteX3" fmla="*/ 2539547 w 3650621"/>
              <a:gd name="connsiteY3" fmla="*/ 3373073 h 6707398"/>
              <a:gd name="connsiteX4" fmla="*/ 2755270 w 3650621"/>
              <a:gd name="connsiteY4" fmla="*/ 2811673 h 6707398"/>
              <a:gd name="connsiteX5" fmla="*/ 2864809 w 3650621"/>
              <a:gd name="connsiteY5" fmla="*/ 2192548 h 6707398"/>
              <a:gd name="connsiteX6" fmla="*/ 3512509 w 3650621"/>
              <a:gd name="connsiteY6" fmla="*/ 1301960 h 6707398"/>
              <a:gd name="connsiteX7" fmla="*/ 3298197 w 3650621"/>
              <a:gd name="connsiteY7" fmla="*/ 1178135 h 6707398"/>
              <a:gd name="connsiteX8" fmla="*/ 2607634 w 3650621"/>
              <a:gd name="connsiteY8" fmla="*/ 1878222 h 6707398"/>
              <a:gd name="connsiteX9" fmla="*/ 2531434 w 3650621"/>
              <a:gd name="connsiteY9" fmla="*/ 1821072 h 6707398"/>
              <a:gd name="connsiteX10" fmla="*/ 2874334 w 3650621"/>
              <a:gd name="connsiteY10" fmla="*/ 563772 h 6707398"/>
              <a:gd name="connsiteX11" fmla="*/ 2598109 w 3650621"/>
              <a:gd name="connsiteY11" fmla="*/ 397084 h 6707398"/>
              <a:gd name="connsiteX12" fmla="*/ 2207584 w 3650621"/>
              <a:gd name="connsiteY12" fmla="*/ 1659147 h 6707398"/>
              <a:gd name="connsiteX13" fmla="*/ 2131384 w 3650621"/>
              <a:gd name="connsiteY13" fmla="*/ 1597235 h 6707398"/>
              <a:gd name="connsiteX14" fmla="*/ 2193297 w 3650621"/>
              <a:gd name="connsiteY14" fmla="*/ 154197 h 6707398"/>
              <a:gd name="connsiteX15" fmla="*/ 1878971 w 3650621"/>
              <a:gd name="connsiteY15" fmla="*/ 163723 h 6707398"/>
              <a:gd name="connsiteX16" fmla="*/ 1798009 w 3650621"/>
              <a:gd name="connsiteY16" fmla="*/ 1554373 h 6707398"/>
              <a:gd name="connsiteX17" fmla="*/ 1674184 w 3650621"/>
              <a:gd name="connsiteY17" fmla="*/ 1559134 h 6707398"/>
              <a:gd name="connsiteX18" fmla="*/ 1593221 w 3650621"/>
              <a:gd name="connsiteY18" fmla="*/ 378035 h 6707398"/>
              <a:gd name="connsiteX19" fmla="*/ 1307472 w 3650621"/>
              <a:gd name="connsiteY19" fmla="*/ 368510 h 6707398"/>
              <a:gd name="connsiteX20" fmla="*/ 1312234 w 3650621"/>
              <a:gd name="connsiteY20" fmla="*/ 1635335 h 6707398"/>
              <a:gd name="connsiteX21" fmla="*/ 1259846 w 3650621"/>
              <a:gd name="connsiteY21" fmla="*/ 2025860 h 6707398"/>
              <a:gd name="connsiteX22" fmla="*/ 902659 w 3650621"/>
              <a:gd name="connsiteY22" fmla="*/ 2302085 h 6707398"/>
              <a:gd name="connsiteX23" fmla="*/ 207334 w 3650621"/>
              <a:gd name="connsiteY23" fmla="*/ 1787735 h 6707398"/>
              <a:gd name="connsiteX24" fmla="*/ 173996 w 3650621"/>
              <a:gd name="connsiteY24" fmla="*/ 2092535 h 6707398"/>
              <a:gd name="connsiteX25" fmla="*/ 745496 w 3650621"/>
              <a:gd name="connsiteY25" fmla="*/ 2806910 h 6707398"/>
              <a:gd name="connsiteX26" fmla="*/ 1440822 w 3650621"/>
              <a:gd name="connsiteY26" fmla="*/ 3583198 h 6707398"/>
              <a:gd name="connsiteX27" fmla="*/ 1617034 w 3650621"/>
              <a:gd name="connsiteY27" fmla="*/ 4107073 h 6707398"/>
              <a:gd name="connsiteX28" fmla="*/ 1959934 w 3650621"/>
              <a:gd name="connsiteY28" fmla="*/ 6707398 h 6707398"/>
              <a:gd name="connsiteX0" fmla="*/ 1959934 w 3650621"/>
              <a:gd name="connsiteY0" fmla="*/ 6707398 h 6707398"/>
              <a:gd name="connsiteX1" fmla="*/ 3650621 w 3650621"/>
              <a:gd name="connsiteY1" fmla="*/ 6702635 h 6707398"/>
              <a:gd name="connsiteX2" fmla="*/ 2640971 w 3650621"/>
              <a:gd name="connsiteY2" fmla="*/ 3878472 h 6707398"/>
              <a:gd name="connsiteX3" fmla="*/ 2539547 w 3650621"/>
              <a:gd name="connsiteY3" fmla="*/ 3373073 h 6707398"/>
              <a:gd name="connsiteX4" fmla="*/ 2755270 w 3650621"/>
              <a:gd name="connsiteY4" fmla="*/ 2811673 h 6707398"/>
              <a:gd name="connsiteX5" fmla="*/ 2864809 w 3650621"/>
              <a:gd name="connsiteY5" fmla="*/ 2192548 h 6707398"/>
              <a:gd name="connsiteX6" fmla="*/ 3512509 w 3650621"/>
              <a:gd name="connsiteY6" fmla="*/ 1301960 h 6707398"/>
              <a:gd name="connsiteX7" fmla="*/ 3298197 w 3650621"/>
              <a:gd name="connsiteY7" fmla="*/ 1178135 h 6707398"/>
              <a:gd name="connsiteX8" fmla="*/ 2607634 w 3650621"/>
              <a:gd name="connsiteY8" fmla="*/ 1878222 h 6707398"/>
              <a:gd name="connsiteX9" fmla="*/ 2531434 w 3650621"/>
              <a:gd name="connsiteY9" fmla="*/ 1821072 h 6707398"/>
              <a:gd name="connsiteX10" fmla="*/ 2874334 w 3650621"/>
              <a:gd name="connsiteY10" fmla="*/ 563772 h 6707398"/>
              <a:gd name="connsiteX11" fmla="*/ 2598109 w 3650621"/>
              <a:gd name="connsiteY11" fmla="*/ 397084 h 6707398"/>
              <a:gd name="connsiteX12" fmla="*/ 2207584 w 3650621"/>
              <a:gd name="connsiteY12" fmla="*/ 1659147 h 6707398"/>
              <a:gd name="connsiteX13" fmla="*/ 2131384 w 3650621"/>
              <a:gd name="connsiteY13" fmla="*/ 1597235 h 6707398"/>
              <a:gd name="connsiteX14" fmla="*/ 2193297 w 3650621"/>
              <a:gd name="connsiteY14" fmla="*/ 154197 h 6707398"/>
              <a:gd name="connsiteX15" fmla="*/ 1878971 w 3650621"/>
              <a:gd name="connsiteY15" fmla="*/ 163723 h 6707398"/>
              <a:gd name="connsiteX16" fmla="*/ 1798009 w 3650621"/>
              <a:gd name="connsiteY16" fmla="*/ 1554373 h 6707398"/>
              <a:gd name="connsiteX17" fmla="*/ 1674184 w 3650621"/>
              <a:gd name="connsiteY17" fmla="*/ 1559134 h 6707398"/>
              <a:gd name="connsiteX18" fmla="*/ 1593221 w 3650621"/>
              <a:gd name="connsiteY18" fmla="*/ 378035 h 6707398"/>
              <a:gd name="connsiteX19" fmla="*/ 1307472 w 3650621"/>
              <a:gd name="connsiteY19" fmla="*/ 368510 h 6707398"/>
              <a:gd name="connsiteX20" fmla="*/ 1312234 w 3650621"/>
              <a:gd name="connsiteY20" fmla="*/ 1635335 h 6707398"/>
              <a:gd name="connsiteX21" fmla="*/ 1259846 w 3650621"/>
              <a:gd name="connsiteY21" fmla="*/ 2025860 h 6707398"/>
              <a:gd name="connsiteX22" fmla="*/ 902659 w 3650621"/>
              <a:gd name="connsiteY22" fmla="*/ 2302085 h 6707398"/>
              <a:gd name="connsiteX23" fmla="*/ 207334 w 3650621"/>
              <a:gd name="connsiteY23" fmla="*/ 1787735 h 6707398"/>
              <a:gd name="connsiteX24" fmla="*/ 173996 w 3650621"/>
              <a:gd name="connsiteY24" fmla="*/ 2092535 h 6707398"/>
              <a:gd name="connsiteX25" fmla="*/ 745496 w 3650621"/>
              <a:gd name="connsiteY25" fmla="*/ 2806910 h 6707398"/>
              <a:gd name="connsiteX26" fmla="*/ 1440822 w 3650621"/>
              <a:gd name="connsiteY26" fmla="*/ 3583198 h 6707398"/>
              <a:gd name="connsiteX27" fmla="*/ 1617034 w 3650621"/>
              <a:gd name="connsiteY27" fmla="*/ 4107073 h 6707398"/>
              <a:gd name="connsiteX28" fmla="*/ 1959934 w 3650621"/>
              <a:gd name="connsiteY28" fmla="*/ 6707398 h 6707398"/>
              <a:gd name="connsiteX0" fmla="*/ 1938429 w 3650621"/>
              <a:gd name="connsiteY0" fmla="*/ 6169762 h 6702638"/>
              <a:gd name="connsiteX1" fmla="*/ 3650621 w 3650621"/>
              <a:gd name="connsiteY1" fmla="*/ 6702635 h 6702638"/>
              <a:gd name="connsiteX2" fmla="*/ 2640971 w 3650621"/>
              <a:gd name="connsiteY2" fmla="*/ 3878472 h 6702638"/>
              <a:gd name="connsiteX3" fmla="*/ 2539547 w 3650621"/>
              <a:gd name="connsiteY3" fmla="*/ 3373073 h 6702638"/>
              <a:gd name="connsiteX4" fmla="*/ 2755270 w 3650621"/>
              <a:gd name="connsiteY4" fmla="*/ 2811673 h 6702638"/>
              <a:gd name="connsiteX5" fmla="*/ 2864809 w 3650621"/>
              <a:gd name="connsiteY5" fmla="*/ 2192548 h 6702638"/>
              <a:gd name="connsiteX6" fmla="*/ 3512509 w 3650621"/>
              <a:gd name="connsiteY6" fmla="*/ 1301960 h 6702638"/>
              <a:gd name="connsiteX7" fmla="*/ 3298197 w 3650621"/>
              <a:gd name="connsiteY7" fmla="*/ 1178135 h 6702638"/>
              <a:gd name="connsiteX8" fmla="*/ 2607634 w 3650621"/>
              <a:gd name="connsiteY8" fmla="*/ 1878222 h 6702638"/>
              <a:gd name="connsiteX9" fmla="*/ 2531434 w 3650621"/>
              <a:gd name="connsiteY9" fmla="*/ 1821072 h 6702638"/>
              <a:gd name="connsiteX10" fmla="*/ 2874334 w 3650621"/>
              <a:gd name="connsiteY10" fmla="*/ 563772 h 6702638"/>
              <a:gd name="connsiteX11" fmla="*/ 2598109 w 3650621"/>
              <a:gd name="connsiteY11" fmla="*/ 397084 h 6702638"/>
              <a:gd name="connsiteX12" fmla="*/ 2207584 w 3650621"/>
              <a:gd name="connsiteY12" fmla="*/ 1659147 h 6702638"/>
              <a:gd name="connsiteX13" fmla="*/ 2131384 w 3650621"/>
              <a:gd name="connsiteY13" fmla="*/ 1597235 h 6702638"/>
              <a:gd name="connsiteX14" fmla="*/ 2193297 w 3650621"/>
              <a:gd name="connsiteY14" fmla="*/ 154197 h 6702638"/>
              <a:gd name="connsiteX15" fmla="*/ 1878971 w 3650621"/>
              <a:gd name="connsiteY15" fmla="*/ 163723 h 6702638"/>
              <a:gd name="connsiteX16" fmla="*/ 1798009 w 3650621"/>
              <a:gd name="connsiteY16" fmla="*/ 1554373 h 6702638"/>
              <a:gd name="connsiteX17" fmla="*/ 1674184 w 3650621"/>
              <a:gd name="connsiteY17" fmla="*/ 1559134 h 6702638"/>
              <a:gd name="connsiteX18" fmla="*/ 1593221 w 3650621"/>
              <a:gd name="connsiteY18" fmla="*/ 378035 h 6702638"/>
              <a:gd name="connsiteX19" fmla="*/ 1307472 w 3650621"/>
              <a:gd name="connsiteY19" fmla="*/ 368510 h 6702638"/>
              <a:gd name="connsiteX20" fmla="*/ 1312234 w 3650621"/>
              <a:gd name="connsiteY20" fmla="*/ 1635335 h 6702638"/>
              <a:gd name="connsiteX21" fmla="*/ 1259846 w 3650621"/>
              <a:gd name="connsiteY21" fmla="*/ 2025860 h 6702638"/>
              <a:gd name="connsiteX22" fmla="*/ 902659 w 3650621"/>
              <a:gd name="connsiteY22" fmla="*/ 2302085 h 6702638"/>
              <a:gd name="connsiteX23" fmla="*/ 207334 w 3650621"/>
              <a:gd name="connsiteY23" fmla="*/ 1787735 h 6702638"/>
              <a:gd name="connsiteX24" fmla="*/ 173996 w 3650621"/>
              <a:gd name="connsiteY24" fmla="*/ 2092535 h 6702638"/>
              <a:gd name="connsiteX25" fmla="*/ 745496 w 3650621"/>
              <a:gd name="connsiteY25" fmla="*/ 2806910 h 6702638"/>
              <a:gd name="connsiteX26" fmla="*/ 1440822 w 3650621"/>
              <a:gd name="connsiteY26" fmla="*/ 3583198 h 6702638"/>
              <a:gd name="connsiteX27" fmla="*/ 1617034 w 3650621"/>
              <a:gd name="connsiteY27" fmla="*/ 4107073 h 6702638"/>
              <a:gd name="connsiteX28" fmla="*/ 1938429 w 3650621"/>
              <a:gd name="connsiteY28" fmla="*/ 6169762 h 6702638"/>
              <a:gd name="connsiteX0" fmla="*/ 1938429 w 3560732"/>
              <a:gd name="connsiteY0" fmla="*/ 6169762 h 6186505"/>
              <a:gd name="connsiteX1" fmla="*/ 3478578 w 3560732"/>
              <a:gd name="connsiteY1" fmla="*/ 6186505 h 6186505"/>
              <a:gd name="connsiteX2" fmla="*/ 2640971 w 3560732"/>
              <a:gd name="connsiteY2" fmla="*/ 3878472 h 6186505"/>
              <a:gd name="connsiteX3" fmla="*/ 2539547 w 3560732"/>
              <a:gd name="connsiteY3" fmla="*/ 3373073 h 6186505"/>
              <a:gd name="connsiteX4" fmla="*/ 2755270 w 3560732"/>
              <a:gd name="connsiteY4" fmla="*/ 2811673 h 6186505"/>
              <a:gd name="connsiteX5" fmla="*/ 2864809 w 3560732"/>
              <a:gd name="connsiteY5" fmla="*/ 2192548 h 6186505"/>
              <a:gd name="connsiteX6" fmla="*/ 3512509 w 3560732"/>
              <a:gd name="connsiteY6" fmla="*/ 1301960 h 6186505"/>
              <a:gd name="connsiteX7" fmla="*/ 3298197 w 3560732"/>
              <a:gd name="connsiteY7" fmla="*/ 1178135 h 6186505"/>
              <a:gd name="connsiteX8" fmla="*/ 2607634 w 3560732"/>
              <a:gd name="connsiteY8" fmla="*/ 1878222 h 6186505"/>
              <a:gd name="connsiteX9" fmla="*/ 2531434 w 3560732"/>
              <a:gd name="connsiteY9" fmla="*/ 1821072 h 6186505"/>
              <a:gd name="connsiteX10" fmla="*/ 2874334 w 3560732"/>
              <a:gd name="connsiteY10" fmla="*/ 563772 h 6186505"/>
              <a:gd name="connsiteX11" fmla="*/ 2598109 w 3560732"/>
              <a:gd name="connsiteY11" fmla="*/ 397084 h 6186505"/>
              <a:gd name="connsiteX12" fmla="*/ 2207584 w 3560732"/>
              <a:gd name="connsiteY12" fmla="*/ 1659147 h 6186505"/>
              <a:gd name="connsiteX13" fmla="*/ 2131384 w 3560732"/>
              <a:gd name="connsiteY13" fmla="*/ 1597235 h 6186505"/>
              <a:gd name="connsiteX14" fmla="*/ 2193297 w 3560732"/>
              <a:gd name="connsiteY14" fmla="*/ 154197 h 6186505"/>
              <a:gd name="connsiteX15" fmla="*/ 1878971 w 3560732"/>
              <a:gd name="connsiteY15" fmla="*/ 163723 h 6186505"/>
              <a:gd name="connsiteX16" fmla="*/ 1798009 w 3560732"/>
              <a:gd name="connsiteY16" fmla="*/ 1554373 h 6186505"/>
              <a:gd name="connsiteX17" fmla="*/ 1674184 w 3560732"/>
              <a:gd name="connsiteY17" fmla="*/ 1559134 h 6186505"/>
              <a:gd name="connsiteX18" fmla="*/ 1593221 w 3560732"/>
              <a:gd name="connsiteY18" fmla="*/ 378035 h 6186505"/>
              <a:gd name="connsiteX19" fmla="*/ 1307472 w 3560732"/>
              <a:gd name="connsiteY19" fmla="*/ 368510 h 6186505"/>
              <a:gd name="connsiteX20" fmla="*/ 1312234 w 3560732"/>
              <a:gd name="connsiteY20" fmla="*/ 1635335 h 6186505"/>
              <a:gd name="connsiteX21" fmla="*/ 1259846 w 3560732"/>
              <a:gd name="connsiteY21" fmla="*/ 2025860 h 6186505"/>
              <a:gd name="connsiteX22" fmla="*/ 902659 w 3560732"/>
              <a:gd name="connsiteY22" fmla="*/ 2302085 h 6186505"/>
              <a:gd name="connsiteX23" fmla="*/ 207334 w 3560732"/>
              <a:gd name="connsiteY23" fmla="*/ 1787735 h 6186505"/>
              <a:gd name="connsiteX24" fmla="*/ 173996 w 3560732"/>
              <a:gd name="connsiteY24" fmla="*/ 2092535 h 6186505"/>
              <a:gd name="connsiteX25" fmla="*/ 745496 w 3560732"/>
              <a:gd name="connsiteY25" fmla="*/ 2806910 h 6186505"/>
              <a:gd name="connsiteX26" fmla="*/ 1440822 w 3560732"/>
              <a:gd name="connsiteY26" fmla="*/ 3583198 h 6186505"/>
              <a:gd name="connsiteX27" fmla="*/ 1617034 w 3560732"/>
              <a:gd name="connsiteY27" fmla="*/ 4107073 h 6186505"/>
              <a:gd name="connsiteX28" fmla="*/ 1938429 w 3560732"/>
              <a:gd name="connsiteY28" fmla="*/ 6169762 h 6186505"/>
              <a:gd name="connsiteX0" fmla="*/ 1938429 w 3560732"/>
              <a:gd name="connsiteY0" fmla="*/ 6169762 h 6186505"/>
              <a:gd name="connsiteX1" fmla="*/ 3478578 w 3560732"/>
              <a:gd name="connsiteY1" fmla="*/ 6186505 h 6186505"/>
              <a:gd name="connsiteX2" fmla="*/ 2640971 w 3560732"/>
              <a:gd name="connsiteY2" fmla="*/ 3878472 h 6186505"/>
              <a:gd name="connsiteX3" fmla="*/ 2539547 w 3560732"/>
              <a:gd name="connsiteY3" fmla="*/ 3373073 h 6186505"/>
              <a:gd name="connsiteX4" fmla="*/ 2755270 w 3560732"/>
              <a:gd name="connsiteY4" fmla="*/ 2811673 h 6186505"/>
              <a:gd name="connsiteX5" fmla="*/ 2864809 w 3560732"/>
              <a:gd name="connsiteY5" fmla="*/ 2192548 h 6186505"/>
              <a:gd name="connsiteX6" fmla="*/ 3512509 w 3560732"/>
              <a:gd name="connsiteY6" fmla="*/ 1301960 h 6186505"/>
              <a:gd name="connsiteX7" fmla="*/ 3298197 w 3560732"/>
              <a:gd name="connsiteY7" fmla="*/ 1178135 h 6186505"/>
              <a:gd name="connsiteX8" fmla="*/ 2607634 w 3560732"/>
              <a:gd name="connsiteY8" fmla="*/ 1878222 h 6186505"/>
              <a:gd name="connsiteX9" fmla="*/ 2531434 w 3560732"/>
              <a:gd name="connsiteY9" fmla="*/ 1821072 h 6186505"/>
              <a:gd name="connsiteX10" fmla="*/ 2874334 w 3560732"/>
              <a:gd name="connsiteY10" fmla="*/ 563772 h 6186505"/>
              <a:gd name="connsiteX11" fmla="*/ 2598109 w 3560732"/>
              <a:gd name="connsiteY11" fmla="*/ 397084 h 6186505"/>
              <a:gd name="connsiteX12" fmla="*/ 2207584 w 3560732"/>
              <a:gd name="connsiteY12" fmla="*/ 1659147 h 6186505"/>
              <a:gd name="connsiteX13" fmla="*/ 2131384 w 3560732"/>
              <a:gd name="connsiteY13" fmla="*/ 1597235 h 6186505"/>
              <a:gd name="connsiteX14" fmla="*/ 2193297 w 3560732"/>
              <a:gd name="connsiteY14" fmla="*/ 154197 h 6186505"/>
              <a:gd name="connsiteX15" fmla="*/ 1878971 w 3560732"/>
              <a:gd name="connsiteY15" fmla="*/ 163723 h 6186505"/>
              <a:gd name="connsiteX16" fmla="*/ 1798009 w 3560732"/>
              <a:gd name="connsiteY16" fmla="*/ 1554373 h 6186505"/>
              <a:gd name="connsiteX17" fmla="*/ 1674184 w 3560732"/>
              <a:gd name="connsiteY17" fmla="*/ 1559134 h 6186505"/>
              <a:gd name="connsiteX18" fmla="*/ 1593221 w 3560732"/>
              <a:gd name="connsiteY18" fmla="*/ 378035 h 6186505"/>
              <a:gd name="connsiteX19" fmla="*/ 1307472 w 3560732"/>
              <a:gd name="connsiteY19" fmla="*/ 368510 h 6186505"/>
              <a:gd name="connsiteX20" fmla="*/ 1312234 w 3560732"/>
              <a:gd name="connsiteY20" fmla="*/ 1635335 h 6186505"/>
              <a:gd name="connsiteX21" fmla="*/ 1259846 w 3560732"/>
              <a:gd name="connsiteY21" fmla="*/ 2025860 h 6186505"/>
              <a:gd name="connsiteX22" fmla="*/ 902659 w 3560732"/>
              <a:gd name="connsiteY22" fmla="*/ 2302085 h 6186505"/>
              <a:gd name="connsiteX23" fmla="*/ 207334 w 3560732"/>
              <a:gd name="connsiteY23" fmla="*/ 1787735 h 6186505"/>
              <a:gd name="connsiteX24" fmla="*/ 173996 w 3560732"/>
              <a:gd name="connsiteY24" fmla="*/ 2092535 h 6186505"/>
              <a:gd name="connsiteX25" fmla="*/ 745496 w 3560732"/>
              <a:gd name="connsiteY25" fmla="*/ 2806910 h 6186505"/>
              <a:gd name="connsiteX26" fmla="*/ 1440822 w 3560732"/>
              <a:gd name="connsiteY26" fmla="*/ 3583198 h 6186505"/>
              <a:gd name="connsiteX27" fmla="*/ 1617034 w 3560732"/>
              <a:gd name="connsiteY27" fmla="*/ 4107073 h 6186505"/>
              <a:gd name="connsiteX28" fmla="*/ 1938429 w 3560732"/>
              <a:gd name="connsiteY28" fmla="*/ 6169762 h 6186505"/>
              <a:gd name="connsiteX0" fmla="*/ 1938429 w 3560732"/>
              <a:gd name="connsiteY0" fmla="*/ 6226614 h 6226614"/>
              <a:gd name="connsiteX1" fmla="*/ 3478578 w 3560732"/>
              <a:gd name="connsiteY1" fmla="*/ 6186505 h 6226614"/>
              <a:gd name="connsiteX2" fmla="*/ 2640971 w 3560732"/>
              <a:gd name="connsiteY2" fmla="*/ 3878472 h 6226614"/>
              <a:gd name="connsiteX3" fmla="*/ 2539547 w 3560732"/>
              <a:gd name="connsiteY3" fmla="*/ 3373073 h 6226614"/>
              <a:gd name="connsiteX4" fmla="*/ 2755270 w 3560732"/>
              <a:gd name="connsiteY4" fmla="*/ 2811673 h 6226614"/>
              <a:gd name="connsiteX5" fmla="*/ 2864809 w 3560732"/>
              <a:gd name="connsiteY5" fmla="*/ 2192548 h 6226614"/>
              <a:gd name="connsiteX6" fmla="*/ 3512509 w 3560732"/>
              <a:gd name="connsiteY6" fmla="*/ 1301960 h 6226614"/>
              <a:gd name="connsiteX7" fmla="*/ 3298197 w 3560732"/>
              <a:gd name="connsiteY7" fmla="*/ 1178135 h 6226614"/>
              <a:gd name="connsiteX8" fmla="*/ 2607634 w 3560732"/>
              <a:gd name="connsiteY8" fmla="*/ 1878222 h 6226614"/>
              <a:gd name="connsiteX9" fmla="*/ 2531434 w 3560732"/>
              <a:gd name="connsiteY9" fmla="*/ 1821072 h 6226614"/>
              <a:gd name="connsiteX10" fmla="*/ 2874334 w 3560732"/>
              <a:gd name="connsiteY10" fmla="*/ 563772 h 6226614"/>
              <a:gd name="connsiteX11" fmla="*/ 2598109 w 3560732"/>
              <a:gd name="connsiteY11" fmla="*/ 397084 h 6226614"/>
              <a:gd name="connsiteX12" fmla="*/ 2207584 w 3560732"/>
              <a:gd name="connsiteY12" fmla="*/ 1659147 h 6226614"/>
              <a:gd name="connsiteX13" fmla="*/ 2131384 w 3560732"/>
              <a:gd name="connsiteY13" fmla="*/ 1597235 h 6226614"/>
              <a:gd name="connsiteX14" fmla="*/ 2193297 w 3560732"/>
              <a:gd name="connsiteY14" fmla="*/ 154197 h 6226614"/>
              <a:gd name="connsiteX15" fmla="*/ 1878971 w 3560732"/>
              <a:gd name="connsiteY15" fmla="*/ 163723 h 6226614"/>
              <a:gd name="connsiteX16" fmla="*/ 1798009 w 3560732"/>
              <a:gd name="connsiteY16" fmla="*/ 1554373 h 6226614"/>
              <a:gd name="connsiteX17" fmla="*/ 1674184 w 3560732"/>
              <a:gd name="connsiteY17" fmla="*/ 1559134 h 6226614"/>
              <a:gd name="connsiteX18" fmla="*/ 1593221 w 3560732"/>
              <a:gd name="connsiteY18" fmla="*/ 378035 h 6226614"/>
              <a:gd name="connsiteX19" fmla="*/ 1307472 w 3560732"/>
              <a:gd name="connsiteY19" fmla="*/ 368510 h 6226614"/>
              <a:gd name="connsiteX20" fmla="*/ 1312234 w 3560732"/>
              <a:gd name="connsiteY20" fmla="*/ 1635335 h 6226614"/>
              <a:gd name="connsiteX21" fmla="*/ 1259846 w 3560732"/>
              <a:gd name="connsiteY21" fmla="*/ 2025860 h 6226614"/>
              <a:gd name="connsiteX22" fmla="*/ 902659 w 3560732"/>
              <a:gd name="connsiteY22" fmla="*/ 2302085 h 6226614"/>
              <a:gd name="connsiteX23" fmla="*/ 207334 w 3560732"/>
              <a:gd name="connsiteY23" fmla="*/ 1787735 h 6226614"/>
              <a:gd name="connsiteX24" fmla="*/ 173996 w 3560732"/>
              <a:gd name="connsiteY24" fmla="*/ 2092535 h 6226614"/>
              <a:gd name="connsiteX25" fmla="*/ 745496 w 3560732"/>
              <a:gd name="connsiteY25" fmla="*/ 2806910 h 6226614"/>
              <a:gd name="connsiteX26" fmla="*/ 1440822 w 3560732"/>
              <a:gd name="connsiteY26" fmla="*/ 3583198 h 6226614"/>
              <a:gd name="connsiteX27" fmla="*/ 1617034 w 3560732"/>
              <a:gd name="connsiteY27" fmla="*/ 4107073 h 6226614"/>
              <a:gd name="connsiteX28" fmla="*/ 1938429 w 3560732"/>
              <a:gd name="connsiteY28" fmla="*/ 6226614 h 6226614"/>
              <a:gd name="connsiteX0" fmla="*/ 1938429 w 3560732"/>
              <a:gd name="connsiteY0" fmla="*/ 6189377 h 6189377"/>
              <a:gd name="connsiteX1" fmla="*/ 3478578 w 3560732"/>
              <a:gd name="connsiteY1" fmla="*/ 6186505 h 6189377"/>
              <a:gd name="connsiteX2" fmla="*/ 2640971 w 3560732"/>
              <a:gd name="connsiteY2" fmla="*/ 3878472 h 6189377"/>
              <a:gd name="connsiteX3" fmla="*/ 2539547 w 3560732"/>
              <a:gd name="connsiteY3" fmla="*/ 3373073 h 6189377"/>
              <a:gd name="connsiteX4" fmla="*/ 2755270 w 3560732"/>
              <a:gd name="connsiteY4" fmla="*/ 2811673 h 6189377"/>
              <a:gd name="connsiteX5" fmla="*/ 2864809 w 3560732"/>
              <a:gd name="connsiteY5" fmla="*/ 2192548 h 6189377"/>
              <a:gd name="connsiteX6" fmla="*/ 3512509 w 3560732"/>
              <a:gd name="connsiteY6" fmla="*/ 1301960 h 6189377"/>
              <a:gd name="connsiteX7" fmla="*/ 3298197 w 3560732"/>
              <a:gd name="connsiteY7" fmla="*/ 1178135 h 6189377"/>
              <a:gd name="connsiteX8" fmla="*/ 2607634 w 3560732"/>
              <a:gd name="connsiteY8" fmla="*/ 1878222 h 6189377"/>
              <a:gd name="connsiteX9" fmla="*/ 2531434 w 3560732"/>
              <a:gd name="connsiteY9" fmla="*/ 1821072 h 6189377"/>
              <a:gd name="connsiteX10" fmla="*/ 2874334 w 3560732"/>
              <a:gd name="connsiteY10" fmla="*/ 563772 h 6189377"/>
              <a:gd name="connsiteX11" fmla="*/ 2598109 w 3560732"/>
              <a:gd name="connsiteY11" fmla="*/ 397084 h 6189377"/>
              <a:gd name="connsiteX12" fmla="*/ 2207584 w 3560732"/>
              <a:gd name="connsiteY12" fmla="*/ 1659147 h 6189377"/>
              <a:gd name="connsiteX13" fmla="*/ 2131384 w 3560732"/>
              <a:gd name="connsiteY13" fmla="*/ 1597235 h 6189377"/>
              <a:gd name="connsiteX14" fmla="*/ 2193297 w 3560732"/>
              <a:gd name="connsiteY14" fmla="*/ 154197 h 6189377"/>
              <a:gd name="connsiteX15" fmla="*/ 1878971 w 3560732"/>
              <a:gd name="connsiteY15" fmla="*/ 163723 h 6189377"/>
              <a:gd name="connsiteX16" fmla="*/ 1798009 w 3560732"/>
              <a:gd name="connsiteY16" fmla="*/ 1554373 h 6189377"/>
              <a:gd name="connsiteX17" fmla="*/ 1674184 w 3560732"/>
              <a:gd name="connsiteY17" fmla="*/ 1559134 h 6189377"/>
              <a:gd name="connsiteX18" fmla="*/ 1593221 w 3560732"/>
              <a:gd name="connsiteY18" fmla="*/ 378035 h 6189377"/>
              <a:gd name="connsiteX19" fmla="*/ 1307472 w 3560732"/>
              <a:gd name="connsiteY19" fmla="*/ 368510 h 6189377"/>
              <a:gd name="connsiteX20" fmla="*/ 1312234 w 3560732"/>
              <a:gd name="connsiteY20" fmla="*/ 1635335 h 6189377"/>
              <a:gd name="connsiteX21" fmla="*/ 1259846 w 3560732"/>
              <a:gd name="connsiteY21" fmla="*/ 2025860 h 6189377"/>
              <a:gd name="connsiteX22" fmla="*/ 902659 w 3560732"/>
              <a:gd name="connsiteY22" fmla="*/ 2302085 h 6189377"/>
              <a:gd name="connsiteX23" fmla="*/ 207334 w 3560732"/>
              <a:gd name="connsiteY23" fmla="*/ 1787735 h 6189377"/>
              <a:gd name="connsiteX24" fmla="*/ 173996 w 3560732"/>
              <a:gd name="connsiteY24" fmla="*/ 2092535 h 6189377"/>
              <a:gd name="connsiteX25" fmla="*/ 745496 w 3560732"/>
              <a:gd name="connsiteY25" fmla="*/ 2806910 h 6189377"/>
              <a:gd name="connsiteX26" fmla="*/ 1440822 w 3560732"/>
              <a:gd name="connsiteY26" fmla="*/ 3583198 h 6189377"/>
              <a:gd name="connsiteX27" fmla="*/ 1617034 w 3560732"/>
              <a:gd name="connsiteY27" fmla="*/ 4107073 h 6189377"/>
              <a:gd name="connsiteX28" fmla="*/ 1938429 w 3560732"/>
              <a:gd name="connsiteY28" fmla="*/ 6189377 h 61893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3560732" h="6189377">
                <a:moveTo>
                  <a:pt x="1938429" y="6189377"/>
                </a:moveTo>
                <a:lnTo>
                  <a:pt x="3478578" y="6186505"/>
                </a:lnTo>
                <a:cubicBezTo>
                  <a:pt x="3127740" y="5200667"/>
                  <a:pt x="2915609" y="4930985"/>
                  <a:pt x="2640971" y="3878472"/>
                </a:cubicBezTo>
                <a:cubicBezTo>
                  <a:pt x="2607163" y="3710006"/>
                  <a:pt x="2567756" y="3575139"/>
                  <a:pt x="2539547" y="3373073"/>
                </a:cubicBezTo>
                <a:cubicBezTo>
                  <a:pt x="2626772" y="3150473"/>
                  <a:pt x="2694946" y="3073610"/>
                  <a:pt x="2755270" y="2811673"/>
                </a:cubicBezTo>
                <a:cubicBezTo>
                  <a:pt x="2820357" y="2578311"/>
                  <a:pt x="2807658" y="2538622"/>
                  <a:pt x="2864809" y="2192548"/>
                </a:cubicBezTo>
                <a:cubicBezTo>
                  <a:pt x="3048959" y="1868698"/>
                  <a:pt x="3314071" y="1630573"/>
                  <a:pt x="3512509" y="1301960"/>
                </a:cubicBezTo>
                <a:cubicBezTo>
                  <a:pt x="3645859" y="1165436"/>
                  <a:pt x="3479171" y="928897"/>
                  <a:pt x="3298197" y="1178135"/>
                </a:cubicBezTo>
                <a:cubicBezTo>
                  <a:pt x="3096584" y="1449597"/>
                  <a:pt x="2837822" y="1644860"/>
                  <a:pt x="2607634" y="1878222"/>
                </a:cubicBezTo>
                <a:cubicBezTo>
                  <a:pt x="2525084" y="1873460"/>
                  <a:pt x="2556834" y="1840122"/>
                  <a:pt x="2531434" y="1821072"/>
                </a:cubicBezTo>
                <a:cubicBezTo>
                  <a:pt x="2658434" y="1401971"/>
                  <a:pt x="2775909" y="992397"/>
                  <a:pt x="2874334" y="563772"/>
                </a:cubicBezTo>
                <a:cubicBezTo>
                  <a:pt x="2923546" y="314534"/>
                  <a:pt x="2706059" y="208171"/>
                  <a:pt x="2598109" y="397084"/>
                </a:cubicBezTo>
                <a:cubicBezTo>
                  <a:pt x="2464759" y="833646"/>
                  <a:pt x="2340934" y="1155910"/>
                  <a:pt x="2207584" y="1659147"/>
                </a:cubicBezTo>
                <a:cubicBezTo>
                  <a:pt x="2182184" y="1638510"/>
                  <a:pt x="2118684" y="1660735"/>
                  <a:pt x="2131384" y="1597235"/>
                </a:cubicBezTo>
                <a:cubicBezTo>
                  <a:pt x="2188534" y="1146384"/>
                  <a:pt x="2188534" y="628860"/>
                  <a:pt x="2193297" y="154197"/>
                </a:cubicBezTo>
                <a:cubicBezTo>
                  <a:pt x="2193297" y="38309"/>
                  <a:pt x="1945646" y="-129965"/>
                  <a:pt x="1878971" y="163723"/>
                </a:cubicBezTo>
                <a:cubicBezTo>
                  <a:pt x="1821821" y="641561"/>
                  <a:pt x="1802771" y="943185"/>
                  <a:pt x="1798009" y="1554373"/>
                </a:cubicBezTo>
                <a:cubicBezTo>
                  <a:pt x="1802772" y="1606761"/>
                  <a:pt x="1678946" y="1644859"/>
                  <a:pt x="1674184" y="1559134"/>
                </a:cubicBezTo>
                <a:cubicBezTo>
                  <a:pt x="1647195" y="1136859"/>
                  <a:pt x="1615446" y="766972"/>
                  <a:pt x="1593221" y="378035"/>
                </a:cubicBezTo>
                <a:cubicBezTo>
                  <a:pt x="1564646" y="84347"/>
                  <a:pt x="1331284" y="133560"/>
                  <a:pt x="1307472" y="368510"/>
                </a:cubicBezTo>
                <a:cubicBezTo>
                  <a:pt x="1247147" y="844760"/>
                  <a:pt x="1286834" y="1182897"/>
                  <a:pt x="1312234" y="1635335"/>
                </a:cubicBezTo>
                <a:cubicBezTo>
                  <a:pt x="1305883" y="1801229"/>
                  <a:pt x="1290008" y="1900448"/>
                  <a:pt x="1259846" y="2025860"/>
                </a:cubicBezTo>
                <a:cubicBezTo>
                  <a:pt x="1163009" y="2332247"/>
                  <a:pt x="1082046" y="2337804"/>
                  <a:pt x="902659" y="2302085"/>
                </a:cubicBezTo>
                <a:cubicBezTo>
                  <a:pt x="712159" y="2102060"/>
                  <a:pt x="597859" y="1868697"/>
                  <a:pt x="207334" y="1787735"/>
                </a:cubicBezTo>
                <a:cubicBezTo>
                  <a:pt x="-35554" y="1760748"/>
                  <a:pt x="-87942" y="1948073"/>
                  <a:pt x="173996" y="2092535"/>
                </a:cubicBezTo>
                <a:cubicBezTo>
                  <a:pt x="359734" y="2327485"/>
                  <a:pt x="640468" y="2556506"/>
                  <a:pt x="745496" y="2806910"/>
                </a:cubicBezTo>
                <a:cubicBezTo>
                  <a:pt x="914565" y="3070435"/>
                  <a:pt x="1268579" y="3402223"/>
                  <a:pt x="1440822" y="3583198"/>
                </a:cubicBezTo>
                <a:lnTo>
                  <a:pt x="1617034" y="4107073"/>
                </a:lnTo>
                <a:cubicBezTo>
                  <a:pt x="1829759" y="4896060"/>
                  <a:pt x="1820954" y="5276565"/>
                  <a:pt x="1938429" y="6189377"/>
                </a:cubicBezTo>
                <a:close/>
              </a:path>
            </a:pathLst>
          </a:custGeom>
          <a:solidFill>
            <a:srgbClr val="FDCBA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chemeClr val="tx1"/>
              </a:solidFill>
            </a:endParaRPr>
          </a:p>
        </p:txBody>
      </p:sp>
      <p:grpSp>
        <p:nvGrpSpPr>
          <p:cNvPr id="20" name="Group 88">
            <a:extLst>
              <a:ext uri="{FF2B5EF4-FFF2-40B4-BE49-F238E27FC236}">
                <a16:creationId xmlns:a16="http://schemas.microsoft.com/office/drawing/2014/main" id="{50D72230-2FCE-41EE-AE35-8C2F0A674B96}"/>
              </a:ext>
            </a:extLst>
          </p:cNvPr>
          <p:cNvGrpSpPr/>
          <p:nvPr/>
        </p:nvGrpSpPr>
        <p:grpSpPr>
          <a:xfrm>
            <a:off x="7124083" y="2238131"/>
            <a:ext cx="4376131" cy="3594419"/>
            <a:chOff x="2241333" y="2017415"/>
            <a:chExt cx="4653973" cy="3822630"/>
          </a:xfrm>
        </p:grpSpPr>
        <p:sp>
          <p:nvSpPr>
            <p:cNvPr id="21" name="Teardrop 3">
              <a:extLst>
                <a:ext uri="{FF2B5EF4-FFF2-40B4-BE49-F238E27FC236}">
                  <a16:creationId xmlns:a16="http://schemas.microsoft.com/office/drawing/2014/main" id="{42DC62E2-FEEF-4610-929D-06D51623BF56}"/>
                </a:ext>
              </a:extLst>
            </p:cNvPr>
            <p:cNvSpPr/>
            <p:nvPr/>
          </p:nvSpPr>
          <p:spPr>
            <a:xfrm rot="20980906">
              <a:off x="4835322" y="2017415"/>
              <a:ext cx="1188132" cy="1188133"/>
            </a:xfrm>
            <a:custGeom>
              <a:avLst/>
              <a:gdLst/>
              <a:ahLst/>
              <a:cxnLst/>
              <a:rect l="l" t="t" r="r" b="b"/>
              <a:pathLst>
                <a:path w="1490464" h="1490465">
                  <a:moveTo>
                    <a:pt x="745232" y="0"/>
                  </a:moveTo>
                  <a:lnTo>
                    <a:pt x="1490464" y="0"/>
                  </a:lnTo>
                  <a:lnTo>
                    <a:pt x="1490464" y="745232"/>
                  </a:lnTo>
                  <a:lnTo>
                    <a:pt x="1490464" y="745233"/>
                  </a:lnTo>
                  <a:lnTo>
                    <a:pt x="1490464" y="745233"/>
                  </a:lnTo>
                  <a:cubicBezTo>
                    <a:pt x="1490464" y="1156813"/>
                    <a:pt x="1156812" y="1490465"/>
                    <a:pt x="745232" y="1490465"/>
                  </a:cubicBezTo>
                  <a:lnTo>
                    <a:pt x="0" y="1490465"/>
                  </a:lnTo>
                  <a:lnTo>
                    <a:pt x="0" y="745233"/>
                  </a:lnTo>
                  <a:lnTo>
                    <a:pt x="0" y="745233"/>
                  </a:lnTo>
                  <a:cubicBezTo>
                    <a:pt x="0" y="333652"/>
                    <a:pt x="333652" y="0"/>
                    <a:pt x="74523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2" name="Teardrop 3">
              <a:extLst>
                <a:ext uri="{FF2B5EF4-FFF2-40B4-BE49-F238E27FC236}">
                  <a16:creationId xmlns:a16="http://schemas.microsoft.com/office/drawing/2014/main" id="{AE9F4353-1708-4498-8119-BC2F63FDADC8}"/>
                </a:ext>
              </a:extLst>
            </p:cNvPr>
            <p:cNvSpPr/>
            <p:nvPr/>
          </p:nvSpPr>
          <p:spPr>
            <a:xfrm rot="2236334">
              <a:off x="5707174" y="3189761"/>
              <a:ext cx="1188132" cy="1188133"/>
            </a:xfrm>
            <a:custGeom>
              <a:avLst/>
              <a:gdLst/>
              <a:ahLst/>
              <a:cxnLst/>
              <a:rect l="l" t="t" r="r" b="b"/>
              <a:pathLst>
                <a:path w="1490464" h="1490465">
                  <a:moveTo>
                    <a:pt x="745232" y="0"/>
                  </a:moveTo>
                  <a:lnTo>
                    <a:pt x="1490464" y="0"/>
                  </a:lnTo>
                  <a:lnTo>
                    <a:pt x="1490464" y="745232"/>
                  </a:lnTo>
                  <a:lnTo>
                    <a:pt x="1490464" y="745233"/>
                  </a:lnTo>
                  <a:lnTo>
                    <a:pt x="1490464" y="745233"/>
                  </a:lnTo>
                  <a:cubicBezTo>
                    <a:pt x="1490464" y="1156813"/>
                    <a:pt x="1156812" y="1490465"/>
                    <a:pt x="745232" y="1490465"/>
                  </a:cubicBezTo>
                  <a:lnTo>
                    <a:pt x="0" y="1490465"/>
                  </a:lnTo>
                  <a:lnTo>
                    <a:pt x="0" y="745233"/>
                  </a:lnTo>
                  <a:lnTo>
                    <a:pt x="0" y="745233"/>
                  </a:lnTo>
                  <a:cubicBezTo>
                    <a:pt x="0" y="333652"/>
                    <a:pt x="333652" y="0"/>
                    <a:pt x="74523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3" name="Teardrop 3">
              <a:extLst>
                <a:ext uri="{FF2B5EF4-FFF2-40B4-BE49-F238E27FC236}">
                  <a16:creationId xmlns:a16="http://schemas.microsoft.com/office/drawing/2014/main" id="{29F9354E-C08A-413C-BE5D-EBA9E19622B7}"/>
                </a:ext>
              </a:extLst>
            </p:cNvPr>
            <p:cNvSpPr/>
            <p:nvPr/>
          </p:nvSpPr>
          <p:spPr>
            <a:xfrm rot="4500000">
              <a:off x="5494959" y="4651912"/>
              <a:ext cx="1188132" cy="1188133"/>
            </a:xfrm>
            <a:custGeom>
              <a:avLst/>
              <a:gdLst/>
              <a:ahLst/>
              <a:cxnLst/>
              <a:rect l="l" t="t" r="r" b="b"/>
              <a:pathLst>
                <a:path w="1490464" h="1490465">
                  <a:moveTo>
                    <a:pt x="745232" y="0"/>
                  </a:moveTo>
                  <a:lnTo>
                    <a:pt x="1490464" y="0"/>
                  </a:lnTo>
                  <a:lnTo>
                    <a:pt x="1490464" y="745232"/>
                  </a:lnTo>
                  <a:lnTo>
                    <a:pt x="1490464" y="745233"/>
                  </a:lnTo>
                  <a:lnTo>
                    <a:pt x="1490464" y="745233"/>
                  </a:lnTo>
                  <a:cubicBezTo>
                    <a:pt x="1490464" y="1156813"/>
                    <a:pt x="1156812" y="1490465"/>
                    <a:pt x="745232" y="1490465"/>
                  </a:cubicBezTo>
                  <a:lnTo>
                    <a:pt x="0" y="1490465"/>
                  </a:lnTo>
                  <a:lnTo>
                    <a:pt x="0" y="745233"/>
                  </a:lnTo>
                  <a:lnTo>
                    <a:pt x="0" y="745233"/>
                  </a:lnTo>
                  <a:cubicBezTo>
                    <a:pt x="0" y="333652"/>
                    <a:pt x="333652" y="0"/>
                    <a:pt x="74523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4" name="Teardrop 3">
              <a:extLst>
                <a:ext uri="{FF2B5EF4-FFF2-40B4-BE49-F238E27FC236}">
                  <a16:creationId xmlns:a16="http://schemas.microsoft.com/office/drawing/2014/main" id="{BA6EFC35-4606-47F7-9740-0F9C0A38A925}"/>
                </a:ext>
              </a:extLst>
            </p:cNvPr>
            <p:cNvSpPr/>
            <p:nvPr/>
          </p:nvSpPr>
          <p:spPr>
            <a:xfrm rot="619094" flipH="1">
              <a:off x="3113185" y="2017415"/>
              <a:ext cx="1188132" cy="1188133"/>
            </a:xfrm>
            <a:custGeom>
              <a:avLst/>
              <a:gdLst/>
              <a:ahLst/>
              <a:cxnLst/>
              <a:rect l="l" t="t" r="r" b="b"/>
              <a:pathLst>
                <a:path w="1490464" h="1490465">
                  <a:moveTo>
                    <a:pt x="745232" y="0"/>
                  </a:moveTo>
                  <a:lnTo>
                    <a:pt x="1490464" y="0"/>
                  </a:lnTo>
                  <a:lnTo>
                    <a:pt x="1490464" y="745232"/>
                  </a:lnTo>
                  <a:lnTo>
                    <a:pt x="1490464" y="745233"/>
                  </a:lnTo>
                  <a:lnTo>
                    <a:pt x="1490464" y="745233"/>
                  </a:lnTo>
                  <a:cubicBezTo>
                    <a:pt x="1490464" y="1156813"/>
                    <a:pt x="1156812" y="1490465"/>
                    <a:pt x="745232" y="1490465"/>
                  </a:cubicBezTo>
                  <a:lnTo>
                    <a:pt x="0" y="1490465"/>
                  </a:lnTo>
                  <a:lnTo>
                    <a:pt x="0" y="745233"/>
                  </a:lnTo>
                  <a:lnTo>
                    <a:pt x="0" y="745233"/>
                  </a:lnTo>
                  <a:cubicBezTo>
                    <a:pt x="0" y="333652"/>
                    <a:pt x="333652" y="0"/>
                    <a:pt x="74523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 dirty="0"/>
            </a:p>
          </p:txBody>
        </p:sp>
        <p:sp>
          <p:nvSpPr>
            <p:cNvPr id="25" name="Teardrop 3">
              <a:extLst>
                <a:ext uri="{FF2B5EF4-FFF2-40B4-BE49-F238E27FC236}">
                  <a16:creationId xmlns:a16="http://schemas.microsoft.com/office/drawing/2014/main" id="{AE6C1224-8E24-4995-AF96-3F2C797E8C76}"/>
                </a:ext>
              </a:extLst>
            </p:cNvPr>
            <p:cNvSpPr/>
            <p:nvPr/>
          </p:nvSpPr>
          <p:spPr>
            <a:xfrm rot="19363666" flipH="1">
              <a:off x="2241333" y="3189761"/>
              <a:ext cx="1188132" cy="1188133"/>
            </a:xfrm>
            <a:custGeom>
              <a:avLst/>
              <a:gdLst/>
              <a:ahLst/>
              <a:cxnLst/>
              <a:rect l="l" t="t" r="r" b="b"/>
              <a:pathLst>
                <a:path w="1490464" h="1490465">
                  <a:moveTo>
                    <a:pt x="745232" y="0"/>
                  </a:moveTo>
                  <a:lnTo>
                    <a:pt x="1490464" y="0"/>
                  </a:lnTo>
                  <a:lnTo>
                    <a:pt x="1490464" y="745232"/>
                  </a:lnTo>
                  <a:lnTo>
                    <a:pt x="1490464" y="745233"/>
                  </a:lnTo>
                  <a:lnTo>
                    <a:pt x="1490464" y="745233"/>
                  </a:lnTo>
                  <a:cubicBezTo>
                    <a:pt x="1490464" y="1156813"/>
                    <a:pt x="1156812" y="1490465"/>
                    <a:pt x="745232" y="1490465"/>
                  </a:cubicBezTo>
                  <a:lnTo>
                    <a:pt x="0" y="1490465"/>
                  </a:lnTo>
                  <a:lnTo>
                    <a:pt x="0" y="745233"/>
                  </a:lnTo>
                  <a:lnTo>
                    <a:pt x="0" y="745233"/>
                  </a:lnTo>
                  <a:cubicBezTo>
                    <a:pt x="0" y="333652"/>
                    <a:pt x="333652" y="0"/>
                    <a:pt x="74523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6" name="Teardrop 3">
              <a:extLst>
                <a:ext uri="{FF2B5EF4-FFF2-40B4-BE49-F238E27FC236}">
                  <a16:creationId xmlns:a16="http://schemas.microsoft.com/office/drawing/2014/main" id="{EB1359E1-41A7-4F66-B22F-A0F72C44A319}"/>
                </a:ext>
              </a:extLst>
            </p:cNvPr>
            <p:cNvSpPr/>
            <p:nvPr/>
          </p:nvSpPr>
          <p:spPr>
            <a:xfrm rot="17100000" flipH="1">
              <a:off x="2453548" y="4651912"/>
              <a:ext cx="1188132" cy="1188133"/>
            </a:xfrm>
            <a:custGeom>
              <a:avLst/>
              <a:gdLst/>
              <a:ahLst/>
              <a:cxnLst/>
              <a:rect l="l" t="t" r="r" b="b"/>
              <a:pathLst>
                <a:path w="1490464" h="1490465">
                  <a:moveTo>
                    <a:pt x="745232" y="0"/>
                  </a:moveTo>
                  <a:lnTo>
                    <a:pt x="1490464" y="0"/>
                  </a:lnTo>
                  <a:lnTo>
                    <a:pt x="1490464" y="745232"/>
                  </a:lnTo>
                  <a:lnTo>
                    <a:pt x="1490464" y="745233"/>
                  </a:lnTo>
                  <a:lnTo>
                    <a:pt x="1490464" y="745233"/>
                  </a:lnTo>
                  <a:cubicBezTo>
                    <a:pt x="1490464" y="1156813"/>
                    <a:pt x="1156812" y="1490465"/>
                    <a:pt x="745232" y="1490465"/>
                  </a:cubicBezTo>
                  <a:lnTo>
                    <a:pt x="0" y="1490465"/>
                  </a:lnTo>
                  <a:lnTo>
                    <a:pt x="0" y="745233"/>
                  </a:lnTo>
                  <a:lnTo>
                    <a:pt x="0" y="745233"/>
                  </a:lnTo>
                  <a:cubicBezTo>
                    <a:pt x="0" y="333652"/>
                    <a:pt x="333652" y="0"/>
                    <a:pt x="74523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9851AC93-BDD4-4F7A-BACD-AB49AF5E111A}"/>
              </a:ext>
            </a:extLst>
          </p:cNvPr>
          <p:cNvGrpSpPr/>
          <p:nvPr/>
        </p:nvGrpSpPr>
        <p:grpSpPr>
          <a:xfrm>
            <a:off x="1867007" y="1267580"/>
            <a:ext cx="3190672" cy="2178773"/>
            <a:chOff x="3366914" y="2916559"/>
            <a:chExt cx="2424286" cy="1655441"/>
          </a:xfrm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4654E7F9-02BB-4C2A-8178-4AC953B6D846}"/>
                </a:ext>
              </a:extLst>
            </p:cNvPr>
            <p:cNvSpPr/>
            <p:nvPr/>
          </p:nvSpPr>
          <p:spPr>
            <a:xfrm>
              <a:off x="3366914" y="3203451"/>
              <a:ext cx="2424286" cy="1296143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31B6D7D3-B422-4D13-A253-0C6832478809}"/>
                </a:ext>
              </a:extLst>
            </p:cNvPr>
            <p:cNvSpPr/>
            <p:nvPr/>
          </p:nvSpPr>
          <p:spPr>
            <a:xfrm>
              <a:off x="3419872" y="3140968"/>
              <a:ext cx="2304256" cy="1296143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0" name="Rectangle 3">
              <a:extLst>
                <a:ext uri="{FF2B5EF4-FFF2-40B4-BE49-F238E27FC236}">
                  <a16:creationId xmlns:a16="http://schemas.microsoft.com/office/drawing/2014/main" id="{2B645230-5A99-4690-9417-DDD68225E9E1}"/>
                </a:ext>
              </a:extLst>
            </p:cNvPr>
            <p:cNvSpPr/>
            <p:nvPr/>
          </p:nvSpPr>
          <p:spPr>
            <a:xfrm>
              <a:off x="4572000" y="2916559"/>
              <a:ext cx="1080120" cy="1520552"/>
            </a:xfrm>
            <a:custGeom>
              <a:avLst/>
              <a:gdLst>
                <a:gd name="connsiteX0" fmla="*/ 0 w 1080120"/>
                <a:gd name="connsiteY0" fmla="*/ 0 h 1368152"/>
                <a:gd name="connsiteX1" fmla="*/ 1080120 w 1080120"/>
                <a:gd name="connsiteY1" fmla="*/ 0 h 1368152"/>
                <a:gd name="connsiteX2" fmla="*/ 1080120 w 1080120"/>
                <a:gd name="connsiteY2" fmla="*/ 1368152 h 1368152"/>
                <a:gd name="connsiteX3" fmla="*/ 0 w 1080120"/>
                <a:gd name="connsiteY3" fmla="*/ 1368152 h 1368152"/>
                <a:gd name="connsiteX4" fmla="*/ 0 w 1080120"/>
                <a:gd name="connsiteY4" fmla="*/ 0 h 1368152"/>
                <a:gd name="connsiteX0" fmla="*/ 0 w 1080120"/>
                <a:gd name="connsiteY0" fmla="*/ 95250 h 1463402"/>
                <a:gd name="connsiteX1" fmla="*/ 1080120 w 1080120"/>
                <a:gd name="connsiteY1" fmla="*/ 0 h 1463402"/>
                <a:gd name="connsiteX2" fmla="*/ 1080120 w 1080120"/>
                <a:gd name="connsiteY2" fmla="*/ 1463402 h 1463402"/>
                <a:gd name="connsiteX3" fmla="*/ 0 w 1080120"/>
                <a:gd name="connsiteY3" fmla="*/ 1463402 h 1463402"/>
                <a:gd name="connsiteX4" fmla="*/ 0 w 1080120"/>
                <a:gd name="connsiteY4" fmla="*/ 95250 h 1463402"/>
                <a:gd name="connsiteX0" fmla="*/ 0 w 1080120"/>
                <a:gd name="connsiteY0" fmla="*/ 131815 h 1499967"/>
                <a:gd name="connsiteX1" fmla="*/ 1080120 w 1080120"/>
                <a:gd name="connsiteY1" fmla="*/ 36565 h 1499967"/>
                <a:gd name="connsiteX2" fmla="*/ 1080120 w 1080120"/>
                <a:gd name="connsiteY2" fmla="*/ 1499967 h 1499967"/>
                <a:gd name="connsiteX3" fmla="*/ 0 w 1080120"/>
                <a:gd name="connsiteY3" fmla="*/ 1499967 h 1499967"/>
                <a:gd name="connsiteX4" fmla="*/ 0 w 1080120"/>
                <a:gd name="connsiteY4" fmla="*/ 131815 h 1499967"/>
                <a:gd name="connsiteX0" fmla="*/ 0 w 1080120"/>
                <a:gd name="connsiteY0" fmla="*/ 152612 h 1520764"/>
                <a:gd name="connsiteX1" fmla="*/ 1080120 w 1080120"/>
                <a:gd name="connsiteY1" fmla="*/ 57362 h 1520764"/>
                <a:gd name="connsiteX2" fmla="*/ 1080120 w 1080120"/>
                <a:gd name="connsiteY2" fmla="*/ 1520764 h 1520764"/>
                <a:gd name="connsiteX3" fmla="*/ 0 w 1080120"/>
                <a:gd name="connsiteY3" fmla="*/ 1520764 h 1520764"/>
                <a:gd name="connsiteX4" fmla="*/ 0 w 1080120"/>
                <a:gd name="connsiteY4" fmla="*/ 152612 h 1520764"/>
                <a:gd name="connsiteX0" fmla="*/ 0 w 1080120"/>
                <a:gd name="connsiteY0" fmla="*/ 123156 h 1491308"/>
                <a:gd name="connsiteX1" fmla="*/ 1080120 w 1080120"/>
                <a:gd name="connsiteY1" fmla="*/ 27906 h 1491308"/>
                <a:gd name="connsiteX2" fmla="*/ 1080120 w 1080120"/>
                <a:gd name="connsiteY2" fmla="*/ 1491308 h 1491308"/>
                <a:gd name="connsiteX3" fmla="*/ 0 w 1080120"/>
                <a:gd name="connsiteY3" fmla="*/ 1491308 h 1491308"/>
                <a:gd name="connsiteX4" fmla="*/ 0 w 1080120"/>
                <a:gd name="connsiteY4" fmla="*/ 123156 h 1491308"/>
                <a:gd name="connsiteX0" fmla="*/ 0 w 1080120"/>
                <a:gd name="connsiteY0" fmla="*/ 152400 h 1520552"/>
                <a:gd name="connsiteX1" fmla="*/ 1080120 w 1080120"/>
                <a:gd name="connsiteY1" fmla="*/ 0 h 1520552"/>
                <a:gd name="connsiteX2" fmla="*/ 1080120 w 1080120"/>
                <a:gd name="connsiteY2" fmla="*/ 1520552 h 1520552"/>
                <a:gd name="connsiteX3" fmla="*/ 0 w 1080120"/>
                <a:gd name="connsiteY3" fmla="*/ 1520552 h 1520552"/>
                <a:gd name="connsiteX4" fmla="*/ 0 w 1080120"/>
                <a:gd name="connsiteY4" fmla="*/ 152400 h 1520552"/>
                <a:gd name="connsiteX0" fmla="*/ 0 w 1080120"/>
                <a:gd name="connsiteY0" fmla="*/ 152400 h 1520552"/>
                <a:gd name="connsiteX1" fmla="*/ 1080120 w 1080120"/>
                <a:gd name="connsiteY1" fmla="*/ 0 h 1520552"/>
                <a:gd name="connsiteX2" fmla="*/ 1070595 w 1080120"/>
                <a:gd name="connsiteY2" fmla="*/ 1349102 h 1520552"/>
                <a:gd name="connsiteX3" fmla="*/ 0 w 1080120"/>
                <a:gd name="connsiteY3" fmla="*/ 1520552 h 1520552"/>
                <a:gd name="connsiteX4" fmla="*/ 0 w 1080120"/>
                <a:gd name="connsiteY4" fmla="*/ 152400 h 1520552"/>
                <a:gd name="connsiteX0" fmla="*/ 0 w 1080120"/>
                <a:gd name="connsiteY0" fmla="*/ 152400 h 1520552"/>
                <a:gd name="connsiteX1" fmla="*/ 1080120 w 1080120"/>
                <a:gd name="connsiteY1" fmla="*/ 0 h 1520552"/>
                <a:gd name="connsiteX2" fmla="*/ 1070595 w 1080120"/>
                <a:gd name="connsiteY2" fmla="*/ 1349102 h 1520552"/>
                <a:gd name="connsiteX3" fmla="*/ 0 w 1080120"/>
                <a:gd name="connsiteY3" fmla="*/ 1520552 h 1520552"/>
                <a:gd name="connsiteX4" fmla="*/ 0 w 1080120"/>
                <a:gd name="connsiteY4" fmla="*/ 152400 h 1520552"/>
                <a:gd name="connsiteX0" fmla="*/ 0 w 1080120"/>
                <a:gd name="connsiteY0" fmla="*/ 152400 h 1520552"/>
                <a:gd name="connsiteX1" fmla="*/ 1080120 w 1080120"/>
                <a:gd name="connsiteY1" fmla="*/ 0 h 1520552"/>
                <a:gd name="connsiteX2" fmla="*/ 1070595 w 1080120"/>
                <a:gd name="connsiteY2" fmla="*/ 1349102 h 1520552"/>
                <a:gd name="connsiteX3" fmla="*/ 0 w 1080120"/>
                <a:gd name="connsiteY3" fmla="*/ 1520552 h 1520552"/>
                <a:gd name="connsiteX4" fmla="*/ 0 w 1080120"/>
                <a:gd name="connsiteY4" fmla="*/ 152400 h 1520552"/>
                <a:gd name="connsiteX0" fmla="*/ 0 w 1080120"/>
                <a:gd name="connsiteY0" fmla="*/ 152400 h 1520552"/>
                <a:gd name="connsiteX1" fmla="*/ 1080120 w 1080120"/>
                <a:gd name="connsiteY1" fmla="*/ 0 h 1520552"/>
                <a:gd name="connsiteX2" fmla="*/ 1070595 w 1080120"/>
                <a:gd name="connsiteY2" fmla="*/ 1349102 h 1520552"/>
                <a:gd name="connsiteX3" fmla="*/ 0 w 1080120"/>
                <a:gd name="connsiteY3" fmla="*/ 1520552 h 1520552"/>
                <a:gd name="connsiteX4" fmla="*/ 0 w 1080120"/>
                <a:gd name="connsiteY4" fmla="*/ 152400 h 1520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80120" h="1520552">
                  <a:moveTo>
                    <a:pt x="0" y="152400"/>
                  </a:moveTo>
                  <a:cubicBezTo>
                    <a:pt x="369565" y="6350"/>
                    <a:pt x="653405" y="-44450"/>
                    <a:pt x="1080120" y="0"/>
                  </a:cubicBezTo>
                  <a:lnTo>
                    <a:pt x="1070595" y="1349102"/>
                  </a:lnTo>
                  <a:cubicBezTo>
                    <a:pt x="694680" y="1311002"/>
                    <a:pt x="309240" y="1358627"/>
                    <a:pt x="0" y="1520552"/>
                  </a:cubicBezTo>
                  <a:lnTo>
                    <a:pt x="0" y="152400"/>
                  </a:lnTo>
                  <a:close/>
                </a:path>
              </a:pathLst>
            </a:custGeom>
            <a:solidFill>
              <a:schemeClr val="bg1"/>
            </a:solidFill>
            <a:ln w="3810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1" name="Rectangle 3">
              <a:extLst>
                <a:ext uri="{FF2B5EF4-FFF2-40B4-BE49-F238E27FC236}">
                  <a16:creationId xmlns:a16="http://schemas.microsoft.com/office/drawing/2014/main" id="{EF449301-2159-46AA-B74E-17449F52147E}"/>
                </a:ext>
              </a:extLst>
            </p:cNvPr>
            <p:cNvSpPr/>
            <p:nvPr/>
          </p:nvSpPr>
          <p:spPr>
            <a:xfrm flipH="1">
              <a:off x="3491880" y="2916559"/>
              <a:ext cx="1080120" cy="1520552"/>
            </a:xfrm>
            <a:custGeom>
              <a:avLst/>
              <a:gdLst>
                <a:gd name="connsiteX0" fmla="*/ 0 w 1080120"/>
                <a:gd name="connsiteY0" fmla="*/ 0 h 1368152"/>
                <a:gd name="connsiteX1" fmla="*/ 1080120 w 1080120"/>
                <a:gd name="connsiteY1" fmla="*/ 0 h 1368152"/>
                <a:gd name="connsiteX2" fmla="*/ 1080120 w 1080120"/>
                <a:gd name="connsiteY2" fmla="*/ 1368152 h 1368152"/>
                <a:gd name="connsiteX3" fmla="*/ 0 w 1080120"/>
                <a:gd name="connsiteY3" fmla="*/ 1368152 h 1368152"/>
                <a:gd name="connsiteX4" fmla="*/ 0 w 1080120"/>
                <a:gd name="connsiteY4" fmla="*/ 0 h 1368152"/>
                <a:gd name="connsiteX0" fmla="*/ 0 w 1080120"/>
                <a:gd name="connsiteY0" fmla="*/ 95250 h 1463402"/>
                <a:gd name="connsiteX1" fmla="*/ 1080120 w 1080120"/>
                <a:gd name="connsiteY1" fmla="*/ 0 h 1463402"/>
                <a:gd name="connsiteX2" fmla="*/ 1080120 w 1080120"/>
                <a:gd name="connsiteY2" fmla="*/ 1463402 h 1463402"/>
                <a:gd name="connsiteX3" fmla="*/ 0 w 1080120"/>
                <a:gd name="connsiteY3" fmla="*/ 1463402 h 1463402"/>
                <a:gd name="connsiteX4" fmla="*/ 0 w 1080120"/>
                <a:gd name="connsiteY4" fmla="*/ 95250 h 1463402"/>
                <a:gd name="connsiteX0" fmla="*/ 0 w 1080120"/>
                <a:gd name="connsiteY0" fmla="*/ 131815 h 1499967"/>
                <a:gd name="connsiteX1" fmla="*/ 1080120 w 1080120"/>
                <a:gd name="connsiteY1" fmla="*/ 36565 h 1499967"/>
                <a:gd name="connsiteX2" fmla="*/ 1080120 w 1080120"/>
                <a:gd name="connsiteY2" fmla="*/ 1499967 h 1499967"/>
                <a:gd name="connsiteX3" fmla="*/ 0 w 1080120"/>
                <a:gd name="connsiteY3" fmla="*/ 1499967 h 1499967"/>
                <a:gd name="connsiteX4" fmla="*/ 0 w 1080120"/>
                <a:gd name="connsiteY4" fmla="*/ 131815 h 1499967"/>
                <a:gd name="connsiteX0" fmla="*/ 0 w 1080120"/>
                <a:gd name="connsiteY0" fmla="*/ 152612 h 1520764"/>
                <a:gd name="connsiteX1" fmla="*/ 1080120 w 1080120"/>
                <a:gd name="connsiteY1" fmla="*/ 57362 h 1520764"/>
                <a:gd name="connsiteX2" fmla="*/ 1080120 w 1080120"/>
                <a:gd name="connsiteY2" fmla="*/ 1520764 h 1520764"/>
                <a:gd name="connsiteX3" fmla="*/ 0 w 1080120"/>
                <a:gd name="connsiteY3" fmla="*/ 1520764 h 1520764"/>
                <a:gd name="connsiteX4" fmla="*/ 0 w 1080120"/>
                <a:gd name="connsiteY4" fmla="*/ 152612 h 1520764"/>
                <a:gd name="connsiteX0" fmla="*/ 0 w 1080120"/>
                <a:gd name="connsiteY0" fmla="*/ 123156 h 1491308"/>
                <a:gd name="connsiteX1" fmla="*/ 1080120 w 1080120"/>
                <a:gd name="connsiteY1" fmla="*/ 27906 h 1491308"/>
                <a:gd name="connsiteX2" fmla="*/ 1080120 w 1080120"/>
                <a:gd name="connsiteY2" fmla="*/ 1491308 h 1491308"/>
                <a:gd name="connsiteX3" fmla="*/ 0 w 1080120"/>
                <a:gd name="connsiteY3" fmla="*/ 1491308 h 1491308"/>
                <a:gd name="connsiteX4" fmla="*/ 0 w 1080120"/>
                <a:gd name="connsiteY4" fmla="*/ 123156 h 1491308"/>
                <a:gd name="connsiteX0" fmla="*/ 0 w 1080120"/>
                <a:gd name="connsiteY0" fmla="*/ 152400 h 1520552"/>
                <a:gd name="connsiteX1" fmla="*/ 1080120 w 1080120"/>
                <a:gd name="connsiteY1" fmla="*/ 0 h 1520552"/>
                <a:gd name="connsiteX2" fmla="*/ 1080120 w 1080120"/>
                <a:gd name="connsiteY2" fmla="*/ 1520552 h 1520552"/>
                <a:gd name="connsiteX3" fmla="*/ 0 w 1080120"/>
                <a:gd name="connsiteY3" fmla="*/ 1520552 h 1520552"/>
                <a:gd name="connsiteX4" fmla="*/ 0 w 1080120"/>
                <a:gd name="connsiteY4" fmla="*/ 152400 h 1520552"/>
                <a:gd name="connsiteX0" fmla="*/ 0 w 1080120"/>
                <a:gd name="connsiteY0" fmla="*/ 152400 h 1520552"/>
                <a:gd name="connsiteX1" fmla="*/ 1080120 w 1080120"/>
                <a:gd name="connsiteY1" fmla="*/ 0 h 1520552"/>
                <a:gd name="connsiteX2" fmla="*/ 1070595 w 1080120"/>
                <a:gd name="connsiteY2" fmla="*/ 1349102 h 1520552"/>
                <a:gd name="connsiteX3" fmla="*/ 0 w 1080120"/>
                <a:gd name="connsiteY3" fmla="*/ 1520552 h 1520552"/>
                <a:gd name="connsiteX4" fmla="*/ 0 w 1080120"/>
                <a:gd name="connsiteY4" fmla="*/ 152400 h 1520552"/>
                <a:gd name="connsiteX0" fmla="*/ 0 w 1080120"/>
                <a:gd name="connsiteY0" fmla="*/ 152400 h 1520552"/>
                <a:gd name="connsiteX1" fmla="*/ 1080120 w 1080120"/>
                <a:gd name="connsiteY1" fmla="*/ 0 h 1520552"/>
                <a:gd name="connsiteX2" fmla="*/ 1070595 w 1080120"/>
                <a:gd name="connsiteY2" fmla="*/ 1349102 h 1520552"/>
                <a:gd name="connsiteX3" fmla="*/ 0 w 1080120"/>
                <a:gd name="connsiteY3" fmla="*/ 1520552 h 1520552"/>
                <a:gd name="connsiteX4" fmla="*/ 0 w 1080120"/>
                <a:gd name="connsiteY4" fmla="*/ 152400 h 1520552"/>
                <a:gd name="connsiteX0" fmla="*/ 0 w 1080120"/>
                <a:gd name="connsiteY0" fmla="*/ 152400 h 1520552"/>
                <a:gd name="connsiteX1" fmla="*/ 1080120 w 1080120"/>
                <a:gd name="connsiteY1" fmla="*/ 0 h 1520552"/>
                <a:gd name="connsiteX2" fmla="*/ 1070595 w 1080120"/>
                <a:gd name="connsiteY2" fmla="*/ 1349102 h 1520552"/>
                <a:gd name="connsiteX3" fmla="*/ 0 w 1080120"/>
                <a:gd name="connsiteY3" fmla="*/ 1520552 h 1520552"/>
                <a:gd name="connsiteX4" fmla="*/ 0 w 1080120"/>
                <a:gd name="connsiteY4" fmla="*/ 152400 h 1520552"/>
                <a:gd name="connsiteX0" fmla="*/ 0 w 1080120"/>
                <a:gd name="connsiteY0" fmla="*/ 152400 h 1520552"/>
                <a:gd name="connsiteX1" fmla="*/ 1080120 w 1080120"/>
                <a:gd name="connsiteY1" fmla="*/ 0 h 1520552"/>
                <a:gd name="connsiteX2" fmla="*/ 1070595 w 1080120"/>
                <a:gd name="connsiteY2" fmla="*/ 1349102 h 1520552"/>
                <a:gd name="connsiteX3" fmla="*/ 0 w 1080120"/>
                <a:gd name="connsiteY3" fmla="*/ 1520552 h 1520552"/>
                <a:gd name="connsiteX4" fmla="*/ 0 w 1080120"/>
                <a:gd name="connsiteY4" fmla="*/ 152400 h 1520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80120" h="1520552">
                  <a:moveTo>
                    <a:pt x="0" y="152400"/>
                  </a:moveTo>
                  <a:cubicBezTo>
                    <a:pt x="369565" y="6350"/>
                    <a:pt x="653405" y="-44450"/>
                    <a:pt x="1080120" y="0"/>
                  </a:cubicBezTo>
                  <a:lnTo>
                    <a:pt x="1070595" y="1349102"/>
                  </a:lnTo>
                  <a:cubicBezTo>
                    <a:pt x="694680" y="1311002"/>
                    <a:pt x="309240" y="1358627"/>
                    <a:pt x="0" y="1520552"/>
                  </a:cubicBezTo>
                  <a:lnTo>
                    <a:pt x="0" y="152400"/>
                  </a:lnTo>
                  <a:close/>
                </a:path>
              </a:pathLst>
            </a:custGeom>
            <a:solidFill>
              <a:schemeClr val="bg1"/>
            </a:solidFill>
            <a:ln w="3810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2" name="Oval 7">
              <a:extLst>
                <a:ext uri="{FF2B5EF4-FFF2-40B4-BE49-F238E27FC236}">
                  <a16:creationId xmlns:a16="http://schemas.microsoft.com/office/drawing/2014/main" id="{27D6C6B2-517D-4A90-8F89-34D6EE7BCF78}"/>
                </a:ext>
              </a:extLst>
            </p:cNvPr>
            <p:cNvSpPr/>
            <p:nvPr/>
          </p:nvSpPr>
          <p:spPr>
            <a:xfrm>
              <a:off x="4439051" y="4449847"/>
              <a:ext cx="257915" cy="122153"/>
            </a:xfrm>
            <a:custGeom>
              <a:avLst/>
              <a:gdLst/>
              <a:ahLst/>
              <a:cxnLst/>
              <a:rect l="l" t="t" r="r" b="b"/>
              <a:pathLst>
                <a:path w="900094" h="360040">
                  <a:moveTo>
                    <a:pt x="0" y="0"/>
                  </a:moveTo>
                  <a:lnTo>
                    <a:pt x="900094" y="0"/>
                  </a:lnTo>
                  <a:cubicBezTo>
                    <a:pt x="900094" y="198845"/>
                    <a:pt x="698601" y="360040"/>
                    <a:pt x="450047" y="360040"/>
                  </a:cubicBezTo>
                  <a:cubicBezTo>
                    <a:pt x="201493" y="360040"/>
                    <a:pt x="0" y="198845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</p:spTree>
    <p:extLst>
      <p:ext uri="{BB962C8B-B14F-4D97-AF65-F5344CB8AC3E}">
        <p14:creationId xmlns:p14="http://schemas.microsoft.com/office/powerpoint/2010/main" val="36412193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114156" y="452020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01174" y="354524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2" y="1440016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11180535" y="1485955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4" y="2429101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2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5291981" y="2416730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6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5283276" y="5634756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4436267" y="5634756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6971252" y="5634756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2" y="5634756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7871934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8435540" y="46895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4359308" y="36343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10104940" y="47475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10252271" y="36418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10998217" y="5652772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9454085" y="56541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10208910" y="15349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8766358" y="3640606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5164740" y="47089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8316455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9257631" y="15156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695171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11057693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5773604" y="25446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6733448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10301960" y="56850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4242330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8665030" y="56847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5963174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6939606" y="56533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5204982" y="56988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7804030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4455730" y="1450295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5042893" y="1447239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5691893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6568402" y="15018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7560710" y="26045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5081797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8411005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10130939" y="2599748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10959168" y="47457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4423300" y="24685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9209300" y="26268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7052100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1BB3ACD-39D6-4B07-B165-F979837486A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Our Team Style</a:t>
            </a:r>
          </a:p>
        </p:txBody>
      </p:sp>
      <p:grpSp>
        <p:nvGrpSpPr>
          <p:cNvPr id="3" name="그룹 4">
            <a:extLst>
              <a:ext uri="{FF2B5EF4-FFF2-40B4-BE49-F238E27FC236}">
                <a16:creationId xmlns:a16="http://schemas.microsoft.com/office/drawing/2014/main" id="{3BF3796F-A5F7-4EDC-B144-6A0732630A7C}"/>
              </a:ext>
            </a:extLst>
          </p:cNvPr>
          <p:cNvGrpSpPr/>
          <p:nvPr/>
        </p:nvGrpSpPr>
        <p:grpSpPr>
          <a:xfrm>
            <a:off x="884392" y="3823328"/>
            <a:ext cx="2292846" cy="2213593"/>
            <a:chOff x="919228" y="3823327"/>
            <a:chExt cx="2292846" cy="2213593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3738039-3089-4420-8854-BE1A976F2797}"/>
                </a:ext>
              </a:extLst>
            </p:cNvPr>
            <p:cNvSpPr/>
            <p:nvPr userDrawn="1"/>
          </p:nvSpPr>
          <p:spPr>
            <a:xfrm>
              <a:off x="919228" y="3823327"/>
              <a:ext cx="2292846" cy="36004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95DC914D-08B3-4B0D-9CA0-6F86CB424878}"/>
                </a:ext>
              </a:extLst>
            </p:cNvPr>
            <p:cNvSpPr/>
            <p:nvPr userDrawn="1"/>
          </p:nvSpPr>
          <p:spPr>
            <a:xfrm>
              <a:off x="919228" y="4183368"/>
              <a:ext cx="2292846" cy="1493513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B2F77D19-650D-4C17-8114-3CC5905DC5A9}"/>
                </a:ext>
              </a:extLst>
            </p:cNvPr>
            <p:cNvSpPr/>
            <p:nvPr userDrawn="1"/>
          </p:nvSpPr>
          <p:spPr>
            <a:xfrm>
              <a:off x="919228" y="5676880"/>
              <a:ext cx="2292846" cy="360040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</p:grpSp>
      <p:grpSp>
        <p:nvGrpSpPr>
          <p:cNvPr id="7" name="그룹 1">
            <a:extLst>
              <a:ext uri="{FF2B5EF4-FFF2-40B4-BE49-F238E27FC236}">
                <a16:creationId xmlns:a16="http://schemas.microsoft.com/office/drawing/2014/main" id="{E68B0C68-5B7E-4146-AA32-693C82EE7D9E}"/>
              </a:ext>
            </a:extLst>
          </p:cNvPr>
          <p:cNvGrpSpPr/>
          <p:nvPr/>
        </p:nvGrpSpPr>
        <p:grpSpPr>
          <a:xfrm>
            <a:off x="3590890" y="3823328"/>
            <a:ext cx="2292846" cy="2213593"/>
            <a:chOff x="3362631" y="3823327"/>
            <a:chExt cx="2292846" cy="2213593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2E88D10F-8CA9-4B7D-A334-ABAC7F9C1298}"/>
                </a:ext>
              </a:extLst>
            </p:cNvPr>
            <p:cNvSpPr/>
            <p:nvPr userDrawn="1"/>
          </p:nvSpPr>
          <p:spPr>
            <a:xfrm>
              <a:off x="3362631" y="3823327"/>
              <a:ext cx="2292846" cy="36004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C1E88377-6DC3-4204-9110-E0747AA1D88F}"/>
                </a:ext>
              </a:extLst>
            </p:cNvPr>
            <p:cNvSpPr/>
            <p:nvPr userDrawn="1"/>
          </p:nvSpPr>
          <p:spPr>
            <a:xfrm>
              <a:off x="3362631" y="4183368"/>
              <a:ext cx="2292846" cy="1493513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BC1ACE0A-7353-470B-8341-E84CEB5FBBC2}"/>
                </a:ext>
              </a:extLst>
            </p:cNvPr>
            <p:cNvSpPr/>
            <p:nvPr userDrawn="1"/>
          </p:nvSpPr>
          <p:spPr>
            <a:xfrm>
              <a:off x="3362631" y="5676880"/>
              <a:ext cx="2292846" cy="360040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</p:grpSp>
      <p:grpSp>
        <p:nvGrpSpPr>
          <p:cNvPr id="11" name="그룹 3">
            <a:extLst>
              <a:ext uri="{FF2B5EF4-FFF2-40B4-BE49-F238E27FC236}">
                <a16:creationId xmlns:a16="http://schemas.microsoft.com/office/drawing/2014/main" id="{18397524-361D-4D4D-B5D1-0CA9B46E92BF}"/>
              </a:ext>
            </a:extLst>
          </p:cNvPr>
          <p:cNvGrpSpPr/>
          <p:nvPr/>
        </p:nvGrpSpPr>
        <p:grpSpPr>
          <a:xfrm>
            <a:off x="9003886" y="3823328"/>
            <a:ext cx="2292846" cy="2213593"/>
            <a:chOff x="9038721" y="3823327"/>
            <a:chExt cx="2292846" cy="2213593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2CF228CB-9D41-4613-9422-BDBDD7672A51}"/>
                </a:ext>
              </a:extLst>
            </p:cNvPr>
            <p:cNvSpPr/>
            <p:nvPr userDrawn="1"/>
          </p:nvSpPr>
          <p:spPr>
            <a:xfrm>
              <a:off x="9038721" y="3823327"/>
              <a:ext cx="2292846" cy="36004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3E70ABBF-1A35-4615-8C6F-8ECCD5B92BA0}"/>
                </a:ext>
              </a:extLst>
            </p:cNvPr>
            <p:cNvSpPr/>
            <p:nvPr userDrawn="1"/>
          </p:nvSpPr>
          <p:spPr>
            <a:xfrm>
              <a:off x="9038721" y="4183368"/>
              <a:ext cx="2292846" cy="1493513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6B34518A-9FC1-46F0-884B-B09E79B0A4E7}"/>
                </a:ext>
              </a:extLst>
            </p:cNvPr>
            <p:cNvSpPr/>
            <p:nvPr userDrawn="1"/>
          </p:nvSpPr>
          <p:spPr>
            <a:xfrm>
              <a:off x="9038721" y="5676880"/>
              <a:ext cx="2292846" cy="360040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</p:grpSp>
      <p:grpSp>
        <p:nvGrpSpPr>
          <p:cNvPr id="15" name="그룹 2">
            <a:extLst>
              <a:ext uri="{FF2B5EF4-FFF2-40B4-BE49-F238E27FC236}">
                <a16:creationId xmlns:a16="http://schemas.microsoft.com/office/drawing/2014/main" id="{8EC8981E-8DA1-4961-B18B-FAD57EA0ABCF}"/>
              </a:ext>
            </a:extLst>
          </p:cNvPr>
          <p:cNvGrpSpPr/>
          <p:nvPr/>
        </p:nvGrpSpPr>
        <p:grpSpPr>
          <a:xfrm>
            <a:off x="6297388" y="3823328"/>
            <a:ext cx="2292846" cy="2213593"/>
            <a:chOff x="6200676" y="3823327"/>
            <a:chExt cx="2292846" cy="2213593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4217E321-ECAB-4F54-876D-8E36143F1F1A}"/>
                </a:ext>
              </a:extLst>
            </p:cNvPr>
            <p:cNvSpPr/>
            <p:nvPr userDrawn="1"/>
          </p:nvSpPr>
          <p:spPr>
            <a:xfrm>
              <a:off x="6200676" y="3823327"/>
              <a:ext cx="2292846" cy="36004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63AAD522-069C-4423-9695-77FE822062AA}"/>
                </a:ext>
              </a:extLst>
            </p:cNvPr>
            <p:cNvSpPr/>
            <p:nvPr userDrawn="1"/>
          </p:nvSpPr>
          <p:spPr>
            <a:xfrm>
              <a:off x="6200676" y="5676880"/>
              <a:ext cx="2292846" cy="360040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8E5C730E-5624-4BC1-8D7F-09E7C7541BB5}"/>
                </a:ext>
              </a:extLst>
            </p:cNvPr>
            <p:cNvSpPr/>
            <p:nvPr userDrawn="1"/>
          </p:nvSpPr>
          <p:spPr>
            <a:xfrm>
              <a:off x="6200676" y="4183368"/>
              <a:ext cx="2292846" cy="1493513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</p:grpSp>
      <p:sp>
        <p:nvSpPr>
          <p:cNvPr id="23" name="Text Placeholder 3">
            <a:extLst>
              <a:ext uri="{FF2B5EF4-FFF2-40B4-BE49-F238E27FC236}">
                <a16:creationId xmlns:a16="http://schemas.microsoft.com/office/drawing/2014/main" id="{1D27B41F-5662-41A2-B6F5-1121303825DD}"/>
              </a:ext>
            </a:extLst>
          </p:cNvPr>
          <p:cNvSpPr txBox="1">
            <a:spLocks/>
          </p:cNvSpPr>
          <p:nvPr/>
        </p:nvSpPr>
        <p:spPr>
          <a:xfrm>
            <a:off x="1016881" y="3864254"/>
            <a:ext cx="1975921" cy="262466"/>
          </a:xfrm>
          <a:prstGeom prst="rect">
            <a:avLst/>
          </a:prstGeom>
          <a:noFill/>
          <a:ln w="12700">
            <a:noFill/>
          </a:ln>
          <a:effectLst>
            <a:innerShdw blurRad="114300">
              <a:schemeClr val="bg1"/>
            </a:innerShdw>
          </a:effectLst>
        </p:spPr>
        <p:txBody>
          <a:bodyPr lIns="108000" anchor="ctr"/>
          <a:lstStyle>
            <a:lvl1pPr marL="0" indent="0" algn="ctr" defTabSz="914400" rtl="0" eaLnBrk="1" latinLnBrk="1" hangingPunct="1">
              <a:spcBef>
                <a:spcPct val="20000"/>
              </a:spcBef>
              <a:buFontTx/>
              <a:buNone/>
              <a:defRPr lang="ko-KR" altLang="en-US" sz="1200" b="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/>
              <a:t>Manager</a:t>
            </a:r>
            <a:endParaRPr lang="en-US" dirty="0"/>
          </a:p>
        </p:txBody>
      </p:sp>
      <p:sp>
        <p:nvSpPr>
          <p:cNvPr id="24" name="Text Placeholder 6">
            <a:extLst>
              <a:ext uri="{FF2B5EF4-FFF2-40B4-BE49-F238E27FC236}">
                <a16:creationId xmlns:a16="http://schemas.microsoft.com/office/drawing/2014/main" id="{0CE54367-99CC-48F7-813C-23F3919AACAD}"/>
              </a:ext>
            </a:extLst>
          </p:cNvPr>
          <p:cNvSpPr txBox="1">
            <a:spLocks/>
          </p:cNvSpPr>
          <p:nvPr/>
        </p:nvSpPr>
        <p:spPr>
          <a:xfrm>
            <a:off x="1023208" y="5756704"/>
            <a:ext cx="1963266" cy="216024"/>
          </a:xfrm>
          <a:prstGeom prst="rect">
            <a:avLst/>
          </a:prstGeom>
          <a:noFill/>
          <a:ln w="12700">
            <a:noFill/>
          </a:ln>
          <a:effectLst>
            <a:innerShdw blurRad="114300">
              <a:schemeClr val="bg1"/>
            </a:innerShdw>
          </a:effectLst>
        </p:spPr>
        <p:txBody>
          <a:bodyPr lIns="108000" anchor="ctr"/>
          <a:lstStyle>
            <a:lvl1pPr marL="0" indent="0" algn="ctr" defTabSz="914400" rtl="0" eaLnBrk="1" latinLnBrk="1" hangingPunct="1">
              <a:spcBef>
                <a:spcPct val="20000"/>
              </a:spcBef>
              <a:buFontTx/>
              <a:buNone/>
              <a:defRPr lang="ko-KR" altLang="en-US" sz="1200" b="0" kern="1200" baseline="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/>
              <a:t>Text Here</a:t>
            </a:r>
            <a:endParaRPr lang="en-US" dirty="0"/>
          </a:p>
        </p:txBody>
      </p:sp>
      <p:sp>
        <p:nvSpPr>
          <p:cNvPr id="25" name="Text Placeholder 8">
            <a:extLst>
              <a:ext uri="{FF2B5EF4-FFF2-40B4-BE49-F238E27FC236}">
                <a16:creationId xmlns:a16="http://schemas.microsoft.com/office/drawing/2014/main" id="{1899772D-B609-40AD-9DAD-3CDB9C94F0BF}"/>
              </a:ext>
            </a:extLst>
          </p:cNvPr>
          <p:cNvSpPr txBox="1">
            <a:spLocks/>
          </p:cNvSpPr>
          <p:nvPr/>
        </p:nvSpPr>
        <p:spPr>
          <a:xfrm>
            <a:off x="3735115" y="3864254"/>
            <a:ext cx="1975921" cy="262466"/>
          </a:xfrm>
          <a:prstGeom prst="rect">
            <a:avLst/>
          </a:prstGeom>
          <a:noFill/>
          <a:ln w="12700">
            <a:noFill/>
          </a:ln>
          <a:effectLst>
            <a:innerShdw blurRad="114300">
              <a:schemeClr val="bg1"/>
            </a:innerShdw>
          </a:effectLst>
        </p:spPr>
        <p:txBody>
          <a:bodyPr lIns="108000" anchor="ctr"/>
          <a:lstStyle>
            <a:lvl1pPr marL="0" indent="0" algn="ctr" defTabSz="914400" rtl="0" eaLnBrk="1" latinLnBrk="1" hangingPunct="1">
              <a:spcBef>
                <a:spcPct val="20000"/>
              </a:spcBef>
              <a:buFontTx/>
              <a:buNone/>
              <a:defRPr lang="ko-KR" altLang="en-US" sz="1200" b="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/>
              <a:t>Designer</a:t>
            </a:r>
            <a:endParaRPr lang="en-US" dirty="0"/>
          </a:p>
        </p:txBody>
      </p:sp>
      <p:sp>
        <p:nvSpPr>
          <p:cNvPr id="26" name="Text Placeholder 11">
            <a:extLst>
              <a:ext uri="{FF2B5EF4-FFF2-40B4-BE49-F238E27FC236}">
                <a16:creationId xmlns:a16="http://schemas.microsoft.com/office/drawing/2014/main" id="{01C60619-A50F-4EA2-862D-95C28F60B7F2}"/>
              </a:ext>
            </a:extLst>
          </p:cNvPr>
          <p:cNvSpPr txBox="1">
            <a:spLocks/>
          </p:cNvSpPr>
          <p:nvPr/>
        </p:nvSpPr>
        <p:spPr>
          <a:xfrm>
            <a:off x="3741442" y="5756704"/>
            <a:ext cx="1963266" cy="216024"/>
          </a:xfrm>
          <a:prstGeom prst="rect">
            <a:avLst/>
          </a:prstGeom>
          <a:noFill/>
          <a:ln w="12700">
            <a:noFill/>
          </a:ln>
          <a:effectLst>
            <a:innerShdw blurRad="114300">
              <a:schemeClr val="bg1"/>
            </a:innerShdw>
          </a:effectLst>
        </p:spPr>
        <p:txBody>
          <a:bodyPr lIns="108000" anchor="ctr"/>
          <a:lstStyle>
            <a:lvl1pPr marL="0" indent="0" algn="ctr" defTabSz="914400" rtl="0" eaLnBrk="1" latinLnBrk="1" hangingPunct="1">
              <a:spcBef>
                <a:spcPct val="20000"/>
              </a:spcBef>
              <a:buFontTx/>
              <a:buNone/>
              <a:defRPr lang="ko-KR" altLang="en-US" sz="1200" b="0" kern="1200" baseline="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/>
              <a:t>Text Here</a:t>
            </a:r>
            <a:endParaRPr lang="en-US" dirty="0"/>
          </a:p>
        </p:txBody>
      </p:sp>
      <p:sp>
        <p:nvSpPr>
          <p:cNvPr id="27" name="Text Placeholder 13">
            <a:extLst>
              <a:ext uri="{FF2B5EF4-FFF2-40B4-BE49-F238E27FC236}">
                <a16:creationId xmlns:a16="http://schemas.microsoft.com/office/drawing/2014/main" id="{D2F558E3-1A01-4165-94FB-65C809E52AD5}"/>
              </a:ext>
            </a:extLst>
          </p:cNvPr>
          <p:cNvSpPr txBox="1">
            <a:spLocks/>
          </p:cNvSpPr>
          <p:nvPr/>
        </p:nvSpPr>
        <p:spPr>
          <a:xfrm>
            <a:off x="6453349" y="3864254"/>
            <a:ext cx="1975921" cy="262466"/>
          </a:xfrm>
          <a:prstGeom prst="rect">
            <a:avLst/>
          </a:prstGeom>
          <a:noFill/>
          <a:ln w="12700">
            <a:noFill/>
          </a:ln>
          <a:effectLst>
            <a:innerShdw blurRad="114300">
              <a:schemeClr val="bg1"/>
            </a:innerShdw>
          </a:effectLst>
        </p:spPr>
        <p:txBody>
          <a:bodyPr lIns="108000" anchor="ctr"/>
          <a:lstStyle>
            <a:lvl1pPr marL="0" indent="0" algn="ctr" defTabSz="914400" rtl="0" eaLnBrk="1" latinLnBrk="1" hangingPunct="1">
              <a:spcBef>
                <a:spcPct val="20000"/>
              </a:spcBef>
              <a:buFontTx/>
              <a:buNone/>
              <a:defRPr lang="ko-KR" altLang="en-US" sz="1200" b="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/>
              <a:t>Programmer</a:t>
            </a:r>
            <a:endParaRPr lang="en-US"/>
          </a:p>
        </p:txBody>
      </p:sp>
      <p:sp>
        <p:nvSpPr>
          <p:cNvPr id="28" name="Text Placeholder 16">
            <a:extLst>
              <a:ext uri="{FF2B5EF4-FFF2-40B4-BE49-F238E27FC236}">
                <a16:creationId xmlns:a16="http://schemas.microsoft.com/office/drawing/2014/main" id="{F301F668-21CE-4A08-89E4-5D385B344B5C}"/>
              </a:ext>
            </a:extLst>
          </p:cNvPr>
          <p:cNvSpPr txBox="1">
            <a:spLocks/>
          </p:cNvSpPr>
          <p:nvPr/>
        </p:nvSpPr>
        <p:spPr>
          <a:xfrm>
            <a:off x="6459676" y="5756704"/>
            <a:ext cx="1963266" cy="216024"/>
          </a:xfrm>
          <a:prstGeom prst="rect">
            <a:avLst/>
          </a:prstGeom>
          <a:noFill/>
          <a:ln w="12700">
            <a:noFill/>
          </a:ln>
          <a:effectLst>
            <a:innerShdw blurRad="114300">
              <a:schemeClr val="bg1"/>
            </a:innerShdw>
          </a:effectLst>
        </p:spPr>
        <p:txBody>
          <a:bodyPr lIns="108000" anchor="ctr"/>
          <a:lstStyle>
            <a:lvl1pPr marL="0" indent="0" algn="ctr" defTabSz="914400" rtl="0" eaLnBrk="1" latinLnBrk="1" hangingPunct="1">
              <a:spcBef>
                <a:spcPct val="20000"/>
              </a:spcBef>
              <a:buFontTx/>
              <a:buNone/>
              <a:defRPr lang="ko-KR" altLang="en-US" sz="1200" b="0" kern="1200" baseline="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/>
              <a:t>Text Here</a:t>
            </a:r>
            <a:endParaRPr lang="en-US"/>
          </a:p>
        </p:txBody>
      </p:sp>
      <p:sp>
        <p:nvSpPr>
          <p:cNvPr id="29" name="Text Placeholder 18">
            <a:extLst>
              <a:ext uri="{FF2B5EF4-FFF2-40B4-BE49-F238E27FC236}">
                <a16:creationId xmlns:a16="http://schemas.microsoft.com/office/drawing/2014/main" id="{4478594B-EA17-40DC-9917-E7C152F8E5C4}"/>
              </a:ext>
            </a:extLst>
          </p:cNvPr>
          <p:cNvSpPr txBox="1">
            <a:spLocks/>
          </p:cNvSpPr>
          <p:nvPr/>
        </p:nvSpPr>
        <p:spPr>
          <a:xfrm>
            <a:off x="9171584" y="3864254"/>
            <a:ext cx="1975921" cy="262466"/>
          </a:xfrm>
          <a:prstGeom prst="rect">
            <a:avLst/>
          </a:prstGeom>
          <a:noFill/>
          <a:ln w="12700">
            <a:noFill/>
          </a:ln>
          <a:effectLst>
            <a:innerShdw blurRad="114300">
              <a:schemeClr val="bg1"/>
            </a:innerShdw>
          </a:effectLst>
        </p:spPr>
        <p:txBody>
          <a:bodyPr lIns="108000" anchor="ctr"/>
          <a:lstStyle>
            <a:lvl1pPr marL="0" indent="0" algn="ctr" defTabSz="914400" rtl="0" eaLnBrk="1" latinLnBrk="1" hangingPunct="1">
              <a:spcBef>
                <a:spcPct val="20000"/>
              </a:spcBef>
              <a:buFontTx/>
              <a:buNone/>
              <a:defRPr lang="ko-KR" altLang="en-US" sz="1200" b="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/>
              <a:t>Marketing</a:t>
            </a:r>
            <a:endParaRPr lang="en-US"/>
          </a:p>
        </p:txBody>
      </p:sp>
      <p:sp>
        <p:nvSpPr>
          <p:cNvPr id="30" name="Text Placeholder 21">
            <a:extLst>
              <a:ext uri="{FF2B5EF4-FFF2-40B4-BE49-F238E27FC236}">
                <a16:creationId xmlns:a16="http://schemas.microsoft.com/office/drawing/2014/main" id="{47FAC92C-1B4C-42B5-BB9A-ED8889E2748F}"/>
              </a:ext>
            </a:extLst>
          </p:cNvPr>
          <p:cNvSpPr txBox="1">
            <a:spLocks/>
          </p:cNvSpPr>
          <p:nvPr/>
        </p:nvSpPr>
        <p:spPr>
          <a:xfrm>
            <a:off x="9177910" y="5756704"/>
            <a:ext cx="1963266" cy="216024"/>
          </a:xfrm>
          <a:prstGeom prst="rect">
            <a:avLst/>
          </a:prstGeom>
          <a:noFill/>
          <a:ln w="12700">
            <a:noFill/>
          </a:ln>
          <a:effectLst>
            <a:innerShdw blurRad="114300">
              <a:schemeClr val="bg1"/>
            </a:innerShdw>
          </a:effectLst>
        </p:spPr>
        <p:txBody>
          <a:bodyPr lIns="108000" anchor="ctr"/>
          <a:lstStyle>
            <a:lvl1pPr marL="0" indent="0" algn="ctr" defTabSz="914400" rtl="0" eaLnBrk="1" latinLnBrk="1" hangingPunct="1">
              <a:spcBef>
                <a:spcPct val="20000"/>
              </a:spcBef>
              <a:buFontTx/>
              <a:buNone/>
              <a:defRPr lang="ko-KR" altLang="en-US" sz="1200" b="0" kern="1200" baseline="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/>
              <a:t>Text Here</a:t>
            </a:r>
            <a:endParaRPr lang="en-US"/>
          </a:p>
        </p:txBody>
      </p:sp>
      <p:sp>
        <p:nvSpPr>
          <p:cNvPr id="31" name="Text Placeholder 4">
            <a:extLst>
              <a:ext uri="{FF2B5EF4-FFF2-40B4-BE49-F238E27FC236}">
                <a16:creationId xmlns:a16="http://schemas.microsoft.com/office/drawing/2014/main" id="{9402A76C-627E-4910-952B-9617234E0EAB}"/>
              </a:ext>
            </a:extLst>
          </p:cNvPr>
          <p:cNvSpPr txBox="1">
            <a:spLocks/>
          </p:cNvSpPr>
          <p:nvPr/>
        </p:nvSpPr>
        <p:spPr>
          <a:xfrm>
            <a:off x="1023208" y="4255528"/>
            <a:ext cx="1963266" cy="332978"/>
          </a:xfrm>
          <a:prstGeom prst="rect">
            <a:avLst/>
          </a:prstGeom>
          <a:noFill/>
          <a:ln w="12700">
            <a:noFill/>
          </a:ln>
          <a:effectLst>
            <a:innerShdw blurRad="114300">
              <a:schemeClr val="bg1"/>
            </a:innerShdw>
          </a:effectLst>
        </p:spPr>
        <p:txBody>
          <a:bodyPr lIns="108000" anchor="ctr"/>
          <a:lstStyle>
            <a:lvl1pPr marL="0" indent="0" algn="ctr" defTabSz="914400" rtl="0" eaLnBrk="1" latinLnBrk="1" hangingPunct="1">
              <a:spcBef>
                <a:spcPct val="20000"/>
              </a:spcBef>
              <a:buFontTx/>
              <a:buNone/>
              <a:defRPr lang="ko-KR" altLang="en-US" sz="18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/>
              <a:t>Name </a:t>
            </a:r>
            <a:r>
              <a:rPr lang="en-US" altLang="ko-KR" dirty="0">
                <a:solidFill>
                  <a:schemeClr val="accent1"/>
                </a:solidFill>
              </a:rPr>
              <a:t>Here</a:t>
            </a:r>
          </a:p>
        </p:txBody>
      </p:sp>
      <p:sp>
        <p:nvSpPr>
          <p:cNvPr id="32" name="Text Placeholder 5">
            <a:extLst>
              <a:ext uri="{FF2B5EF4-FFF2-40B4-BE49-F238E27FC236}">
                <a16:creationId xmlns:a16="http://schemas.microsoft.com/office/drawing/2014/main" id="{3992B2FA-7D4A-4754-8829-86828462B6F3}"/>
              </a:ext>
            </a:extLst>
          </p:cNvPr>
          <p:cNvSpPr txBox="1">
            <a:spLocks/>
          </p:cNvSpPr>
          <p:nvPr/>
        </p:nvSpPr>
        <p:spPr>
          <a:xfrm>
            <a:off x="1023208" y="4648947"/>
            <a:ext cx="1963266" cy="216024"/>
          </a:xfrm>
          <a:prstGeom prst="rect">
            <a:avLst/>
          </a:prstGeom>
          <a:noFill/>
          <a:ln w="12700">
            <a:noFill/>
          </a:ln>
          <a:effectLst>
            <a:innerShdw blurRad="114300">
              <a:schemeClr val="bg1"/>
            </a:innerShdw>
          </a:effectLst>
        </p:spPr>
        <p:txBody>
          <a:bodyPr lIns="108000" anchor="ctr"/>
          <a:lstStyle>
            <a:lvl1pPr marL="0" indent="0" algn="ctr" defTabSz="914400" rtl="0" eaLnBrk="1" latinLnBrk="1" hangingPunct="1">
              <a:spcBef>
                <a:spcPct val="20000"/>
              </a:spcBef>
              <a:buFontTx/>
              <a:buNone/>
              <a:defRPr lang="ko-KR" alt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/>
              <a:t>Contents Here</a:t>
            </a:r>
            <a:endParaRPr lang="en-US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C1CF7BA1-09B2-4E1B-92C3-6BD3BC402714}"/>
              </a:ext>
            </a:extLst>
          </p:cNvPr>
          <p:cNvSpPr txBox="1"/>
          <p:nvPr/>
        </p:nvSpPr>
        <p:spPr>
          <a:xfrm>
            <a:off x="1027507" y="4925412"/>
            <a:ext cx="19546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4" name="Text Placeholder 9">
            <a:extLst>
              <a:ext uri="{FF2B5EF4-FFF2-40B4-BE49-F238E27FC236}">
                <a16:creationId xmlns:a16="http://schemas.microsoft.com/office/drawing/2014/main" id="{56B09660-A026-4794-AF98-4905B0989EFD}"/>
              </a:ext>
            </a:extLst>
          </p:cNvPr>
          <p:cNvSpPr txBox="1">
            <a:spLocks/>
          </p:cNvSpPr>
          <p:nvPr/>
        </p:nvSpPr>
        <p:spPr>
          <a:xfrm>
            <a:off x="3741442" y="4255528"/>
            <a:ext cx="1963266" cy="332978"/>
          </a:xfrm>
          <a:prstGeom prst="rect">
            <a:avLst/>
          </a:prstGeom>
          <a:noFill/>
          <a:ln w="12700">
            <a:noFill/>
          </a:ln>
          <a:effectLst>
            <a:innerShdw blurRad="114300">
              <a:schemeClr val="bg1"/>
            </a:innerShdw>
          </a:effectLst>
        </p:spPr>
        <p:txBody>
          <a:bodyPr lIns="108000" anchor="ctr"/>
          <a:lstStyle>
            <a:lvl1pPr marL="0" indent="0" algn="ctr" defTabSz="914400" rtl="0" eaLnBrk="1" latinLnBrk="1" hangingPunct="1">
              <a:spcBef>
                <a:spcPct val="20000"/>
              </a:spcBef>
              <a:buFontTx/>
              <a:buNone/>
              <a:defRPr lang="ko-KR" altLang="en-US" sz="18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/>
              <a:t>Name </a:t>
            </a:r>
            <a:r>
              <a:rPr lang="en-US" altLang="ko-KR" dirty="0">
                <a:solidFill>
                  <a:schemeClr val="accent2"/>
                </a:solidFill>
              </a:rPr>
              <a:t>Here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35" name="Text Placeholder 10">
            <a:extLst>
              <a:ext uri="{FF2B5EF4-FFF2-40B4-BE49-F238E27FC236}">
                <a16:creationId xmlns:a16="http://schemas.microsoft.com/office/drawing/2014/main" id="{1A8D4BAD-AB3B-46EA-B625-A98F1321128C}"/>
              </a:ext>
            </a:extLst>
          </p:cNvPr>
          <p:cNvSpPr txBox="1">
            <a:spLocks/>
          </p:cNvSpPr>
          <p:nvPr/>
        </p:nvSpPr>
        <p:spPr>
          <a:xfrm>
            <a:off x="3741442" y="4648947"/>
            <a:ext cx="1963266" cy="216024"/>
          </a:xfrm>
          <a:prstGeom prst="rect">
            <a:avLst/>
          </a:prstGeom>
          <a:noFill/>
          <a:ln w="12700">
            <a:noFill/>
          </a:ln>
          <a:effectLst>
            <a:innerShdw blurRad="114300">
              <a:schemeClr val="bg1"/>
            </a:innerShdw>
          </a:effectLst>
        </p:spPr>
        <p:txBody>
          <a:bodyPr lIns="108000" anchor="ctr"/>
          <a:lstStyle>
            <a:lvl1pPr marL="0" indent="0" algn="ctr" defTabSz="914400" rtl="0" eaLnBrk="1" latinLnBrk="1" hangingPunct="1">
              <a:spcBef>
                <a:spcPct val="20000"/>
              </a:spcBef>
              <a:buFontTx/>
              <a:buNone/>
              <a:defRPr lang="ko-KR" alt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/>
              <a:t>Contents Here</a:t>
            </a:r>
            <a:endParaRPr lang="en-US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840FA66F-FF5A-4764-95E7-FF8EFB3EBB55}"/>
              </a:ext>
            </a:extLst>
          </p:cNvPr>
          <p:cNvSpPr txBox="1"/>
          <p:nvPr/>
        </p:nvSpPr>
        <p:spPr>
          <a:xfrm>
            <a:off x="3745741" y="4925412"/>
            <a:ext cx="19546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7" name="Text Placeholder 14">
            <a:extLst>
              <a:ext uri="{FF2B5EF4-FFF2-40B4-BE49-F238E27FC236}">
                <a16:creationId xmlns:a16="http://schemas.microsoft.com/office/drawing/2014/main" id="{170B49CB-62E5-4C8C-986F-DE18455200E0}"/>
              </a:ext>
            </a:extLst>
          </p:cNvPr>
          <p:cNvSpPr txBox="1">
            <a:spLocks/>
          </p:cNvSpPr>
          <p:nvPr/>
        </p:nvSpPr>
        <p:spPr>
          <a:xfrm>
            <a:off x="6459676" y="4255528"/>
            <a:ext cx="1963266" cy="332978"/>
          </a:xfrm>
          <a:prstGeom prst="rect">
            <a:avLst/>
          </a:prstGeom>
          <a:noFill/>
          <a:ln w="12700">
            <a:noFill/>
          </a:ln>
          <a:effectLst>
            <a:innerShdw blurRad="114300">
              <a:schemeClr val="bg1"/>
            </a:innerShdw>
          </a:effectLst>
        </p:spPr>
        <p:txBody>
          <a:bodyPr lIns="108000" anchor="ctr"/>
          <a:lstStyle>
            <a:lvl1pPr marL="0" indent="0" algn="ctr" defTabSz="914400" rtl="0" eaLnBrk="1" latinLnBrk="1" hangingPunct="1">
              <a:spcBef>
                <a:spcPct val="20000"/>
              </a:spcBef>
              <a:buFontTx/>
              <a:buNone/>
              <a:defRPr lang="ko-KR" altLang="en-US" sz="18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/>
              <a:t>Name </a:t>
            </a:r>
            <a:r>
              <a:rPr lang="en-US" altLang="ko-KR" dirty="0">
                <a:solidFill>
                  <a:schemeClr val="accent3"/>
                </a:solidFill>
              </a:rPr>
              <a:t>Here</a:t>
            </a:r>
            <a:endParaRPr lang="en-US" dirty="0">
              <a:solidFill>
                <a:schemeClr val="accent3"/>
              </a:solidFill>
            </a:endParaRPr>
          </a:p>
        </p:txBody>
      </p:sp>
      <p:sp>
        <p:nvSpPr>
          <p:cNvPr id="38" name="Text Placeholder 15">
            <a:extLst>
              <a:ext uri="{FF2B5EF4-FFF2-40B4-BE49-F238E27FC236}">
                <a16:creationId xmlns:a16="http://schemas.microsoft.com/office/drawing/2014/main" id="{0A5BE9D5-23EC-4EBB-B0BB-DB7559EAA373}"/>
              </a:ext>
            </a:extLst>
          </p:cNvPr>
          <p:cNvSpPr txBox="1">
            <a:spLocks/>
          </p:cNvSpPr>
          <p:nvPr/>
        </p:nvSpPr>
        <p:spPr>
          <a:xfrm>
            <a:off x="6459676" y="4648947"/>
            <a:ext cx="1963266" cy="216024"/>
          </a:xfrm>
          <a:prstGeom prst="rect">
            <a:avLst/>
          </a:prstGeom>
          <a:noFill/>
          <a:ln w="12700">
            <a:noFill/>
          </a:ln>
          <a:effectLst>
            <a:innerShdw blurRad="114300">
              <a:schemeClr val="bg1"/>
            </a:innerShdw>
          </a:effectLst>
        </p:spPr>
        <p:txBody>
          <a:bodyPr lIns="108000" anchor="ctr"/>
          <a:lstStyle>
            <a:lvl1pPr marL="0" indent="0" algn="ctr" defTabSz="914400" rtl="0" eaLnBrk="1" latinLnBrk="1" hangingPunct="1">
              <a:spcBef>
                <a:spcPct val="20000"/>
              </a:spcBef>
              <a:buFontTx/>
              <a:buNone/>
              <a:defRPr lang="ko-KR" alt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/>
              <a:t>Contents Here</a:t>
            </a:r>
            <a:endParaRPr lang="en-US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C6E984BE-3578-4995-893A-4BE61108A0B0}"/>
              </a:ext>
            </a:extLst>
          </p:cNvPr>
          <p:cNvSpPr txBox="1"/>
          <p:nvPr/>
        </p:nvSpPr>
        <p:spPr>
          <a:xfrm>
            <a:off x="6463975" y="4925412"/>
            <a:ext cx="19546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0" name="Text Placeholder 19">
            <a:extLst>
              <a:ext uri="{FF2B5EF4-FFF2-40B4-BE49-F238E27FC236}">
                <a16:creationId xmlns:a16="http://schemas.microsoft.com/office/drawing/2014/main" id="{F9B3203D-AA53-49DF-A8A7-EC24A11A1548}"/>
              </a:ext>
            </a:extLst>
          </p:cNvPr>
          <p:cNvSpPr txBox="1">
            <a:spLocks/>
          </p:cNvSpPr>
          <p:nvPr/>
        </p:nvSpPr>
        <p:spPr>
          <a:xfrm>
            <a:off x="9177910" y="4255528"/>
            <a:ext cx="1963266" cy="332978"/>
          </a:xfrm>
          <a:prstGeom prst="rect">
            <a:avLst/>
          </a:prstGeom>
          <a:noFill/>
          <a:ln w="12700">
            <a:noFill/>
          </a:ln>
          <a:effectLst>
            <a:innerShdw blurRad="114300">
              <a:schemeClr val="bg1"/>
            </a:innerShdw>
          </a:effectLst>
        </p:spPr>
        <p:txBody>
          <a:bodyPr lIns="108000" anchor="ctr"/>
          <a:lstStyle>
            <a:lvl1pPr marL="0" indent="0" algn="ctr" defTabSz="914400" rtl="0" eaLnBrk="1" latinLnBrk="1" hangingPunct="1">
              <a:spcBef>
                <a:spcPct val="20000"/>
              </a:spcBef>
              <a:buFontTx/>
              <a:buNone/>
              <a:defRPr lang="ko-KR" altLang="en-US" sz="18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/>
              <a:t>Name </a:t>
            </a:r>
            <a:r>
              <a:rPr lang="en-US" altLang="ko-KR" dirty="0">
                <a:solidFill>
                  <a:schemeClr val="accent4"/>
                </a:solidFill>
              </a:rPr>
              <a:t>Here</a:t>
            </a:r>
            <a:endParaRPr lang="en-US" dirty="0">
              <a:solidFill>
                <a:schemeClr val="accent4"/>
              </a:solidFill>
            </a:endParaRPr>
          </a:p>
        </p:txBody>
      </p:sp>
      <p:sp>
        <p:nvSpPr>
          <p:cNvPr id="41" name="Text Placeholder 20">
            <a:extLst>
              <a:ext uri="{FF2B5EF4-FFF2-40B4-BE49-F238E27FC236}">
                <a16:creationId xmlns:a16="http://schemas.microsoft.com/office/drawing/2014/main" id="{08E725E6-C256-4B69-8171-A93C6E62070A}"/>
              </a:ext>
            </a:extLst>
          </p:cNvPr>
          <p:cNvSpPr txBox="1">
            <a:spLocks/>
          </p:cNvSpPr>
          <p:nvPr/>
        </p:nvSpPr>
        <p:spPr>
          <a:xfrm>
            <a:off x="9177910" y="4648947"/>
            <a:ext cx="1963266" cy="216024"/>
          </a:xfrm>
          <a:prstGeom prst="rect">
            <a:avLst/>
          </a:prstGeom>
          <a:noFill/>
          <a:ln w="12700">
            <a:noFill/>
          </a:ln>
          <a:effectLst>
            <a:innerShdw blurRad="114300">
              <a:schemeClr val="bg1"/>
            </a:innerShdw>
          </a:effectLst>
        </p:spPr>
        <p:txBody>
          <a:bodyPr lIns="108000" anchor="ctr"/>
          <a:lstStyle>
            <a:lvl1pPr marL="0" indent="0" algn="ctr" defTabSz="914400" rtl="0" eaLnBrk="1" latinLnBrk="1" hangingPunct="1">
              <a:spcBef>
                <a:spcPct val="20000"/>
              </a:spcBef>
              <a:buFontTx/>
              <a:buNone/>
              <a:defRPr lang="ko-KR" alt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/>
              <a:t>Contents Here</a:t>
            </a:r>
            <a:endParaRPr lang="en-US" dirty="0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1789ADB7-2B90-4C51-8E58-501E55383CEA}"/>
              </a:ext>
            </a:extLst>
          </p:cNvPr>
          <p:cNvSpPr txBox="1"/>
          <p:nvPr/>
        </p:nvSpPr>
        <p:spPr>
          <a:xfrm>
            <a:off x="9182209" y="4925412"/>
            <a:ext cx="19546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zing.</a:t>
            </a:r>
          </a:p>
        </p:txBody>
      </p:sp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E27D87A4-591D-4807-B8F4-F32AC54C242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22" name="Picture Placeholder 21">
            <a:extLst>
              <a:ext uri="{FF2B5EF4-FFF2-40B4-BE49-F238E27FC236}">
                <a16:creationId xmlns:a16="http://schemas.microsoft.com/office/drawing/2014/main" id="{A393AA0C-9B98-4DDF-85CE-CF5DB0F45989}"/>
              </a:ext>
            </a:extLst>
          </p:cNvPr>
          <p:cNvSpPr>
            <a:spLocks noGrp="1"/>
          </p:cNvSpPr>
          <p:nvPr>
            <p:ph type="pic" sz="quarter" idx="33"/>
          </p:nvPr>
        </p:nvSpPr>
        <p:spPr/>
      </p:sp>
      <p:sp>
        <p:nvSpPr>
          <p:cNvPr id="45" name="Picture Placeholder 44">
            <a:extLst>
              <a:ext uri="{FF2B5EF4-FFF2-40B4-BE49-F238E27FC236}">
                <a16:creationId xmlns:a16="http://schemas.microsoft.com/office/drawing/2014/main" id="{F682BF3D-034F-40CF-BB6C-4069812660C7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/>
      </p:sp>
      <p:sp>
        <p:nvSpPr>
          <p:cNvPr id="48" name="Picture Placeholder 47">
            <a:extLst>
              <a:ext uri="{FF2B5EF4-FFF2-40B4-BE49-F238E27FC236}">
                <a16:creationId xmlns:a16="http://schemas.microsoft.com/office/drawing/2014/main" id="{C6E5F2D1-00FA-4001-9893-E9C11E41D72E}"/>
              </a:ext>
            </a:extLst>
          </p:cNvPr>
          <p:cNvSpPr>
            <a:spLocks noGrp="1"/>
          </p:cNvSpPr>
          <p:nvPr>
            <p:ph type="pic" sz="quarter" idx="43"/>
          </p:nvPr>
        </p:nvSpPr>
        <p:spPr/>
      </p:sp>
    </p:spTree>
    <p:extLst>
      <p:ext uri="{BB962C8B-B14F-4D97-AF65-F5344CB8AC3E}">
        <p14:creationId xmlns:p14="http://schemas.microsoft.com/office/powerpoint/2010/main" val="1410785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자유형: 도형 40">
            <a:extLst>
              <a:ext uri="{FF2B5EF4-FFF2-40B4-BE49-F238E27FC236}">
                <a16:creationId xmlns:a16="http://schemas.microsoft.com/office/drawing/2014/main" id="{A8D24F6D-60E5-4EB6-8EEF-E5D8961CC315}"/>
              </a:ext>
            </a:extLst>
          </p:cNvPr>
          <p:cNvSpPr/>
          <p:nvPr/>
        </p:nvSpPr>
        <p:spPr>
          <a:xfrm>
            <a:off x="4794899" y="1885975"/>
            <a:ext cx="6516079" cy="874800"/>
          </a:xfrm>
          <a:custGeom>
            <a:avLst/>
            <a:gdLst>
              <a:gd name="connsiteX0" fmla="*/ 5292079 w 6516079"/>
              <a:gd name="connsiteY0" fmla="*/ 0 h 874800"/>
              <a:gd name="connsiteX1" fmla="*/ 6516079 w 6516079"/>
              <a:gd name="connsiteY1" fmla="*/ 0 h 874800"/>
              <a:gd name="connsiteX2" fmla="*/ 6516079 w 6516079"/>
              <a:gd name="connsiteY2" fmla="*/ 874800 h 874800"/>
              <a:gd name="connsiteX3" fmla="*/ 5292080 w 6516079"/>
              <a:gd name="connsiteY3" fmla="*/ 874800 h 874800"/>
              <a:gd name="connsiteX4" fmla="*/ 5292079 w 6516079"/>
              <a:gd name="connsiteY4" fmla="*/ 874800 h 874800"/>
              <a:gd name="connsiteX5" fmla="*/ 532903 w 6516079"/>
              <a:gd name="connsiteY5" fmla="*/ 874800 h 874800"/>
              <a:gd name="connsiteX6" fmla="*/ 509661 w 6516079"/>
              <a:gd name="connsiteY6" fmla="*/ 775877 h 874800"/>
              <a:gd name="connsiteX7" fmla="*/ 462893 w 6516079"/>
              <a:gd name="connsiteY7" fmla="*/ 660067 h 874800"/>
              <a:gd name="connsiteX8" fmla="*/ 406772 w 6516079"/>
              <a:gd name="connsiteY8" fmla="*/ 552529 h 874800"/>
              <a:gd name="connsiteX9" fmla="*/ 341297 w 6516079"/>
              <a:gd name="connsiteY9" fmla="*/ 451885 h 874800"/>
              <a:gd name="connsiteX10" fmla="*/ 266469 w 6516079"/>
              <a:gd name="connsiteY10" fmla="*/ 356755 h 874800"/>
              <a:gd name="connsiteX11" fmla="*/ 183624 w 6516079"/>
              <a:gd name="connsiteY11" fmla="*/ 269898 h 874800"/>
              <a:gd name="connsiteX12" fmla="*/ 94097 w 6516079"/>
              <a:gd name="connsiteY12" fmla="*/ 189934 h 874800"/>
              <a:gd name="connsiteX13" fmla="*/ 0 w 6516079"/>
              <a:gd name="connsiteY13" fmla="*/ 119445 h 874800"/>
              <a:gd name="connsiteX14" fmla="*/ 0 w 6516079"/>
              <a:gd name="connsiteY14" fmla="*/ 207 h 874800"/>
              <a:gd name="connsiteX15" fmla="*/ 5292079 w 6516079"/>
              <a:gd name="connsiteY15" fmla="*/ 207 h 874800"/>
              <a:gd name="connsiteX0" fmla="*/ 5292079 w 6516079"/>
              <a:gd name="connsiteY0" fmla="*/ 207 h 874800"/>
              <a:gd name="connsiteX1" fmla="*/ 6516079 w 6516079"/>
              <a:gd name="connsiteY1" fmla="*/ 0 h 874800"/>
              <a:gd name="connsiteX2" fmla="*/ 6516079 w 6516079"/>
              <a:gd name="connsiteY2" fmla="*/ 874800 h 874800"/>
              <a:gd name="connsiteX3" fmla="*/ 5292080 w 6516079"/>
              <a:gd name="connsiteY3" fmla="*/ 874800 h 874800"/>
              <a:gd name="connsiteX4" fmla="*/ 5292079 w 6516079"/>
              <a:gd name="connsiteY4" fmla="*/ 874800 h 874800"/>
              <a:gd name="connsiteX5" fmla="*/ 532903 w 6516079"/>
              <a:gd name="connsiteY5" fmla="*/ 874800 h 874800"/>
              <a:gd name="connsiteX6" fmla="*/ 509661 w 6516079"/>
              <a:gd name="connsiteY6" fmla="*/ 775877 h 874800"/>
              <a:gd name="connsiteX7" fmla="*/ 462893 w 6516079"/>
              <a:gd name="connsiteY7" fmla="*/ 660067 h 874800"/>
              <a:gd name="connsiteX8" fmla="*/ 406772 w 6516079"/>
              <a:gd name="connsiteY8" fmla="*/ 552529 h 874800"/>
              <a:gd name="connsiteX9" fmla="*/ 341297 w 6516079"/>
              <a:gd name="connsiteY9" fmla="*/ 451885 h 874800"/>
              <a:gd name="connsiteX10" fmla="*/ 266469 w 6516079"/>
              <a:gd name="connsiteY10" fmla="*/ 356755 h 874800"/>
              <a:gd name="connsiteX11" fmla="*/ 183624 w 6516079"/>
              <a:gd name="connsiteY11" fmla="*/ 269898 h 874800"/>
              <a:gd name="connsiteX12" fmla="*/ 94097 w 6516079"/>
              <a:gd name="connsiteY12" fmla="*/ 189934 h 874800"/>
              <a:gd name="connsiteX13" fmla="*/ 0 w 6516079"/>
              <a:gd name="connsiteY13" fmla="*/ 119445 h 874800"/>
              <a:gd name="connsiteX14" fmla="*/ 0 w 6516079"/>
              <a:gd name="connsiteY14" fmla="*/ 207 h 874800"/>
              <a:gd name="connsiteX15" fmla="*/ 5292079 w 6516079"/>
              <a:gd name="connsiteY15" fmla="*/ 207 h 874800"/>
              <a:gd name="connsiteX0" fmla="*/ 0 w 6516079"/>
              <a:gd name="connsiteY0" fmla="*/ 207 h 874800"/>
              <a:gd name="connsiteX1" fmla="*/ 6516079 w 6516079"/>
              <a:gd name="connsiteY1" fmla="*/ 0 h 874800"/>
              <a:gd name="connsiteX2" fmla="*/ 6516079 w 6516079"/>
              <a:gd name="connsiteY2" fmla="*/ 874800 h 874800"/>
              <a:gd name="connsiteX3" fmla="*/ 5292080 w 6516079"/>
              <a:gd name="connsiteY3" fmla="*/ 874800 h 874800"/>
              <a:gd name="connsiteX4" fmla="*/ 5292079 w 6516079"/>
              <a:gd name="connsiteY4" fmla="*/ 874800 h 874800"/>
              <a:gd name="connsiteX5" fmla="*/ 532903 w 6516079"/>
              <a:gd name="connsiteY5" fmla="*/ 874800 h 874800"/>
              <a:gd name="connsiteX6" fmla="*/ 509661 w 6516079"/>
              <a:gd name="connsiteY6" fmla="*/ 775877 h 874800"/>
              <a:gd name="connsiteX7" fmla="*/ 462893 w 6516079"/>
              <a:gd name="connsiteY7" fmla="*/ 660067 h 874800"/>
              <a:gd name="connsiteX8" fmla="*/ 406772 w 6516079"/>
              <a:gd name="connsiteY8" fmla="*/ 552529 h 874800"/>
              <a:gd name="connsiteX9" fmla="*/ 341297 w 6516079"/>
              <a:gd name="connsiteY9" fmla="*/ 451885 h 874800"/>
              <a:gd name="connsiteX10" fmla="*/ 266469 w 6516079"/>
              <a:gd name="connsiteY10" fmla="*/ 356755 h 874800"/>
              <a:gd name="connsiteX11" fmla="*/ 183624 w 6516079"/>
              <a:gd name="connsiteY11" fmla="*/ 269898 h 874800"/>
              <a:gd name="connsiteX12" fmla="*/ 94097 w 6516079"/>
              <a:gd name="connsiteY12" fmla="*/ 189934 h 874800"/>
              <a:gd name="connsiteX13" fmla="*/ 0 w 6516079"/>
              <a:gd name="connsiteY13" fmla="*/ 119445 h 874800"/>
              <a:gd name="connsiteX14" fmla="*/ 0 w 6516079"/>
              <a:gd name="connsiteY14" fmla="*/ 207 h 874800"/>
              <a:gd name="connsiteX0" fmla="*/ 0 w 6516079"/>
              <a:gd name="connsiteY0" fmla="*/ 207 h 874800"/>
              <a:gd name="connsiteX1" fmla="*/ 6516079 w 6516079"/>
              <a:gd name="connsiteY1" fmla="*/ 0 h 874800"/>
              <a:gd name="connsiteX2" fmla="*/ 6516079 w 6516079"/>
              <a:gd name="connsiteY2" fmla="*/ 874800 h 874800"/>
              <a:gd name="connsiteX3" fmla="*/ 5292080 w 6516079"/>
              <a:gd name="connsiteY3" fmla="*/ 874800 h 874800"/>
              <a:gd name="connsiteX4" fmla="*/ 532903 w 6516079"/>
              <a:gd name="connsiteY4" fmla="*/ 874800 h 874800"/>
              <a:gd name="connsiteX5" fmla="*/ 509661 w 6516079"/>
              <a:gd name="connsiteY5" fmla="*/ 775877 h 874800"/>
              <a:gd name="connsiteX6" fmla="*/ 462893 w 6516079"/>
              <a:gd name="connsiteY6" fmla="*/ 660067 h 874800"/>
              <a:gd name="connsiteX7" fmla="*/ 406772 w 6516079"/>
              <a:gd name="connsiteY7" fmla="*/ 552529 h 874800"/>
              <a:gd name="connsiteX8" fmla="*/ 341297 w 6516079"/>
              <a:gd name="connsiteY8" fmla="*/ 451885 h 874800"/>
              <a:gd name="connsiteX9" fmla="*/ 266469 w 6516079"/>
              <a:gd name="connsiteY9" fmla="*/ 356755 h 874800"/>
              <a:gd name="connsiteX10" fmla="*/ 183624 w 6516079"/>
              <a:gd name="connsiteY10" fmla="*/ 269898 h 874800"/>
              <a:gd name="connsiteX11" fmla="*/ 94097 w 6516079"/>
              <a:gd name="connsiteY11" fmla="*/ 189934 h 874800"/>
              <a:gd name="connsiteX12" fmla="*/ 0 w 6516079"/>
              <a:gd name="connsiteY12" fmla="*/ 119445 h 874800"/>
              <a:gd name="connsiteX13" fmla="*/ 0 w 6516079"/>
              <a:gd name="connsiteY13" fmla="*/ 207 h 874800"/>
              <a:gd name="connsiteX0" fmla="*/ 0 w 6516079"/>
              <a:gd name="connsiteY0" fmla="*/ 207 h 874800"/>
              <a:gd name="connsiteX1" fmla="*/ 6516079 w 6516079"/>
              <a:gd name="connsiteY1" fmla="*/ 0 h 874800"/>
              <a:gd name="connsiteX2" fmla="*/ 6516079 w 6516079"/>
              <a:gd name="connsiteY2" fmla="*/ 874800 h 874800"/>
              <a:gd name="connsiteX3" fmla="*/ 532903 w 6516079"/>
              <a:gd name="connsiteY3" fmla="*/ 874800 h 874800"/>
              <a:gd name="connsiteX4" fmla="*/ 509661 w 6516079"/>
              <a:gd name="connsiteY4" fmla="*/ 775877 h 874800"/>
              <a:gd name="connsiteX5" fmla="*/ 462893 w 6516079"/>
              <a:gd name="connsiteY5" fmla="*/ 660067 h 874800"/>
              <a:gd name="connsiteX6" fmla="*/ 406772 w 6516079"/>
              <a:gd name="connsiteY6" fmla="*/ 552529 h 874800"/>
              <a:gd name="connsiteX7" fmla="*/ 341297 w 6516079"/>
              <a:gd name="connsiteY7" fmla="*/ 451885 h 874800"/>
              <a:gd name="connsiteX8" fmla="*/ 266469 w 6516079"/>
              <a:gd name="connsiteY8" fmla="*/ 356755 h 874800"/>
              <a:gd name="connsiteX9" fmla="*/ 183624 w 6516079"/>
              <a:gd name="connsiteY9" fmla="*/ 269898 h 874800"/>
              <a:gd name="connsiteX10" fmla="*/ 94097 w 6516079"/>
              <a:gd name="connsiteY10" fmla="*/ 189934 h 874800"/>
              <a:gd name="connsiteX11" fmla="*/ 0 w 6516079"/>
              <a:gd name="connsiteY11" fmla="*/ 119445 h 874800"/>
              <a:gd name="connsiteX12" fmla="*/ 0 w 6516079"/>
              <a:gd name="connsiteY12" fmla="*/ 207 h 874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516079" h="874800">
                <a:moveTo>
                  <a:pt x="0" y="207"/>
                </a:moveTo>
                <a:lnTo>
                  <a:pt x="6516079" y="0"/>
                </a:lnTo>
                <a:lnTo>
                  <a:pt x="6516079" y="874800"/>
                </a:lnTo>
                <a:lnTo>
                  <a:pt x="532903" y="874800"/>
                </a:lnTo>
                <a:lnTo>
                  <a:pt x="509661" y="775877"/>
                </a:lnTo>
                <a:lnTo>
                  <a:pt x="462893" y="660067"/>
                </a:lnTo>
                <a:lnTo>
                  <a:pt x="406772" y="552529"/>
                </a:lnTo>
                <a:lnTo>
                  <a:pt x="341297" y="451885"/>
                </a:lnTo>
                <a:lnTo>
                  <a:pt x="266469" y="356755"/>
                </a:lnTo>
                <a:lnTo>
                  <a:pt x="183624" y="269898"/>
                </a:lnTo>
                <a:lnTo>
                  <a:pt x="94097" y="189934"/>
                </a:lnTo>
                <a:lnTo>
                  <a:pt x="0" y="119445"/>
                </a:lnTo>
                <a:lnTo>
                  <a:pt x="0" y="207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4" name="자유형: 도형 41">
            <a:extLst>
              <a:ext uri="{FF2B5EF4-FFF2-40B4-BE49-F238E27FC236}">
                <a16:creationId xmlns:a16="http://schemas.microsoft.com/office/drawing/2014/main" id="{5A5436A6-F749-4DDC-AA8D-85827AAA93AF}"/>
              </a:ext>
            </a:extLst>
          </p:cNvPr>
          <p:cNvSpPr/>
          <p:nvPr/>
        </p:nvSpPr>
        <p:spPr>
          <a:xfrm>
            <a:off x="5358023" y="2888983"/>
            <a:ext cx="5952955" cy="874800"/>
          </a:xfrm>
          <a:custGeom>
            <a:avLst/>
            <a:gdLst>
              <a:gd name="connsiteX0" fmla="*/ 4728955 w 5952955"/>
              <a:gd name="connsiteY0" fmla="*/ 0 h 874800"/>
              <a:gd name="connsiteX1" fmla="*/ 5952955 w 5952955"/>
              <a:gd name="connsiteY1" fmla="*/ 0 h 874800"/>
              <a:gd name="connsiteX2" fmla="*/ 5952955 w 5952955"/>
              <a:gd name="connsiteY2" fmla="*/ 874800 h 874800"/>
              <a:gd name="connsiteX3" fmla="*/ 4728956 w 5952955"/>
              <a:gd name="connsiteY3" fmla="*/ 874800 h 874800"/>
              <a:gd name="connsiteX4" fmla="*/ 4728955 w 5952955"/>
              <a:gd name="connsiteY4" fmla="*/ 874800 h 874800"/>
              <a:gd name="connsiteX5" fmla="*/ 285146 w 5952955"/>
              <a:gd name="connsiteY5" fmla="*/ 874800 h 874800"/>
              <a:gd name="connsiteX6" fmla="*/ 232487 w 5952955"/>
              <a:gd name="connsiteY6" fmla="*/ 820467 h 874800"/>
              <a:gd name="connsiteX7" fmla="*/ 181711 w 5952955"/>
              <a:gd name="connsiteY7" fmla="*/ 759805 h 874800"/>
              <a:gd name="connsiteX8" fmla="*/ 133607 w 5952955"/>
              <a:gd name="connsiteY8" fmla="*/ 700521 h 874800"/>
              <a:gd name="connsiteX9" fmla="*/ 89512 w 5952955"/>
              <a:gd name="connsiteY9" fmla="*/ 632965 h 874800"/>
              <a:gd name="connsiteX10" fmla="*/ 53434 w 5952955"/>
              <a:gd name="connsiteY10" fmla="*/ 559895 h 874800"/>
              <a:gd name="connsiteX11" fmla="*/ 33391 w 5952955"/>
              <a:gd name="connsiteY11" fmla="*/ 499232 h 874800"/>
              <a:gd name="connsiteX12" fmla="*/ 26710 w 5952955"/>
              <a:gd name="connsiteY12" fmla="*/ 439949 h 874800"/>
              <a:gd name="connsiteX13" fmla="*/ 26710 w 5952955"/>
              <a:gd name="connsiteY13" fmla="*/ 376529 h 874800"/>
              <a:gd name="connsiteX14" fmla="*/ 28046 w 5952955"/>
              <a:gd name="connsiteY14" fmla="*/ 308973 h 874800"/>
              <a:gd name="connsiteX15" fmla="*/ 30718 w 5952955"/>
              <a:gd name="connsiteY15" fmla="*/ 241417 h 874800"/>
              <a:gd name="connsiteX16" fmla="*/ 28046 w 5952955"/>
              <a:gd name="connsiteY16" fmla="*/ 168346 h 874800"/>
              <a:gd name="connsiteX17" fmla="*/ 21365 w 5952955"/>
              <a:gd name="connsiteY17" fmla="*/ 91140 h 874800"/>
              <a:gd name="connsiteX18" fmla="*/ 0 w 5952955"/>
              <a:gd name="connsiteY18" fmla="*/ 207 h 874800"/>
              <a:gd name="connsiteX19" fmla="*/ 4728955 w 5952955"/>
              <a:gd name="connsiteY19" fmla="*/ 207 h 874800"/>
              <a:gd name="connsiteX0" fmla="*/ 4728955 w 5952955"/>
              <a:gd name="connsiteY0" fmla="*/ 207 h 874800"/>
              <a:gd name="connsiteX1" fmla="*/ 5952955 w 5952955"/>
              <a:gd name="connsiteY1" fmla="*/ 0 h 874800"/>
              <a:gd name="connsiteX2" fmla="*/ 5952955 w 5952955"/>
              <a:gd name="connsiteY2" fmla="*/ 874800 h 874800"/>
              <a:gd name="connsiteX3" fmla="*/ 4728956 w 5952955"/>
              <a:gd name="connsiteY3" fmla="*/ 874800 h 874800"/>
              <a:gd name="connsiteX4" fmla="*/ 4728955 w 5952955"/>
              <a:gd name="connsiteY4" fmla="*/ 874800 h 874800"/>
              <a:gd name="connsiteX5" fmla="*/ 285146 w 5952955"/>
              <a:gd name="connsiteY5" fmla="*/ 874800 h 874800"/>
              <a:gd name="connsiteX6" fmla="*/ 232487 w 5952955"/>
              <a:gd name="connsiteY6" fmla="*/ 820467 h 874800"/>
              <a:gd name="connsiteX7" fmla="*/ 181711 w 5952955"/>
              <a:gd name="connsiteY7" fmla="*/ 759805 h 874800"/>
              <a:gd name="connsiteX8" fmla="*/ 133607 w 5952955"/>
              <a:gd name="connsiteY8" fmla="*/ 700521 h 874800"/>
              <a:gd name="connsiteX9" fmla="*/ 89512 w 5952955"/>
              <a:gd name="connsiteY9" fmla="*/ 632965 h 874800"/>
              <a:gd name="connsiteX10" fmla="*/ 53434 w 5952955"/>
              <a:gd name="connsiteY10" fmla="*/ 559895 h 874800"/>
              <a:gd name="connsiteX11" fmla="*/ 33391 w 5952955"/>
              <a:gd name="connsiteY11" fmla="*/ 499232 h 874800"/>
              <a:gd name="connsiteX12" fmla="*/ 26710 w 5952955"/>
              <a:gd name="connsiteY12" fmla="*/ 439949 h 874800"/>
              <a:gd name="connsiteX13" fmla="*/ 26710 w 5952955"/>
              <a:gd name="connsiteY13" fmla="*/ 376529 h 874800"/>
              <a:gd name="connsiteX14" fmla="*/ 28046 w 5952955"/>
              <a:gd name="connsiteY14" fmla="*/ 308973 h 874800"/>
              <a:gd name="connsiteX15" fmla="*/ 30718 w 5952955"/>
              <a:gd name="connsiteY15" fmla="*/ 241417 h 874800"/>
              <a:gd name="connsiteX16" fmla="*/ 28046 w 5952955"/>
              <a:gd name="connsiteY16" fmla="*/ 168346 h 874800"/>
              <a:gd name="connsiteX17" fmla="*/ 21365 w 5952955"/>
              <a:gd name="connsiteY17" fmla="*/ 91140 h 874800"/>
              <a:gd name="connsiteX18" fmla="*/ 0 w 5952955"/>
              <a:gd name="connsiteY18" fmla="*/ 207 h 874800"/>
              <a:gd name="connsiteX19" fmla="*/ 4728955 w 5952955"/>
              <a:gd name="connsiteY19" fmla="*/ 207 h 874800"/>
              <a:gd name="connsiteX0" fmla="*/ 0 w 5952955"/>
              <a:gd name="connsiteY0" fmla="*/ 207 h 874800"/>
              <a:gd name="connsiteX1" fmla="*/ 5952955 w 5952955"/>
              <a:gd name="connsiteY1" fmla="*/ 0 h 874800"/>
              <a:gd name="connsiteX2" fmla="*/ 5952955 w 5952955"/>
              <a:gd name="connsiteY2" fmla="*/ 874800 h 874800"/>
              <a:gd name="connsiteX3" fmla="*/ 4728956 w 5952955"/>
              <a:gd name="connsiteY3" fmla="*/ 874800 h 874800"/>
              <a:gd name="connsiteX4" fmla="*/ 4728955 w 5952955"/>
              <a:gd name="connsiteY4" fmla="*/ 874800 h 874800"/>
              <a:gd name="connsiteX5" fmla="*/ 285146 w 5952955"/>
              <a:gd name="connsiteY5" fmla="*/ 874800 h 874800"/>
              <a:gd name="connsiteX6" fmla="*/ 232487 w 5952955"/>
              <a:gd name="connsiteY6" fmla="*/ 820467 h 874800"/>
              <a:gd name="connsiteX7" fmla="*/ 181711 w 5952955"/>
              <a:gd name="connsiteY7" fmla="*/ 759805 h 874800"/>
              <a:gd name="connsiteX8" fmla="*/ 133607 w 5952955"/>
              <a:gd name="connsiteY8" fmla="*/ 700521 h 874800"/>
              <a:gd name="connsiteX9" fmla="*/ 89512 w 5952955"/>
              <a:gd name="connsiteY9" fmla="*/ 632965 h 874800"/>
              <a:gd name="connsiteX10" fmla="*/ 53434 w 5952955"/>
              <a:gd name="connsiteY10" fmla="*/ 559895 h 874800"/>
              <a:gd name="connsiteX11" fmla="*/ 33391 w 5952955"/>
              <a:gd name="connsiteY11" fmla="*/ 499232 h 874800"/>
              <a:gd name="connsiteX12" fmla="*/ 26710 w 5952955"/>
              <a:gd name="connsiteY12" fmla="*/ 439949 h 874800"/>
              <a:gd name="connsiteX13" fmla="*/ 26710 w 5952955"/>
              <a:gd name="connsiteY13" fmla="*/ 376529 h 874800"/>
              <a:gd name="connsiteX14" fmla="*/ 28046 w 5952955"/>
              <a:gd name="connsiteY14" fmla="*/ 308973 h 874800"/>
              <a:gd name="connsiteX15" fmla="*/ 30718 w 5952955"/>
              <a:gd name="connsiteY15" fmla="*/ 241417 h 874800"/>
              <a:gd name="connsiteX16" fmla="*/ 28046 w 5952955"/>
              <a:gd name="connsiteY16" fmla="*/ 168346 h 874800"/>
              <a:gd name="connsiteX17" fmla="*/ 21365 w 5952955"/>
              <a:gd name="connsiteY17" fmla="*/ 91140 h 874800"/>
              <a:gd name="connsiteX18" fmla="*/ 0 w 5952955"/>
              <a:gd name="connsiteY18" fmla="*/ 207 h 874800"/>
              <a:gd name="connsiteX0" fmla="*/ 0 w 5952955"/>
              <a:gd name="connsiteY0" fmla="*/ 207 h 874800"/>
              <a:gd name="connsiteX1" fmla="*/ 5952955 w 5952955"/>
              <a:gd name="connsiteY1" fmla="*/ 0 h 874800"/>
              <a:gd name="connsiteX2" fmla="*/ 5952955 w 5952955"/>
              <a:gd name="connsiteY2" fmla="*/ 874800 h 874800"/>
              <a:gd name="connsiteX3" fmla="*/ 4728956 w 5952955"/>
              <a:gd name="connsiteY3" fmla="*/ 874800 h 874800"/>
              <a:gd name="connsiteX4" fmla="*/ 285146 w 5952955"/>
              <a:gd name="connsiteY4" fmla="*/ 874800 h 874800"/>
              <a:gd name="connsiteX5" fmla="*/ 232487 w 5952955"/>
              <a:gd name="connsiteY5" fmla="*/ 820467 h 874800"/>
              <a:gd name="connsiteX6" fmla="*/ 181711 w 5952955"/>
              <a:gd name="connsiteY6" fmla="*/ 759805 h 874800"/>
              <a:gd name="connsiteX7" fmla="*/ 133607 w 5952955"/>
              <a:gd name="connsiteY7" fmla="*/ 700521 h 874800"/>
              <a:gd name="connsiteX8" fmla="*/ 89512 w 5952955"/>
              <a:gd name="connsiteY8" fmla="*/ 632965 h 874800"/>
              <a:gd name="connsiteX9" fmla="*/ 53434 w 5952955"/>
              <a:gd name="connsiteY9" fmla="*/ 559895 h 874800"/>
              <a:gd name="connsiteX10" fmla="*/ 33391 w 5952955"/>
              <a:gd name="connsiteY10" fmla="*/ 499232 h 874800"/>
              <a:gd name="connsiteX11" fmla="*/ 26710 w 5952955"/>
              <a:gd name="connsiteY11" fmla="*/ 439949 h 874800"/>
              <a:gd name="connsiteX12" fmla="*/ 26710 w 5952955"/>
              <a:gd name="connsiteY12" fmla="*/ 376529 h 874800"/>
              <a:gd name="connsiteX13" fmla="*/ 28046 w 5952955"/>
              <a:gd name="connsiteY13" fmla="*/ 308973 h 874800"/>
              <a:gd name="connsiteX14" fmla="*/ 30718 w 5952955"/>
              <a:gd name="connsiteY14" fmla="*/ 241417 h 874800"/>
              <a:gd name="connsiteX15" fmla="*/ 28046 w 5952955"/>
              <a:gd name="connsiteY15" fmla="*/ 168346 h 874800"/>
              <a:gd name="connsiteX16" fmla="*/ 21365 w 5952955"/>
              <a:gd name="connsiteY16" fmla="*/ 91140 h 874800"/>
              <a:gd name="connsiteX17" fmla="*/ 0 w 5952955"/>
              <a:gd name="connsiteY17" fmla="*/ 207 h 874800"/>
              <a:gd name="connsiteX0" fmla="*/ 0 w 5952955"/>
              <a:gd name="connsiteY0" fmla="*/ 207 h 874800"/>
              <a:gd name="connsiteX1" fmla="*/ 5952955 w 5952955"/>
              <a:gd name="connsiteY1" fmla="*/ 0 h 874800"/>
              <a:gd name="connsiteX2" fmla="*/ 5952955 w 5952955"/>
              <a:gd name="connsiteY2" fmla="*/ 874800 h 874800"/>
              <a:gd name="connsiteX3" fmla="*/ 285146 w 5952955"/>
              <a:gd name="connsiteY3" fmla="*/ 874800 h 874800"/>
              <a:gd name="connsiteX4" fmla="*/ 232487 w 5952955"/>
              <a:gd name="connsiteY4" fmla="*/ 820467 h 874800"/>
              <a:gd name="connsiteX5" fmla="*/ 181711 w 5952955"/>
              <a:gd name="connsiteY5" fmla="*/ 759805 h 874800"/>
              <a:gd name="connsiteX6" fmla="*/ 133607 w 5952955"/>
              <a:gd name="connsiteY6" fmla="*/ 700521 h 874800"/>
              <a:gd name="connsiteX7" fmla="*/ 89512 w 5952955"/>
              <a:gd name="connsiteY7" fmla="*/ 632965 h 874800"/>
              <a:gd name="connsiteX8" fmla="*/ 53434 w 5952955"/>
              <a:gd name="connsiteY8" fmla="*/ 559895 h 874800"/>
              <a:gd name="connsiteX9" fmla="*/ 33391 w 5952955"/>
              <a:gd name="connsiteY9" fmla="*/ 499232 h 874800"/>
              <a:gd name="connsiteX10" fmla="*/ 26710 w 5952955"/>
              <a:gd name="connsiteY10" fmla="*/ 439949 h 874800"/>
              <a:gd name="connsiteX11" fmla="*/ 26710 w 5952955"/>
              <a:gd name="connsiteY11" fmla="*/ 376529 h 874800"/>
              <a:gd name="connsiteX12" fmla="*/ 28046 w 5952955"/>
              <a:gd name="connsiteY12" fmla="*/ 308973 h 874800"/>
              <a:gd name="connsiteX13" fmla="*/ 30718 w 5952955"/>
              <a:gd name="connsiteY13" fmla="*/ 241417 h 874800"/>
              <a:gd name="connsiteX14" fmla="*/ 28046 w 5952955"/>
              <a:gd name="connsiteY14" fmla="*/ 168346 h 874800"/>
              <a:gd name="connsiteX15" fmla="*/ 21365 w 5952955"/>
              <a:gd name="connsiteY15" fmla="*/ 91140 h 874800"/>
              <a:gd name="connsiteX16" fmla="*/ 0 w 5952955"/>
              <a:gd name="connsiteY16" fmla="*/ 207 h 874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5952955" h="874800">
                <a:moveTo>
                  <a:pt x="0" y="207"/>
                </a:moveTo>
                <a:lnTo>
                  <a:pt x="5952955" y="0"/>
                </a:lnTo>
                <a:lnTo>
                  <a:pt x="5952955" y="874800"/>
                </a:lnTo>
                <a:lnTo>
                  <a:pt x="285146" y="874800"/>
                </a:lnTo>
                <a:lnTo>
                  <a:pt x="232487" y="820467"/>
                </a:lnTo>
                <a:lnTo>
                  <a:pt x="181711" y="759805"/>
                </a:lnTo>
                <a:lnTo>
                  <a:pt x="133607" y="700521"/>
                </a:lnTo>
                <a:lnTo>
                  <a:pt x="89512" y="632965"/>
                </a:lnTo>
                <a:lnTo>
                  <a:pt x="53434" y="559895"/>
                </a:lnTo>
                <a:lnTo>
                  <a:pt x="33391" y="499232"/>
                </a:lnTo>
                <a:lnTo>
                  <a:pt x="26710" y="439949"/>
                </a:lnTo>
                <a:lnTo>
                  <a:pt x="26710" y="376529"/>
                </a:lnTo>
                <a:cubicBezTo>
                  <a:pt x="27155" y="354010"/>
                  <a:pt x="27601" y="331492"/>
                  <a:pt x="28046" y="308973"/>
                </a:cubicBezTo>
                <a:lnTo>
                  <a:pt x="30718" y="241417"/>
                </a:lnTo>
                <a:cubicBezTo>
                  <a:pt x="29827" y="217060"/>
                  <a:pt x="28937" y="192703"/>
                  <a:pt x="28046" y="168346"/>
                </a:cubicBezTo>
                <a:lnTo>
                  <a:pt x="21365" y="91140"/>
                </a:lnTo>
                <a:lnTo>
                  <a:pt x="0" y="207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5" name="자유형: 도형 42">
            <a:extLst>
              <a:ext uri="{FF2B5EF4-FFF2-40B4-BE49-F238E27FC236}">
                <a16:creationId xmlns:a16="http://schemas.microsoft.com/office/drawing/2014/main" id="{91D982B5-84DD-42FF-BC72-008F56F3EF9E}"/>
              </a:ext>
            </a:extLst>
          </p:cNvPr>
          <p:cNvSpPr/>
          <p:nvPr/>
        </p:nvSpPr>
        <p:spPr>
          <a:xfrm>
            <a:off x="5474135" y="3892198"/>
            <a:ext cx="5836840" cy="874800"/>
          </a:xfrm>
          <a:custGeom>
            <a:avLst/>
            <a:gdLst>
              <a:gd name="connsiteX0" fmla="*/ 4612840 w 5836840"/>
              <a:gd name="connsiteY0" fmla="*/ 0 h 874800"/>
              <a:gd name="connsiteX1" fmla="*/ 5836840 w 5836840"/>
              <a:gd name="connsiteY1" fmla="*/ 0 h 874800"/>
              <a:gd name="connsiteX2" fmla="*/ 5836840 w 5836840"/>
              <a:gd name="connsiteY2" fmla="*/ 874800 h 874800"/>
              <a:gd name="connsiteX3" fmla="*/ 4612843 w 5836840"/>
              <a:gd name="connsiteY3" fmla="*/ 874800 h 874800"/>
              <a:gd name="connsiteX4" fmla="*/ 4612840 w 5836840"/>
              <a:gd name="connsiteY4" fmla="*/ 874800 h 874800"/>
              <a:gd name="connsiteX5" fmla="*/ 0 w 5836840"/>
              <a:gd name="connsiteY5" fmla="*/ 874800 h 874800"/>
              <a:gd name="connsiteX6" fmla="*/ 123 w 5836840"/>
              <a:gd name="connsiteY6" fmla="*/ 874708 h 874800"/>
              <a:gd name="connsiteX7" fmla="*/ 18830 w 5836840"/>
              <a:gd name="connsiteY7" fmla="*/ 855406 h 874800"/>
              <a:gd name="connsiteX8" fmla="*/ 33529 w 5836840"/>
              <a:gd name="connsiteY8" fmla="*/ 830590 h 874800"/>
              <a:gd name="connsiteX9" fmla="*/ 38873 w 5836840"/>
              <a:gd name="connsiteY9" fmla="*/ 803016 h 874800"/>
              <a:gd name="connsiteX10" fmla="*/ 36201 w 5836840"/>
              <a:gd name="connsiteY10" fmla="*/ 775442 h 874800"/>
              <a:gd name="connsiteX11" fmla="*/ 26847 w 5836840"/>
              <a:gd name="connsiteY11" fmla="*/ 749247 h 874800"/>
              <a:gd name="connsiteX12" fmla="*/ 14822 w 5836840"/>
              <a:gd name="connsiteY12" fmla="*/ 727188 h 874800"/>
              <a:gd name="connsiteX13" fmla="*/ 6804 w 5836840"/>
              <a:gd name="connsiteY13" fmla="*/ 705129 h 874800"/>
              <a:gd name="connsiteX14" fmla="*/ 45554 w 5836840"/>
              <a:gd name="connsiteY14" fmla="*/ 677555 h 874800"/>
              <a:gd name="connsiteX15" fmla="*/ 72279 w 5836840"/>
              <a:gd name="connsiteY15" fmla="*/ 649981 h 874800"/>
              <a:gd name="connsiteX16" fmla="*/ 86977 w 5836840"/>
              <a:gd name="connsiteY16" fmla="*/ 622408 h 874800"/>
              <a:gd name="connsiteX17" fmla="*/ 89650 w 5836840"/>
              <a:gd name="connsiteY17" fmla="*/ 592076 h 874800"/>
              <a:gd name="connsiteX18" fmla="*/ 85641 w 5836840"/>
              <a:gd name="connsiteY18" fmla="*/ 564503 h 874800"/>
              <a:gd name="connsiteX19" fmla="*/ 74951 w 5836840"/>
              <a:gd name="connsiteY19" fmla="*/ 534171 h 874800"/>
              <a:gd name="connsiteX20" fmla="*/ 60253 w 5836840"/>
              <a:gd name="connsiteY20" fmla="*/ 503840 h 874800"/>
              <a:gd name="connsiteX21" fmla="*/ 44218 w 5836840"/>
              <a:gd name="connsiteY21" fmla="*/ 473509 h 874800"/>
              <a:gd name="connsiteX22" fmla="*/ 29520 w 5836840"/>
              <a:gd name="connsiteY22" fmla="*/ 441799 h 874800"/>
              <a:gd name="connsiteX23" fmla="*/ 14822 w 5836840"/>
              <a:gd name="connsiteY23" fmla="*/ 411468 h 874800"/>
              <a:gd name="connsiteX24" fmla="*/ 6804 w 5836840"/>
              <a:gd name="connsiteY24" fmla="*/ 378379 h 874800"/>
              <a:gd name="connsiteX25" fmla="*/ 33529 w 5836840"/>
              <a:gd name="connsiteY25" fmla="*/ 353563 h 874800"/>
              <a:gd name="connsiteX26" fmla="*/ 70943 w 5836840"/>
              <a:gd name="connsiteY26" fmla="*/ 334261 h 874800"/>
              <a:gd name="connsiteX27" fmla="*/ 112365 w 5836840"/>
              <a:gd name="connsiteY27" fmla="*/ 316338 h 874800"/>
              <a:gd name="connsiteX28" fmla="*/ 155124 w 5836840"/>
              <a:gd name="connsiteY28" fmla="*/ 301173 h 874800"/>
              <a:gd name="connsiteX29" fmla="*/ 199219 w 5836840"/>
              <a:gd name="connsiteY29" fmla="*/ 286007 h 874800"/>
              <a:gd name="connsiteX30" fmla="*/ 243314 w 5836840"/>
              <a:gd name="connsiteY30" fmla="*/ 270841 h 874800"/>
              <a:gd name="connsiteX31" fmla="*/ 284737 w 5836840"/>
              <a:gd name="connsiteY31" fmla="*/ 252918 h 874800"/>
              <a:gd name="connsiteX32" fmla="*/ 318143 w 5836840"/>
              <a:gd name="connsiteY32" fmla="*/ 233617 h 874800"/>
              <a:gd name="connsiteX33" fmla="*/ 347539 w 5836840"/>
              <a:gd name="connsiteY33" fmla="*/ 206043 h 874800"/>
              <a:gd name="connsiteX34" fmla="*/ 364910 w 5836840"/>
              <a:gd name="connsiteY34" fmla="*/ 172954 h 874800"/>
              <a:gd name="connsiteX35" fmla="*/ 371591 w 5836840"/>
              <a:gd name="connsiteY35" fmla="*/ 138487 h 874800"/>
              <a:gd name="connsiteX36" fmla="*/ 366246 w 5836840"/>
              <a:gd name="connsiteY36" fmla="*/ 105399 h 874800"/>
              <a:gd name="connsiteX37" fmla="*/ 354220 w 5836840"/>
              <a:gd name="connsiteY37" fmla="*/ 75067 h 874800"/>
              <a:gd name="connsiteX38" fmla="*/ 335513 w 5836840"/>
              <a:gd name="connsiteY38" fmla="*/ 50251 h 874800"/>
              <a:gd name="connsiteX39" fmla="*/ 312798 w 5836840"/>
              <a:gd name="connsiteY39" fmla="*/ 25434 h 874800"/>
              <a:gd name="connsiteX40" fmla="*/ 291418 w 5836840"/>
              <a:gd name="connsiteY40" fmla="*/ 4754 h 874800"/>
              <a:gd name="connsiteX41" fmla="*/ 286644 w 5836840"/>
              <a:gd name="connsiteY41" fmla="*/ 207 h 874800"/>
              <a:gd name="connsiteX42" fmla="*/ 4612840 w 5836840"/>
              <a:gd name="connsiteY42" fmla="*/ 207 h 874800"/>
              <a:gd name="connsiteX0" fmla="*/ 4612840 w 5836840"/>
              <a:gd name="connsiteY0" fmla="*/ 207 h 874800"/>
              <a:gd name="connsiteX1" fmla="*/ 5836840 w 5836840"/>
              <a:gd name="connsiteY1" fmla="*/ 0 h 874800"/>
              <a:gd name="connsiteX2" fmla="*/ 5836840 w 5836840"/>
              <a:gd name="connsiteY2" fmla="*/ 874800 h 874800"/>
              <a:gd name="connsiteX3" fmla="*/ 4612843 w 5836840"/>
              <a:gd name="connsiteY3" fmla="*/ 874800 h 874800"/>
              <a:gd name="connsiteX4" fmla="*/ 4612840 w 5836840"/>
              <a:gd name="connsiteY4" fmla="*/ 874800 h 874800"/>
              <a:gd name="connsiteX5" fmla="*/ 0 w 5836840"/>
              <a:gd name="connsiteY5" fmla="*/ 874800 h 874800"/>
              <a:gd name="connsiteX6" fmla="*/ 123 w 5836840"/>
              <a:gd name="connsiteY6" fmla="*/ 874708 h 874800"/>
              <a:gd name="connsiteX7" fmla="*/ 18830 w 5836840"/>
              <a:gd name="connsiteY7" fmla="*/ 855406 h 874800"/>
              <a:gd name="connsiteX8" fmla="*/ 33529 w 5836840"/>
              <a:gd name="connsiteY8" fmla="*/ 830590 h 874800"/>
              <a:gd name="connsiteX9" fmla="*/ 38873 w 5836840"/>
              <a:gd name="connsiteY9" fmla="*/ 803016 h 874800"/>
              <a:gd name="connsiteX10" fmla="*/ 36201 w 5836840"/>
              <a:gd name="connsiteY10" fmla="*/ 775442 h 874800"/>
              <a:gd name="connsiteX11" fmla="*/ 26847 w 5836840"/>
              <a:gd name="connsiteY11" fmla="*/ 749247 h 874800"/>
              <a:gd name="connsiteX12" fmla="*/ 14822 w 5836840"/>
              <a:gd name="connsiteY12" fmla="*/ 727188 h 874800"/>
              <a:gd name="connsiteX13" fmla="*/ 6804 w 5836840"/>
              <a:gd name="connsiteY13" fmla="*/ 705129 h 874800"/>
              <a:gd name="connsiteX14" fmla="*/ 45554 w 5836840"/>
              <a:gd name="connsiteY14" fmla="*/ 677555 h 874800"/>
              <a:gd name="connsiteX15" fmla="*/ 72279 w 5836840"/>
              <a:gd name="connsiteY15" fmla="*/ 649981 h 874800"/>
              <a:gd name="connsiteX16" fmla="*/ 86977 w 5836840"/>
              <a:gd name="connsiteY16" fmla="*/ 622408 h 874800"/>
              <a:gd name="connsiteX17" fmla="*/ 89650 w 5836840"/>
              <a:gd name="connsiteY17" fmla="*/ 592076 h 874800"/>
              <a:gd name="connsiteX18" fmla="*/ 85641 w 5836840"/>
              <a:gd name="connsiteY18" fmla="*/ 564503 h 874800"/>
              <a:gd name="connsiteX19" fmla="*/ 74951 w 5836840"/>
              <a:gd name="connsiteY19" fmla="*/ 534171 h 874800"/>
              <a:gd name="connsiteX20" fmla="*/ 60253 w 5836840"/>
              <a:gd name="connsiteY20" fmla="*/ 503840 h 874800"/>
              <a:gd name="connsiteX21" fmla="*/ 44218 w 5836840"/>
              <a:gd name="connsiteY21" fmla="*/ 473509 h 874800"/>
              <a:gd name="connsiteX22" fmla="*/ 29520 w 5836840"/>
              <a:gd name="connsiteY22" fmla="*/ 441799 h 874800"/>
              <a:gd name="connsiteX23" fmla="*/ 14822 w 5836840"/>
              <a:gd name="connsiteY23" fmla="*/ 411468 h 874800"/>
              <a:gd name="connsiteX24" fmla="*/ 6804 w 5836840"/>
              <a:gd name="connsiteY24" fmla="*/ 378379 h 874800"/>
              <a:gd name="connsiteX25" fmla="*/ 33529 w 5836840"/>
              <a:gd name="connsiteY25" fmla="*/ 353563 h 874800"/>
              <a:gd name="connsiteX26" fmla="*/ 70943 w 5836840"/>
              <a:gd name="connsiteY26" fmla="*/ 334261 h 874800"/>
              <a:gd name="connsiteX27" fmla="*/ 112365 w 5836840"/>
              <a:gd name="connsiteY27" fmla="*/ 316338 h 874800"/>
              <a:gd name="connsiteX28" fmla="*/ 155124 w 5836840"/>
              <a:gd name="connsiteY28" fmla="*/ 301173 h 874800"/>
              <a:gd name="connsiteX29" fmla="*/ 199219 w 5836840"/>
              <a:gd name="connsiteY29" fmla="*/ 286007 h 874800"/>
              <a:gd name="connsiteX30" fmla="*/ 243314 w 5836840"/>
              <a:gd name="connsiteY30" fmla="*/ 270841 h 874800"/>
              <a:gd name="connsiteX31" fmla="*/ 284737 w 5836840"/>
              <a:gd name="connsiteY31" fmla="*/ 252918 h 874800"/>
              <a:gd name="connsiteX32" fmla="*/ 318143 w 5836840"/>
              <a:gd name="connsiteY32" fmla="*/ 233617 h 874800"/>
              <a:gd name="connsiteX33" fmla="*/ 347539 w 5836840"/>
              <a:gd name="connsiteY33" fmla="*/ 206043 h 874800"/>
              <a:gd name="connsiteX34" fmla="*/ 364910 w 5836840"/>
              <a:gd name="connsiteY34" fmla="*/ 172954 h 874800"/>
              <a:gd name="connsiteX35" fmla="*/ 371591 w 5836840"/>
              <a:gd name="connsiteY35" fmla="*/ 138487 h 874800"/>
              <a:gd name="connsiteX36" fmla="*/ 366246 w 5836840"/>
              <a:gd name="connsiteY36" fmla="*/ 105399 h 874800"/>
              <a:gd name="connsiteX37" fmla="*/ 354220 w 5836840"/>
              <a:gd name="connsiteY37" fmla="*/ 75067 h 874800"/>
              <a:gd name="connsiteX38" fmla="*/ 335513 w 5836840"/>
              <a:gd name="connsiteY38" fmla="*/ 50251 h 874800"/>
              <a:gd name="connsiteX39" fmla="*/ 312798 w 5836840"/>
              <a:gd name="connsiteY39" fmla="*/ 25434 h 874800"/>
              <a:gd name="connsiteX40" fmla="*/ 291418 w 5836840"/>
              <a:gd name="connsiteY40" fmla="*/ 4754 h 874800"/>
              <a:gd name="connsiteX41" fmla="*/ 286644 w 5836840"/>
              <a:gd name="connsiteY41" fmla="*/ 207 h 874800"/>
              <a:gd name="connsiteX42" fmla="*/ 4612840 w 5836840"/>
              <a:gd name="connsiteY42" fmla="*/ 207 h 874800"/>
              <a:gd name="connsiteX0" fmla="*/ 286644 w 5836840"/>
              <a:gd name="connsiteY0" fmla="*/ 207 h 874800"/>
              <a:gd name="connsiteX1" fmla="*/ 5836840 w 5836840"/>
              <a:gd name="connsiteY1" fmla="*/ 0 h 874800"/>
              <a:gd name="connsiteX2" fmla="*/ 5836840 w 5836840"/>
              <a:gd name="connsiteY2" fmla="*/ 874800 h 874800"/>
              <a:gd name="connsiteX3" fmla="*/ 4612843 w 5836840"/>
              <a:gd name="connsiteY3" fmla="*/ 874800 h 874800"/>
              <a:gd name="connsiteX4" fmla="*/ 4612840 w 5836840"/>
              <a:gd name="connsiteY4" fmla="*/ 874800 h 874800"/>
              <a:gd name="connsiteX5" fmla="*/ 0 w 5836840"/>
              <a:gd name="connsiteY5" fmla="*/ 874800 h 874800"/>
              <a:gd name="connsiteX6" fmla="*/ 123 w 5836840"/>
              <a:gd name="connsiteY6" fmla="*/ 874708 h 874800"/>
              <a:gd name="connsiteX7" fmla="*/ 18830 w 5836840"/>
              <a:gd name="connsiteY7" fmla="*/ 855406 h 874800"/>
              <a:gd name="connsiteX8" fmla="*/ 33529 w 5836840"/>
              <a:gd name="connsiteY8" fmla="*/ 830590 h 874800"/>
              <a:gd name="connsiteX9" fmla="*/ 38873 w 5836840"/>
              <a:gd name="connsiteY9" fmla="*/ 803016 h 874800"/>
              <a:gd name="connsiteX10" fmla="*/ 36201 w 5836840"/>
              <a:gd name="connsiteY10" fmla="*/ 775442 h 874800"/>
              <a:gd name="connsiteX11" fmla="*/ 26847 w 5836840"/>
              <a:gd name="connsiteY11" fmla="*/ 749247 h 874800"/>
              <a:gd name="connsiteX12" fmla="*/ 14822 w 5836840"/>
              <a:gd name="connsiteY12" fmla="*/ 727188 h 874800"/>
              <a:gd name="connsiteX13" fmla="*/ 6804 w 5836840"/>
              <a:gd name="connsiteY13" fmla="*/ 705129 h 874800"/>
              <a:gd name="connsiteX14" fmla="*/ 45554 w 5836840"/>
              <a:gd name="connsiteY14" fmla="*/ 677555 h 874800"/>
              <a:gd name="connsiteX15" fmla="*/ 72279 w 5836840"/>
              <a:gd name="connsiteY15" fmla="*/ 649981 h 874800"/>
              <a:gd name="connsiteX16" fmla="*/ 86977 w 5836840"/>
              <a:gd name="connsiteY16" fmla="*/ 622408 h 874800"/>
              <a:gd name="connsiteX17" fmla="*/ 89650 w 5836840"/>
              <a:gd name="connsiteY17" fmla="*/ 592076 h 874800"/>
              <a:gd name="connsiteX18" fmla="*/ 85641 w 5836840"/>
              <a:gd name="connsiteY18" fmla="*/ 564503 h 874800"/>
              <a:gd name="connsiteX19" fmla="*/ 74951 w 5836840"/>
              <a:gd name="connsiteY19" fmla="*/ 534171 h 874800"/>
              <a:gd name="connsiteX20" fmla="*/ 60253 w 5836840"/>
              <a:gd name="connsiteY20" fmla="*/ 503840 h 874800"/>
              <a:gd name="connsiteX21" fmla="*/ 44218 w 5836840"/>
              <a:gd name="connsiteY21" fmla="*/ 473509 h 874800"/>
              <a:gd name="connsiteX22" fmla="*/ 29520 w 5836840"/>
              <a:gd name="connsiteY22" fmla="*/ 441799 h 874800"/>
              <a:gd name="connsiteX23" fmla="*/ 14822 w 5836840"/>
              <a:gd name="connsiteY23" fmla="*/ 411468 h 874800"/>
              <a:gd name="connsiteX24" fmla="*/ 6804 w 5836840"/>
              <a:gd name="connsiteY24" fmla="*/ 378379 h 874800"/>
              <a:gd name="connsiteX25" fmla="*/ 33529 w 5836840"/>
              <a:gd name="connsiteY25" fmla="*/ 353563 h 874800"/>
              <a:gd name="connsiteX26" fmla="*/ 70943 w 5836840"/>
              <a:gd name="connsiteY26" fmla="*/ 334261 h 874800"/>
              <a:gd name="connsiteX27" fmla="*/ 112365 w 5836840"/>
              <a:gd name="connsiteY27" fmla="*/ 316338 h 874800"/>
              <a:gd name="connsiteX28" fmla="*/ 155124 w 5836840"/>
              <a:gd name="connsiteY28" fmla="*/ 301173 h 874800"/>
              <a:gd name="connsiteX29" fmla="*/ 199219 w 5836840"/>
              <a:gd name="connsiteY29" fmla="*/ 286007 h 874800"/>
              <a:gd name="connsiteX30" fmla="*/ 243314 w 5836840"/>
              <a:gd name="connsiteY30" fmla="*/ 270841 h 874800"/>
              <a:gd name="connsiteX31" fmla="*/ 284737 w 5836840"/>
              <a:gd name="connsiteY31" fmla="*/ 252918 h 874800"/>
              <a:gd name="connsiteX32" fmla="*/ 318143 w 5836840"/>
              <a:gd name="connsiteY32" fmla="*/ 233617 h 874800"/>
              <a:gd name="connsiteX33" fmla="*/ 347539 w 5836840"/>
              <a:gd name="connsiteY33" fmla="*/ 206043 h 874800"/>
              <a:gd name="connsiteX34" fmla="*/ 364910 w 5836840"/>
              <a:gd name="connsiteY34" fmla="*/ 172954 h 874800"/>
              <a:gd name="connsiteX35" fmla="*/ 371591 w 5836840"/>
              <a:gd name="connsiteY35" fmla="*/ 138487 h 874800"/>
              <a:gd name="connsiteX36" fmla="*/ 366246 w 5836840"/>
              <a:gd name="connsiteY36" fmla="*/ 105399 h 874800"/>
              <a:gd name="connsiteX37" fmla="*/ 354220 w 5836840"/>
              <a:gd name="connsiteY37" fmla="*/ 75067 h 874800"/>
              <a:gd name="connsiteX38" fmla="*/ 335513 w 5836840"/>
              <a:gd name="connsiteY38" fmla="*/ 50251 h 874800"/>
              <a:gd name="connsiteX39" fmla="*/ 312798 w 5836840"/>
              <a:gd name="connsiteY39" fmla="*/ 25434 h 874800"/>
              <a:gd name="connsiteX40" fmla="*/ 291418 w 5836840"/>
              <a:gd name="connsiteY40" fmla="*/ 4754 h 874800"/>
              <a:gd name="connsiteX41" fmla="*/ 286644 w 5836840"/>
              <a:gd name="connsiteY41" fmla="*/ 207 h 874800"/>
              <a:gd name="connsiteX0" fmla="*/ 286644 w 5836840"/>
              <a:gd name="connsiteY0" fmla="*/ 207 h 874800"/>
              <a:gd name="connsiteX1" fmla="*/ 5836840 w 5836840"/>
              <a:gd name="connsiteY1" fmla="*/ 0 h 874800"/>
              <a:gd name="connsiteX2" fmla="*/ 5836840 w 5836840"/>
              <a:gd name="connsiteY2" fmla="*/ 874800 h 874800"/>
              <a:gd name="connsiteX3" fmla="*/ 4612843 w 5836840"/>
              <a:gd name="connsiteY3" fmla="*/ 874800 h 874800"/>
              <a:gd name="connsiteX4" fmla="*/ 0 w 5836840"/>
              <a:gd name="connsiteY4" fmla="*/ 874800 h 874800"/>
              <a:gd name="connsiteX5" fmla="*/ 123 w 5836840"/>
              <a:gd name="connsiteY5" fmla="*/ 874708 h 874800"/>
              <a:gd name="connsiteX6" fmla="*/ 18830 w 5836840"/>
              <a:gd name="connsiteY6" fmla="*/ 855406 h 874800"/>
              <a:gd name="connsiteX7" fmla="*/ 33529 w 5836840"/>
              <a:gd name="connsiteY7" fmla="*/ 830590 h 874800"/>
              <a:gd name="connsiteX8" fmla="*/ 38873 w 5836840"/>
              <a:gd name="connsiteY8" fmla="*/ 803016 h 874800"/>
              <a:gd name="connsiteX9" fmla="*/ 36201 w 5836840"/>
              <a:gd name="connsiteY9" fmla="*/ 775442 h 874800"/>
              <a:gd name="connsiteX10" fmla="*/ 26847 w 5836840"/>
              <a:gd name="connsiteY10" fmla="*/ 749247 h 874800"/>
              <a:gd name="connsiteX11" fmla="*/ 14822 w 5836840"/>
              <a:gd name="connsiteY11" fmla="*/ 727188 h 874800"/>
              <a:gd name="connsiteX12" fmla="*/ 6804 w 5836840"/>
              <a:gd name="connsiteY12" fmla="*/ 705129 h 874800"/>
              <a:gd name="connsiteX13" fmla="*/ 45554 w 5836840"/>
              <a:gd name="connsiteY13" fmla="*/ 677555 h 874800"/>
              <a:gd name="connsiteX14" fmla="*/ 72279 w 5836840"/>
              <a:gd name="connsiteY14" fmla="*/ 649981 h 874800"/>
              <a:gd name="connsiteX15" fmla="*/ 86977 w 5836840"/>
              <a:gd name="connsiteY15" fmla="*/ 622408 h 874800"/>
              <a:gd name="connsiteX16" fmla="*/ 89650 w 5836840"/>
              <a:gd name="connsiteY16" fmla="*/ 592076 h 874800"/>
              <a:gd name="connsiteX17" fmla="*/ 85641 w 5836840"/>
              <a:gd name="connsiteY17" fmla="*/ 564503 h 874800"/>
              <a:gd name="connsiteX18" fmla="*/ 74951 w 5836840"/>
              <a:gd name="connsiteY18" fmla="*/ 534171 h 874800"/>
              <a:gd name="connsiteX19" fmla="*/ 60253 w 5836840"/>
              <a:gd name="connsiteY19" fmla="*/ 503840 h 874800"/>
              <a:gd name="connsiteX20" fmla="*/ 44218 w 5836840"/>
              <a:gd name="connsiteY20" fmla="*/ 473509 h 874800"/>
              <a:gd name="connsiteX21" fmla="*/ 29520 w 5836840"/>
              <a:gd name="connsiteY21" fmla="*/ 441799 h 874800"/>
              <a:gd name="connsiteX22" fmla="*/ 14822 w 5836840"/>
              <a:gd name="connsiteY22" fmla="*/ 411468 h 874800"/>
              <a:gd name="connsiteX23" fmla="*/ 6804 w 5836840"/>
              <a:gd name="connsiteY23" fmla="*/ 378379 h 874800"/>
              <a:gd name="connsiteX24" fmla="*/ 33529 w 5836840"/>
              <a:gd name="connsiteY24" fmla="*/ 353563 h 874800"/>
              <a:gd name="connsiteX25" fmla="*/ 70943 w 5836840"/>
              <a:gd name="connsiteY25" fmla="*/ 334261 h 874800"/>
              <a:gd name="connsiteX26" fmla="*/ 112365 w 5836840"/>
              <a:gd name="connsiteY26" fmla="*/ 316338 h 874800"/>
              <a:gd name="connsiteX27" fmla="*/ 155124 w 5836840"/>
              <a:gd name="connsiteY27" fmla="*/ 301173 h 874800"/>
              <a:gd name="connsiteX28" fmla="*/ 199219 w 5836840"/>
              <a:gd name="connsiteY28" fmla="*/ 286007 h 874800"/>
              <a:gd name="connsiteX29" fmla="*/ 243314 w 5836840"/>
              <a:gd name="connsiteY29" fmla="*/ 270841 h 874800"/>
              <a:gd name="connsiteX30" fmla="*/ 284737 w 5836840"/>
              <a:gd name="connsiteY30" fmla="*/ 252918 h 874800"/>
              <a:gd name="connsiteX31" fmla="*/ 318143 w 5836840"/>
              <a:gd name="connsiteY31" fmla="*/ 233617 h 874800"/>
              <a:gd name="connsiteX32" fmla="*/ 347539 w 5836840"/>
              <a:gd name="connsiteY32" fmla="*/ 206043 h 874800"/>
              <a:gd name="connsiteX33" fmla="*/ 364910 w 5836840"/>
              <a:gd name="connsiteY33" fmla="*/ 172954 h 874800"/>
              <a:gd name="connsiteX34" fmla="*/ 371591 w 5836840"/>
              <a:gd name="connsiteY34" fmla="*/ 138487 h 874800"/>
              <a:gd name="connsiteX35" fmla="*/ 366246 w 5836840"/>
              <a:gd name="connsiteY35" fmla="*/ 105399 h 874800"/>
              <a:gd name="connsiteX36" fmla="*/ 354220 w 5836840"/>
              <a:gd name="connsiteY36" fmla="*/ 75067 h 874800"/>
              <a:gd name="connsiteX37" fmla="*/ 335513 w 5836840"/>
              <a:gd name="connsiteY37" fmla="*/ 50251 h 874800"/>
              <a:gd name="connsiteX38" fmla="*/ 312798 w 5836840"/>
              <a:gd name="connsiteY38" fmla="*/ 25434 h 874800"/>
              <a:gd name="connsiteX39" fmla="*/ 291418 w 5836840"/>
              <a:gd name="connsiteY39" fmla="*/ 4754 h 874800"/>
              <a:gd name="connsiteX40" fmla="*/ 286644 w 5836840"/>
              <a:gd name="connsiteY40" fmla="*/ 207 h 874800"/>
              <a:gd name="connsiteX0" fmla="*/ 286644 w 5836840"/>
              <a:gd name="connsiteY0" fmla="*/ 207 h 874800"/>
              <a:gd name="connsiteX1" fmla="*/ 5836840 w 5836840"/>
              <a:gd name="connsiteY1" fmla="*/ 0 h 874800"/>
              <a:gd name="connsiteX2" fmla="*/ 5836840 w 5836840"/>
              <a:gd name="connsiteY2" fmla="*/ 874800 h 874800"/>
              <a:gd name="connsiteX3" fmla="*/ 0 w 5836840"/>
              <a:gd name="connsiteY3" fmla="*/ 874800 h 874800"/>
              <a:gd name="connsiteX4" fmla="*/ 123 w 5836840"/>
              <a:gd name="connsiteY4" fmla="*/ 874708 h 874800"/>
              <a:gd name="connsiteX5" fmla="*/ 18830 w 5836840"/>
              <a:gd name="connsiteY5" fmla="*/ 855406 h 874800"/>
              <a:gd name="connsiteX6" fmla="*/ 33529 w 5836840"/>
              <a:gd name="connsiteY6" fmla="*/ 830590 h 874800"/>
              <a:gd name="connsiteX7" fmla="*/ 38873 w 5836840"/>
              <a:gd name="connsiteY7" fmla="*/ 803016 h 874800"/>
              <a:gd name="connsiteX8" fmla="*/ 36201 w 5836840"/>
              <a:gd name="connsiteY8" fmla="*/ 775442 h 874800"/>
              <a:gd name="connsiteX9" fmla="*/ 26847 w 5836840"/>
              <a:gd name="connsiteY9" fmla="*/ 749247 h 874800"/>
              <a:gd name="connsiteX10" fmla="*/ 14822 w 5836840"/>
              <a:gd name="connsiteY10" fmla="*/ 727188 h 874800"/>
              <a:gd name="connsiteX11" fmla="*/ 6804 w 5836840"/>
              <a:gd name="connsiteY11" fmla="*/ 705129 h 874800"/>
              <a:gd name="connsiteX12" fmla="*/ 45554 w 5836840"/>
              <a:gd name="connsiteY12" fmla="*/ 677555 h 874800"/>
              <a:gd name="connsiteX13" fmla="*/ 72279 w 5836840"/>
              <a:gd name="connsiteY13" fmla="*/ 649981 h 874800"/>
              <a:gd name="connsiteX14" fmla="*/ 86977 w 5836840"/>
              <a:gd name="connsiteY14" fmla="*/ 622408 h 874800"/>
              <a:gd name="connsiteX15" fmla="*/ 89650 w 5836840"/>
              <a:gd name="connsiteY15" fmla="*/ 592076 h 874800"/>
              <a:gd name="connsiteX16" fmla="*/ 85641 w 5836840"/>
              <a:gd name="connsiteY16" fmla="*/ 564503 h 874800"/>
              <a:gd name="connsiteX17" fmla="*/ 74951 w 5836840"/>
              <a:gd name="connsiteY17" fmla="*/ 534171 h 874800"/>
              <a:gd name="connsiteX18" fmla="*/ 60253 w 5836840"/>
              <a:gd name="connsiteY18" fmla="*/ 503840 h 874800"/>
              <a:gd name="connsiteX19" fmla="*/ 44218 w 5836840"/>
              <a:gd name="connsiteY19" fmla="*/ 473509 h 874800"/>
              <a:gd name="connsiteX20" fmla="*/ 29520 w 5836840"/>
              <a:gd name="connsiteY20" fmla="*/ 441799 h 874800"/>
              <a:gd name="connsiteX21" fmla="*/ 14822 w 5836840"/>
              <a:gd name="connsiteY21" fmla="*/ 411468 h 874800"/>
              <a:gd name="connsiteX22" fmla="*/ 6804 w 5836840"/>
              <a:gd name="connsiteY22" fmla="*/ 378379 h 874800"/>
              <a:gd name="connsiteX23" fmla="*/ 33529 w 5836840"/>
              <a:gd name="connsiteY23" fmla="*/ 353563 h 874800"/>
              <a:gd name="connsiteX24" fmla="*/ 70943 w 5836840"/>
              <a:gd name="connsiteY24" fmla="*/ 334261 h 874800"/>
              <a:gd name="connsiteX25" fmla="*/ 112365 w 5836840"/>
              <a:gd name="connsiteY25" fmla="*/ 316338 h 874800"/>
              <a:gd name="connsiteX26" fmla="*/ 155124 w 5836840"/>
              <a:gd name="connsiteY26" fmla="*/ 301173 h 874800"/>
              <a:gd name="connsiteX27" fmla="*/ 199219 w 5836840"/>
              <a:gd name="connsiteY27" fmla="*/ 286007 h 874800"/>
              <a:gd name="connsiteX28" fmla="*/ 243314 w 5836840"/>
              <a:gd name="connsiteY28" fmla="*/ 270841 h 874800"/>
              <a:gd name="connsiteX29" fmla="*/ 284737 w 5836840"/>
              <a:gd name="connsiteY29" fmla="*/ 252918 h 874800"/>
              <a:gd name="connsiteX30" fmla="*/ 318143 w 5836840"/>
              <a:gd name="connsiteY30" fmla="*/ 233617 h 874800"/>
              <a:gd name="connsiteX31" fmla="*/ 347539 w 5836840"/>
              <a:gd name="connsiteY31" fmla="*/ 206043 h 874800"/>
              <a:gd name="connsiteX32" fmla="*/ 364910 w 5836840"/>
              <a:gd name="connsiteY32" fmla="*/ 172954 h 874800"/>
              <a:gd name="connsiteX33" fmla="*/ 371591 w 5836840"/>
              <a:gd name="connsiteY33" fmla="*/ 138487 h 874800"/>
              <a:gd name="connsiteX34" fmla="*/ 366246 w 5836840"/>
              <a:gd name="connsiteY34" fmla="*/ 105399 h 874800"/>
              <a:gd name="connsiteX35" fmla="*/ 354220 w 5836840"/>
              <a:gd name="connsiteY35" fmla="*/ 75067 h 874800"/>
              <a:gd name="connsiteX36" fmla="*/ 335513 w 5836840"/>
              <a:gd name="connsiteY36" fmla="*/ 50251 h 874800"/>
              <a:gd name="connsiteX37" fmla="*/ 312798 w 5836840"/>
              <a:gd name="connsiteY37" fmla="*/ 25434 h 874800"/>
              <a:gd name="connsiteX38" fmla="*/ 291418 w 5836840"/>
              <a:gd name="connsiteY38" fmla="*/ 4754 h 874800"/>
              <a:gd name="connsiteX39" fmla="*/ 286644 w 5836840"/>
              <a:gd name="connsiteY39" fmla="*/ 207 h 874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5836840" h="874800">
                <a:moveTo>
                  <a:pt x="286644" y="207"/>
                </a:moveTo>
                <a:lnTo>
                  <a:pt x="5836840" y="0"/>
                </a:lnTo>
                <a:lnTo>
                  <a:pt x="5836840" y="874800"/>
                </a:lnTo>
                <a:lnTo>
                  <a:pt x="0" y="874800"/>
                </a:lnTo>
                <a:lnTo>
                  <a:pt x="123" y="874708"/>
                </a:lnTo>
                <a:lnTo>
                  <a:pt x="18830" y="855406"/>
                </a:lnTo>
                <a:lnTo>
                  <a:pt x="33529" y="830590"/>
                </a:lnTo>
                <a:lnTo>
                  <a:pt x="38873" y="803016"/>
                </a:lnTo>
                <a:lnTo>
                  <a:pt x="36201" y="775442"/>
                </a:lnTo>
                <a:lnTo>
                  <a:pt x="26847" y="749247"/>
                </a:lnTo>
                <a:lnTo>
                  <a:pt x="14822" y="727188"/>
                </a:lnTo>
                <a:lnTo>
                  <a:pt x="6804" y="705129"/>
                </a:lnTo>
                <a:lnTo>
                  <a:pt x="45554" y="677555"/>
                </a:lnTo>
                <a:lnTo>
                  <a:pt x="72279" y="649981"/>
                </a:lnTo>
                <a:lnTo>
                  <a:pt x="86977" y="622408"/>
                </a:lnTo>
                <a:lnTo>
                  <a:pt x="89650" y="592076"/>
                </a:lnTo>
                <a:lnTo>
                  <a:pt x="85641" y="564503"/>
                </a:lnTo>
                <a:lnTo>
                  <a:pt x="74951" y="534171"/>
                </a:lnTo>
                <a:lnTo>
                  <a:pt x="60253" y="503840"/>
                </a:lnTo>
                <a:lnTo>
                  <a:pt x="44218" y="473509"/>
                </a:lnTo>
                <a:lnTo>
                  <a:pt x="29520" y="441799"/>
                </a:lnTo>
                <a:lnTo>
                  <a:pt x="14822" y="411468"/>
                </a:lnTo>
                <a:lnTo>
                  <a:pt x="6804" y="378379"/>
                </a:lnTo>
                <a:lnTo>
                  <a:pt x="33529" y="353563"/>
                </a:lnTo>
                <a:lnTo>
                  <a:pt x="70943" y="334261"/>
                </a:lnTo>
                <a:lnTo>
                  <a:pt x="112365" y="316338"/>
                </a:lnTo>
                <a:lnTo>
                  <a:pt x="155124" y="301173"/>
                </a:lnTo>
                <a:lnTo>
                  <a:pt x="199219" y="286007"/>
                </a:lnTo>
                <a:lnTo>
                  <a:pt x="243314" y="270841"/>
                </a:lnTo>
                <a:lnTo>
                  <a:pt x="284737" y="252918"/>
                </a:lnTo>
                <a:lnTo>
                  <a:pt x="318143" y="233617"/>
                </a:lnTo>
                <a:lnTo>
                  <a:pt x="347539" y="206043"/>
                </a:lnTo>
                <a:lnTo>
                  <a:pt x="364910" y="172954"/>
                </a:lnTo>
                <a:lnTo>
                  <a:pt x="371591" y="138487"/>
                </a:lnTo>
                <a:lnTo>
                  <a:pt x="366246" y="105399"/>
                </a:lnTo>
                <a:lnTo>
                  <a:pt x="354220" y="75067"/>
                </a:lnTo>
                <a:lnTo>
                  <a:pt x="335513" y="50251"/>
                </a:lnTo>
                <a:lnTo>
                  <a:pt x="312798" y="25434"/>
                </a:lnTo>
                <a:lnTo>
                  <a:pt x="291418" y="4754"/>
                </a:lnTo>
                <a:lnTo>
                  <a:pt x="286644" y="207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6" name="자유형: 도형 43">
            <a:extLst>
              <a:ext uri="{FF2B5EF4-FFF2-40B4-BE49-F238E27FC236}">
                <a16:creationId xmlns:a16="http://schemas.microsoft.com/office/drawing/2014/main" id="{975AF688-11FA-4CF2-96A3-8567EB014DF5}"/>
              </a:ext>
            </a:extLst>
          </p:cNvPr>
          <p:cNvSpPr/>
          <p:nvPr/>
        </p:nvSpPr>
        <p:spPr>
          <a:xfrm>
            <a:off x="4794899" y="4895414"/>
            <a:ext cx="6516079" cy="874800"/>
          </a:xfrm>
          <a:custGeom>
            <a:avLst/>
            <a:gdLst>
              <a:gd name="connsiteX0" fmla="*/ 5292079 w 6516079"/>
              <a:gd name="connsiteY0" fmla="*/ 0 h 874800"/>
              <a:gd name="connsiteX1" fmla="*/ 6516079 w 6516079"/>
              <a:gd name="connsiteY1" fmla="*/ 0 h 874800"/>
              <a:gd name="connsiteX2" fmla="*/ 6516079 w 6516079"/>
              <a:gd name="connsiteY2" fmla="*/ 874800 h 874800"/>
              <a:gd name="connsiteX3" fmla="*/ 5292080 w 6516079"/>
              <a:gd name="connsiteY3" fmla="*/ 874800 h 874800"/>
              <a:gd name="connsiteX4" fmla="*/ 5292079 w 6516079"/>
              <a:gd name="connsiteY4" fmla="*/ 874800 h 874800"/>
              <a:gd name="connsiteX5" fmla="*/ 0 w 6516079"/>
              <a:gd name="connsiteY5" fmla="*/ 874800 h 874800"/>
              <a:gd name="connsiteX6" fmla="*/ 0 w 6516079"/>
              <a:gd name="connsiteY6" fmla="*/ 539778 h 874800"/>
              <a:gd name="connsiteX7" fmla="*/ 47330 w 6516079"/>
              <a:gd name="connsiteY7" fmla="*/ 545672 h 874800"/>
              <a:gd name="connsiteX8" fmla="*/ 124830 w 6516079"/>
              <a:gd name="connsiteY8" fmla="*/ 553944 h 874800"/>
              <a:gd name="connsiteX9" fmla="*/ 203667 w 6516079"/>
              <a:gd name="connsiteY9" fmla="*/ 556701 h 874800"/>
              <a:gd name="connsiteX10" fmla="*/ 278495 w 6516079"/>
              <a:gd name="connsiteY10" fmla="*/ 551187 h 874800"/>
              <a:gd name="connsiteX11" fmla="*/ 349315 w 6516079"/>
              <a:gd name="connsiteY11" fmla="*/ 538778 h 874800"/>
              <a:gd name="connsiteX12" fmla="*/ 388065 w 6516079"/>
              <a:gd name="connsiteY12" fmla="*/ 529127 h 874800"/>
              <a:gd name="connsiteX13" fmla="*/ 426815 w 6516079"/>
              <a:gd name="connsiteY13" fmla="*/ 511205 h 874800"/>
              <a:gd name="connsiteX14" fmla="*/ 465566 w 6516079"/>
              <a:gd name="connsiteY14" fmla="*/ 490524 h 874800"/>
              <a:gd name="connsiteX15" fmla="*/ 498971 w 6516079"/>
              <a:gd name="connsiteY15" fmla="*/ 465708 h 874800"/>
              <a:gd name="connsiteX16" fmla="*/ 533713 w 6516079"/>
              <a:gd name="connsiteY16" fmla="*/ 435377 h 874800"/>
              <a:gd name="connsiteX17" fmla="*/ 560437 w 6516079"/>
              <a:gd name="connsiteY17" fmla="*/ 403667 h 874800"/>
              <a:gd name="connsiteX18" fmla="*/ 579144 w 6516079"/>
              <a:gd name="connsiteY18" fmla="*/ 363685 h 874800"/>
              <a:gd name="connsiteX19" fmla="*/ 593842 w 6516079"/>
              <a:gd name="connsiteY19" fmla="*/ 318188 h 874800"/>
              <a:gd name="connsiteX20" fmla="*/ 599187 w 6516079"/>
              <a:gd name="connsiteY20" fmla="*/ 268555 h 874800"/>
              <a:gd name="connsiteX21" fmla="*/ 593842 w 6516079"/>
              <a:gd name="connsiteY21" fmla="*/ 213407 h 874800"/>
              <a:gd name="connsiteX22" fmla="*/ 587161 w 6516079"/>
              <a:gd name="connsiteY22" fmla="*/ 174804 h 874800"/>
              <a:gd name="connsiteX23" fmla="*/ 577808 w 6516079"/>
              <a:gd name="connsiteY23" fmla="*/ 132065 h 874800"/>
              <a:gd name="connsiteX24" fmla="*/ 567118 w 6516079"/>
              <a:gd name="connsiteY24" fmla="*/ 87946 h 874800"/>
              <a:gd name="connsiteX25" fmla="*/ 563109 w 6516079"/>
              <a:gd name="connsiteY25" fmla="*/ 45207 h 874800"/>
              <a:gd name="connsiteX26" fmla="*/ 563109 w 6516079"/>
              <a:gd name="connsiteY26" fmla="*/ 207 h 874800"/>
              <a:gd name="connsiteX27" fmla="*/ 5292079 w 6516079"/>
              <a:gd name="connsiteY27" fmla="*/ 207 h 874800"/>
              <a:gd name="connsiteX0" fmla="*/ 5292079 w 6516079"/>
              <a:gd name="connsiteY0" fmla="*/ 207 h 874800"/>
              <a:gd name="connsiteX1" fmla="*/ 6516079 w 6516079"/>
              <a:gd name="connsiteY1" fmla="*/ 0 h 874800"/>
              <a:gd name="connsiteX2" fmla="*/ 6516079 w 6516079"/>
              <a:gd name="connsiteY2" fmla="*/ 874800 h 874800"/>
              <a:gd name="connsiteX3" fmla="*/ 5292080 w 6516079"/>
              <a:gd name="connsiteY3" fmla="*/ 874800 h 874800"/>
              <a:gd name="connsiteX4" fmla="*/ 5292079 w 6516079"/>
              <a:gd name="connsiteY4" fmla="*/ 874800 h 874800"/>
              <a:gd name="connsiteX5" fmla="*/ 0 w 6516079"/>
              <a:gd name="connsiteY5" fmla="*/ 874800 h 874800"/>
              <a:gd name="connsiteX6" fmla="*/ 0 w 6516079"/>
              <a:gd name="connsiteY6" fmla="*/ 539778 h 874800"/>
              <a:gd name="connsiteX7" fmla="*/ 47330 w 6516079"/>
              <a:gd name="connsiteY7" fmla="*/ 545672 h 874800"/>
              <a:gd name="connsiteX8" fmla="*/ 124830 w 6516079"/>
              <a:gd name="connsiteY8" fmla="*/ 553944 h 874800"/>
              <a:gd name="connsiteX9" fmla="*/ 203667 w 6516079"/>
              <a:gd name="connsiteY9" fmla="*/ 556701 h 874800"/>
              <a:gd name="connsiteX10" fmla="*/ 278495 w 6516079"/>
              <a:gd name="connsiteY10" fmla="*/ 551187 h 874800"/>
              <a:gd name="connsiteX11" fmla="*/ 349315 w 6516079"/>
              <a:gd name="connsiteY11" fmla="*/ 538778 h 874800"/>
              <a:gd name="connsiteX12" fmla="*/ 388065 w 6516079"/>
              <a:gd name="connsiteY12" fmla="*/ 529127 h 874800"/>
              <a:gd name="connsiteX13" fmla="*/ 426815 w 6516079"/>
              <a:gd name="connsiteY13" fmla="*/ 511205 h 874800"/>
              <a:gd name="connsiteX14" fmla="*/ 465566 w 6516079"/>
              <a:gd name="connsiteY14" fmla="*/ 490524 h 874800"/>
              <a:gd name="connsiteX15" fmla="*/ 498971 w 6516079"/>
              <a:gd name="connsiteY15" fmla="*/ 465708 h 874800"/>
              <a:gd name="connsiteX16" fmla="*/ 533713 w 6516079"/>
              <a:gd name="connsiteY16" fmla="*/ 435377 h 874800"/>
              <a:gd name="connsiteX17" fmla="*/ 560437 w 6516079"/>
              <a:gd name="connsiteY17" fmla="*/ 403667 h 874800"/>
              <a:gd name="connsiteX18" fmla="*/ 579144 w 6516079"/>
              <a:gd name="connsiteY18" fmla="*/ 363685 h 874800"/>
              <a:gd name="connsiteX19" fmla="*/ 593842 w 6516079"/>
              <a:gd name="connsiteY19" fmla="*/ 318188 h 874800"/>
              <a:gd name="connsiteX20" fmla="*/ 599187 w 6516079"/>
              <a:gd name="connsiteY20" fmla="*/ 268555 h 874800"/>
              <a:gd name="connsiteX21" fmla="*/ 593842 w 6516079"/>
              <a:gd name="connsiteY21" fmla="*/ 213407 h 874800"/>
              <a:gd name="connsiteX22" fmla="*/ 587161 w 6516079"/>
              <a:gd name="connsiteY22" fmla="*/ 174804 h 874800"/>
              <a:gd name="connsiteX23" fmla="*/ 577808 w 6516079"/>
              <a:gd name="connsiteY23" fmla="*/ 132065 h 874800"/>
              <a:gd name="connsiteX24" fmla="*/ 567118 w 6516079"/>
              <a:gd name="connsiteY24" fmla="*/ 87946 h 874800"/>
              <a:gd name="connsiteX25" fmla="*/ 563109 w 6516079"/>
              <a:gd name="connsiteY25" fmla="*/ 45207 h 874800"/>
              <a:gd name="connsiteX26" fmla="*/ 563109 w 6516079"/>
              <a:gd name="connsiteY26" fmla="*/ 207 h 874800"/>
              <a:gd name="connsiteX27" fmla="*/ 5292079 w 6516079"/>
              <a:gd name="connsiteY27" fmla="*/ 207 h 874800"/>
              <a:gd name="connsiteX0" fmla="*/ 5292079 w 6516079"/>
              <a:gd name="connsiteY0" fmla="*/ 207 h 874800"/>
              <a:gd name="connsiteX1" fmla="*/ 6516079 w 6516079"/>
              <a:gd name="connsiteY1" fmla="*/ 0 h 874800"/>
              <a:gd name="connsiteX2" fmla="*/ 6516079 w 6516079"/>
              <a:gd name="connsiteY2" fmla="*/ 874800 h 874800"/>
              <a:gd name="connsiteX3" fmla="*/ 5292080 w 6516079"/>
              <a:gd name="connsiteY3" fmla="*/ 874800 h 874800"/>
              <a:gd name="connsiteX4" fmla="*/ 0 w 6516079"/>
              <a:gd name="connsiteY4" fmla="*/ 874800 h 874800"/>
              <a:gd name="connsiteX5" fmla="*/ 0 w 6516079"/>
              <a:gd name="connsiteY5" fmla="*/ 539778 h 874800"/>
              <a:gd name="connsiteX6" fmla="*/ 47330 w 6516079"/>
              <a:gd name="connsiteY6" fmla="*/ 545672 h 874800"/>
              <a:gd name="connsiteX7" fmla="*/ 124830 w 6516079"/>
              <a:gd name="connsiteY7" fmla="*/ 553944 h 874800"/>
              <a:gd name="connsiteX8" fmla="*/ 203667 w 6516079"/>
              <a:gd name="connsiteY8" fmla="*/ 556701 h 874800"/>
              <a:gd name="connsiteX9" fmla="*/ 278495 w 6516079"/>
              <a:gd name="connsiteY9" fmla="*/ 551187 h 874800"/>
              <a:gd name="connsiteX10" fmla="*/ 349315 w 6516079"/>
              <a:gd name="connsiteY10" fmla="*/ 538778 h 874800"/>
              <a:gd name="connsiteX11" fmla="*/ 388065 w 6516079"/>
              <a:gd name="connsiteY11" fmla="*/ 529127 h 874800"/>
              <a:gd name="connsiteX12" fmla="*/ 426815 w 6516079"/>
              <a:gd name="connsiteY12" fmla="*/ 511205 h 874800"/>
              <a:gd name="connsiteX13" fmla="*/ 465566 w 6516079"/>
              <a:gd name="connsiteY13" fmla="*/ 490524 h 874800"/>
              <a:gd name="connsiteX14" fmla="*/ 498971 w 6516079"/>
              <a:gd name="connsiteY14" fmla="*/ 465708 h 874800"/>
              <a:gd name="connsiteX15" fmla="*/ 533713 w 6516079"/>
              <a:gd name="connsiteY15" fmla="*/ 435377 h 874800"/>
              <a:gd name="connsiteX16" fmla="*/ 560437 w 6516079"/>
              <a:gd name="connsiteY16" fmla="*/ 403667 h 874800"/>
              <a:gd name="connsiteX17" fmla="*/ 579144 w 6516079"/>
              <a:gd name="connsiteY17" fmla="*/ 363685 h 874800"/>
              <a:gd name="connsiteX18" fmla="*/ 593842 w 6516079"/>
              <a:gd name="connsiteY18" fmla="*/ 318188 h 874800"/>
              <a:gd name="connsiteX19" fmla="*/ 599187 w 6516079"/>
              <a:gd name="connsiteY19" fmla="*/ 268555 h 874800"/>
              <a:gd name="connsiteX20" fmla="*/ 593842 w 6516079"/>
              <a:gd name="connsiteY20" fmla="*/ 213407 h 874800"/>
              <a:gd name="connsiteX21" fmla="*/ 587161 w 6516079"/>
              <a:gd name="connsiteY21" fmla="*/ 174804 h 874800"/>
              <a:gd name="connsiteX22" fmla="*/ 577808 w 6516079"/>
              <a:gd name="connsiteY22" fmla="*/ 132065 h 874800"/>
              <a:gd name="connsiteX23" fmla="*/ 567118 w 6516079"/>
              <a:gd name="connsiteY23" fmla="*/ 87946 h 874800"/>
              <a:gd name="connsiteX24" fmla="*/ 563109 w 6516079"/>
              <a:gd name="connsiteY24" fmla="*/ 45207 h 874800"/>
              <a:gd name="connsiteX25" fmla="*/ 563109 w 6516079"/>
              <a:gd name="connsiteY25" fmla="*/ 207 h 874800"/>
              <a:gd name="connsiteX26" fmla="*/ 5292079 w 6516079"/>
              <a:gd name="connsiteY26" fmla="*/ 207 h 874800"/>
              <a:gd name="connsiteX0" fmla="*/ 563109 w 6516079"/>
              <a:gd name="connsiteY0" fmla="*/ 207 h 874800"/>
              <a:gd name="connsiteX1" fmla="*/ 6516079 w 6516079"/>
              <a:gd name="connsiteY1" fmla="*/ 0 h 874800"/>
              <a:gd name="connsiteX2" fmla="*/ 6516079 w 6516079"/>
              <a:gd name="connsiteY2" fmla="*/ 874800 h 874800"/>
              <a:gd name="connsiteX3" fmla="*/ 5292080 w 6516079"/>
              <a:gd name="connsiteY3" fmla="*/ 874800 h 874800"/>
              <a:gd name="connsiteX4" fmla="*/ 0 w 6516079"/>
              <a:gd name="connsiteY4" fmla="*/ 874800 h 874800"/>
              <a:gd name="connsiteX5" fmla="*/ 0 w 6516079"/>
              <a:gd name="connsiteY5" fmla="*/ 539778 h 874800"/>
              <a:gd name="connsiteX6" fmla="*/ 47330 w 6516079"/>
              <a:gd name="connsiteY6" fmla="*/ 545672 h 874800"/>
              <a:gd name="connsiteX7" fmla="*/ 124830 w 6516079"/>
              <a:gd name="connsiteY7" fmla="*/ 553944 h 874800"/>
              <a:gd name="connsiteX8" fmla="*/ 203667 w 6516079"/>
              <a:gd name="connsiteY8" fmla="*/ 556701 h 874800"/>
              <a:gd name="connsiteX9" fmla="*/ 278495 w 6516079"/>
              <a:gd name="connsiteY9" fmla="*/ 551187 h 874800"/>
              <a:gd name="connsiteX10" fmla="*/ 349315 w 6516079"/>
              <a:gd name="connsiteY10" fmla="*/ 538778 h 874800"/>
              <a:gd name="connsiteX11" fmla="*/ 388065 w 6516079"/>
              <a:gd name="connsiteY11" fmla="*/ 529127 h 874800"/>
              <a:gd name="connsiteX12" fmla="*/ 426815 w 6516079"/>
              <a:gd name="connsiteY12" fmla="*/ 511205 h 874800"/>
              <a:gd name="connsiteX13" fmla="*/ 465566 w 6516079"/>
              <a:gd name="connsiteY13" fmla="*/ 490524 h 874800"/>
              <a:gd name="connsiteX14" fmla="*/ 498971 w 6516079"/>
              <a:gd name="connsiteY14" fmla="*/ 465708 h 874800"/>
              <a:gd name="connsiteX15" fmla="*/ 533713 w 6516079"/>
              <a:gd name="connsiteY15" fmla="*/ 435377 h 874800"/>
              <a:gd name="connsiteX16" fmla="*/ 560437 w 6516079"/>
              <a:gd name="connsiteY16" fmla="*/ 403667 h 874800"/>
              <a:gd name="connsiteX17" fmla="*/ 579144 w 6516079"/>
              <a:gd name="connsiteY17" fmla="*/ 363685 h 874800"/>
              <a:gd name="connsiteX18" fmla="*/ 593842 w 6516079"/>
              <a:gd name="connsiteY18" fmla="*/ 318188 h 874800"/>
              <a:gd name="connsiteX19" fmla="*/ 599187 w 6516079"/>
              <a:gd name="connsiteY19" fmla="*/ 268555 h 874800"/>
              <a:gd name="connsiteX20" fmla="*/ 593842 w 6516079"/>
              <a:gd name="connsiteY20" fmla="*/ 213407 h 874800"/>
              <a:gd name="connsiteX21" fmla="*/ 587161 w 6516079"/>
              <a:gd name="connsiteY21" fmla="*/ 174804 h 874800"/>
              <a:gd name="connsiteX22" fmla="*/ 577808 w 6516079"/>
              <a:gd name="connsiteY22" fmla="*/ 132065 h 874800"/>
              <a:gd name="connsiteX23" fmla="*/ 567118 w 6516079"/>
              <a:gd name="connsiteY23" fmla="*/ 87946 h 874800"/>
              <a:gd name="connsiteX24" fmla="*/ 563109 w 6516079"/>
              <a:gd name="connsiteY24" fmla="*/ 45207 h 874800"/>
              <a:gd name="connsiteX25" fmla="*/ 563109 w 6516079"/>
              <a:gd name="connsiteY25" fmla="*/ 207 h 874800"/>
              <a:gd name="connsiteX0" fmla="*/ 563109 w 6516079"/>
              <a:gd name="connsiteY0" fmla="*/ 207 h 874800"/>
              <a:gd name="connsiteX1" fmla="*/ 6516079 w 6516079"/>
              <a:gd name="connsiteY1" fmla="*/ 0 h 874800"/>
              <a:gd name="connsiteX2" fmla="*/ 6516079 w 6516079"/>
              <a:gd name="connsiteY2" fmla="*/ 874800 h 874800"/>
              <a:gd name="connsiteX3" fmla="*/ 0 w 6516079"/>
              <a:gd name="connsiteY3" fmla="*/ 874800 h 874800"/>
              <a:gd name="connsiteX4" fmla="*/ 0 w 6516079"/>
              <a:gd name="connsiteY4" fmla="*/ 539778 h 874800"/>
              <a:gd name="connsiteX5" fmla="*/ 47330 w 6516079"/>
              <a:gd name="connsiteY5" fmla="*/ 545672 h 874800"/>
              <a:gd name="connsiteX6" fmla="*/ 124830 w 6516079"/>
              <a:gd name="connsiteY6" fmla="*/ 553944 h 874800"/>
              <a:gd name="connsiteX7" fmla="*/ 203667 w 6516079"/>
              <a:gd name="connsiteY7" fmla="*/ 556701 h 874800"/>
              <a:gd name="connsiteX8" fmla="*/ 278495 w 6516079"/>
              <a:gd name="connsiteY8" fmla="*/ 551187 h 874800"/>
              <a:gd name="connsiteX9" fmla="*/ 349315 w 6516079"/>
              <a:gd name="connsiteY9" fmla="*/ 538778 h 874800"/>
              <a:gd name="connsiteX10" fmla="*/ 388065 w 6516079"/>
              <a:gd name="connsiteY10" fmla="*/ 529127 h 874800"/>
              <a:gd name="connsiteX11" fmla="*/ 426815 w 6516079"/>
              <a:gd name="connsiteY11" fmla="*/ 511205 h 874800"/>
              <a:gd name="connsiteX12" fmla="*/ 465566 w 6516079"/>
              <a:gd name="connsiteY12" fmla="*/ 490524 h 874800"/>
              <a:gd name="connsiteX13" fmla="*/ 498971 w 6516079"/>
              <a:gd name="connsiteY13" fmla="*/ 465708 h 874800"/>
              <a:gd name="connsiteX14" fmla="*/ 533713 w 6516079"/>
              <a:gd name="connsiteY14" fmla="*/ 435377 h 874800"/>
              <a:gd name="connsiteX15" fmla="*/ 560437 w 6516079"/>
              <a:gd name="connsiteY15" fmla="*/ 403667 h 874800"/>
              <a:gd name="connsiteX16" fmla="*/ 579144 w 6516079"/>
              <a:gd name="connsiteY16" fmla="*/ 363685 h 874800"/>
              <a:gd name="connsiteX17" fmla="*/ 593842 w 6516079"/>
              <a:gd name="connsiteY17" fmla="*/ 318188 h 874800"/>
              <a:gd name="connsiteX18" fmla="*/ 599187 w 6516079"/>
              <a:gd name="connsiteY18" fmla="*/ 268555 h 874800"/>
              <a:gd name="connsiteX19" fmla="*/ 593842 w 6516079"/>
              <a:gd name="connsiteY19" fmla="*/ 213407 h 874800"/>
              <a:gd name="connsiteX20" fmla="*/ 587161 w 6516079"/>
              <a:gd name="connsiteY20" fmla="*/ 174804 h 874800"/>
              <a:gd name="connsiteX21" fmla="*/ 577808 w 6516079"/>
              <a:gd name="connsiteY21" fmla="*/ 132065 h 874800"/>
              <a:gd name="connsiteX22" fmla="*/ 567118 w 6516079"/>
              <a:gd name="connsiteY22" fmla="*/ 87946 h 874800"/>
              <a:gd name="connsiteX23" fmla="*/ 563109 w 6516079"/>
              <a:gd name="connsiteY23" fmla="*/ 45207 h 874800"/>
              <a:gd name="connsiteX24" fmla="*/ 563109 w 6516079"/>
              <a:gd name="connsiteY24" fmla="*/ 207 h 874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6516079" h="874800">
                <a:moveTo>
                  <a:pt x="563109" y="207"/>
                </a:moveTo>
                <a:lnTo>
                  <a:pt x="6516079" y="0"/>
                </a:lnTo>
                <a:lnTo>
                  <a:pt x="6516079" y="874800"/>
                </a:lnTo>
                <a:lnTo>
                  <a:pt x="0" y="874800"/>
                </a:lnTo>
                <a:lnTo>
                  <a:pt x="0" y="539778"/>
                </a:lnTo>
                <a:lnTo>
                  <a:pt x="47330" y="545672"/>
                </a:lnTo>
                <a:lnTo>
                  <a:pt x="124830" y="553944"/>
                </a:lnTo>
                <a:lnTo>
                  <a:pt x="203667" y="556701"/>
                </a:lnTo>
                <a:lnTo>
                  <a:pt x="278495" y="551187"/>
                </a:lnTo>
                <a:lnTo>
                  <a:pt x="349315" y="538778"/>
                </a:lnTo>
                <a:lnTo>
                  <a:pt x="388065" y="529127"/>
                </a:lnTo>
                <a:lnTo>
                  <a:pt x="426815" y="511205"/>
                </a:lnTo>
                <a:lnTo>
                  <a:pt x="465566" y="490524"/>
                </a:lnTo>
                <a:lnTo>
                  <a:pt x="498971" y="465708"/>
                </a:lnTo>
                <a:lnTo>
                  <a:pt x="533713" y="435377"/>
                </a:lnTo>
                <a:lnTo>
                  <a:pt x="560437" y="403667"/>
                </a:lnTo>
                <a:lnTo>
                  <a:pt x="579144" y="363685"/>
                </a:lnTo>
                <a:lnTo>
                  <a:pt x="593842" y="318188"/>
                </a:lnTo>
                <a:lnTo>
                  <a:pt x="599187" y="268555"/>
                </a:lnTo>
                <a:lnTo>
                  <a:pt x="593842" y="213407"/>
                </a:lnTo>
                <a:lnTo>
                  <a:pt x="587161" y="174804"/>
                </a:lnTo>
                <a:lnTo>
                  <a:pt x="577808" y="132065"/>
                </a:lnTo>
                <a:lnTo>
                  <a:pt x="567118" y="87946"/>
                </a:lnTo>
                <a:lnTo>
                  <a:pt x="563109" y="45207"/>
                </a:lnTo>
                <a:lnTo>
                  <a:pt x="563109" y="207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1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09ED4FC3-419C-4D2F-B148-B4BCBD72D5A1}"/>
              </a:ext>
            </a:extLst>
          </p:cNvPr>
          <p:cNvGrpSpPr/>
          <p:nvPr/>
        </p:nvGrpSpPr>
        <p:grpSpPr>
          <a:xfrm>
            <a:off x="937764" y="1826004"/>
            <a:ext cx="4193197" cy="4732973"/>
            <a:chOff x="2139373" y="1568826"/>
            <a:chExt cx="4193197" cy="4732973"/>
          </a:xfrm>
        </p:grpSpPr>
        <p:sp>
          <p:nvSpPr>
            <p:cNvPr id="8" name="Freeform 2">
              <a:extLst>
                <a:ext uri="{FF2B5EF4-FFF2-40B4-BE49-F238E27FC236}">
                  <a16:creationId xmlns:a16="http://schemas.microsoft.com/office/drawing/2014/main" id="{48B993E4-FC77-4F43-B0F1-E27D34C4822F}"/>
                </a:ext>
              </a:extLst>
            </p:cNvPr>
            <p:cNvSpPr/>
            <p:nvPr/>
          </p:nvSpPr>
          <p:spPr>
            <a:xfrm>
              <a:off x="2139373" y="1568826"/>
              <a:ext cx="4193197" cy="4732973"/>
            </a:xfrm>
            <a:custGeom>
              <a:avLst/>
              <a:gdLst>
                <a:gd name="connsiteX0" fmla="*/ 2428875 w 4000500"/>
                <a:gd name="connsiteY0" fmla="*/ 3952875 h 4600575"/>
                <a:gd name="connsiteX1" fmla="*/ 2628900 w 4000500"/>
                <a:gd name="connsiteY1" fmla="*/ 3257550 h 4600575"/>
                <a:gd name="connsiteX2" fmla="*/ 3533775 w 4000500"/>
                <a:gd name="connsiteY2" fmla="*/ 3314700 h 4600575"/>
                <a:gd name="connsiteX3" fmla="*/ 3543300 w 4000500"/>
                <a:gd name="connsiteY3" fmla="*/ 2847975 h 4600575"/>
                <a:gd name="connsiteX4" fmla="*/ 3724275 w 4000500"/>
                <a:gd name="connsiteY4" fmla="*/ 2705100 h 4600575"/>
                <a:gd name="connsiteX5" fmla="*/ 3629025 w 4000500"/>
                <a:gd name="connsiteY5" fmla="*/ 2600325 h 4600575"/>
                <a:gd name="connsiteX6" fmla="*/ 3752850 w 4000500"/>
                <a:gd name="connsiteY6" fmla="*/ 2524125 h 4600575"/>
                <a:gd name="connsiteX7" fmla="*/ 3686175 w 4000500"/>
                <a:gd name="connsiteY7" fmla="*/ 2295525 h 4600575"/>
                <a:gd name="connsiteX8" fmla="*/ 4000500 w 4000500"/>
                <a:gd name="connsiteY8" fmla="*/ 2085975 h 4600575"/>
                <a:gd name="connsiteX9" fmla="*/ 3552825 w 4000500"/>
                <a:gd name="connsiteY9" fmla="*/ 1457325 h 4600575"/>
                <a:gd name="connsiteX10" fmla="*/ 2028825 w 4000500"/>
                <a:gd name="connsiteY10" fmla="*/ 0 h 4600575"/>
                <a:gd name="connsiteX11" fmla="*/ 533400 w 4000500"/>
                <a:gd name="connsiteY11" fmla="*/ 933450 h 4600575"/>
                <a:gd name="connsiteX12" fmla="*/ 1028700 w 4000500"/>
                <a:gd name="connsiteY12" fmla="*/ 2838450 h 4600575"/>
                <a:gd name="connsiteX13" fmla="*/ 0 w 4000500"/>
                <a:gd name="connsiteY13" fmla="*/ 4600575 h 4600575"/>
                <a:gd name="connsiteX14" fmla="*/ 0 w 4000500"/>
                <a:gd name="connsiteY14" fmla="*/ 4600575 h 4600575"/>
                <a:gd name="connsiteX0" fmla="*/ 2428875 w 4000500"/>
                <a:gd name="connsiteY0" fmla="*/ 3952875 h 4600575"/>
                <a:gd name="connsiteX1" fmla="*/ 2628900 w 4000500"/>
                <a:gd name="connsiteY1" fmla="*/ 3257550 h 4600575"/>
                <a:gd name="connsiteX2" fmla="*/ 3509921 w 4000500"/>
                <a:gd name="connsiteY2" fmla="*/ 3306749 h 4600575"/>
                <a:gd name="connsiteX3" fmla="*/ 3543300 w 4000500"/>
                <a:gd name="connsiteY3" fmla="*/ 2847975 h 4600575"/>
                <a:gd name="connsiteX4" fmla="*/ 3724275 w 4000500"/>
                <a:gd name="connsiteY4" fmla="*/ 2705100 h 4600575"/>
                <a:gd name="connsiteX5" fmla="*/ 3629025 w 4000500"/>
                <a:gd name="connsiteY5" fmla="*/ 2600325 h 4600575"/>
                <a:gd name="connsiteX6" fmla="*/ 3752850 w 4000500"/>
                <a:gd name="connsiteY6" fmla="*/ 2524125 h 4600575"/>
                <a:gd name="connsiteX7" fmla="*/ 3686175 w 4000500"/>
                <a:gd name="connsiteY7" fmla="*/ 2295525 h 4600575"/>
                <a:gd name="connsiteX8" fmla="*/ 4000500 w 4000500"/>
                <a:gd name="connsiteY8" fmla="*/ 2085975 h 4600575"/>
                <a:gd name="connsiteX9" fmla="*/ 3552825 w 4000500"/>
                <a:gd name="connsiteY9" fmla="*/ 1457325 h 4600575"/>
                <a:gd name="connsiteX10" fmla="*/ 2028825 w 4000500"/>
                <a:gd name="connsiteY10" fmla="*/ 0 h 4600575"/>
                <a:gd name="connsiteX11" fmla="*/ 533400 w 4000500"/>
                <a:gd name="connsiteY11" fmla="*/ 933450 h 4600575"/>
                <a:gd name="connsiteX12" fmla="*/ 1028700 w 4000500"/>
                <a:gd name="connsiteY12" fmla="*/ 2838450 h 4600575"/>
                <a:gd name="connsiteX13" fmla="*/ 0 w 4000500"/>
                <a:gd name="connsiteY13" fmla="*/ 4600575 h 4600575"/>
                <a:gd name="connsiteX14" fmla="*/ 0 w 4000500"/>
                <a:gd name="connsiteY14" fmla="*/ 4600575 h 4600575"/>
                <a:gd name="connsiteX0" fmla="*/ 2428875 w 4000500"/>
                <a:gd name="connsiteY0" fmla="*/ 3952875 h 4600575"/>
                <a:gd name="connsiteX1" fmla="*/ 2628900 w 4000500"/>
                <a:gd name="connsiteY1" fmla="*/ 3257550 h 4600575"/>
                <a:gd name="connsiteX2" fmla="*/ 3509921 w 4000500"/>
                <a:gd name="connsiteY2" fmla="*/ 3306749 h 4600575"/>
                <a:gd name="connsiteX3" fmla="*/ 3543300 w 4000500"/>
                <a:gd name="connsiteY3" fmla="*/ 2847975 h 4600575"/>
                <a:gd name="connsiteX4" fmla="*/ 3724275 w 4000500"/>
                <a:gd name="connsiteY4" fmla="*/ 2705100 h 4600575"/>
                <a:gd name="connsiteX5" fmla="*/ 3629025 w 4000500"/>
                <a:gd name="connsiteY5" fmla="*/ 2600325 h 4600575"/>
                <a:gd name="connsiteX6" fmla="*/ 3752850 w 4000500"/>
                <a:gd name="connsiteY6" fmla="*/ 2524125 h 4600575"/>
                <a:gd name="connsiteX7" fmla="*/ 3686175 w 4000500"/>
                <a:gd name="connsiteY7" fmla="*/ 2295525 h 4600575"/>
                <a:gd name="connsiteX8" fmla="*/ 4000500 w 4000500"/>
                <a:gd name="connsiteY8" fmla="*/ 2085975 h 4600575"/>
                <a:gd name="connsiteX9" fmla="*/ 3552825 w 4000500"/>
                <a:gd name="connsiteY9" fmla="*/ 1457325 h 4600575"/>
                <a:gd name="connsiteX10" fmla="*/ 2028825 w 4000500"/>
                <a:gd name="connsiteY10" fmla="*/ 0 h 4600575"/>
                <a:gd name="connsiteX11" fmla="*/ 533400 w 4000500"/>
                <a:gd name="connsiteY11" fmla="*/ 933450 h 4600575"/>
                <a:gd name="connsiteX12" fmla="*/ 1028700 w 4000500"/>
                <a:gd name="connsiteY12" fmla="*/ 2838450 h 4600575"/>
                <a:gd name="connsiteX13" fmla="*/ 0 w 4000500"/>
                <a:gd name="connsiteY13" fmla="*/ 4600575 h 4600575"/>
                <a:gd name="connsiteX14" fmla="*/ 0 w 4000500"/>
                <a:gd name="connsiteY14" fmla="*/ 4600575 h 4600575"/>
                <a:gd name="connsiteX0" fmla="*/ 2428875 w 4000500"/>
                <a:gd name="connsiteY0" fmla="*/ 3952875 h 4600575"/>
                <a:gd name="connsiteX1" fmla="*/ 2628900 w 4000500"/>
                <a:gd name="connsiteY1" fmla="*/ 3257550 h 4600575"/>
                <a:gd name="connsiteX2" fmla="*/ 3509921 w 4000500"/>
                <a:gd name="connsiteY2" fmla="*/ 3306749 h 4600575"/>
                <a:gd name="connsiteX3" fmla="*/ 3563178 w 4000500"/>
                <a:gd name="connsiteY3" fmla="*/ 2847975 h 4600575"/>
                <a:gd name="connsiteX4" fmla="*/ 3724275 w 4000500"/>
                <a:gd name="connsiteY4" fmla="*/ 2705100 h 4600575"/>
                <a:gd name="connsiteX5" fmla="*/ 3629025 w 4000500"/>
                <a:gd name="connsiteY5" fmla="*/ 2600325 h 4600575"/>
                <a:gd name="connsiteX6" fmla="*/ 3752850 w 4000500"/>
                <a:gd name="connsiteY6" fmla="*/ 2524125 h 4600575"/>
                <a:gd name="connsiteX7" fmla="*/ 3686175 w 4000500"/>
                <a:gd name="connsiteY7" fmla="*/ 2295525 h 4600575"/>
                <a:gd name="connsiteX8" fmla="*/ 4000500 w 4000500"/>
                <a:gd name="connsiteY8" fmla="*/ 2085975 h 4600575"/>
                <a:gd name="connsiteX9" fmla="*/ 3552825 w 4000500"/>
                <a:gd name="connsiteY9" fmla="*/ 1457325 h 4600575"/>
                <a:gd name="connsiteX10" fmla="*/ 2028825 w 4000500"/>
                <a:gd name="connsiteY10" fmla="*/ 0 h 4600575"/>
                <a:gd name="connsiteX11" fmla="*/ 533400 w 4000500"/>
                <a:gd name="connsiteY11" fmla="*/ 933450 h 4600575"/>
                <a:gd name="connsiteX12" fmla="*/ 1028700 w 4000500"/>
                <a:gd name="connsiteY12" fmla="*/ 2838450 h 4600575"/>
                <a:gd name="connsiteX13" fmla="*/ 0 w 4000500"/>
                <a:gd name="connsiteY13" fmla="*/ 4600575 h 4600575"/>
                <a:gd name="connsiteX14" fmla="*/ 0 w 4000500"/>
                <a:gd name="connsiteY14" fmla="*/ 4600575 h 4600575"/>
                <a:gd name="connsiteX0" fmla="*/ 2428875 w 4000500"/>
                <a:gd name="connsiteY0" fmla="*/ 3952875 h 4600575"/>
                <a:gd name="connsiteX1" fmla="*/ 2628900 w 4000500"/>
                <a:gd name="connsiteY1" fmla="*/ 3257550 h 4600575"/>
                <a:gd name="connsiteX2" fmla="*/ 3509921 w 4000500"/>
                <a:gd name="connsiteY2" fmla="*/ 3306749 h 4600575"/>
                <a:gd name="connsiteX3" fmla="*/ 3563178 w 4000500"/>
                <a:gd name="connsiteY3" fmla="*/ 2847975 h 4600575"/>
                <a:gd name="connsiteX4" fmla="*/ 3724275 w 4000500"/>
                <a:gd name="connsiteY4" fmla="*/ 2705100 h 4600575"/>
                <a:gd name="connsiteX5" fmla="*/ 3629025 w 4000500"/>
                <a:gd name="connsiteY5" fmla="*/ 2600325 h 4600575"/>
                <a:gd name="connsiteX6" fmla="*/ 3752850 w 4000500"/>
                <a:gd name="connsiteY6" fmla="*/ 2524125 h 4600575"/>
                <a:gd name="connsiteX7" fmla="*/ 3686175 w 4000500"/>
                <a:gd name="connsiteY7" fmla="*/ 2295525 h 4600575"/>
                <a:gd name="connsiteX8" fmla="*/ 4000500 w 4000500"/>
                <a:gd name="connsiteY8" fmla="*/ 2085975 h 4600575"/>
                <a:gd name="connsiteX9" fmla="*/ 3552825 w 4000500"/>
                <a:gd name="connsiteY9" fmla="*/ 1457325 h 4600575"/>
                <a:gd name="connsiteX10" fmla="*/ 2028825 w 4000500"/>
                <a:gd name="connsiteY10" fmla="*/ 0 h 4600575"/>
                <a:gd name="connsiteX11" fmla="*/ 533400 w 4000500"/>
                <a:gd name="connsiteY11" fmla="*/ 933450 h 4600575"/>
                <a:gd name="connsiteX12" fmla="*/ 1028700 w 4000500"/>
                <a:gd name="connsiteY12" fmla="*/ 2838450 h 4600575"/>
                <a:gd name="connsiteX13" fmla="*/ 0 w 4000500"/>
                <a:gd name="connsiteY13" fmla="*/ 4600575 h 4600575"/>
                <a:gd name="connsiteX14" fmla="*/ 0 w 4000500"/>
                <a:gd name="connsiteY14" fmla="*/ 4600575 h 4600575"/>
                <a:gd name="connsiteX0" fmla="*/ 2428875 w 4000500"/>
                <a:gd name="connsiteY0" fmla="*/ 3952875 h 4600575"/>
                <a:gd name="connsiteX1" fmla="*/ 2628900 w 4000500"/>
                <a:gd name="connsiteY1" fmla="*/ 3257550 h 4600575"/>
                <a:gd name="connsiteX2" fmla="*/ 3509921 w 4000500"/>
                <a:gd name="connsiteY2" fmla="*/ 3306749 h 4600575"/>
                <a:gd name="connsiteX3" fmla="*/ 3563178 w 4000500"/>
                <a:gd name="connsiteY3" fmla="*/ 2847975 h 4600575"/>
                <a:gd name="connsiteX4" fmla="*/ 3724275 w 4000500"/>
                <a:gd name="connsiteY4" fmla="*/ 2705100 h 4600575"/>
                <a:gd name="connsiteX5" fmla="*/ 3629025 w 4000500"/>
                <a:gd name="connsiteY5" fmla="*/ 2600325 h 4600575"/>
                <a:gd name="connsiteX6" fmla="*/ 3752850 w 4000500"/>
                <a:gd name="connsiteY6" fmla="*/ 2524125 h 4600575"/>
                <a:gd name="connsiteX7" fmla="*/ 3686175 w 4000500"/>
                <a:gd name="connsiteY7" fmla="*/ 2295525 h 4600575"/>
                <a:gd name="connsiteX8" fmla="*/ 4000500 w 4000500"/>
                <a:gd name="connsiteY8" fmla="*/ 2085975 h 4600575"/>
                <a:gd name="connsiteX9" fmla="*/ 3552825 w 4000500"/>
                <a:gd name="connsiteY9" fmla="*/ 1457325 h 4600575"/>
                <a:gd name="connsiteX10" fmla="*/ 2028825 w 4000500"/>
                <a:gd name="connsiteY10" fmla="*/ 0 h 4600575"/>
                <a:gd name="connsiteX11" fmla="*/ 533400 w 4000500"/>
                <a:gd name="connsiteY11" fmla="*/ 933450 h 4600575"/>
                <a:gd name="connsiteX12" fmla="*/ 1028700 w 4000500"/>
                <a:gd name="connsiteY12" fmla="*/ 2838450 h 4600575"/>
                <a:gd name="connsiteX13" fmla="*/ 0 w 4000500"/>
                <a:gd name="connsiteY13" fmla="*/ 4600575 h 4600575"/>
                <a:gd name="connsiteX14" fmla="*/ 0 w 4000500"/>
                <a:gd name="connsiteY14" fmla="*/ 4600575 h 4600575"/>
                <a:gd name="connsiteX0" fmla="*/ 2428875 w 4000500"/>
                <a:gd name="connsiteY0" fmla="*/ 3952875 h 4600575"/>
                <a:gd name="connsiteX1" fmla="*/ 2628900 w 4000500"/>
                <a:gd name="connsiteY1" fmla="*/ 3257550 h 4600575"/>
                <a:gd name="connsiteX2" fmla="*/ 3509921 w 4000500"/>
                <a:gd name="connsiteY2" fmla="*/ 3306749 h 4600575"/>
                <a:gd name="connsiteX3" fmla="*/ 3563178 w 4000500"/>
                <a:gd name="connsiteY3" fmla="*/ 2847975 h 4600575"/>
                <a:gd name="connsiteX4" fmla="*/ 3724275 w 4000500"/>
                <a:gd name="connsiteY4" fmla="*/ 2705100 h 4600575"/>
                <a:gd name="connsiteX5" fmla="*/ 3629025 w 4000500"/>
                <a:gd name="connsiteY5" fmla="*/ 2600325 h 4600575"/>
                <a:gd name="connsiteX6" fmla="*/ 3752850 w 4000500"/>
                <a:gd name="connsiteY6" fmla="*/ 2524125 h 4600575"/>
                <a:gd name="connsiteX7" fmla="*/ 3686175 w 4000500"/>
                <a:gd name="connsiteY7" fmla="*/ 2295525 h 4600575"/>
                <a:gd name="connsiteX8" fmla="*/ 4000500 w 4000500"/>
                <a:gd name="connsiteY8" fmla="*/ 2085975 h 4600575"/>
                <a:gd name="connsiteX9" fmla="*/ 3552825 w 4000500"/>
                <a:gd name="connsiteY9" fmla="*/ 1457325 h 4600575"/>
                <a:gd name="connsiteX10" fmla="*/ 2028825 w 4000500"/>
                <a:gd name="connsiteY10" fmla="*/ 0 h 4600575"/>
                <a:gd name="connsiteX11" fmla="*/ 533400 w 4000500"/>
                <a:gd name="connsiteY11" fmla="*/ 933450 h 4600575"/>
                <a:gd name="connsiteX12" fmla="*/ 1028700 w 4000500"/>
                <a:gd name="connsiteY12" fmla="*/ 2838450 h 4600575"/>
                <a:gd name="connsiteX13" fmla="*/ 0 w 4000500"/>
                <a:gd name="connsiteY13" fmla="*/ 4600575 h 4600575"/>
                <a:gd name="connsiteX14" fmla="*/ 0 w 4000500"/>
                <a:gd name="connsiteY14" fmla="*/ 4600575 h 4600575"/>
                <a:gd name="connsiteX0" fmla="*/ 2428875 w 4000500"/>
                <a:gd name="connsiteY0" fmla="*/ 3952875 h 4600575"/>
                <a:gd name="connsiteX1" fmla="*/ 2632875 w 4000500"/>
                <a:gd name="connsiteY1" fmla="*/ 3281404 h 4600575"/>
                <a:gd name="connsiteX2" fmla="*/ 3509921 w 4000500"/>
                <a:gd name="connsiteY2" fmla="*/ 3306749 h 4600575"/>
                <a:gd name="connsiteX3" fmla="*/ 3563178 w 4000500"/>
                <a:gd name="connsiteY3" fmla="*/ 2847975 h 4600575"/>
                <a:gd name="connsiteX4" fmla="*/ 3724275 w 4000500"/>
                <a:gd name="connsiteY4" fmla="*/ 2705100 h 4600575"/>
                <a:gd name="connsiteX5" fmla="*/ 3629025 w 4000500"/>
                <a:gd name="connsiteY5" fmla="*/ 2600325 h 4600575"/>
                <a:gd name="connsiteX6" fmla="*/ 3752850 w 4000500"/>
                <a:gd name="connsiteY6" fmla="*/ 2524125 h 4600575"/>
                <a:gd name="connsiteX7" fmla="*/ 3686175 w 4000500"/>
                <a:gd name="connsiteY7" fmla="*/ 2295525 h 4600575"/>
                <a:gd name="connsiteX8" fmla="*/ 4000500 w 4000500"/>
                <a:gd name="connsiteY8" fmla="*/ 2085975 h 4600575"/>
                <a:gd name="connsiteX9" fmla="*/ 3552825 w 4000500"/>
                <a:gd name="connsiteY9" fmla="*/ 1457325 h 4600575"/>
                <a:gd name="connsiteX10" fmla="*/ 2028825 w 4000500"/>
                <a:gd name="connsiteY10" fmla="*/ 0 h 4600575"/>
                <a:gd name="connsiteX11" fmla="*/ 533400 w 4000500"/>
                <a:gd name="connsiteY11" fmla="*/ 933450 h 4600575"/>
                <a:gd name="connsiteX12" fmla="*/ 1028700 w 4000500"/>
                <a:gd name="connsiteY12" fmla="*/ 2838450 h 4600575"/>
                <a:gd name="connsiteX13" fmla="*/ 0 w 4000500"/>
                <a:gd name="connsiteY13" fmla="*/ 4600575 h 4600575"/>
                <a:gd name="connsiteX14" fmla="*/ 0 w 4000500"/>
                <a:gd name="connsiteY14" fmla="*/ 4600575 h 4600575"/>
                <a:gd name="connsiteX0" fmla="*/ 2428875 w 4000500"/>
                <a:gd name="connsiteY0" fmla="*/ 3952875 h 4600575"/>
                <a:gd name="connsiteX1" fmla="*/ 2632875 w 4000500"/>
                <a:gd name="connsiteY1" fmla="*/ 3281404 h 4600575"/>
                <a:gd name="connsiteX2" fmla="*/ 3509921 w 4000500"/>
                <a:gd name="connsiteY2" fmla="*/ 3306749 h 4600575"/>
                <a:gd name="connsiteX3" fmla="*/ 3563178 w 4000500"/>
                <a:gd name="connsiteY3" fmla="*/ 2847975 h 4600575"/>
                <a:gd name="connsiteX4" fmla="*/ 3724275 w 4000500"/>
                <a:gd name="connsiteY4" fmla="*/ 2705100 h 4600575"/>
                <a:gd name="connsiteX5" fmla="*/ 3629025 w 4000500"/>
                <a:gd name="connsiteY5" fmla="*/ 2600325 h 4600575"/>
                <a:gd name="connsiteX6" fmla="*/ 3752850 w 4000500"/>
                <a:gd name="connsiteY6" fmla="*/ 2524125 h 4600575"/>
                <a:gd name="connsiteX7" fmla="*/ 3686175 w 4000500"/>
                <a:gd name="connsiteY7" fmla="*/ 2295525 h 4600575"/>
                <a:gd name="connsiteX8" fmla="*/ 4000500 w 4000500"/>
                <a:gd name="connsiteY8" fmla="*/ 2085975 h 4600575"/>
                <a:gd name="connsiteX9" fmla="*/ 3552825 w 4000500"/>
                <a:gd name="connsiteY9" fmla="*/ 1457325 h 4600575"/>
                <a:gd name="connsiteX10" fmla="*/ 2028825 w 4000500"/>
                <a:gd name="connsiteY10" fmla="*/ 0 h 4600575"/>
                <a:gd name="connsiteX11" fmla="*/ 533400 w 4000500"/>
                <a:gd name="connsiteY11" fmla="*/ 933450 h 4600575"/>
                <a:gd name="connsiteX12" fmla="*/ 1028700 w 4000500"/>
                <a:gd name="connsiteY12" fmla="*/ 2838450 h 4600575"/>
                <a:gd name="connsiteX13" fmla="*/ 0 w 4000500"/>
                <a:gd name="connsiteY13" fmla="*/ 4600575 h 4600575"/>
                <a:gd name="connsiteX14" fmla="*/ 0 w 4000500"/>
                <a:gd name="connsiteY14" fmla="*/ 4600575 h 4600575"/>
                <a:gd name="connsiteX0" fmla="*/ 2428875 w 4000500"/>
                <a:gd name="connsiteY0" fmla="*/ 3952875 h 4600575"/>
                <a:gd name="connsiteX1" fmla="*/ 2632875 w 4000500"/>
                <a:gd name="connsiteY1" fmla="*/ 3281404 h 4600575"/>
                <a:gd name="connsiteX2" fmla="*/ 3509921 w 4000500"/>
                <a:gd name="connsiteY2" fmla="*/ 3306749 h 4600575"/>
                <a:gd name="connsiteX3" fmla="*/ 3563178 w 4000500"/>
                <a:gd name="connsiteY3" fmla="*/ 2847975 h 4600575"/>
                <a:gd name="connsiteX4" fmla="*/ 3724275 w 4000500"/>
                <a:gd name="connsiteY4" fmla="*/ 2705100 h 4600575"/>
                <a:gd name="connsiteX5" fmla="*/ 3629025 w 4000500"/>
                <a:gd name="connsiteY5" fmla="*/ 2600325 h 4600575"/>
                <a:gd name="connsiteX6" fmla="*/ 3752850 w 4000500"/>
                <a:gd name="connsiteY6" fmla="*/ 2524125 h 4600575"/>
                <a:gd name="connsiteX7" fmla="*/ 3686175 w 4000500"/>
                <a:gd name="connsiteY7" fmla="*/ 2295525 h 4600575"/>
                <a:gd name="connsiteX8" fmla="*/ 4000500 w 4000500"/>
                <a:gd name="connsiteY8" fmla="*/ 2085975 h 4600575"/>
                <a:gd name="connsiteX9" fmla="*/ 3552825 w 4000500"/>
                <a:gd name="connsiteY9" fmla="*/ 1457325 h 4600575"/>
                <a:gd name="connsiteX10" fmla="*/ 2028825 w 4000500"/>
                <a:gd name="connsiteY10" fmla="*/ 0 h 4600575"/>
                <a:gd name="connsiteX11" fmla="*/ 533400 w 4000500"/>
                <a:gd name="connsiteY11" fmla="*/ 933450 h 4600575"/>
                <a:gd name="connsiteX12" fmla="*/ 1028700 w 4000500"/>
                <a:gd name="connsiteY12" fmla="*/ 2838450 h 4600575"/>
                <a:gd name="connsiteX13" fmla="*/ 0 w 4000500"/>
                <a:gd name="connsiteY13" fmla="*/ 4600575 h 4600575"/>
                <a:gd name="connsiteX14" fmla="*/ 0 w 4000500"/>
                <a:gd name="connsiteY14" fmla="*/ 4600575 h 4600575"/>
                <a:gd name="connsiteX0" fmla="*/ 2428875 w 4000500"/>
                <a:gd name="connsiteY0" fmla="*/ 3952875 h 4600575"/>
                <a:gd name="connsiteX1" fmla="*/ 2632875 w 4000500"/>
                <a:gd name="connsiteY1" fmla="*/ 3281404 h 4600575"/>
                <a:gd name="connsiteX2" fmla="*/ 3509921 w 4000500"/>
                <a:gd name="connsiteY2" fmla="*/ 3306749 h 4600575"/>
                <a:gd name="connsiteX3" fmla="*/ 3563178 w 4000500"/>
                <a:gd name="connsiteY3" fmla="*/ 2847975 h 4600575"/>
                <a:gd name="connsiteX4" fmla="*/ 3724275 w 4000500"/>
                <a:gd name="connsiteY4" fmla="*/ 2705100 h 4600575"/>
                <a:gd name="connsiteX5" fmla="*/ 3629025 w 4000500"/>
                <a:gd name="connsiteY5" fmla="*/ 2600325 h 4600575"/>
                <a:gd name="connsiteX6" fmla="*/ 3752850 w 4000500"/>
                <a:gd name="connsiteY6" fmla="*/ 2524125 h 4600575"/>
                <a:gd name="connsiteX7" fmla="*/ 3686175 w 4000500"/>
                <a:gd name="connsiteY7" fmla="*/ 2295525 h 4600575"/>
                <a:gd name="connsiteX8" fmla="*/ 4000500 w 4000500"/>
                <a:gd name="connsiteY8" fmla="*/ 2085975 h 4600575"/>
                <a:gd name="connsiteX9" fmla="*/ 3552825 w 4000500"/>
                <a:gd name="connsiteY9" fmla="*/ 1457325 h 4600575"/>
                <a:gd name="connsiteX10" fmla="*/ 2028825 w 4000500"/>
                <a:gd name="connsiteY10" fmla="*/ 0 h 4600575"/>
                <a:gd name="connsiteX11" fmla="*/ 533400 w 4000500"/>
                <a:gd name="connsiteY11" fmla="*/ 933450 h 4600575"/>
                <a:gd name="connsiteX12" fmla="*/ 1028700 w 4000500"/>
                <a:gd name="connsiteY12" fmla="*/ 2838450 h 4600575"/>
                <a:gd name="connsiteX13" fmla="*/ 0 w 4000500"/>
                <a:gd name="connsiteY13" fmla="*/ 4600575 h 4600575"/>
                <a:gd name="connsiteX14" fmla="*/ 0 w 4000500"/>
                <a:gd name="connsiteY14" fmla="*/ 4600575 h 4600575"/>
                <a:gd name="connsiteX0" fmla="*/ 2428875 w 4000500"/>
                <a:gd name="connsiteY0" fmla="*/ 3952875 h 4600575"/>
                <a:gd name="connsiteX1" fmla="*/ 2632875 w 4000500"/>
                <a:gd name="connsiteY1" fmla="*/ 3281404 h 4600575"/>
                <a:gd name="connsiteX2" fmla="*/ 3509921 w 4000500"/>
                <a:gd name="connsiteY2" fmla="*/ 3306749 h 4600575"/>
                <a:gd name="connsiteX3" fmla="*/ 3555226 w 4000500"/>
                <a:gd name="connsiteY3" fmla="*/ 2851950 h 4600575"/>
                <a:gd name="connsiteX4" fmla="*/ 3724275 w 4000500"/>
                <a:gd name="connsiteY4" fmla="*/ 2705100 h 4600575"/>
                <a:gd name="connsiteX5" fmla="*/ 3629025 w 4000500"/>
                <a:gd name="connsiteY5" fmla="*/ 2600325 h 4600575"/>
                <a:gd name="connsiteX6" fmla="*/ 3752850 w 4000500"/>
                <a:gd name="connsiteY6" fmla="*/ 2524125 h 4600575"/>
                <a:gd name="connsiteX7" fmla="*/ 3686175 w 4000500"/>
                <a:gd name="connsiteY7" fmla="*/ 2295525 h 4600575"/>
                <a:gd name="connsiteX8" fmla="*/ 4000500 w 4000500"/>
                <a:gd name="connsiteY8" fmla="*/ 2085975 h 4600575"/>
                <a:gd name="connsiteX9" fmla="*/ 3552825 w 4000500"/>
                <a:gd name="connsiteY9" fmla="*/ 1457325 h 4600575"/>
                <a:gd name="connsiteX10" fmla="*/ 2028825 w 4000500"/>
                <a:gd name="connsiteY10" fmla="*/ 0 h 4600575"/>
                <a:gd name="connsiteX11" fmla="*/ 533400 w 4000500"/>
                <a:gd name="connsiteY11" fmla="*/ 933450 h 4600575"/>
                <a:gd name="connsiteX12" fmla="*/ 1028700 w 4000500"/>
                <a:gd name="connsiteY12" fmla="*/ 2838450 h 4600575"/>
                <a:gd name="connsiteX13" fmla="*/ 0 w 4000500"/>
                <a:gd name="connsiteY13" fmla="*/ 4600575 h 4600575"/>
                <a:gd name="connsiteX14" fmla="*/ 0 w 4000500"/>
                <a:gd name="connsiteY14" fmla="*/ 4600575 h 4600575"/>
                <a:gd name="connsiteX0" fmla="*/ 2428875 w 4000500"/>
                <a:gd name="connsiteY0" fmla="*/ 3952875 h 4600575"/>
                <a:gd name="connsiteX1" fmla="*/ 2632875 w 4000500"/>
                <a:gd name="connsiteY1" fmla="*/ 3281404 h 4600575"/>
                <a:gd name="connsiteX2" fmla="*/ 3509921 w 4000500"/>
                <a:gd name="connsiteY2" fmla="*/ 3306749 h 4600575"/>
                <a:gd name="connsiteX3" fmla="*/ 3555226 w 4000500"/>
                <a:gd name="connsiteY3" fmla="*/ 2851950 h 4600575"/>
                <a:gd name="connsiteX4" fmla="*/ 3631427 w 4000500"/>
                <a:gd name="connsiteY4" fmla="*/ 2800019 h 4600575"/>
                <a:gd name="connsiteX5" fmla="*/ 3724275 w 4000500"/>
                <a:gd name="connsiteY5" fmla="*/ 2705100 h 4600575"/>
                <a:gd name="connsiteX6" fmla="*/ 3629025 w 4000500"/>
                <a:gd name="connsiteY6" fmla="*/ 2600325 h 4600575"/>
                <a:gd name="connsiteX7" fmla="*/ 3752850 w 4000500"/>
                <a:gd name="connsiteY7" fmla="*/ 2524125 h 4600575"/>
                <a:gd name="connsiteX8" fmla="*/ 3686175 w 4000500"/>
                <a:gd name="connsiteY8" fmla="*/ 2295525 h 4600575"/>
                <a:gd name="connsiteX9" fmla="*/ 4000500 w 4000500"/>
                <a:gd name="connsiteY9" fmla="*/ 2085975 h 4600575"/>
                <a:gd name="connsiteX10" fmla="*/ 3552825 w 4000500"/>
                <a:gd name="connsiteY10" fmla="*/ 1457325 h 4600575"/>
                <a:gd name="connsiteX11" fmla="*/ 2028825 w 4000500"/>
                <a:gd name="connsiteY11" fmla="*/ 0 h 4600575"/>
                <a:gd name="connsiteX12" fmla="*/ 533400 w 4000500"/>
                <a:gd name="connsiteY12" fmla="*/ 933450 h 4600575"/>
                <a:gd name="connsiteX13" fmla="*/ 1028700 w 4000500"/>
                <a:gd name="connsiteY13" fmla="*/ 2838450 h 4600575"/>
                <a:gd name="connsiteX14" fmla="*/ 0 w 4000500"/>
                <a:gd name="connsiteY14" fmla="*/ 4600575 h 4600575"/>
                <a:gd name="connsiteX15" fmla="*/ 0 w 4000500"/>
                <a:gd name="connsiteY15" fmla="*/ 4600575 h 4600575"/>
                <a:gd name="connsiteX0" fmla="*/ 2428875 w 4000500"/>
                <a:gd name="connsiteY0" fmla="*/ 3952875 h 4600575"/>
                <a:gd name="connsiteX1" fmla="*/ 2632875 w 4000500"/>
                <a:gd name="connsiteY1" fmla="*/ 3281404 h 4600575"/>
                <a:gd name="connsiteX2" fmla="*/ 3509921 w 4000500"/>
                <a:gd name="connsiteY2" fmla="*/ 3306749 h 4600575"/>
                <a:gd name="connsiteX3" fmla="*/ 3555226 w 4000500"/>
                <a:gd name="connsiteY3" fmla="*/ 2851950 h 4600575"/>
                <a:gd name="connsiteX4" fmla="*/ 3724275 w 4000500"/>
                <a:gd name="connsiteY4" fmla="*/ 2705100 h 4600575"/>
                <a:gd name="connsiteX5" fmla="*/ 3629025 w 4000500"/>
                <a:gd name="connsiteY5" fmla="*/ 2600325 h 4600575"/>
                <a:gd name="connsiteX6" fmla="*/ 3752850 w 4000500"/>
                <a:gd name="connsiteY6" fmla="*/ 2524125 h 4600575"/>
                <a:gd name="connsiteX7" fmla="*/ 3686175 w 4000500"/>
                <a:gd name="connsiteY7" fmla="*/ 2295525 h 4600575"/>
                <a:gd name="connsiteX8" fmla="*/ 4000500 w 4000500"/>
                <a:gd name="connsiteY8" fmla="*/ 2085975 h 4600575"/>
                <a:gd name="connsiteX9" fmla="*/ 3552825 w 4000500"/>
                <a:gd name="connsiteY9" fmla="*/ 1457325 h 4600575"/>
                <a:gd name="connsiteX10" fmla="*/ 2028825 w 4000500"/>
                <a:gd name="connsiteY10" fmla="*/ 0 h 4600575"/>
                <a:gd name="connsiteX11" fmla="*/ 533400 w 4000500"/>
                <a:gd name="connsiteY11" fmla="*/ 933450 h 4600575"/>
                <a:gd name="connsiteX12" fmla="*/ 1028700 w 4000500"/>
                <a:gd name="connsiteY12" fmla="*/ 2838450 h 4600575"/>
                <a:gd name="connsiteX13" fmla="*/ 0 w 4000500"/>
                <a:gd name="connsiteY13" fmla="*/ 4600575 h 4600575"/>
                <a:gd name="connsiteX14" fmla="*/ 0 w 4000500"/>
                <a:gd name="connsiteY14" fmla="*/ 4600575 h 4600575"/>
                <a:gd name="connsiteX0" fmla="*/ 2428875 w 4000500"/>
                <a:gd name="connsiteY0" fmla="*/ 3952875 h 4600575"/>
                <a:gd name="connsiteX1" fmla="*/ 2632875 w 4000500"/>
                <a:gd name="connsiteY1" fmla="*/ 3281404 h 4600575"/>
                <a:gd name="connsiteX2" fmla="*/ 3509921 w 4000500"/>
                <a:gd name="connsiteY2" fmla="*/ 3306749 h 4600575"/>
                <a:gd name="connsiteX3" fmla="*/ 3555226 w 4000500"/>
                <a:gd name="connsiteY3" fmla="*/ 2851950 h 4600575"/>
                <a:gd name="connsiteX4" fmla="*/ 3712348 w 4000500"/>
                <a:gd name="connsiteY4" fmla="*/ 2709075 h 4600575"/>
                <a:gd name="connsiteX5" fmla="*/ 3629025 w 4000500"/>
                <a:gd name="connsiteY5" fmla="*/ 2600325 h 4600575"/>
                <a:gd name="connsiteX6" fmla="*/ 3752850 w 4000500"/>
                <a:gd name="connsiteY6" fmla="*/ 2524125 h 4600575"/>
                <a:gd name="connsiteX7" fmla="*/ 3686175 w 4000500"/>
                <a:gd name="connsiteY7" fmla="*/ 2295525 h 4600575"/>
                <a:gd name="connsiteX8" fmla="*/ 4000500 w 4000500"/>
                <a:gd name="connsiteY8" fmla="*/ 2085975 h 4600575"/>
                <a:gd name="connsiteX9" fmla="*/ 3552825 w 4000500"/>
                <a:gd name="connsiteY9" fmla="*/ 1457325 h 4600575"/>
                <a:gd name="connsiteX10" fmla="*/ 2028825 w 4000500"/>
                <a:gd name="connsiteY10" fmla="*/ 0 h 4600575"/>
                <a:gd name="connsiteX11" fmla="*/ 533400 w 4000500"/>
                <a:gd name="connsiteY11" fmla="*/ 933450 h 4600575"/>
                <a:gd name="connsiteX12" fmla="*/ 1028700 w 4000500"/>
                <a:gd name="connsiteY12" fmla="*/ 2838450 h 4600575"/>
                <a:gd name="connsiteX13" fmla="*/ 0 w 4000500"/>
                <a:gd name="connsiteY13" fmla="*/ 4600575 h 4600575"/>
                <a:gd name="connsiteX14" fmla="*/ 0 w 4000500"/>
                <a:gd name="connsiteY14" fmla="*/ 4600575 h 4600575"/>
                <a:gd name="connsiteX0" fmla="*/ 2428875 w 4000500"/>
                <a:gd name="connsiteY0" fmla="*/ 3952875 h 4600575"/>
                <a:gd name="connsiteX1" fmla="*/ 2632875 w 4000500"/>
                <a:gd name="connsiteY1" fmla="*/ 3281404 h 4600575"/>
                <a:gd name="connsiteX2" fmla="*/ 3509921 w 4000500"/>
                <a:gd name="connsiteY2" fmla="*/ 3306749 h 4600575"/>
                <a:gd name="connsiteX3" fmla="*/ 3555226 w 4000500"/>
                <a:gd name="connsiteY3" fmla="*/ 2851950 h 4600575"/>
                <a:gd name="connsiteX4" fmla="*/ 3712348 w 4000500"/>
                <a:gd name="connsiteY4" fmla="*/ 2709075 h 4600575"/>
                <a:gd name="connsiteX5" fmla="*/ 3629025 w 4000500"/>
                <a:gd name="connsiteY5" fmla="*/ 2600325 h 4600575"/>
                <a:gd name="connsiteX6" fmla="*/ 3752850 w 4000500"/>
                <a:gd name="connsiteY6" fmla="*/ 2524125 h 4600575"/>
                <a:gd name="connsiteX7" fmla="*/ 3686175 w 4000500"/>
                <a:gd name="connsiteY7" fmla="*/ 2295525 h 4600575"/>
                <a:gd name="connsiteX8" fmla="*/ 4000500 w 4000500"/>
                <a:gd name="connsiteY8" fmla="*/ 2085975 h 4600575"/>
                <a:gd name="connsiteX9" fmla="*/ 3552825 w 4000500"/>
                <a:gd name="connsiteY9" fmla="*/ 1457325 h 4600575"/>
                <a:gd name="connsiteX10" fmla="*/ 2028825 w 4000500"/>
                <a:gd name="connsiteY10" fmla="*/ 0 h 4600575"/>
                <a:gd name="connsiteX11" fmla="*/ 533400 w 4000500"/>
                <a:gd name="connsiteY11" fmla="*/ 933450 h 4600575"/>
                <a:gd name="connsiteX12" fmla="*/ 1028700 w 4000500"/>
                <a:gd name="connsiteY12" fmla="*/ 2838450 h 4600575"/>
                <a:gd name="connsiteX13" fmla="*/ 0 w 4000500"/>
                <a:gd name="connsiteY13" fmla="*/ 4600575 h 4600575"/>
                <a:gd name="connsiteX14" fmla="*/ 0 w 4000500"/>
                <a:gd name="connsiteY14" fmla="*/ 4600575 h 4600575"/>
                <a:gd name="connsiteX0" fmla="*/ 2428875 w 4000500"/>
                <a:gd name="connsiteY0" fmla="*/ 3952875 h 4600575"/>
                <a:gd name="connsiteX1" fmla="*/ 2632875 w 4000500"/>
                <a:gd name="connsiteY1" fmla="*/ 3281404 h 4600575"/>
                <a:gd name="connsiteX2" fmla="*/ 3509921 w 4000500"/>
                <a:gd name="connsiteY2" fmla="*/ 3306749 h 4600575"/>
                <a:gd name="connsiteX3" fmla="*/ 3555226 w 4000500"/>
                <a:gd name="connsiteY3" fmla="*/ 2851950 h 4600575"/>
                <a:gd name="connsiteX4" fmla="*/ 3712348 w 4000500"/>
                <a:gd name="connsiteY4" fmla="*/ 2709075 h 4600575"/>
                <a:gd name="connsiteX5" fmla="*/ 3629025 w 4000500"/>
                <a:gd name="connsiteY5" fmla="*/ 2600325 h 4600575"/>
                <a:gd name="connsiteX6" fmla="*/ 3752850 w 4000500"/>
                <a:gd name="connsiteY6" fmla="*/ 2524125 h 4600575"/>
                <a:gd name="connsiteX7" fmla="*/ 3686175 w 4000500"/>
                <a:gd name="connsiteY7" fmla="*/ 2295525 h 4600575"/>
                <a:gd name="connsiteX8" fmla="*/ 4000500 w 4000500"/>
                <a:gd name="connsiteY8" fmla="*/ 2085975 h 4600575"/>
                <a:gd name="connsiteX9" fmla="*/ 3552825 w 4000500"/>
                <a:gd name="connsiteY9" fmla="*/ 1457325 h 4600575"/>
                <a:gd name="connsiteX10" fmla="*/ 2028825 w 4000500"/>
                <a:gd name="connsiteY10" fmla="*/ 0 h 4600575"/>
                <a:gd name="connsiteX11" fmla="*/ 533400 w 4000500"/>
                <a:gd name="connsiteY11" fmla="*/ 933450 h 4600575"/>
                <a:gd name="connsiteX12" fmla="*/ 1028700 w 4000500"/>
                <a:gd name="connsiteY12" fmla="*/ 2838450 h 4600575"/>
                <a:gd name="connsiteX13" fmla="*/ 0 w 4000500"/>
                <a:gd name="connsiteY13" fmla="*/ 4600575 h 4600575"/>
                <a:gd name="connsiteX14" fmla="*/ 0 w 4000500"/>
                <a:gd name="connsiteY14" fmla="*/ 4600575 h 4600575"/>
                <a:gd name="connsiteX0" fmla="*/ 2428875 w 4000500"/>
                <a:gd name="connsiteY0" fmla="*/ 3952875 h 4600575"/>
                <a:gd name="connsiteX1" fmla="*/ 2632875 w 4000500"/>
                <a:gd name="connsiteY1" fmla="*/ 3281404 h 4600575"/>
                <a:gd name="connsiteX2" fmla="*/ 3509921 w 4000500"/>
                <a:gd name="connsiteY2" fmla="*/ 3306749 h 4600575"/>
                <a:gd name="connsiteX3" fmla="*/ 3555226 w 4000500"/>
                <a:gd name="connsiteY3" fmla="*/ 2851950 h 4600575"/>
                <a:gd name="connsiteX4" fmla="*/ 3696446 w 4000500"/>
                <a:gd name="connsiteY4" fmla="*/ 2701124 h 4600575"/>
                <a:gd name="connsiteX5" fmla="*/ 3629025 w 4000500"/>
                <a:gd name="connsiteY5" fmla="*/ 2600325 h 4600575"/>
                <a:gd name="connsiteX6" fmla="*/ 3752850 w 4000500"/>
                <a:gd name="connsiteY6" fmla="*/ 2524125 h 4600575"/>
                <a:gd name="connsiteX7" fmla="*/ 3686175 w 4000500"/>
                <a:gd name="connsiteY7" fmla="*/ 2295525 h 4600575"/>
                <a:gd name="connsiteX8" fmla="*/ 4000500 w 4000500"/>
                <a:gd name="connsiteY8" fmla="*/ 2085975 h 4600575"/>
                <a:gd name="connsiteX9" fmla="*/ 3552825 w 4000500"/>
                <a:gd name="connsiteY9" fmla="*/ 1457325 h 4600575"/>
                <a:gd name="connsiteX10" fmla="*/ 2028825 w 4000500"/>
                <a:gd name="connsiteY10" fmla="*/ 0 h 4600575"/>
                <a:gd name="connsiteX11" fmla="*/ 533400 w 4000500"/>
                <a:gd name="connsiteY11" fmla="*/ 933450 h 4600575"/>
                <a:gd name="connsiteX12" fmla="*/ 1028700 w 4000500"/>
                <a:gd name="connsiteY12" fmla="*/ 2838450 h 4600575"/>
                <a:gd name="connsiteX13" fmla="*/ 0 w 4000500"/>
                <a:gd name="connsiteY13" fmla="*/ 4600575 h 4600575"/>
                <a:gd name="connsiteX14" fmla="*/ 0 w 4000500"/>
                <a:gd name="connsiteY14" fmla="*/ 4600575 h 4600575"/>
                <a:gd name="connsiteX0" fmla="*/ 2428875 w 4000500"/>
                <a:gd name="connsiteY0" fmla="*/ 3952875 h 4600575"/>
                <a:gd name="connsiteX1" fmla="*/ 2632875 w 4000500"/>
                <a:gd name="connsiteY1" fmla="*/ 3281404 h 4600575"/>
                <a:gd name="connsiteX2" fmla="*/ 3509921 w 4000500"/>
                <a:gd name="connsiteY2" fmla="*/ 3306749 h 4600575"/>
                <a:gd name="connsiteX3" fmla="*/ 3555226 w 4000500"/>
                <a:gd name="connsiteY3" fmla="*/ 2851950 h 4600575"/>
                <a:gd name="connsiteX4" fmla="*/ 3696446 w 4000500"/>
                <a:gd name="connsiteY4" fmla="*/ 2701124 h 4600575"/>
                <a:gd name="connsiteX5" fmla="*/ 3629025 w 4000500"/>
                <a:gd name="connsiteY5" fmla="*/ 2600325 h 4600575"/>
                <a:gd name="connsiteX6" fmla="*/ 3752850 w 4000500"/>
                <a:gd name="connsiteY6" fmla="*/ 2524125 h 4600575"/>
                <a:gd name="connsiteX7" fmla="*/ 3686175 w 4000500"/>
                <a:gd name="connsiteY7" fmla="*/ 2295525 h 4600575"/>
                <a:gd name="connsiteX8" fmla="*/ 4000500 w 4000500"/>
                <a:gd name="connsiteY8" fmla="*/ 2085975 h 4600575"/>
                <a:gd name="connsiteX9" fmla="*/ 3552825 w 4000500"/>
                <a:gd name="connsiteY9" fmla="*/ 1457325 h 4600575"/>
                <a:gd name="connsiteX10" fmla="*/ 2028825 w 4000500"/>
                <a:gd name="connsiteY10" fmla="*/ 0 h 4600575"/>
                <a:gd name="connsiteX11" fmla="*/ 533400 w 4000500"/>
                <a:gd name="connsiteY11" fmla="*/ 933450 h 4600575"/>
                <a:gd name="connsiteX12" fmla="*/ 1028700 w 4000500"/>
                <a:gd name="connsiteY12" fmla="*/ 2838450 h 4600575"/>
                <a:gd name="connsiteX13" fmla="*/ 0 w 4000500"/>
                <a:gd name="connsiteY13" fmla="*/ 4600575 h 4600575"/>
                <a:gd name="connsiteX14" fmla="*/ 0 w 4000500"/>
                <a:gd name="connsiteY14" fmla="*/ 4600575 h 4600575"/>
                <a:gd name="connsiteX0" fmla="*/ 2428875 w 4000500"/>
                <a:gd name="connsiteY0" fmla="*/ 3952875 h 4600575"/>
                <a:gd name="connsiteX1" fmla="*/ 2632875 w 4000500"/>
                <a:gd name="connsiteY1" fmla="*/ 3281404 h 4600575"/>
                <a:gd name="connsiteX2" fmla="*/ 3509921 w 4000500"/>
                <a:gd name="connsiteY2" fmla="*/ 3306749 h 4600575"/>
                <a:gd name="connsiteX3" fmla="*/ 3555226 w 4000500"/>
                <a:gd name="connsiteY3" fmla="*/ 2851950 h 4600575"/>
                <a:gd name="connsiteX4" fmla="*/ 3696446 w 4000500"/>
                <a:gd name="connsiteY4" fmla="*/ 2701124 h 4600575"/>
                <a:gd name="connsiteX5" fmla="*/ 3629025 w 4000500"/>
                <a:gd name="connsiteY5" fmla="*/ 2600325 h 4600575"/>
                <a:gd name="connsiteX6" fmla="*/ 3752850 w 4000500"/>
                <a:gd name="connsiteY6" fmla="*/ 2524125 h 4600575"/>
                <a:gd name="connsiteX7" fmla="*/ 3686175 w 4000500"/>
                <a:gd name="connsiteY7" fmla="*/ 2295525 h 4600575"/>
                <a:gd name="connsiteX8" fmla="*/ 4000500 w 4000500"/>
                <a:gd name="connsiteY8" fmla="*/ 2085975 h 4600575"/>
                <a:gd name="connsiteX9" fmla="*/ 3552825 w 4000500"/>
                <a:gd name="connsiteY9" fmla="*/ 1457325 h 4600575"/>
                <a:gd name="connsiteX10" fmla="*/ 2028825 w 4000500"/>
                <a:gd name="connsiteY10" fmla="*/ 0 h 4600575"/>
                <a:gd name="connsiteX11" fmla="*/ 533400 w 4000500"/>
                <a:gd name="connsiteY11" fmla="*/ 933450 h 4600575"/>
                <a:gd name="connsiteX12" fmla="*/ 1028700 w 4000500"/>
                <a:gd name="connsiteY12" fmla="*/ 2838450 h 4600575"/>
                <a:gd name="connsiteX13" fmla="*/ 0 w 4000500"/>
                <a:gd name="connsiteY13" fmla="*/ 4600575 h 4600575"/>
                <a:gd name="connsiteX14" fmla="*/ 0 w 4000500"/>
                <a:gd name="connsiteY14" fmla="*/ 4600575 h 4600575"/>
                <a:gd name="connsiteX0" fmla="*/ 2428875 w 4000500"/>
                <a:gd name="connsiteY0" fmla="*/ 3952875 h 4600575"/>
                <a:gd name="connsiteX1" fmla="*/ 2632875 w 4000500"/>
                <a:gd name="connsiteY1" fmla="*/ 3281404 h 4600575"/>
                <a:gd name="connsiteX2" fmla="*/ 3509921 w 4000500"/>
                <a:gd name="connsiteY2" fmla="*/ 3306749 h 4600575"/>
                <a:gd name="connsiteX3" fmla="*/ 3555226 w 4000500"/>
                <a:gd name="connsiteY3" fmla="*/ 2851950 h 4600575"/>
                <a:gd name="connsiteX4" fmla="*/ 3696446 w 4000500"/>
                <a:gd name="connsiteY4" fmla="*/ 2701124 h 4600575"/>
                <a:gd name="connsiteX5" fmla="*/ 3664806 w 4000500"/>
                <a:gd name="connsiteY5" fmla="*/ 2620203 h 4600575"/>
                <a:gd name="connsiteX6" fmla="*/ 3752850 w 4000500"/>
                <a:gd name="connsiteY6" fmla="*/ 2524125 h 4600575"/>
                <a:gd name="connsiteX7" fmla="*/ 3686175 w 4000500"/>
                <a:gd name="connsiteY7" fmla="*/ 2295525 h 4600575"/>
                <a:gd name="connsiteX8" fmla="*/ 4000500 w 4000500"/>
                <a:gd name="connsiteY8" fmla="*/ 2085975 h 4600575"/>
                <a:gd name="connsiteX9" fmla="*/ 3552825 w 4000500"/>
                <a:gd name="connsiteY9" fmla="*/ 1457325 h 4600575"/>
                <a:gd name="connsiteX10" fmla="*/ 2028825 w 4000500"/>
                <a:gd name="connsiteY10" fmla="*/ 0 h 4600575"/>
                <a:gd name="connsiteX11" fmla="*/ 533400 w 4000500"/>
                <a:gd name="connsiteY11" fmla="*/ 933450 h 4600575"/>
                <a:gd name="connsiteX12" fmla="*/ 1028700 w 4000500"/>
                <a:gd name="connsiteY12" fmla="*/ 2838450 h 4600575"/>
                <a:gd name="connsiteX13" fmla="*/ 0 w 4000500"/>
                <a:gd name="connsiteY13" fmla="*/ 4600575 h 4600575"/>
                <a:gd name="connsiteX14" fmla="*/ 0 w 4000500"/>
                <a:gd name="connsiteY14" fmla="*/ 4600575 h 4600575"/>
                <a:gd name="connsiteX0" fmla="*/ 2428875 w 4000500"/>
                <a:gd name="connsiteY0" fmla="*/ 3952875 h 4600575"/>
                <a:gd name="connsiteX1" fmla="*/ 2632875 w 4000500"/>
                <a:gd name="connsiteY1" fmla="*/ 3281404 h 4600575"/>
                <a:gd name="connsiteX2" fmla="*/ 3509921 w 4000500"/>
                <a:gd name="connsiteY2" fmla="*/ 3306749 h 4600575"/>
                <a:gd name="connsiteX3" fmla="*/ 3555226 w 4000500"/>
                <a:gd name="connsiteY3" fmla="*/ 2851950 h 4600575"/>
                <a:gd name="connsiteX4" fmla="*/ 3696446 w 4000500"/>
                <a:gd name="connsiteY4" fmla="*/ 2701124 h 4600575"/>
                <a:gd name="connsiteX5" fmla="*/ 3664806 w 4000500"/>
                <a:gd name="connsiteY5" fmla="*/ 2620203 h 4600575"/>
                <a:gd name="connsiteX6" fmla="*/ 3752850 w 4000500"/>
                <a:gd name="connsiteY6" fmla="*/ 2524125 h 4600575"/>
                <a:gd name="connsiteX7" fmla="*/ 3686175 w 4000500"/>
                <a:gd name="connsiteY7" fmla="*/ 2295525 h 4600575"/>
                <a:gd name="connsiteX8" fmla="*/ 4000500 w 4000500"/>
                <a:gd name="connsiteY8" fmla="*/ 2085975 h 4600575"/>
                <a:gd name="connsiteX9" fmla="*/ 3552825 w 4000500"/>
                <a:gd name="connsiteY9" fmla="*/ 1457325 h 4600575"/>
                <a:gd name="connsiteX10" fmla="*/ 2028825 w 4000500"/>
                <a:gd name="connsiteY10" fmla="*/ 0 h 4600575"/>
                <a:gd name="connsiteX11" fmla="*/ 533400 w 4000500"/>
                <a:gd name="connsiteY11" fmla="*/ 933450 h 4600575"/>
                <a:gd name="connsiteX12" fmla="*/ 1028700 w 4000500"/>
                <a:gd name="connsiteY12" fmla="*/ 2838450 h 4600575"/>
                <a:gd name="connsiteX13" fmla="*/ 0 w 4000500"/>
                <a:gd name="connsiteY13" fmla="*/ 4600575 h 4600575"/>
                <a:gd name="connsiteX14" fmla="*/ 0 w 4000500"/>
                <a:gd name="connsiteY14" fmla="*/ 4600575 h 4600575"/>
                <a:gd name="connsiteX0" fmla="*/ 2428875 w 4000500"/>
                <a:gd name="connsiteY0" fmla="*/ 3952875 h 4600575"/>
                <a:gd name="connsiteX1" fmla="*/ 2632875 w 4000500"/>
                <a:gd name="connsiteY1" fmla="*/ 3281404 h 4600575"/>
                <a:gd name="connsiteX2" fmla="*/ 3509921 w 4000500"/>
                <a:gd name="connsiteY2" fmla="*/ 3306749 h 4600575"/>
                <a:gd name="connsiteX3" fmla="*/ 3555226 w 4000500"/>
                <a:gd name="connsiteY3" fmla="*/ 2851950 h 4600575"/>
                <a:gd name="connsiteX4" fmla="*/ 3696446 w 4000500"/>
                <a:gd name="connsiteY4" fmla="*/ 2701124 h 4600575"/>
                <a:gd name="connsiteX5" fmla="*/ 3664806 w 4000500"/>
                <a:gd name="connsiteY5" fmla="*/ 2620203 h 4600575"/>
                <a:gd name="connsiteX6" fmla="*/ 3752850 w 4000500"/>
                <a:gd name="connsiteY6" fmla="*/ 2524125 h 4600575"/>
                <a:gd name="connsiteX7" fmla="*/ 3686175 w 4000500"/>
                <a:gd name="connsiteY7" fmla="*/ 2295525 h 4600575"/>
                <a:gd name="connsiteX8" fmla="*/ 4000500 w 4000500"/>
                <a:gd name="connsiteY8" fmla="*/ 2085975 h 4600575"/>
                <a:gd name="connsiteX9" fmla="*/ 3552825 w 4000500"/>
                <a:gd name="connsiteY9" fmla="*/ 1457325 h 4600575"/>
                <a:gd name="connsiteX10" fmla="*/ 2028825 w 4000500"/>
                <a:gd name="connsiteY10" fmla="*/ 0 h 4600575"/>
                <a:gd name="connsiteX11" fmla="*/ 533400 w 4000500"/>
                <a:gd name="connsiteY11" fmla="*/ 933450 h 4600575"/>
                <a:gd name="connsiteX12" fmla="*/ 1028700 w 4000500"/>
                <a:gd name="connsiteY12" fmla="*/ 2838450 h 4600575"/>
                <a:gd name="connsiteX13" fmla="*/ 0 w 4000500"/>
                <a:gd name="connsiteY13" fmla="*/ 4600575 h 4600575"/>
                <a:gd name="connsiteX14" fmla="*/ 0 w 4000500"/>
                <a:gd name="connsiteY14" fmla="*/ 4600575 h 4600575"/>
                <a:gd name="connsiteX0" fmla="*/ 2428875 w 4000500"/>
                <a:gd name="connsiteY0" fmla="*/ 3952875 h 4600575"/>
                <a:gd name="connsiteX1" fmla="*/ 2632875 w 4000500"/>
                <a:gd name="connsiteY1" fmla="*/ 3281404 h 4600575"/>
                <a:gd name="connsiteX2" fmla="*/ 3509921 w 4000500"/>
                <a:gd name="connsiteY2" fmla="*/ 3306749 h 4600575"/>
                <a:gd name="connsiteX3" fmla="*/ 3555226 w 4000500"/>
                <a:gd name="connsiteY3" fmla="*/ 2851950 h 4600575"/>
                <a:gd name="connsiteX4" fmla="*/ 3696446 w 4000500"/>
                <a:gd name="connsiteY4" fmla="*/ 2701124 h 4600575"/>
                <a:gd name="connsiteX5" fmla="*/ 3664806 w 4000500"/>
                <a:gd name="connsiteY5" fmla="*/ 2620203 h 4600575"/>
                <a:gd name="connsiteX6" fmla="*/ 3752850 w 4000500"/>
                <a:gd name="connsiteY6" fmla="*/ 2524125 h 4600575"/>
                <a:gd name="connsiteX7" fmla="*/ 3666297 w 4000500"/>
                <a:gd name="connsiteY7" fmla="*/ 2291549 h 4600575"/>
                <a:gd name="connsiteX8" fmla="*/ 4000500 w 4000500"/>
                <a:gd name="connsiteY8" fmla="*/ 2085975 h 4600575"/>
                <a:gd name="connsiteX9" fmla="*/ 3552825 w 4000500"/>
                <a:gd name="connsiteY9" fmla="*/ 1457325 h 4600575"/>
                <a:gd name="connsiteX10" fmla="*/ 2028825 w 4000500"/>
                <a:gd name="connsiteY10" fmla="*/ 0 h 4600575"/>
                <a:gd name="connsiteX11" fmla="*/ 533400 w 4000500"/>
                <a:gd name="connsiteY11" fmla="*/ 933450 h 4600575"/>
                <a:gd name="connsiteX12" fmla="*/ 1028700 w 4000500"/>
                <a:gd name="connsiteY12" fmla="*/ 2838450 h 4600575"/>
                <a:gd name="connsiteX13" fmla="*/ 0 w 4000500"/>
                <a:gd name="connsiteY13" fmla="*/ 4600575 h 4600575"/>
                <a:gd name="connsiteX14" fmla="*/ 0 w 4000500"/>
                <a:gd name="connsiteY14" fmla="*/ 4600575 h 4600575"/>
                <a:gd name="connsiteX0" fmla="*/ 2428875 w 4000500"/>
                <a:gd name="connsiteY0" fmla="*/ 3952875 h 4600575"/>
                <a:gd name="connsiteX1" fmla="*/ 2632875 w 4000500"/>
                <a:gd name="connsiteY1" fmla="*/ 3281404 h 4600575"/>
                <a:gd name="connsiteX2" fmla="*/ 3509921 w 4000500"/>
                <a:gd name="connsiteY2" fmla="*/ 3306749 h 4600575"/>
                <a:gd name="connsiteX3" fmla="*/ 3555226 w 4000500"/>
                <a:gd name="connsiteY3" fmla="*/ 2851950 h 4600575"/>
                <a:gd name="connsiteX4" fmla="*/ 3696446 w 4000500"/>
                <a:gd name="connsiteY4" fmla="*/ 2701124 h 4600575"/>
                <a:gd name="connsiteX5" fmla="*/ 3664806 w 4000500"/>
                <a:gd name="connsiteY5" fmla="*/ 2620203 h 4600575"/>
                <a:gd name="connsiteX6" fmla="*/ 3752850 w 4000500"/>
                <a:gd name="connsiteY6" fmla="*/ 2524125 h 4600575"/>
                <a:gd name="connsiteX7" fmla="*/ 3666297 w 4000500"/>
                <a:gd name="connsiteY7" fmla="*/ 2291549 h 4600575"/>
                <a:gd name="connsiteX8" fmla="*/ 4000500 w 4000500"/>
                <a:gd name="connsiteY8" fmla="*/ 2085975 h 4600575"/>
                <a:gd name="connsiteX9" fmla="*/ 3552825 w 4000500"/>
                <a:gd name="connsiteY9" fmla="*/ 1457325 h 4600575"/>
                <a:gd name="connsiteX10" fmla="*/ 2028825 w 4000500"/>
                <a:gd name="connsiteY10" fmla="*/ 0 h 4600575"/>
                <a:gd name="connsiteX11" fmla="*/ 533400 w 4000500"/>
                <a:gd name="connsiteY11" fmla="*/ 933450 h 4600575"/>
                <a:gd name="connsiteX12" fmla="*/ 1028700 w 4000500"/>
                <a:gd name="connsiteY12" fmla="*/ 2838450 h 4600575"/>
                <a:gd name="connsiteX13" fmla="*/ 0 w 4000500"/>
                <a:gd name="connsiteY13" fmla="*/ 4600575 h 4600575"/>
                <a:gd name="connsiteX14" fmla="*/ 0 w 4000500"/>
                <a:gd name="connsiteY14" fmla="*/ 4600575 h 4600575"/>
                <a:gd name="connsiteX0" fmla="*/ 2428875 w 4000500"/>
                <a:gd name="connsiteY0" fmla="*/ 3952875 h 4600575"/>
                <a:gd name="connsiteX1" fmla="*/ 2632875 w 4000500"/>
                <a:gd name="connsiteY1" fmla="*/ 3281404 h 4600575"/>
                <a:gd name="connsiteX2" fmla="*/ 3509921 w 4000500"/>
                <a:gd name="connsiteY2" fmla="*/ 3306749 h 4600575"/>
                <a:gd name="connsiteX3" fmla="*/ 3555226 w 4000500"/>
                <a:gd name="connsiteY3" fmla="*/ 2851950 h 4600575"/>
                <a:gd name="connsiteX4" fmla="*/ 3696446 w 4000500"/>
                <a:gd name="connsiteY4" fmla="*/ 2701124 h 4600575"/>
                <a:gd name="connsiteX5" fmla="*/ 3664806 w 4000500"/>
                <a:gd name="connsiteY5" fmla="*/ 2620203 h 4600575"/>
                <a:gd name="connsiteX6" fmla="*/ 3752850 w 4000500"/>
                <a:gd name="connsiteY6" fmla="*/ 2524125 h 4600575"/>
                <a:gd name="connsiteX7" fmla="*/ 3666297 w 4000500"/>
                <a:gd name="connsiteY7" fmla="*/ 2291549 h 4600575"/>
                <a:gd name="connsiteX8" fmla="*/ 4000500 w 4000500"/>
                <a:gd name="connsiteY8" fmla="*/ 2085975 h 4600575"/>
                <a:gd name="connsiteX9" fmla="*/ 3552825 w 4000500"/>
                <a:gd name="connsiteY9" fmla="*/ 1457325 h 4600575"/>
                <a:gd name="connsiteX10" fmla="*/ 2028825 w 4000500"/>
                <a:gd name="connsiteY10" fmla="*/ 0 h 4600575"/>
                <a:gd name="connsiteX11" fmla="*/ 533400 w 4000500"/>
                <a:gd name="connsiteY11" fmla="*/ 933450 h 4600575"/>
                <a:gd name="connsiteX12" fmla="*/ 1028700 w 4000500"/>
                <a:gd name="connsiteY12" fmla="*/ 2838450 h 4600575"/>
                <a:gd name="connsiteX13" fmla="*/ 0 w 4000500"/>
                <a:gd name="connsiteY13" fmla="*/ 4600575 h 4600575"/>
                <a:gd name="connsiteX14" fmla="*/ 0 w 4000500"/>
                <a:gd name="connsiteY14" fmla="*/ 4600575 h 4600575"/>
                <a:gd name="connsiteX0" fmla="*/ 2428875 w 4000500"/>
                <a:gd name="connsiteY0" fmla="*/ 3952875 h 4600575"/>
                <a:gd name="connsiteX1" fmla="*/ 2632875 w 4000500"/>
                <a:gd name="connsiteY1" fmla="*/ 3281404 h 4600575"/>
                <a:gd name="connsiteX2" fmla="*/ 3509921 w 4000500"/>
                <a:gd name="connsiteY2" fmla="*/ 3306749 h 4600575"/>
                <a:gd name="connsiteX3" fmla="*/ 3555226 w 4000500"/>
                <a:gd name="connsiteY3" fmla="*/ 2851950 h 4600575"/>
                <a:gd name="connsiteX4" fmla="*/ 3696446 w 4000500"/>
                <a:gd name="connsiteY4" fmla="*/ 2701124 h 4600575"/>
                <a:gd name="connsiteX5" fmla="*/ 3664806 w 4000500"/>
                <a:gd name="connsiteY5" fmla="*/ 2620203 h 4600575"/>
                <a:gd name="connsiteX6" fmla="*/ 3752850 w 4000500"/>
                <a:gd name="connsiteY6" fmla="*/ 2524125 h 4600575"/>
                <a:gd name="connsiteX7" fmla="*/ 3666297 w 4000500"/>
                <a:gd name="connsiteY7" fmla="*/ 2291549 h 4600575"/>
                <a:gd name="connsiteX8" fmla="*/ 4000500 w 4000500"/>
                <a:gd name="connsiteY8" fmla="*/ 2085975 h 4600575"/>
                <a:gd name="connsiteX9" fmla="*/ 3552825 w 4000500"/>
                <a:gd name="connsiteY9" fmla="*/ 1457325 h 4600575"/>
                <a:gd name="connsiteX10" fmla="*/ 2028825 w 4000500"/>
                <a:gd name="connsiteY10" fmla="*/ 0 h 4600575"/>
                <a:gd name="connsiteX11" fmla="*/ 533400 w 4000500"/>
                <a:gd name="connsiteY11" fmla="*/ 933450 h 4600575"/>
                <a:gd name="connsiteX12" fmla="*/ 1028700 w 4000500"/>
                <a:gd name="connsiteY12" fmla="*/ 2838450 h 4600575"/>
                <a:gd name="connsiteX13" fmla="*/ 0 w 4000500"/>
                <a:gd name="connsiteY13" fmla="*/ 4600575 h 4600575"/>
                <a:gd name="connsiteX14" fmla="*/ 0 w 4000500"/>
                <a:gd name="connsiteY14" fmla="*/ 4600575 h 4600575"/>
                <a:gd name="connsiteX0" fmla="*/ 2428875 w 4012427"/>
                <a:gd name="connsiteY0" fmla="*/ 3952875 h 4600575"/>
                <a:gd name="connsiteX1" fmla="*/ 2632875 w 4012427"/>
                <a:gd name="connsiteY1" fmla="*/ 3281404 h 4600575"/>
                <a:gd name="connsiteX2" fmla="*/ 3509921 w 4012427"/>
                <a:gd name="connsiteY2" fmla="*/ 3306749 h 4600575"/>
                <a:gd name="connsiteX3" fmla="*/ 3555226 w 4012427"/>
                <a:gd name="connsiteY3" fmla="*/ 2851950 h 4600575"/>
                <a:gd name="connsiteX4" fmla="*/ 3696446 w 4012427"/>
                <a:gd name="connsiteY4" fmla="*/ 2701124 h 4600575"/>
                <a:gd name="connsiteX5" fmla="*/ 3664806 w 4012427"/>
                <a:gd name="connsiteY5" fmla="*/ 2620203 h 4600575"/>
                <a:gd name="connsiteX6" fmla="*/ 3752850 w 4012427"/>
                <a:gd name="connsiteY6" fmla="*/ 2524125 h 4600575"/>
                <a:gd name="connsiteX7" fmla="*/ 3666297 w 4012427"/>
                <a:gd name="connsiteY7" fmla="*/ 2291549 h 4600575"/>
                <a:gd name="connsiteX8" fmla="*/ 4012427 w 4012427"/>
                <a:gd name="connsiteY8" fmla="*/ 2157537 h 4600575"/>
                <a:gd name="connsiteX9" fmla="*/ 3552825 w 4012427"/>
                <a:gd name="connsiteY9" fmla="*/ 1457325 h 4600575"/>
                <a:gd name="connsiteX10" fmla="*/ 2028825 w 4012427"/>
                <a:gd name="connsiteY10" fmla="*/ 0 h 4600575"/>
                <a:gd name="connsiteX11" fmla="*/ 533400 w 4012427"/>
                <a:gd name="connsiteY11" fmla="*/ 933450 h 4600575"/>
                <a:gd name="connsiteX12" fmla="*/ 1028700 w 4012427"/>
                <a:gd name="connsiteY12" fmla="*/ 2838450 h 4600575"/>
                <a:gd name="connsiteX13" fmla="*/ 0 w 4012427"/>
                <a:gd name="connsiteY13" fmla="*/ 4600575 h 4600575"/>
                <a:gd name="connsiteX14" fmla="*/ 0 w 4012427"/>
                <a:gd name="connsiteY14" fmla="*/ 4600575 h 4600575"/>
                <a:gd name="connsiteX0" fmla="*/ 2428875 w 4012427"/>
                <a:gd name="connsiteY0" fmla="*/ 3952875 h 4600575"/>
                <a:gd name="connsiteX1" fmla="*/ 2632875 w 4012427"/>
                <a:gd name="connsiteY1" fmla="*/ 3281404 h 4600575"/>
                <a:gd name="connsiteX2" fmla="*/ 3509921 w 4012427"/>
                <a:gd name="connsiteY2" fmla="*/ 3306749 h 4600575"/>
                <a:gd name="connsiteX3" fmla="*/ 3555226 w 4012427"/>
                <a:gd name="connsiteY3" fmla="*/ 2851950 h 4600575"/>
                <a:gd name="connsiteX4" fmla="*/ 3696446 w 4012427"/>
                <a:gd name="connsiteY4" fmla="*/ 2701124 h 4600575"/>
                <a:gd name="connsiteX5" fmla="*/ 3664806 w 4012427"/>
                <a:gd name="connsiteY5" fmla="*/ 2620203 h 4600575"/>
                <a:gd name="connsiteX6" fmla="*/ 3752850 w 4012427"/>
                <a:gd name="connsiteY6" fmla="*/ 2524125 h 4600575"/>
                <a:gd name="connsiteX7" fmla="*/ 3666297 w 4012427"/>
                <a:gd name="connsiteY7" fmla="*/ 2291549 h 4600575"/>
                <a:gd name="connsiteX8" fmla="*/ 4012427 w 4012427"/>
                <a:gd name="connsiteY8" fmla="*/ 2157537 h 4600575"/>
                <a:gd name="connsiteX9" fmla="*/ 3552825 w 4012427"/>
                <a:gd name="connsiteY9" fmla="*/ 1457325 h 4600575"/>
                <a:gd name="connsiteX10" fmla="*/ 2028825 w 4012427"/>
                <a:gd name="connsiteY10" fmla="*/ 0 h 4600575"/>
                <a:gd name="connsiteX11" fmla="*/ 533400 w 4012427"/>
                <a:gd name="connsiteY11" fmla="*/ 933450 h 4600575"/>
                <a:gd name="connsiteX12" fmla="*/ 1028700 w 4012427"/>
                <a:gd name="connsiteY12" fmla="*/ 2838450 h 4600575"/>
                <a:gd name="connsiteX13" fmla="*/ 0 w 4012427"/>
                <a:gd name="connsiteY13" fmla="*/ 4600575 h 4600575"/>
                <a:gd name="connsiteX14" fmla="*/ 0 w 4012427"/>
                <a:gd name="connsiteY14" fmla="*/ 4600575 h 4600575"/>
                <a:gd name="connsiteX0" fmla="*/ 2428875 w 4024354"/>
                <a:gd name="connsiteY0" fmla="*/ 3952875 h 4600575"/>
                <a:gd name="connsiteX1" fmla="*/ 2632875 w 4024354"/>
                <a:gd name="connsiteY1" fmla="*/ 3281404 h 4600575"/>
                <a:gd name="connsiteX2" fmla="*/ 3509921 w 4024354"/>
                <a:gd name="connsiteY2" fmla="*/ 3306749 h 4600575"/>
                <a:gd name="connsiteX3" fmla="*/ 3555226 w 4024354"/>
                <a:gd name="connsiteY3" fmla="*/ 2851950 h 4600575"/>
                <a:gd name="connsiteX4" fmla="*/ 3696446 w 4024354"/>
                <a:gd name="connsiteY4" fmla="*/ 2701124 h 4600575"/>
                <a:gd name="connsiteX5" fmla="*/ 3664806 w 4024354"/>
                <a:gd name="connsiteY5" fmla="*/ 2620203 h 4600575"/>
                <a:gd name="connsiteX6" fmla="*/ 3752850 w 4024354"/>
                <a:gd name="connsiteY6" fmla="*/ 2524125 h 4600575"/>
                <a:gd name="connsiteX7" fmla="*/ 3666297 w 4024354"/>
                <a:gd name="connsiteY7" fmla="*/ 2291549 h 4600575"/>
                <a:gd name="connsiteX8" fmla="*/ 4024354 w 4024354"/>
                <a:gd name="connsiteY8" fmla="*/ 2097902 h 4600575"/>
                <a:gd name="connsiteX9" fmla="*/ 3552825 w 4024354"/>
                <a:gd name="connsiteY9" fmla="*/ 1457325 h 4600575"/>
                <a:gd name="connsiteX10" fmla="*/ 2028825 w 4024354"/>
                <a:gd name="connsiteY10" fmla="*/ 0 h 4600575"/>
                <a:gd name="connsiteX11" fmla="*/ 533400 w 4024354"/>
                <a:gd name="connsiteY11" fmla="*/ 933450 h 4600575"/>
                <a:gd name="connsiteX12" fmla="*/ 1028700 w 4024354"/>
                <a:gd name="connsiteY12" fmla="*/ 2838450 h 4600575"/>
                <a:gd name="connsiteX13" fmla="*/ 0 w 4024354"/>
                <a:gd name="connsiteY13" fmla="*/ 4600575 h 4600575"/>
                <a:gd name="connsiteX14" fmla="*/ 0 w 4024354"/>
                <a:gd name="connsiteY14" fmla="*/ 4600575 h 4600575"/>
                <a:gd name="connsiteX0" fmla="*/ 2428875 w 4008452"/>
                <a:gd name="connsiteY0" fmla="*/ 3952875 h 4600575"/>
                <a:gd name="connsiteX1" fmla="*/ 2632875 w 4008452"/>
                <a:gd name="connsiteY1" fmla="*/ 3281404 h 4600575"/>
                <a:gd name="connsiteX2" fmla="*/ 3509921 w 4008452"/>
                <a:gd name="connsiteY2" fmla="*/ 3306749 h 4600575"/>
                <a:gd name="connsiteX3" fmla="*/ 3555226 w 4008452"/>
                <a:gd name="connsiteY3" fmla="*/ 2851950 h 4600575"/>
                <a:gd name="connsiteX4" fmla="*/ 3696446 w 4008452"/>
                <a:gd name="connsiteY4" fmla="*/ 2701124 h 4600575"/>
                <a:gd name="connsiteX5" fmla="*/ 3664806 w 4008452"/>
                <a:gd name="connsiteY5" fmla="*/ 2620203 h 4600575"/>
                <a:gd name="connsiteX6" fmla="*/ 3752850 w 4008452"/>
                <a:gd name="connsiteY6" fmla="*/ 2524125 h 4600575"/>
                <a:gd name="connsiteX7" fmla="*/ 3666297 w 4008452"/>
                <a:gd name="connsiteY7" fmla="*/ 2291549 h 4600575"/>
                <a:gd name="connsiteX8" fmla="*/ 4008452 w 4008452"/>
                <a:gd name="connsiteY8" fmla="*/ 2105854 h 4600575"/>
                <a:gd name="connsiteX9" fmla="*/ 3552825 w 4008452"/>
                <a:gd name="connsiteY9" fmla="*/ 1457325 h 4600575"/>
                <a:gd name="connsiteX10" fmla="*/ 2028825 w 4008452"/>
                <a:gd name="connsiteY10" fmla="*/ 0 h 4600575"/>
                <a:gd name="connsiteX11" fmla="*/ 533400 w 4008452"/>
                <a:gd name="connsiteY11" fmla="*/ 933450 h 4600575"/>
                <a:gd name="connsiteX12" fmla="*/ 1028700 w 4008452"/>
                <a:gd name="connsiteY12" fmla="*/ 2838450 h 4600575"/>
                <a:gd name="connsiteX13" fmla="*/ 0 w 4008452"/>
                <a:gd name="connsiteY13" fmla="*/ 4600575 h 4600575"/>
                <a:gd name="connsiteX14" fmla="*/ 0 w 4008452"/>
                <a:gd name="connsiteY14" fmla="*/ 4600575 h 4600575"/>
                <a:gd name="connsiteX0" fmla="*/ 2428875 w 4008452"/>
                <a:gd name="connsiteY0" fmla="*/ 3952875 h 4600575"/>
                <a:gd name="connsiteX1" fmla="*/ 2632875 w 4008452"/>
                <a:gd name="connsiteY1" fmla="*/ 3281404 h 4600575"/>
                <a:gd name="connsiteX2" fmla="*/ 3509921 w 4008452"/>
                <a:gd name="connsiteY2" fmla="*/ 3306749 h 4600575"/>
                <a:gd name="connsiteX3" fmla="*/ 3555226 w 4008452"/>
                <a:gd name="connsiteY3" fmla="*/ 2851950 h 4600575"/>
                <a:gd name="connsiteX4" fmla="*/ 3696446 w 4008452"/>
                <a:gd name="connsiteY4" fmla="*/ 2701124 h 4600575"/>
                <a:gd name="connsiteX5" fmla="*/ 3664806 w 4008452"/>
                <a:gd name="connsiteY5" fmla="*/ 2620203 h 4600575"/>
                <a:gd name="connsiteX6" fmla="*/ 3752850 w 4008452"/>
                <a:gd name="connsiteY6" fmla="*/ 2524125 h 4600575"/>
                <a:gd name="connsiteX7" fmla="*/ 3666297 w 4008452"/>
                <a:gd name="connsiteY7" fmla="*/ 2291549 h 4600575"/>
                <a:gd name="connsiteX8" fmla="*/ 4008452 w 4008452"/>
                <a:gd name="connsiteY8" fmla="*/ 2105854 h 4600575"/>
                <a:gd name="connsiteX9" fmla="*/ 3552825 w 4008452"/>
                <a:gd name="connsiteY9" fmla="*/ 1457325 h 4600575"/>
                <a:gd name="connsiteX10" fmla="*/ 2028825 w 4008452"/>
                <a:gd name="connsiteY10" fmla="*/ 0 h 4600575"/>
                <a:gd name="connsiteX11" fmla="*/ 533400 w 4008452"/>
                <a:gd name="connsiteY11" fmla="*/ 933450 h 4600575"/>
                <a:gd name="connsiteX12" fmla="*/ 1028700 w 4008452"/>
                <a:gd name="connsiteY12" fmla="*/ 2838450 h 4600575"/>
                <a:gd name="connsiteX13" fmla="*/ 0 w 4008452"/>
                <a:gd name="connsiteY13" fmla="*/ 4600575 h 4600575"/>
                <a:gd name="connsiteX14" fmla="*/ 0 w 4008452"/>
                <a:gd name="connsiteY14" fmla="*/ 4600575 h 4600575"/>
                <a:gd name="connsiteX0" fmla="*/ 2428875 w 4008452"/>
                <a:gd name="connsiteY0" fmla="*/ 3952875 h 4600575"/>
                <a:gd name="connsiteX1" fmla="*/ 2632875 w 4008452"/>
                <a:gd name="connsiteY1" fmla="*/ 3281404 h 4600575"/>
                <a:gd name="connsiteX2" fmla="*/ 3509921 w 4008452"/>
                <a:gd name="connsiteY2" fmla="*/ 3306749 h 4600575"/>
                <a:gd name="connsiteX3" fmla="*/ 3555226 w 4008452"/>
                <a:gd name="connsiteY3" fmla="*/ 2851950 h 4600575"/>
                <a:gd name="connsiteX4" fmla="*/ 3696446 w 4008452"/>
                <a:gd name="connsiteY4" fmla="*/ 2701124 h 4600575"/>
                <a:gd name="connsiteX5" fmla="*/ 3664806 w 4008452"/>
                <a:gd name="connsiteY5" fmla="*/ 2620203 h 4600575"/>
                <a:gd name="connsiteX6" fmla="*/ 3752850 w 4008452"/>
                <a:gd name="connsiteY6" fmla="*/ 2524125 h 4600575"/>
                <a:gd name="connsiteX7" fmla="*/ 3686175 w 4008452"/>
                <a:gd name="connsiteY7" fmla="*/ 2315403 h 4600575"/>
                <a:gd name="connsiteX8" fmla="*/ 4008452 w 4008452"/>
                <a:gd name="connsiteY8" fmla="*/ 2105854 h 4600575"/>
                <a:gd name="connsiteX9" fmla="*/ 3552825 w 4008452"/>
                <a:gd name="connsiteY9" fmla="*/ 1457325 h 4600575"/>
                <a:gd name="connsiteX10" fmla="*/ 2028825 w 4008452"/>
                <a:gd name="connsiteY10" fmla="*/ 0 h 4600575"/>
                <a:gd name="connsiteX11" fmla="*/ 533400 w 4008452"/>
                <a:gd name="connsiteY11" fmla="*/ 933450 h 4600575"/>
                <a:gd name="connsiteX12" fmla="*/ 1028700 w 4008452"/>
                <a:gd name="connsiteY12" fmla="*/ 2838450 h 4600575"/>
                <a:gd name="connsiteX13" fmla="*/ 0 w 4008452"/>
                <a:gd name="connsiteY13" fmla="*/ 4600575 h 4600575"/>
                <a:gd name="connsiteX14" fmla="*/ 0 w 4008452"/>
                <a:gd name="connsiteY14" fmla="*/ 4600575 h 4600575"/>
                <a:gd name="connsiteX0" fmla="*/ 2428875 w 4008452"/>
                <a:gd name="connsiteY0" fmla="*/ 3952875 h 4600575"/>
                <a:gd name="connsiteX1" fmla="*/ 2632875 w 4008452"/>
                <a:gd name="connsiteY1" fmla="*/ 3281404 h 4600575"/>
                <a:gd name="connsiteX2" fmla="*/ 3509921 w 4008452"/>
                <a:gd name="connsiteY2" fmla="*/ 3306749 h 4600575"/>
                <a:gd name="connsiteX3" fmla="*/ 3555226 w 4008452"/>
                <a:gd name="connsiteY3" fmla="*/ 2851950 h 4600575"/>
                <a:gd name="connsiteX4" fmla="*/ 3696446 w 4008452"/>
                <a:gd name="connsiteY4" fmla="*/ 2701124 h 4600575"/>
                <a:gd name="connsiteX5" fmla="*/ 3664806 w 4008452"/>
                <a:gd name="connsiteY5" fmla="*/ 2620203 h 4600575"/>
                <a:gd name="connsiteX6" fmla="*/ 3752850 w 4008452"/>
                <a:gd name="connsiteY6" fmla="*/ 2524125 h 4600575"/>
                <a:gd name="connsiteX7" fmla="*/ 3686175 w 4008452"/>
                <a:gd name="connsiteY7" fmla="*/ 2315403 h 4600575"/>
                <a:gd name="connsiteX8" fmla="*/ 4008452 w 4008452"/>
                <a:gd name="connsiteY8" fmla="*/ 2105854 h 4600575"/>
                <a:gd name="connsiteX9" fmla="*/ 3552825 w 4008452"/>
                <a:gd name="connsiteY9" fmla="*/ 1457325 h 4600575"/>
                <a:gd name="connsiteX10" fmla="*/ 2028825 w 4008452"/>
                <a:gd name="connsiteY10" fmla="*/ 0 h 4600575"/>
                <a:gd name="connsiteX11" fmla="*/ 533400 w 4008452"/>
                <a:gd name="connsiteY11" fmla="*/ 933450 h 4600575"/>
                <a:gd name="connsiteX12" fmla="*/ 1028700 w 4008452"/>
                <a:gd name="connsiteY12" fmla="*/ 2838450 h 4600575"/>
                <a:gd name="connsiteX13" fmla="*/ 0 w 4008452"/>
                <a:gd name="connsiteY13" fmla="*/ 4600575 h 4600575"/>
                <a:gd name="connsiteX14" fmla="*/ 0 w 4008452"/>
                <a:gd name="connsiteY14" fmla="*/ 4600575 h 4600575"/>
                <a:gd name="connsiteX0" fmla="*/ 2428875 w 4008452"/>
                <a:gd name="connsiteY0" fmla="*/ 3952875 h 4600575"/>
                <a:gd name="connsiteX1" fmla="*/ 2632875 w 4008452"/>
                <a:gd name="connsiteY1" fmla="*/ 3281404 h 4600575"/>
                <a:gd name="connsiteX2" fmla="*/ 3509921 w 4008452"/>
                <a:gd name="connsiteY2" fmla="*/ 3306749 h 4600575"/>
                <a:gd name="connsiteX3" fmla="*/ 3555226 w 4008452"/>
                <a:gd name="connsiteY3" fmla="*/ 2851950 h 4600575"/>
                <a:gd name="connsiteX4" fmla="*/ 3696446 w 4008452"/>
                <a:gd name="connsiteY4" fmla="*/ 2701124 h 4600575"/>
                <a:gd name="connsiteX5" fmla="*/ 3664806 w 4008452"/>
                <a:gd name="connsiteY5" fmla="*/ 2620203 h 4600575"/>
                <a:gd name="connsiteX6" fmla="*/ 3752850 w 4008452"/>
                <a:gd name="connsiteY6" fmla="*/ 2524125 h 4600575"/>
                <a:gd name="connsiteX7" fmla="*/ 3686175 w 4008452"/>
                <a:gd name="connsiteY7" fmla="*/ 2315403 h 4600575"/>
                <a:gd name="connsiteX8" fmla="*/ 4008452 w 4008452"/>
                <a:gd name="connsiteY8" fmla="*/ 2105854 h 4600575"/>
                <a:gd name="connsiteX9" fmla="*/ 3552825 w 4008452"/>
                <a:gd name="connsiteY9" fmla="*/ 1457325 h 4600575"/>
                <a:gd name="connsiteX10" fmla="*/ 2028825 w 4008452"/>
                <a:gd name="connsiteY10" fmla="*/ 0 h 4600575"/>
                <a:gd name="connsiteX11" fmla="*/ 533400 w 4008452"/>
                <a:gd name="connsiteY11" fmla="*/ 933450 h 4600575"/>
                <a:gd name="connsiteX12" fmla="*/ 1028700 w 4008452"/>
                <a:gd name="connsiteY12" fmla="*/ 2838450 h 4600575"/>
                <a:gd name="connsiteX13" fmla="*/ 0 w 4008452"/>
                <a:gd name="connsiteY13" fmla="*/ 4600575 h 4600575"/>
                <a:gd name="connsiteX14" fmla="*/ 0 w 4008452"/>
                <a:gd name="connsiteY14" fmla="*/ 4600575 h 4600575"/>
                <a:gd name="connsiteX0" fmla="*/ 2428875 w 4008452"/>
                <a:gd name="connsiteY0" fmla="*/ 3952875 h 4600575"/>
                <a:gd name="connsiteX1" fmla="*/ 2632875 w 4008452"/>
                <a:gd name="connsiteY1" fmla="*/ 3281404 h 4600575"/>
                <a:gd name="connsiteX2" fmla="*/ 3509921 w 4008452"/>
                <a:gd name="connsiteY2" fmla="*/ 3306749 h 4600575"/>
                <a:gd name="connsiteX3" fmla="*/ 3555226 w 4008452"/>
                <a:gd name="connsiteY3" fmla="*/ 2851950 h 4600575"/>
                <a:gd name="connsiteX4" fmla="*/ 3696446 w 4008452"/>
                <a:gd name="connsiteY4" fmla="*/ 2701124 h 4600575"/>
                <a:gd name="connsiteX5" fmla="*/ 3664806 w 4008452"/>
                <a:gd name="connsiteY5" fmla="*/ 2620203 h 4600575"/>
                <a:gd name="connsiteX6" fmla="*/ 3752850 w 4008452"/>
                <a:gd name="connsiteY6" fmla="*/ 2524125 h 4600575"/>
                <a:gd name="connsiteX7" fmla="*/ 3686175 w 4008452"/>
                <a:gd name="connsiteY7" fmla="*/ 2315403 h 4600575"/>
                <a:gd name="connsiteX8" fmla="*/ 4008452 w 4008452"/>
                <a:gd name="connsiteY8" fmla="*/ 2105854 h 4600575"/>
                <a:gd name="connsiteX9" fmla="*/ 3592581 w 4008452"/>
                <a:gd name="connsiteY9" fmla="*/ 1489130 h 4600575"/>
                <a:gd name="connsiteX10" fmla="*/ 2028825 w 4008452"/>
                <a:gd name="connsiteY10" fmla="*/ 0 h 4600575"/>
                <a:gd name="connsiteX11" fmla="*/ 533400 w 4008452"/>
                <a:gd name="connsiteY11" fmla="*/ 933450 h 4600575"/>
                <a:gd name="connsiteX12" fmla="*/ 1028700 w 4008452"/>
                <a:gd name="connsiteY12" fmla="*/ 2838450 h 4600575"/>
                <a:gd name="connsiteX13" fmla="*/ 0 w 4008452"/>
                <a:gd name="connsiteY13" fmla="*/ 4600575 h 4600575"/>
                <a:gd name="connsiteX14" fmla="*/ 0 w 4008452"/>
                <a:gd name="connsiteY14" fmla="*/ 4600575 h 4600575"/>
                <a:gd name="connsiteX0" fmla="*/ 2428875 w 4008452"/>
                <a:gd name="connsiteY0" fmla="*/ 3952875 h 4600575"/>
                <a:gd name="connsiteX1" fmla="*/ 2632875 w 4008452"/>
                <a:gd name="connsiteY1" fmla="*/ 3281404 h 4600575"/>
                <a:gd name="connsiteX2" fmla="*/ 3509921 w 4008452"/>
                <a:gd name="connsiteY2" fmla="*/ 3306749 h 4600575"/>
                <a:gd name="connsiteX3" fmla="*/ 3555226 w 4008452"/>
                <a:gd name="connsiteY3" fmla="*/ 2851950 h 4600575"/>
                <a:gd name="connsiteX4" fmla="*/ 3696446 w 4008452"/>
                <a:gd name="connsiteY4" fmla="*/ 2701124 h 4600575"/>
                <a:gd name="connsiteX5" fmla="*/ 3664806 w 4008452"/>
                <a:gd name="connsiteY5" fmla="*/ 2620203 h 4600575"/>
                <a:gd name="connsiteX6" fmla="*/ 3752850 w 4008452"/>
                <a:gd name="connsiteY6" fmla="*/ 2524125 h 4600575"/>
                <a:gd name="connsiteX7" fmla="*/ 3686175 w 4008452"/>
                <a:gd name="connsiteY7" fmla="*/ 2315403 h 4600575"/>
                <a:gd name="connsiteX8" fmla="*/ 4008452 w 4008452"/>
                <a:gd name="connsiteY8" fmla="*/ 2105854 h 4600575"/>
                <a:gd name="connsiteX9" fmla="*/ 3592581 w 4008452"/>
                <a:gd name="connsiteY9" fmla="*/ 1489130 h 4600575"/>
                <a:gd name="connsiteX10" fmla="*/ 2028825 w 4008452"/>
                <a:gd name="connsiteY10" fmla="*/ 0 h 4600575"/>
                <a:gd name="connsiteX11" fmla="*/ 533400 w 4008452"/>
                <a:gd name="connsiteY11" fmla="*/ 933450 h 4600575"/>
                <a:gd name="connsiteX12" fmla="*/ 1028700 w 4008452"/>
                <a:gd name="connsiteY12" fmla="*/ 2838450 h 4600575"/>
                <a:gd name="connsiteX13" fmla="*/ 0 w 4008452"/>
                <a:gd name="connsiteY13" fmla="*/ 4600575 h 4600575"/>
                <a:gd name="connsiteX14" fmla="*/ 0 w 4008452"/>
                <a:gd name="connsiteY14" fmla="*/ 4600575 h 4600575"/>
                <a:gd name="connsiteX0" fmla="*/ 2428875 w 4008470"/>
                <a:gd name="connsiteY0" fmla="*/ 3952875 h 4600575"/>
                <a:gd name="connsiteX1" fmla="*/ 2632875 w 4008470"/>
                <a:gd name="connsiteY1" fmla="*/ 3281404 h 4600575"/>
                <a:gd name="connsiteX2" fmla="*/ 3509921 w 4008470"/>
                <a:gd name="connsiteY2" fmla="*/ 3306749 h 4600575"/>
                <a:gd name="connsiteX3" fmla="*/ 3555226 w 4008470"/>
                <a:gd name="connsiteY3" fmla="*/ 2851950 h 4600575"/>
                <a:gd name="connsiteX4" fmla="*/ 3696446 w 4008470"/>
                <a:gd name="connsiteY4" fmla="*/ 2701124 h 4600575"/>
                <a:gd name="connsiteX5" fmla="*/ 3664806 w 4008470"/>
                <a:gd name="connsiteY5" fmla="*/ 2620203 h 4600575"/>
                <a:gd name="connsiteX6" fmla="*/ 3752850 w 4008470"/>
                <a:gd name="connsiteY6" fmla="*/ 2524125 h 4600575"/>
                <a:gd name="connsiteX7" fmla="*/ 3686175 w 4008470"/>
                <a:gd name="connsiteY7" fmla="*/ 2315403 h 4600575"/>
                <a:gd name="connsiteX8" fmla="*/ 4008452 w 4008470"/>
                <a:gd name="connsiteY8" fmla="*/ 2105854 h 4600575"/>
                <a:gd name="connsiteX9" fmla="*/ 3592581 w 4008470"/>
                <a:gd name="connsiteY9" fmla="*/ 1489130 h 4600575"/>
                <a:gd name="connsiteX10" fmla="*/ 2028825 w 4008470"/>
                <a:gd name="connsiteY10" fmla="*/ 0 h 4600575"/>
                <a:gd name="connsiteX11" fmla="*/ 533400 w 4008470"/>
                <a:gd name="connsiteY11" fmla="*/ 933450 h 4600575"/>
                <a:gd name="connsiteX12" fmla="*/ 1028700 w 4008470"/>
                <a:gd name="connsiteY12" fmla="*/ 2838450 h 4600575"/>
                <a:gd name="connsiteX13" fmla="*/ 0 w 4008470"/>
                <a:gd name="connsiteY13" fmla="*/ 4600575 h 4600575"/>
                <a:gd name="connsiteX14" fmla="*/ 0 w 4008470"/>
                <a:gd name="connsiteY14" fmla="*/ 4600575 h 4600575"/>
                <a:gd name="connsiteX0" fmla="*/ 2428875 w 4008470"/>
                <a:gd name="connsiteY0" fmla="*/ 3952875 h 4600575"/>
                <a:gd name="connsiteX1" fmla="*/ 2632875 w 4008470"/>
                <a:gd name="connsiteY1" fmla="*/ 3281404 h 4600575"/>
                <a:gd name="connsiteX2" fmla="*/ 3509921 w 4008470"/>
                <a:gd name="connsiteY2" fmla="*/ 3306749 h 4600575"/>
                <a:gd name="connsiteX3" fmla="*/ 3555226 w 4008470"/>
                <a:gd name="connsiteY3" fmla="*/ 2851950 h 4600575"/>
                <a:gd name="connsiteX4" fmla="*/ 3696446 w 4008470"/>
                <a:gd name="connsiteY4" fmla="*/ 2701124 h 4600575"/>
                <a:gd name="connsiteX5" fmla="*/ 3664806 w 4008470"/>
                <a:gd name="connsiteY5" fmla="*/ 2620203 h 4600575"/>
                <a:gd name="connsiteX6" fmla="*/ 3752850 w 4008470"/>
                <a:gd name="connsiteY6" fmla="*/ 2524125 h 4600575"/>
                <a:gd name="connsiteX7" fmla="*/ 3686175 w 4008470"/>
                <a:gd name="connsiteY7" fmla="*/ 2315403 h 4600575"/>
                <a:gd name="connsiteX8" fmla="*/ 4008452 w 4008470"/>
                <a:gd name="connsiteY8" fmla="*/ 2105854 h 4600575"/>
                <a:gd name="connsiteX9" fmla="*/ 3592581 w 4008470"/>
                <a:gd name="connsiteY9" fmla="*/ 1489130 h 4600575"/>
                <a:gd name="connsiteX10" fmla="*/ 2028825 w 4008470"/>
                <a:gd name="connsiteY10" fmla="*/ 0 h 4600575"/>
                <a:gd name="connsiteX11" fmla="*/ 533400 w 4008470"/>
                <a:gd name="connsiteY11" fmla="*/ 933450 h 4600575"/>
                <a:gd name="connsiteX12" fmla="*/ 1028700 w 4008470"/>
                <a:gd name="connsiteY12" fmla="*/ 2838450 h 4600575"/>
                <a:gd name="connsiteX13" fmla="*/ 0 w 4008470"/>
                <a:gd name="connsiteY13" fmla="*/ 4600575 h 4600575"/>
                <a:gd name="connsiteX14" fmla="*/ 0 w 4008470"/>
                <a:gd name="connsiteY14" fmla="*/ 4600575 h 4600575"/>
                <a:gd name="connsiteX0" fmla="*/ 2428875 w 4008470"/>
                <a:gd name="connsiteY0" fmla="*/ 3952875 h 4600575"/>
                <a:gd name="connsiteX1" fmla="*/ 2632875 w 4008470"/>
                <a:gd name="connsiteY1" fmla="*/ 3281404 h 4600575"/>
                <a:gd name="connsiteX2" fmla="*/ 3509921 w 4008470"/>
                <a:gd name="connsiteY2" fmla="*/ 3306749 h 4600575"/>
                <a:gd name="connsiteX3" fmla="*/ 3555226 w 4008470"/>
                <a:gd name="connsiteY3" fmla="*/ 2851950 h 4600575"/>
                <a:gd name="connsiteX4" fmla="*/ 3696446 w 4008470"/>
                <a:gd name="connsiteY4" fmla="*/ 2701124 h 4600575"/>
                <a:gd name="connsiteX5" fmla="*/ 3664806 w 4008470"/>
                <a:gd name="connsiteY5" fmla="*/ 2620203 h 4600575"/>
                <a:gd name="connsiteX6" fmla="*/ 3752850 w 4008470"/>
                <a:gd name="connsiteY6" fmla="*/ 2524125 h 4600575"/>
                <a:gd name="connsiteX7" fmla="*/ 3686175 w 4008470"/>
                <a:gd name="connsiteY7" fmla="*/ 2315403 h 4600575"/>
                <a:gd name="connsiteX8" fmla="*/ 4008452 w 4008470"/>
                <a:gd name="connsiteY8" fmla="*/ 2105854 h 4600575"/>
                <a:gd name="connsiteX9" fmla="*/ 3592581 w 4008470"/>
                <a:gd name="connsiteY9" fmla="*/ 1489130 h 4600575"/>
                <a:gd name="connsiteX10" fmla="*/ 2028825 w 4008470"/>
                <a:gd name="connsiteY10" fmla="*/ 0 h 4600575"/>
                <a:gd name="connsiteX11" fmla="*/ 533400 w 4008470"/>
                <a:gd name="connsiteY11" fmla="*/ 933450 h 4600575"/>
                <a:gd name="connsiteX12" fmla="*/ 1028700 w 4008470"/>
                <a:gd name="connsiteY12" fmla="*/ 2838450 h 4600575"/>
                <a:gd name="connsiteX13" fmla="*/ 0 w 4008470"/>
                <a:gd name="connsiteY13" fmla="*/ 4600575 h 4600575"/>
                <a:gd name="connsiteX14" fmla="*/ 0 w 4008470"/>
                <a:gd name="connsiteY14" fmla="*/ 4600575 h 4600575"/>
                <a:gd name="connsiteX0" fmla="*/ 2428875 w 4008470"/>
                <a:gd name="connsiteY0" fmla="*/ 3980705 h 4628405"/>
                <a:gd name="connsiteX1" fmla="*/ 2632875 w 4008470"/>
                <a:gd name="connsiteY1" fmla="*/ 3309234 h 4628405"/>
                <a:gd name="connsiteX2" fmla="*/ 3509921 w 4008470"/>
                <a:gd name="connsiteY2" fmla="*/ 3334579 h 4628405"/>
                <a:gd name="connsiteX3" fmla="*/ 3555226 w 4008470"/>
                <a:gd name="connsiteY3" fmla="*/ 2879780 h 4628405"/>
                <a:gd name="connsiteX4" fmla="*/ 3696446 w 4008470"/>
                <a:gd name="connsiteY4" fmla="*/ 2728954 h 4628405"/>
                <a:gd name="connsiteX5" fmla="*/ 3664806 w 4008470"/>
                <a:gd name="connsiteY5" fmla="*/ 2648033 h 4628405"/>
                <a:gd name="connsiteX6" fmla="*/ 3752850 w 4008470"/>
                <a:gd name="connsiteY6" fmla="*/ 2551955 h 4628405"/>
                <a:gd name="connsiteX7" fmla="*/ 3686175 w 4008470"/>
                <a:gd name="connsiteY7" fmla="*/ 2343233 h 4628405"/>
                <a:gd name="connsiteX8" fmla="*/ 4008452 w 4008470"/>
                <a:gd name="connsiteY8" fmla="*/ 2133684 h 4628405"/>
                <a:gd name="connsiteX9" fmla="*/ 3592581 w 4008470"/>
                <a:gd name="connsiteY9" fmla="*/ 1516960 h 4628405"/>
                <a:gd name="connsiteX10" fmla="*/ 2000996 w 4008470"/>
                <a:gd name="connsiteY10" fmla="*/ 0 h 4628405"/>
                <a:gd name="connsiteX11" fmla="*/ 533400 w 4008470"/>
                <a:gd name="connsiteY11" fmla="*/ 961280 h 4628405"/>
                <a:gd name="connsiteX12" fmla="*/ 1028700 w 4008470"/>
                <a:gd name="connsiteY12" fmla="*/ 2866280 h 4628405"/>
                <a:gd name="connsiteX13" fmla="*/ 0 w 4008470"/>
                <a:gd name="connsiteY13" fmla="*/ 4628405 h 4628405"/>
                <a:gd name="connsiteX14" fmla="*/ 0 w 4008470"/>
                <a:gd name="connsiteY14" fmla="*/ 4628405 h 4628405"/>
                <a:gd name="connsiteX0" fmla="*/ 2428875 w 4008470"/>
                <a:gd name="connsiteY0" fmla="*/ 3980705 h 4628405"/>
                <a:gd name="connsiteX1" fmla="*/ 2632875 w 4008470"/>
                <a:gd name="connsiteY1" fmla="*/ 3309234 h 4628405"/>
                <a:gd name="connsiteX2" fmla="*/ 3509921 w 4008470"/>
                <a:gd name="connsiteY2" fmla="*/ 3334579 h 4628405"/>
                <a:gd name="connsiteX3" fmla="*/ 3555226 w 4008470"/>
                <a:gd name="connsiteY3" fmla="*/ 2879780 h 4628405"/>
                <a:gd name="connsiteX4" fmla="*/ 3696446 w 4008470"/>
                <a:gd name="connsiteY4" fmla="*/ 2728954 h 4628405"/>
                <a:gd name="connsiteX5" fmla="*/ 3664806 w 4008470"/>
                <a:gd name="connsiteY5" fmla="*/ 2648033 h 4628405"/>
                <a:gd name="connsiteX6" fmla="*/ 3752850 w 4008470"/>
                <a:gd name="connsiteY6" fmla="*/ 2551955 h 4628405"/>
                <a:gd name="connsiteX7" fmla="*/ 3686175 w 4008470"/>
                <a:gd name="connsiteY7" fmla="*/ 2343233 h 4628405"/>
                <a:gd name="connsiteX8" fmla="*/ 4008452 w 4008470"/>
                <a:gd name="connsiteY8" fmla="*/ 2133684 h 4628405"/>
                <a:gd name="connsiteX9" fmla="*/ 3592581 w 4008470"/>
                <a:gd name="connsiteY9" fmla="*/ 1516960 h 4628405"/>
                <a:gd name="connsiteX10" fmla="*/ 2000996 w 4008470"/>
                <a:gd name="connsiteY10" fmla="*/ 0 h 4628405"/>
                <a:gd name="connsiteX11" fmla="*/ 533400 w 4008470"/>
                <a:gd name="connsiteY11" fmla="*/ 961280 h 4628405"/>
                <a:gd name="connsiteX12" fmla="*/ 1028700 w 4008470"/>
                <a:gd name="connsiteY12" fmla="*/ 2866280 h 4628405"/>
                <a:gd name="connsiteX13" fmla="*/ 0 w 4008470"/>
                <a:gd name="connsiteY13" fmla="*/ 4628405 h 4628405"/>
                <a:gd name="connsiteX14" fmla="*/ 0 w 4008470"/>
                <a:gd name="connsiteY14" fmla="*/ 4628405 h 4628405"/>
                <a:gd name="connsiteX0" fmla="*/ 2428875 w 4008470"/>
                <a:gd name="connsiteY0" fmla="*/ 3980705 h 4628405"/>
                <a:gd name="connsiteX1" fmla="*/ 2632875 w 4008470"/>
                <a:gd name="connsiteY1" fmla="*/ 3309234 h 4628405"/>
                <a:gd name="connsiteX2" fmla="*/ 3509921 w 4008470"/>
                <a:gd name="connsiteY2" fmla="*/ 3334579 h 4628405"/>
                <a:gd name="connsiteX3" fmla="*/ 3555226 w 4008470"/>
                <a:gd name="connsiteY3" fmla="*/ 2879780 h 4628405"/>
                <a:gd name="connsiteX4" fmla="*/ 3696446 w 4008470"/>
                <a:gd name="connsiteY4" fmla="*/ 2728954 h 4628405"/>
                <a:gd name="connsiteX5" fmla="*/ 3664806 w 4008470"/>
                <a:gd name="connsiteY5" fmla="*/ 2648033 h 4628405"/>
                <a:gd name="connsiteX6" fmla="*/ 3752850 w 4008470"/>
                <a:gd name="connsiteY6" fmla="*/ 2551955 h 4628405"/>
                <a:gd name="connsiteX7" fmla="*/ 3686175 w 4008470"/>
                <a:gd name="connsiteY7" fmla="*/ 2343233 h 4628405"/>
                <a:gd name="connsiteX8" fmla="*/ 4008452 w 4008470"/>
                <a:gd name="connsiteY8" fmla="*/ 2133684 h 4628405"/>
                <a:gd name="connsiteX9" fmla="*/ 3592581 w 4008470"/>
                <a:gd name="connsiteY9" fmla="*/ 1516960 h 4628405"/>
                <a:gd name="connsiteX10" fmla="*/ 2000996 w 4008470"/>
                <a:gd name="connsiteY10" fmla="*/ 0 h 4628405"/>
                <a:gd name="connsiteX11" fmla="*/ 533400 w 4008470"/>
                <a:gd name="connsiteY11" fmla="*/ 961280 h 4628405"/>
                <a:gd name="connsiteX12" fmla="*/ 1028700 w 4008470"/>
                <a:gd name="connsiteY12" fmla="*/ 2866280 h 4628405"/>
                <a:gd name="connsiteX13" fmla="*/ 0 w 4008470"/>
                <a:gd name="connsiteY13" fmla="*/ 4628405 h 4628405"/>
                <a:gd name="connsiteX14" fmla="*/ 0 w 4008470"/>
                <a:gd name="connsiteY14" fmla="*/ 4628405 h 4628405"/>
                <a:gd name="connsiteX0" fmla="*/ 2428875 w 4008470"/>
                <a:gd name="connsiteY0" fmla="*/ 3980809 h 4628509"/>
                <a:gd name="connsiteX1" fmla="*/ 2632875 w 4008470"/>
                <a:gd name="connsiteY1" fmla="*/ 3309338 h 4628509"/>
                <a:gd name="connsiteX2" fmla="*/ 3509921 w 4008470"/>
                <a:gd name="connsiteY2" fmla="*/ 3334683 h 4628509"/>
                <a:gd name="connsiteX3" fmla="*/ 3555226 w 4008470"/>
                <a:gd name="connsiteY3" fmla="*/ 2879884 h 4628509"/>
                <a:gd name="connsiteX4" fmla="*/ 3696446 w 4008470"/>
                <a:gd name="connsiteY4" fmla="*/ 2729058 h 4628509"/>
                <a:gd name="connsiteX5" fmla="*/ 3664806 w 4008470"/>
                <a:gd name="connsiteY5" fmla="*/ 2648137 h 4628509"/>
                <a:gd name="connsiteX6" fmla="*/ 3752850 w 4008470"/>
                <a:gd name="connsiteY6" fmla="*/ 2552059 h 4628509"/>
                <a:gd name="connsiteX7" fmla="*/ 3686175 w 4008470"/>
                <a:gd name="connsiteY7" fmla="*/ 2343337 h 4628509"/>
                <a:gd name="connsiteX8" fmla="*/ 4008452 w 4008470"/>
                <a:gd name="connsiteY8" fmla="*/ 2133788 h 4628509"/>
                <a:gd name="connsiteX9" fmla="*/ 3592581 w 4008470"/>
                <a:gd name="connsiteY9" fmla="*/ 1517064 h 4628509"/>
                <a:gd name="connsiteX10" fmla="*/ 2000996 w 4008470"/>
                <a:gd name="connsiteY10" fmla="*/ 104 h 4628509"/>
                <a:gd name="connsiteX11" fmla="*/ 533400 w 4008470"/>
                <a:gd name="connsiteY11" fmla="*/ 961384 h 4628509"/>
                <a:gd name="connsiteX12" fmla="*/ 1028700 w 4008470"/>
                <a:gd name="connsiteY12" fmla="*/ 2866384 h 4628509"/>
                <a:gd name="connsiteX13" fmla="*/ 0 w 4008470"/>
                <a:gd name="connsiteY13" fmla="*/ 4628509 h 4628509"/>
                <a:gd name="connsiteX14" fmla="*/ 0 w 4008470"/>
                <a:gd name="connsiteY14" fmla="*/ 4628509 h 4628509"/>
                <a:gd name="connsiteX0" fmla="*/ 2428875 w 4008470"/>
                <a:gd name="connsiteY0" fmla="*/ 3980809 h 4628509"/>
                <a:gd name="connsiteX1" fmla="*/ 2632875 w 4008470"/>
                <a:gd name="connsiteY1" fmla="*/ 3309338 h 4628509"/>
                <a:gd name="connsiteX2" fmla="*/ 3509921 w 4008470"/>
                <a:gd name="connsiteY2" fmla="*/ 3334683 h 4628509"/>
                <a:gd name="connsiteX3" fmla="*/ 3555226 w 4008470"/>
                <a:gd name="connsiteY3" fmla="*/ 2879884 h 4628509"/>
                <a:gd name="connsiteX4" fmla="*/ 3696446 w 4008470"/>
                <a:gd name="connsiteY4" fmla="*/ 2729058 h 4628509"/>
                <a:gd name="connsiteX5" fmla="*/ 3664806 w 4008470"/>
                <a:gd name="connsiteY5" fmla="*/ 2648137 h 4628509"/>
                <a:gd name="connsiteX6" fmla="*/ 3752850 w 4008470"/>
                <a:gd name="connsiteY6" fmla="*/ 2552059 h 4628509"/>
                <a:gd name="connsiteX7" fmla="*/ 3686175 w 4008470"/>
                <a:gd name="connsiteY7" fmla="*/ 2343337 h 4628509"/>
                <a:gd name="connsiteX8" fmla="*/ 4008452 w 4008470"/>
                <a:gd name="connsiteY8" fmla="*/ 2133788 h 4628509"/>
                <a:gd name="connsiteX9" fmla="*/ 3592581 w 4008470"/>
                <a:gd name="connsiteY9" fmla="*/ 1517064 h 4628509"/>
                <a:gd name="connsiteX10" fmla="*/ 2000996 w 4008470"/>
                <a:gd name="connsiteY10" fmla="*/ 104 h 4628509"/>
                <a:gd name="connsiteX11" fmla="*/ 549303 w 4008470"/>
                <a:gd name="connsiteY11" fmla="*/ 965360 h 4628509"/>
                <a:gd name="connsiteX12" fmla="*/ 1028700 w 4008470"/>
                <a:gd name="connsiteY12" fmla="*/ 2866384 h 4628509"/>
                <a:gd name="connsiteX13" fmla="*/ 0 w 4008470"/>
                <a:gd name="connsiteY13" fmla="*/ 4628509 h 4628509"/>
                <a:gd name="connsiteX14" fmla="*/ 0 w 4008470"/>
                <a:gd name="connsiteY14" fmla="*/ 4628509 h 4628509"/>
                <a:gd name="connsiteX0" fmla="*/ 2428875 w 4008470"/>
                <a:gd name="connsiteY0" fmla="*/ 3980953 h 4628653"/>
                <a:gd name="connsiteX1" fmla="*/ 2632875 w 4008470"/>
                <a:gd name="connsiteY1" fmla="*/ 3309482 h 4628653"/>
                <a:gd name="connsiteX2" fmla="*/ 3509921 w 4008470"/>
                <a:gd name="connsiteY2" fmla="*/ 3334827 h 4628653"/>
                <a:gd name="connsiteX3" fmla="*/ 3555226 w 4008470"/>
                <a:gd name="connsiteY3" fmla="*/ 2880028 h 4628653"/>
                <a:gd name="connsiteX4" fmla="*/ 3696446 w 4008470"/>
                <a:gd name="connsiteY4" fmla="*/ 2729202 h 4628653"/>
                <a:gd name="connsiteX5" fmla="*/ 3664806 w 4008470"/>
                <a:gd name="connsiteY5" fmla="*/ 2648281 h 4628653"/>
                <a:gd name="connsiteX6" fmla="*/ 3752850 w 4008470"/>
                <a:gd name="connsiteY6" fmla="*/ 2552203 h 4628653"/>
                <a:gd name="connsiteX7" fmla="*/ 3686175 w 4008470"/>
                <a:gd name="connsiteY7" fmla="*/ 2343481 h 4628653"/>
                <a:gd name="connsiteX8" fmla="*/ 4008452 w 4008470"/>
                <a:gd name="connsiteY8" fmla="*/ 2133932 h 4628653"/>
                <a:gd name="connsiteX9" fmla="*/ 3592581 w 4008470"/>
                <a:gd name="connsiteY9" fmla="*/ 1517208 h 4628653"/>
                <a:gd name="connsiteX10" fmla="*/ 2000996 w 4008470"/>
                <a:gd name="connsiteY10" fmla="*/ 248 h 4628653"/>
                <a:gd name="connsiteX11" fmla="*/ 549303 w 4008470"/>
                <a:gd name="connsiteY11" fmla="*/ 965504 h 4628653"/>
                <a:gd name="connsiteX12" fmla="*/ 1028700 w 4008470"/>
                <a:gd name="connsiteY12" fmla="*/ 2866528 h 4628653"/>
                <a:gd name="connsiteX13" fmla="*/ 0 w 4008470"/>
                <a:gd name="connsiteY13" fmla="*/ 4628653 h 4628653"/>
                <a:gd name="connsiteX14" fmla="*/ 0 w 4008470"/>
                <a:gd name="connsiteY14" fmla="*/ 4628653 h 4628653"/>
                <a:gd name="connsiteX0" fmla="*/ 2428875 w 4008470"/>
                <a:gd name="connsiteY0" fmla="*/ 3965066 h 4612766"/>
                <a:gd name="connsiteX1" fmla="*/ 2632875 w 4008470"/>
                <a:gd name="connsiteY1" fmla="*/ 3293595 h 4612766"/>
                <a:gd name="connsiteX2" fmla="*/ 3509921 w 4008470"/>
                <a:gd name="connsiteY2" fmla="*/ 3318940 h 4612766"/>
                <a:gd name="connsiteX3" fmla="*/ 3555226 w 4008470"/>
                <a:gd name="connsiteY3" fmla="*/ 2864141 h 4612766"/>
                <a:gd name="connsiteX4" fmla="*/ 3696446 w 4008470"/>
                <a:gd name="connsiteY4" fmla="*/ 2713315 h 4612766"/>
                <a:gd name="connsiteX5" fmla="*/ 3664806 w 4008470"/>
                <a:gd name="connsiteY5" fmla="*/ 2632394 h 4612766"/>
                <a:gd name="connsiteX6" fmla="*/ 3752850 w 4008470"/>
                <a:gd name="connsiteY6" fmla="*/ 2536316 h 4612766"/>
                <a:gd name="connsiteX7" fmla="*/ 3686175 w 4008470"/>
                <a:gd name="connsiteY7" fmla="*/ 2327594 h 4612766"/>
                <a:gd name="connsiteX8" fmla="*/ 4008452 w 4008470"/>
                <a:gd name="connsiteY8" fmla="*/ 2118045 h 4612766"/>
                <a:gd name="connsiteX9" fmla="*/ 3592581 w 4008470"/>
                <a:gd name="connsiteY9" fmla="*/ 1501321 h 4612766"/>
                <a:gd name="connsiteX10" fmla="*/ 2000996 w 4008470"/>
                <a:gd name="connsiteY10" fmla="*/ 264 h 4612766"/>
                <a:gd name="connsiteX11" fmla="*/ 549303 w 4008470"/>
                <a:gd name="connsiteY11" fmla="*/ 949617 h 4612766"/>
                <a:gd name="connsiteX12" fmla="*/ 1028700 w 4008470"/>
                <a:gd name="connsiteY12" fmla="*/ 2850641 h 4612766"/>
                <a:gd name="connsiteX13" fmla="*/ 0 w 4008470"/>
                <a:gd name="connsiteY13" fmla="*/ 4612766 h 4612766"/>
                <a:gd name="connsiteX14" fmla="*/ 0 w 4008470"/>
                <a:gd name="connsiteY14" fmla="*/ 4612766 h 4612766"/>
                <a:gd name="connsiteX0" fmla="*/ 2428875 w 4008470"/>
                <a:gd name="connsiteY0" fmla="*/ 3965066 h 4612766"/>
                <a:gd name="connsiteX1" fmla="*/ 2632875 w 4008470"/>
                <a:gd name="connsiteY1" fmla="*/ 3293595 h 4612766"/>
                <a:gd name="connsiteX2" fmla="*/ 3509921 w 4008470"/>
                <a:gd name="connsiteY2" fmla="*/ 3318940 h 4612766"/>
                <a:gd name="connsiteX3" fmla="*/ 3555226 w 4008470"/>
                <a:gd name="connsiteY3" fmla="*/ 2864141 h 4612766"/>
                <a:gd name="connsiteX4" fmla="*/ 3696446 w 4008470"/>
                <a:gd name="connsiteY4" fmla="*/ 2713315 h 4612766"/>
                <a:gd name="connsiteX5" fmla="*/ 3664806 w 4008470"/>
                <a:gd name="connsiteY5" fmla="*/ 2632394 h 4612766"/>
                <a:gd name="connsiteX6" fmla="*/ 3752850 w 4008470"/>
                <a:gd name="connsiteY6" fmla="*/ 2536316 h 4612766"/>
                <a:gd name="connsiteX7" fmla="*/ 3686175 w 4008470"/>
                <a:gd name="connsiteY7" fmla="*/ 2327594 h 4612766"/>
                <a:gd name="connsiteX8" fmla="*/ 4008452 w 4008470"/>
                <a:gd name="connsiteY8" fmla="*/ 2118045 h 4612766"/>
                <a:gd name="connsiteX9" fmla="*/ 3592581 w 4008470"/>
                <a:gd name="connsiteY9" fmla="*/ 1501321 h 4612766"/>
                <a:gd name="connsiteX10" fmla="*/ 2000996 w 4008470"/>
                <a:gd name="connsiteY10" fmla="*/ 264 h 4612766"/>
                <a:gd name="connsiteX11" fmla="*/ 549303 w 4008470"/>
                <a:gd name="connsiteY11" fmla="*/ 949617 h 4612766"/>
                <a:gd name="connsiteX12" fmla="*/ 1028700 w 4008470"/>
                <a:gd name="connsiteY12" fmla="*/ 2850641 h 4612766"/>
                <a:gd name="connsiteX13" fmla="*/ 0 w 4008470"/>
                <a:gd name="connsiteY13" fmla="*/ 4612766 h 4612766"/>
                <a:gd name="connsiteX14" fmla="*/ 0 w 4008470"/>
                <a:gd name="connsiteY14" fmla="*/ 4612766 h 4612766"/>
                <a:gd name="connsiteX0" fmla="*/ 2428875 w 4008470"/>
                <a:gd name="connsiteY0" fmla="*/ 3965066 h 4612766"/>
                <a:gd name="connsiteX1" fmla="*/ 2632875 w 4008470"/>
                <a:gd name="connsiteY1" fmla="*/ 3293595 h 4612766"/>
                <a:gd name="connsiteX2" fmla="*/ 3509921 w 4008470"/>
                <a:gd name="connsiteY2" fmla="*/ 3318940 h 4612766"/>
                <a:gd name="connsiteX3" fmla="*/ 3555226 w 4008470"/>
                <a:gd name="connsiteY3" fmla="*/ 2864141 h 4612766"/>
                <a:gd name="connsiteX4" fmla="*/ 3696446 w 4008470"/>
                <a:gd name="connsiteY4" fmla="*/ 2713315 h 4612766"/>
                <a:gd name="connsiteX5" fmla="*/ 3664806 w 4008470"/>
                <a:gd name="connsiteY5" fmla="*/ 2632394 h 4612766"/>
                <a:gd name="connsiteX6" fmla="*/ 3752850 w 4008470"/>
                <a:gd name="connsiteY6" fmla="*/ 2536316 h 4612766"/>
                <a:gd name="connsiteX7" fmla="*/ 3686175 w 4008470"/>
                <a:gd name="connsiteY7" fmla="*/ 2327594 h 4612766"/>
                <a:gd name="connsiteX8" fmla="*/ 4008452 w 4008470"/>
                <a:gd name="connsiteY8" fmla="*/ 2118045 h 4612766"/>
                <a:gd name="connsiteX9" fmla="*/ 3592581 w 4008470"/>
                <a:gd name="connsiteY9" fmla="*/ 1501321 h 4612766"/>
                <a:gd name="connsiteX10" fmla="*/ 2000996 w 4008470"/>
                <a:gd name="connsiteY10" fmla="*/ 264 h 4612766"/>
                <a:gd name="connsiteX11" fmla="*/ 549303 w 4008470"/>
                <a:gd name="connsiteY11" fmla="*/ 949617 h 4612766"/>
                <a:gd name="connsiteX12" fmla="*/ 1016773 w 4008470"/>
                <a:gd name="connsiteY12" fmla="*/ 2874495 h 4612766"/>
                <a:gd name="connsiteX13" fmla="*/ 0 w 4008470"/>
                <a:gd name="connsiteY13" fmla="*/ 4612766 h 4612766"/>
                <a:gd name="connsiteX14" fmla="*/ 0 w 4008470"/>
                <a:gd name="connsiteY14" fmla="*/ 4612766 h 4612766"/>
                <a:gd name="connsiteX0" fmla="*/ 2428875 w 4008470"/>
                <a:gd name="connsiteY0" fmla="*/ 3965066 h 4612766"/>
                <a:gd name="connsiteX1" fmla="*/ 2632875 w 4008470"/>
                <a:gd name="connsiteY1" fmla="*/ 3293595 h 4612766"/>
                <a:gd name="connsiteX2" fmla="*/ 3509921 w 4008470"/>
                <a:gd name="connsiteY2" fmla="*/ 3318940 h 4612766"/>
                <a:gd name="connsiteX3" fmla="*/ 3555226 w 4008470"/>
                <a:gd name="connsiteY3" fmla="*/ 2864141 h 4612766"/>
                <a:gd name="connsiteX4" fmla="*/ 3696446 w 4008470"/>
                <a:gd name="connsiteY4" fmla="*/ 2713315 h 4612766"/>
                <a:gd name="connsiteX5" fmla="*/ 3664806 w 4008470"/>
                <a:gd name="connsiteY5" fmla="*/ 2632394 h 4612766"/>
                <a:gd name="connsiteX6" fmla="*/ 3752850 w 4008470"/>
                <a:gd name="connsiteY6" fmla="*/ 2536316 h 4612766"/>
                <a:gd name="connsiteX7" fmla="*/ 3686175 w 4008470"/>
                <a:gd name="connsiteY7" fmla="*/ 2327594 h 4612766"/>
                <a:gd name="connsiteX8" fmla="*/ 4008452 w 4008470"/>
                <a:gd name="connsiteY8" fmla="*/ 2118045 h 4612766"/>
                <a:gd name="connsiteX9" fmla="*/ 3592581 w 4008470"/>
                <a:gd name="connsiteY9" fmla="*/ 1501321 h 4612766"/>
                <a:gd name="connsiteX10" fmla="*/ 2000996 w 4008470"/>
                <a:gd name="connsiteY10" fmla="*/ 264 h 4612766"/>
                <a:gd name="connsiteX11" fmla="*/ 549303 w 4008470"/>
                <a:gd name="connsiteY11" fmla="*/ 949617 h 4612766"/>
                <a:gd name="connsiteX12" fmla="*/ 1016773 w 4008470"/>
                <a:gd name="connsiteY12" fmla="*/ 2874495 h 4612766"/>
                <a:gd name="connsiteX13" fmla="*/ 0 w 4008470"/>
                <a:gd name="connsiteY13" fmla="*/ 4612766 h 4612766"/>
                <a:gd name="connsiteX14" fmla="*/ 0 w 4008470"/>
                <a:gd name="connsiteY14" fmla="*/ 4612766 h 4612766"/>
                <a:gd name="connsiteX0" fmla="*/ 2428875 w 4008470"/>
                <a:gd name="connsiteY0" fmla="*/ 3965066 h 4612766"/>
                <a:gd name="connsiteX1" fmla="*/ 2632875 w 4008470"/>
                <a:gd name="connsiteY1" fmla="*/ 3293595 h 4612766"/>
                <a:gd name="connsiteX2" fmla="*/ 3509921 w 4008470"/>
                <a:gd name="connsiteY2" fmla="*/ 3318940 h 4612766"/>
                <a:gd name="connsiteX3" fmla="*/ 3555226 w 4008470"/>
                <a:gd name="connsiteY3" fmla="*/ 2864141 h 4612766"/>
                <a:gd name="connsiteX4" fmla="*/ 3696446 w 4008470"/>
                <a:gd name="connsiteY4" fmla="*/ 2713315 h 4612766"/>
                <a:gd name="connsiteX5" fmla="*/ 3664806 w 4008470"/>
                <a:gd name="connsiteY5" fmla="*/ 2632394 h 4612766"/>
                <a:gd name="connsiteX6" fmla="*/ 3752850 w 4008470"/>
                <a:gd name="connsiteY6" fmla="*/ 2536316 h 4612766"/>
                <a:gd name="connsiteX7" fmla="*/ 3686175 w 4008470"/>
                <a:gd name="connsiteY7" fmla="*/ 2327594 h 4612766"/>
                <a:gd name="connsiteX8" fmla="*/ 4008452 w 4008470"/>
                <a:gd name="connsiteY8" fmla="*/ 2118045 h 4612766"/>
                <a:gd name="connsiteX9" fmla="*/ 3592581 w 4008470"/>
                <a:gd name="connsiteY9" fmla="*/ 1501321 h 4612766"/>
                <a:gd name="connsiteX10" fmla="*/ 2000996 w 4008470"/>
                <a:gd name="connsiteY10" fmla="*/ 264 h 4612766"/>
                <a:gd name="connsiteX11" fmla="*/ 549303 w 4008470"/>
                <a:gd name="connsiteY11" fmla="*/ 949617 h 4612766"/>
                <a:gd name="connsiteX12" fmla="*/ 1016773 w 4008470"/>
                <a:gd name="connsiteY12" fmla="*/ 2874495 h 4612766"/>
                <a:gd name="connsiteX13" fmla="*/ 0 w 4008470"/>
                <a:gd name="connsiteY13" fmla="*/ 4612766 h 4612766"/>
                <a:gd name="connsiteX14" fmla="*/ 0 w 4008470"/>
                <a:gd name="connsiteY14" fmla="*/ 4612766 h 4612766"/>
                <a:gd name="connsiteX0" fmla="*/ 2428875 w 4008470"/>
                <a:gd name="connsiteY0" fmla="*/ 3965066 h 4612766"/>
                <a:gd name="connsiteX1" fmla="*/ 2632875 w 4008470"/>
                <a:gd name="connsiteY1" fmla="*/ 3293595 h 4612766"/>
                <a:gd name="connsiteX2" fmla="*/ 3509921 w 4008470"/>
                <a:gd name="connsiteY2" fmla="*/ 3318940 h 4612766"/>
                <a:gd name="connsiteX3" fmla="*/ 3555226 w 4008470"/>
                <a:gd name="connsiteY3" fmla="*/ 2864141 h 4612766"/>
                <a:gd name="connsiteX4" fmla="*/ 3710053 w 4008470"/>
                <a:gd name="connsiteY4" fmla="*/ 2718758 h 4612766"/>
                <a:gd name="connsiteX5" fmla="*/ 3664806 w 4008470"/>
                <a:gd name="connsiteY5" fmla="*/ 2632394 h 4612766"/>
                <a:gd name="connsiteX6" fmla="*/ 3752850 w 4008470"/>
                <a:gd name="connsiteY6" fmla="*/ 2536316 h 4612766"/>
                <a:gd name="connsiteX7" fmla="*/ 3686175 w 4008470"/>
                <a:gd name="connsiteY7" fmla="*/ 2327594 h 4612766"/>
                <a:gd name="connsiteX8" fmla="*/ 4008452 w 4008470"/>
                <a:gd name="connsiteY8" fmla="*/ 2118045 h 4612766"/>
                <a:gd name="connsiteX9" fmla="*/ 3592581 w 4008470"/>
                <a:gd name="connsiteY9" fmla="*/ 1501321 h 4612766"/>
                <a:gd name="connsiteX10" fmla="*/ 2000996 w 4008470"/>
                <a:gd name="connsiteY10" fmla="*/ 264 h 4612766"/>
                <a:gd name="connsiteX11" fmla="*/ 549303 w 4008470"/>
                <a:gd name="connsiteY11" fmla="*/ 949617 h 4612766"/>
                <a:gd name="connsiteX12" fmla="*/ 1016773 w 4008470"/>
                <a:gd name="connsiteY12" fmla="*/ 2874495 h 4612766"/>
                <a:gd name="connsiteX13" fmla="*/ 0 w 4008470"/>
                <a:gd name="connsiteY13" fmla="*/ 4612766 h 4612766"/>
                <a:gd name="connsiteX14" fmla="*/ 0 w 4008470"/>
                <a:gd name="connsiteY14" fmla="*/ 4612766 h 4612766"/>
                <a:gd name="connsiteX0" fmla="*/ 2428875 w 4008470"/>
                <a:gd name="connsiteY0" fmla="*/ 3965066 h 4612766"/>
                <a:gd name="connsiteX1" fmla="*/ 2632875 w 4008470"/>
                <a:gd name="connsiteY1" fmla="*/ 3293595 h 4612766"/>
                <a:gd name="connsiteX2" fmla="*/ 3509921 w 4008470"/>
                <a:gd name="connsiteY2" fmla="*/ 3318940 h 4612766"/>
                <a:gd name="connsiteX3" fmla="*/ 3555226 w 4008470"/>
                <a:gd name="connsiteY3" fmla="*/ 2864141 h 4612766"/>
                <a:gd name="connsiteX4" fmla="*/ 3710053 w 4008470"/>
                <a:gd name="connsiteY4" fmla="*/ 2718758 h 4612766"/>
                <a:gd name="connsiteX5" fmla="*/ 3664806 w 4008470"/>
                <a:gd name="connsiteY5" fmla="*/ 2632394 h 4612766"/>
                <a:gd name="connsiteX6" fmla="*/ 3752850 w 4008470"/>
                <a:gd name="connsiteY6" fmla="*/ 2536316 h 4612766"/>
                <a:gd name="connsiteX7" fmla="*/ 3686175 w 4008470"/>
                <a:gd name="connsiteY7" fmla="*/ 2327594 h 4612766"/>
                <a:gd name="connsiteX8" fmla="*/ 4008452 w 4008470"/>
                <a:gd name="connsiteY8" fmla="*/ 2118045 h 4612766"/>
                <a:gd name="connsiteX9" fmla="*/ 3592581 w 4008470"/>
                <a:gd name="connsiteY9" fmla="*/ 1501321 h 4612766"/>
                <a:gd name="connsiteX10" fmla="*/ 2000996 w 4008470"/>
                <a:gd name="connsiteY10" fmla="*/ 264 h 4612766"/>
                <a:gd name="connsiteX11" fmla="*/ 549303 w 4008470"/>
                <a:gd name="connsiteY11" fmla="*/ 949617 h 4612766"/>
                <a:gd name="connsiteX12" fmla="*/ 1016773 w 4008470"/>
                <a:gd name="connsiteY12" fmla="*/ 2874495 h 4612766"/>
                <a:gd name="connsiteX13" fmla="*/ 0 w 4008470"/>
                <a:gd name="connsiteY13" fmla="*/ 4612766 h 4612766"/>
                <a:gd name="connsiteX14" fmla="*/ 0 w 4008470"/>
                <a:gd name="connsiteY14" fmla="*/ 4612766 h 4612766"/>
                <a:gd name="connsiteX0" fmla="*/ 2428875 w 4008470"/>
                <a:gd name="connsiteY0" fmla="*/ 3965066 h 4612766"/>
                <a:gd name="connsiteX1" fmla="*/ 2632875 w 4008470"/>
                <a:gd name="connsiteY1" fmla="*/ 3293595 h 4612766"/>
                <a:gd name="connsiteX2" fmla="*/ 3509921 w 4008470"/>
                <a:gd name="connsiteY2" fmla="*/ 3318940 h 4612766"/>
                <a:gd name="connsiteX3" fmla="*/ 3555226 w 4008470"/>
                <a:gd name="connsiteY3" fmla="*/ 2864141 h 4612766"/>
                <a:gd name="connsiteX4" fmla="*/ 3710053 w 4008470"/>
                <a:gd name="connsiteY4" fmla="*/ 2718758 h 4612766"/>
                <a:gd name="connsiteX5" fmla="*/ 3664806 w 4008470"/>
                <a:gd name="connsiteY5" fmla="*/ 2632394 h 4612766"/>
                <a:gd name="connsiteX6" fmla="*/ 3752850 w 4008470"/>
                <a:gd name="connsiteY6" fmla="*/ 2536316 h 4612766"/>
                <a:gd name="connsiteX7" fmla="*/ 3686175 w 4008470"/>
                <a:gd name="connsiteY7" fmla="*/ 2327594 h 4612766"/>
                <a:gd name="connsiteX8" fmla="*/ 4008452 w 4008470"/>
                <a:gd name="connsiteY8" fmla="*/ 2118045 h 4612766"/>
                <a:gd name="connsiteX9" fmla="*/ 3592581 w 4008470"/>
                <a:gd name="connsiteY9" fmla="*/ 1501321 h 4612766"/>
                <a:gd name="connsiteX10" fmla="*/ 2000996 w 4008470"/>
                <a:gd name="connsiteY10" fmla="*/ 264 h 4612766"/>
                <a:gd name="connsiteX11" fmla="*/ 549303 w 4008470"/>
                <a:gd name="connsiteY11" fmla="*/ 949617 h 4612766"/>
                <a:gd name="connsiteX12" fmla="*/ 1016773 w 4008470"/>
                <a:gd name="connsiteY12" fmla="*/ 2874495 h 4612766"/>
                <a:gd name="connsiteX13" fmla="*/ 0 w 4008470"/>
                <a:gd name="connsiteY13" fmla="*/ 4612766 h 4612766"/>
                <a:gd name="connsiteX14" fmla="*/ 0 w 4008470"/>
                <a:gd name="connsiteY14" fmla="*/ 4612766 h 4612766"/>
                <a:gd name="connsiteX0" fmla="*/ 2428875 w 4008470"/>
                <a:gd name="connsiteY0" fmla="*/ 3965066 h 4612766"/>
                <a:gd name="connsiteX1" fmla="*/ 2632875 w 4008470"/>
                <a:gd name="connsiteY1" fmla="*/ 3293595 h 4612766"/>
                <a:gd name="connsiteX2" fmla="*/ 3509921 w 4008470"/>
                <a:gd name="connsiteY2" fmla="*/ 3318940 h 4612766"/>
                <a:gd name="connsiteX3" fmla="*/ 3555226 w 4008470"/>
                <a:gd name="connsiteY3" fmla="*/ 2864141 h 4612766"/>
                <a:gd name="connsiteX4" fmla="*/ 3710053 w 4008470"/>
                <a:gd name="connsiteY4" fmla="*/ 2718758 h 4612766"/>
                <a:gd name="connsiteX5" fmla="*/ 3664806 w 4008470"/>
                <a:gd name="connsiteY5" fmla="*/ 2632394 h 4612766"/>
                <a:gd name="connsiteX6" fmla="*/ 3752850 w 4008470"/>
                <a:gd name="connsiteY6" fmla="*/ 2536316 h 4612766"/>
                <a:gd name="connsiteX7" fmla="*/ 3686175 w 4008470"/>
                <a:gd name="connsiteY7" fmla="*/ 2327594 h 4612766"/>
                <a:gd name="connsiteX8" fmla="*/ 4008452 w 4008470"/>
                <a:gd name="connsiteY8" fmla="*/ 2118045 h 4612766"/>
                <a:gd name="connsiteX9" fmla="*/ 3592581 w 4008470"/>
                <a:gd name="connsiteY9" fmla="*/ 1501321 h 4612766"/>
                <a:gd name="connsiteX10" fmla="*/ 2000996 w 4008470"/>
                <a:gd name="connsiteY10" fmla="*/ 264 h 4612766"/>
                <a:gd name="connsiteX11" fmla="*/ 549303 w 4008470"/>
                <a:gd name="connsiteY11" fmla="*/ 949617 h 4612766"/>
                <a:gd name="connsiteX12" fmla="*/ 1016773 w 4008470"/>
                <a:gd name="connsiteY12" fmla="*/ 2874495 h 4612766"/>
                <a:gd name="connsiteX13" fmla="*/ 0 w 4008470"/>
                <a:gd name="connsiteY13" fmla="*/ 4612766 h 4612766"/>
                <a:gd name="connsiteX14" fmla="*/ 0 w 4008470"/>
                <a:gd name="connsiteY14" fmla="*/ 4612766 h 4612766"/>
                <a:gd name="connsiteX0" fmla="*/ 2428875 w 4008470"/>
                <a:gd name="connsiteY0" fmla="*/ 3965066 h 4612766"/>
                <a:gd name="connsiteX1" fmla="*/ 2632875 w 4008470"/>
                <a:gd name="connsiteY1" fmla="*/ 3293595 h 4612766"/>
                <a:gd name="connsiteX2" fmla="*/ 3509921 w 4008470"/>
                <a:gd name="connsiteY2" fmla="*/ 3318940 h 4612766"/>
                <a:gd name="connsiteX3" fmla="*/ 3555226 w 4008470"/>
                <a:gd name="connsiteY3" fmla="*/ 2864141 h 4612766"/>
                <a:gd name="connsiteX4" fmla="*/ 3710053 w 4008470"/>
                <a:gd name="connsiteY4" fmla="*/ 2718758 h 4612766"/>
                <a:gd name="connsiteX5" fmla="*/ 3664806 w 4008470"/>
                <a:gd name="connsiteY5" fmla="*/ 2632394 h 4612766"/>
                <a:gd name="connsiteX6" fmla="*/ 3752850 w 4008470"/>
                <a:gd name="connsiteY6" fmla="*/ 2536316 h 4612766"/>
                <a:gd name="connsiteX7" fmla="*/ 3686175 w 4008470"/>
                <a:gd name="connsiteY7" fmla="*/ 2327594 h 4612766"/>
                <a:gd name="connsiteX8" fmla="*/ 4008452 w 4008470"/>
                <a:gd name="connsiteY8" fmla="*/ 2118045 h 4612766"/>
                <a:gd name="connsiteX9" fmla="*/ 3592581 w 4008470"/>
                <a:gd name="connsiteY9" fmla="*/ 1501321 h 4612766"/>
                <a:gd name="connsiteX10" fmla="*/ 2000996 w 4008470"/>
                <a:gd name="connsiteY10" fmla="*/ 264 h 4612766"/>
                <a:gd name="connsiteX11" fmla="*/ 549303 w 4008470"/>
                <a:gd name="connsiteY11" fmla="*/ 949617 h 4612766"/>
                <a:gd name="connsiteX12" fmla="*/ 1016773 w 4008470"/>
                <a:gd name="connsiteY12" fmla="*/ 2874495 h 4612766"/>
                <a:gd name="connsiteX13" fmla="*/ 0 w 4008470"/>
                <a:gd name="connsiteY13" fmla="*/ 4612766 h 4612766"/>
                <a:gd name="connsiteX14" fmla="*/ 0 w 4008470"/>
                <a:gd name="connsiteY14" fmla="*/ 4612766 h 4612766"/>
                <a:gd name="connsiteX0" fmla="*/ 2428875 w 4008470"/>
                <a:gd name="connsiteY0" fmla="*/ 3965066 h 4612766"/>
                <a:gd name="connsiteX1" fmla="*/ 2632875 w 4008470"/>
                <a:gd name="connsiteY1" fmla="*/ 3293595 h 4612766"/>
                <a:gd name="connsiteX2" fmla="*/ 3509921 w 4008470"/>
                <a:gd name="connsiteY2" fmla="*/ 3318940 h 4612766"/>
                <a:gd name="connsiteX3" fmla="*/ 3555226 w 4008470"/>
                <a:gd name="connsiteY3" fmla="*/ 2864141 h 4612766"/>
                <a:gd name="connsiteX4" fmla="*/ 3710053 w 4008470"/>
                <a:gd name="connsiteY4" fmla="*/ 2718758 h 4612766"/>
                <a:gd name="connsiteX5" fmla="*/ 3664806 w 4008470"/>
                <a:gd name="connsiteY5" fmla="*/ 2632394 h 4612766"/>
                <a:gd name="connsiteX6" fmla="*/ 3752850 w 4008470"/>
                <a:gd name="connsiteY6" fmla="*/ 2536316 h 4612766"/>
                <a:gd name="connsiteX7" fmla="*/ 3686175 w 4008470"/>
                <a:gd name="connsiteY7" fmla="*/ 2327594 h 4612766"/>
                <a:gd name="connsiteX8" fmla="*/ 4008452 w 4008470"/>
                <a:gd name="connsiteY8" fmla="*/ 2118045 h 4612766"/>
                <a:gd name="connsiteX9" fmla="*/ 3592581 w 4008470"/>
                <a:gd name="connsiteY9" fmla="*/ 1501321 h 4612766"/>
                <a:gd name="connsiteX10" fmla="*/ 2000996 w 4008470"/>
                <a:gd name="connsiteY10" fmla="*/ 264 h 4612766"/>
                <a:gd name="connsiteX11" fmla="*/ 549303 w 4008470"/>
                <a:gd name="connsiteY11" fmla="*/ 949617 h 4612766"/>
                <a:gd name="connsiteX12" fmla="*/ 1016773 w 4008470"/>
                <a:gd name="connsiteY12" fmla="*/ 2874495 h 4612766"/>
                <a:gd name="connsiteX13" fmla="*/ 0 w 4008470"/>
                <a:gd name="connsiteY13" fmla="*/ 4612766 h 4612766"/>
                <a:gd name="connsiteX14" fmla="*/ 0 w 4008470"/>
                <a:gd name="connsiteY14" fmla="*/ 4612766 h 4612766"/>
                <a:gd name="connsiteX0" fmla="*/ 2428875 w 4008470"/>
                <a:gd name="connsiteY0" fmla="*/ 3965066 h 4612766"/>
                <a:gd name="connsiteX1" fmla="*/ 2632875 w 4008470"/>
                <a:gd name="connsiteY1" fmla="*/ 3293595 h 4612766"/>
                <a:gd name="connsiteX2" fmla="*/ 3509921 w 4008470"/>
                <a:gd name="connsiteY2" fmla="*/ 3318940 h 4612766"/>
                <a:gd name="connsiteX3" fmla="*/ 3555226 w 4008470"/>
                <a:gd name="connsiteY3" fmla="*/ 2864141 h 4612766"/>
                <a:gd name="connsiteX4" fmla="*/ 3710053 w 4008470"/>
                <a:gd name="connsiteY4" fmla="*/ 2718758 h 4612766"/>
                <a:gd name="connsiteX5" fmla="*/ 3664806 w 4008470"/>
                <a:gd name="connsiteY5" fmla="*/ 2632394 h 4612766"/>
                <a:gd name="connsiteX6" fmla="*/ 3752850 w 4008470"/>
                <a:gd name="connsiteY6" fmla="*/ 2536316 h 4612766"/>
                <a:gd name="connsiteX7" fmla="*/ 3686175 w 4008470"/>
                <a:gd name="connsiteY7" fmla="*/ 2327594 h 4612766"/>
                <a:gd name="connsiteX8" fmla="*/ 4008452 w 4008470"/>
                <a:gd name="connsiteY8" fmla="*/ 2118045 h 4612766"/>
                <a:gd name="connsiteX9" fmla="*/ 3592581 w 4008470"/>
                <a:gd name="connsiteY9" fmla="*/ 1501321 h 4612766"/>
                <a:gd name="connsiteX10" fmla="*/ 2000996 w 4008470"/>
                <a:gd name="connsiteY10" fmla="*/ 264 h 4612766"/>
                <a:gd name="connsiteX11" fmla="*/ 549303 w 4008470"/>
                <a:gd name="connsiteY11" fmla="*/ 949617 h 4612766"/>
                <a:gd name="connsiteX12" fmla="*/ 1016773 w 4008470"/>
                <a:gd name="connsiteY12" fmla="*/ 2874495 h 4612766"/>
                <a:gd name="connsiteX13" fmla="*/ 0 w 4008470"/>
                <a:gd name="connsiteY13" fmla="*/ 4612766 h 4612766"/>
                <a:gd name="connsiteX14" fmla="*/ 0 w 4008470"/>
                <a:gd name="connsiteY14" fmla="*/ 4612766 h 4612766"/>
                <a:gd name="connsiteX0" fmla="*/ 2217859 w 4008470"/>
                <a:gd name="connsiteY0" fmla="*/ 3005448 h 4612766"/>
                <a:gd name="connsiteX1" fmla="*/ 2632875 w 4008470"/>
                <a:gd name="connsiteY1" fmla="*/ 3293595 h 4612766"/>
                <a:gd name="connsiteX2" fmla="*/ 3509921 w 4008470"/>
                <a:gd name="connsiteY2" fmla="*/ 3318940 h 4612766"/>
                <a:gd name="connsiteX3" fmla="*/ 3555226 w 4008470"/>
                <a:gd name="connsiteY3" fmla="*/ 2864141 h 4612766"/>
                <a:gd name="connsiteX4" fmla="*/ 3710053 w 4008470"/>
                <a:gd name="connsiteY4" fmla="*/ 2718758 h 4612766"/>
                <a:gd name="connsiteX5" fmla="*/ 3664806 w 4008470"/>
                <a:gd name="connsiteY5" fmla="*/ 2632394 h 4612766"/>
                <a:gd name="connsiteX6" fmla="*/ 3752850 w 4008470"/>
                <a:gd name="connsiteY6" fmla="*/ 2536316 h 4612766"/>
                <a:gd name="connsiteX7" fmla="*/ 3686175 w 4008470"/>
                <a:gd name="connsiteY7" fmla="*/ 2327594 h 4612766"/>
                <a:gd name="connsiteX8" fmla="*/ 4008452 w 4008470"/>
                <a:gd name="connsiteY8" fmla="*/ 2118045 h 4612766"/>
                <a:gd name="connsiteX9" fmla="*/ 3592581 w 4008470"/>
                <a:gd name="connsiteY9" fmla="*/ 1501321 h 4612766"/>
                <a:gd name="connsiteX10" fmla="*/ 2000996 w 4008470"/>
                <a:gd name="connsiteY10" fmla="*/ 264 h 4612766"/>
                <a:gd name="connsiteX11" fmla="*/ 549303 w 4008470"/>
                <a:gd name="connsiteY11" fmla="*/ 949617 h 4612766"/>
                <a:gd name="connsiteX12" fmla="*/ 1016773 w 4008470"/>
                <a:gd name="connsiteY12" fmla="*/ 2874495 h 4612766"/>
                <a:gd name="connsiteX13" fmla="*/ 0 w 4008470"/>
                <a:gd name="connsiteY13" fmla="*/ 4612766 h 4612766"/>
                <a:gd name="connsiteX14" fmla="*/ 0 w 4008470"/>
                <a:gd name="connsiteY14" fmla="*/ 4612766 h 4612766"/>
                <a:gd name="connsiteX0" fmla="*/ 2217859 w 4008470"/>
                <a:gd name="connsiteY0" fmla="*/ 3005448 h 4612766"/>
                <a:gd name="connsiteX1" fmla="*/ 2632875 w 4008470"/>
                <a:gd name="connsiteY1" fmla="*/ 3293595 h 4612766"/>
                <a:gd name="connsiteX2" fmla="*/ 3509921 w 4008470"/>
                <a:gd name="connsiteY2" fmla="*/ 3318940 h 4612766"/>
                <a:gd name="connsiteX3" fmla="*/ 3555226 w 4008470"/>
                <a:gd name="connsiteY3" fmla="*/ 2864141 h 4612766"/>
                <a:gd name="connsiteX4" fmla="*/ 3710053 w 4008470"/>
                <a:gd name="connsiteY4" fmla="*/ 2718758 h 4612766"/>
                <a:gd name="connsiteX5" fmla="*/ 3664806 w 4008470"/>
                <a:gd name="connsiteY5" fmla="*/ 2632394 h 4612766"/>
                <a:gd name="connsiteX6" fmla="*/ 3752850 w 4008470"/>
                <a:gd name="connsiteY6" fmla="*/ 2536316 h 4612766"/>
                <a:gd name="connsiteX7" fmla="*/ 3686175 w 4008470"/>
                <a:gd name="connsiteY7" fmla="*/ 2327594 h 4612766"/>
                <a:gd name="connsiteX8" fmla="*/ 4008452 w 4008470"/>
                <a:gd name="connsiteY8" fmla="*/ 2118045 h 4612766"/>
                <a:gd name="connsiteX9" fmla="*/ 3592581 w 4008470"/>
                <a:gd name="connsiteY9" fmla="*/ 1501321 h 4612766"/>
                <a:gd name="connsiteX10" fmla="*/ 2000996 w 4008470"/>
                <a:gd name="connsiteY10" fmla="*/ 264 h 4612766"/>
                <a:gd name="connsiteX11" fmla="*/ 549303 w 4008470"/>
                <a:gd name="connsiteY11" fmla="*/ 949617 h 4612766"/>
                <a:gd name="connsiteX12" fmla="*/ 1016773 w 4008470"/>
                <a:gd name="connsiteY12" fmla="*/ 2874495 h 4612766"/>
                <a:gd name="connsiteX13" fmla="*/ 0 w 4008470"/>
                <a:gd name="connsiteY13" fmla="*/ 4612766 h 4612766"/>
                <a:gd name="connsiteX14" fmla="*/ 0 w 4008470"/>
                <a:gd name="connsiteY14" fmla="*/ 4612766 h 4612766"/>
                <a:gd name="connsiteX0" fmla="*/ 2248004 w 4008470"/>
                <a:gd name="connsiteY0" fmla="*/ 2909989 h 4612766"/>
                <a:gd name="connsiteX1" fmla="*/ 2632875 w 4008470"/>
                <a:gd name="connsiteY1" fmla="*/ 3293595 h 4612766"/>
                <a:gd name="connsiteX2" fmla="*/ 3509921 w 4008470"/>
                <a:gd name="connsiteY2" fmla="*/ 3318940 h 4612766"/>
                <a:gd name="connsiteX3" fmla="*/ 3555226 w 4008470"/>
                <a:gd name="connsiteY3" fmla="*/ 2864141 h 4612766"/>
                <a:gd name="connsiteX4" fmla="*/ 3710053 w 4008470"/>
                <a:gd name="connsiteY4" fmla="*/ 2718758 h 4612766"/>
                <a:gd name="connsiteX5" fmla="*/ 3664806 w 4008470"/>
                <a:gd name="connsiteY5" fmla="*/ 2632394 h 4612766"/>
                <a:gd name="connsiteX6" fmla="*/ 3752850 w 4008470"/>
                <a:gd name="connsiteY6" fmla="*/ 2536316 h 4612766"/>
                <a:gd name="connsiteX7" fmla="*/ 3686175 w 4008470"/>
                <a:gd name="connsiteY7" fmla="*/ 2327594 h 4612766"/>
                <a:gd name="connsiteX8" fmla="*/ 4008452 w 4008470"/>
                <a:gd name="connsiteY8" fmla="*/ 2118045 h 4612766"/>
                <a:gd name="connsiteX9" fmla="*/ 3592581 w 4008470"/>
                <a:gd name="connsiteY9" fmla="*/ 1501321 h 4612766"/>
                <a:gd name="connsiteX10" fmla="*/ 2000996 w 4008470"/>
                <a:gd name="connsiteY10" fmla="*/ 264 h 4612766"/>
                <a:gd name="connsiteX11" fmla="*/ 549303 w 4008470"/>
                <a:gd name="connsiteY11" fmla="*/ 949617 h 4612766"/>
                <a:gd name="connsiteX12" fmla="*/ 1016773 w 4008470"/>
                <a:gd name="connsiteY12" fmla="*/ 2874495 h 4612766"/>
                <a:gd name="connsiteX13" fmla="*/ 0 w 4008470"/>
                <a:gd name="connsiteY13" fmla="*/ 4612766 h 4612766"/>
                <a:gd name="connsiteX14" fmla="*/ 0 w 4008470"/>
                <a:gd name="connsiteY14" fmla="*/ 4612766 h 4612766"/>
                <a:gd name="connsiteX0" fmla="*/ 2248004 w 4008470"/>
                <a:gd name="connsiteY0" fmla="*/ 2909989 h 4612766"/>
                <a:gd name="connsiteX1" fmla="*/ 2632875 w 4008470"/>
                <a:gd name="connsiteY1" fmla="*/ 3293595 h 4612766"/>
                <a:gd name="connsiteX2" fmla="*/ 3509921 w 4008470"/>
                <a:gd name="connsiteY2" fmla="*/ 3318940 h 4612766"/>
                <a:gd name="connsiteX3" fmla="*/ 3555226 w 4008470"/>
                <a:gd name="connsiteY3" fmla="*/ 2864141 h 4612766"/>
                <a:gd name="connsiteX4" fmla="*/ 3710053 w 4008470"/>
                <a:gd name="connsiteY4" fmla="*/ 2718758 h 4612766"/>
                <a:gd name="connsiteX5" fmla="*/ 3664806 w 4008470"/>
                <a:gd name="connsiteY5" fmla="*/ 2632394 h 4612766"/>
                <a:gd name="connsiteX6" fmla="*/ 3752850 w 4008470"/>
                <a:gd name="connsiteY6" fmla="*/ 2536316 h 4612766"/>
                <a:gd name="connsiteX7" fmla="*/ 3686175 w 4008470"/>
                <a:gd name="connsiteY7" fmla="*/ 2327594 h 4612766"/>
                <a:gd name="connsiteX8" fmla="*/ 4008452 w 4008470"/>
                <a:gd name="connsiteY8" fmla="*/ 2118045 h 4612766"/>
                <a:gd name="connsiteX9" fmla="*/ 3592581 w 4008470"/>
                <a:gd name="connsiteY9" fmla="*/ 1501321 h 4612766"/>
                <a:gd name="connsiteX10" fmla="*/ 2000996 w 4008470"/>
                <a:gd name="connsiteY10" fmla="*/ 264 h 4612766"/>
                <a:gd name="connsiteX11" fmla="*/ 549303 w 4008470"/>
                <a:gd name="connsiteY11" fmla="*/ 949617 h 4612766"/>
                <a:gd name="connsiteX12" fmla="*/ 1016773 w 4008470"/>
                <a:gd name="connsiteY12" fmla="*/ 2874495 h 4612766"/>
                <a:gd name="connsiteX13" fmla="*/ 0 w 4008470"/>
                <a:gd name="connsiteY13" fmla="*/ 4612766 h 4612766"/>
                <a:gd name="connsiteX14" fmla="*/ 0 w 4008470"/>
                <a:gd name="connsiteY14" fmla="*/ 4612766 h 4612766"/>
                <a:gd name="connsiteX0" fmla="*/ 2248004 w 4008470"/>
                <a:gd name="connsiteY0" fmla="*/ 2909989 h 4612766"/>
                <a:gd name="connsiteX1" fmla="*/ 2172536 w 4008470"/>
                <a:gd name="connsiteY1" fmla="*/ 3138693 h 4612766"/>
                <a:gd name="connsiteX2" fmla="*/ 2632875 w 4008470"/>
                <a:gd name="connsiteY2" fmla="*/ 3293595 h 4612766"/>
                <a:gd name="connsiteX3" fmla="*/ 3509921 w 4008470"/>
                <a:gd name="connsiteY3" fmla="*/ 3318940 h 4612766"/>
                <a:gd name="connsiteX4" fmla="*/ 3555226 w 4008470"/>
                <a:gd name="connsiteY4" fmla="*/ 2864141 h 4612766"/>
                <a:gd name="connsiteX5" fmla="*/ 3710053 w 4008470"/>
                <a:gd name="connsiteY5" fmla="*/ 2718758 h 4612766"/>
                <a:gd name="connsiteX6" fmla="*/ 3664806 w 4008470"/>
                <a:gd name="connsiteY6" fmla="*/ 2632394 h 4612766"/>
                <a:gd name="connsiteX7" fmla="*/ 3752850 w 4008470"/>
                <a:gd name="connsiteY7" fmla="*/ 2536316 h 4612766"/>
                <a:gd name="connsiteX8" fmla="*/ 3686175 w 4008470"/>
                <a:gd name="connsiteY8" fmla="*/ 2327594 h 4612766"/>
                <a:gd name="connsiteX9" fmla="*/ 4008452 w 4008470"/>
                <a:gd name="connsiteY9" fmla="*/ 2118045 h 4612766"/>
                <a:gd name="connsiteX10" fmla="*/ 3592581 w 4008470"/>
                <a:gd name="connsiteY10" fmla="*/ 1501321 h 4612766"/>
                <a:gd name="connsiteX11" fmla="*/ 2000996 w 4008470"/>
                <a:gd name="connsiteY11" fmla="*/ 264 h 4612766"/>
                <a:gd name="connsiteX12" fmla="*/ 549303 w 4008470"/>
                <a:gd name="connsiteY12" fmla="*/ 949617 h 4612766"/>
                <a:gd name="connsiteX13" fmla="*/ 1016773 w 4008470"/>
                <a:gd name="connsiteY13" fmla="*/ 2874495 h 4612766"/>
                <a:gd name="connsiteX14" fmla="*/ 0 w 4008470"/>
                <a:gd name="connsiteY14" fmla="*/ 4612766 h 4612766"/>
                <a:gd name="connsiteX15" fmla="*/ 0 w 4008470"/>
                <a:gd name="connsiteY15" fmla="*/ 4612766 h 4612766"/>
                <a:gd name="connsiteX0" fmla="*/ 2248004 w 4008470"/>
                <a:gd name="connsiteY0" fmla="*/ 2909989 h 4612766"/>
                <a:gd name="connsiteX1" fmla="*/ 2172536 w 4008470"/>
                <a:gd name="connsiteY1" fmla="*/ 3138693 h 4612766"/>
                <a:gd name="connsiteX2" fmla="*/ 2632875 w 4008470"/>
                <a:gd name="connsiteY2" fmla="*/ 3293595 h 4612766"/>
                <a:gd name="connsiteX3" fmla="*/ 3509921 w 4008470"/>
                <a:gd name="connsiteY3" fmla="*/ 3318940 h 4612766"/>
                <a:gd name="connsiteX4" fmla="*/ 3555226 w 4008470"/>
                <a:gd name="connsiteY4" fmla="*/ 2864141 h 4612766"/>
                <a:gd name="connsiteX5" fmla="*/ 3710053 w 4008470"/>
                <a:gd name="connsiteY5" fmla="*/ 2718758 h 4612766"/>
                <a:gd name="connsiteX6" fmla="*/ 3664806 w 4008470"/>
                <a:gd name="connsiteY6" fmla="*/ 2632394 h 4612766"/>
                <a:gd name="connsiteX7" fmla="*/ 3752850 w 4008470"/>
                <a:gd name="connsiteY7" fmla="*/ 2536316 h 4612766"/>
                <a:gd name="connsiteX8" fmla="*/ 3686175 w 4008470"/>
                <a:gd name="connsiteY8" fmla="*/ 2327594 h 4612766"/>
                <a:gd name="connsiteX9" fmla="*/ 4008452 w 4008470"/>
                <a:gd name="connsiteY9" fmla="*/ 2118045 h 4612766"/>
                <a:gd name="connsiteX10" fmla="*/ 3592581 w 4008470"/>
                <a:gd name="connsiteY10" fmla="*/ 1501321 h 4612766"/>
                <a:gd name="connsiteX11" fmla="*/ 2000996 w 4008470"/>
                <a:gd name="connsiteY11" fmla="*/ 264 h 4612766"/>
                <a:gd name="connsiteX12" fmla="*/ 549303 w 4008470"/>
                <a:gd name="connsiteY12" fmla="*/ 949617 h 4612766"/>
                <a:gd name="connsiteX13" fmla="*/ 1016773 w 4008470"/>
                <a:gd name="connsiteY13" fmla="*/ 2874495 h 4612766"/>
                <a:gd name="connsiteX14" fmla="*/ 0 w 4008470"/>
                <a:gd name="connsiteY14" fmla="*/ 4612766 h 4612766"/>
                <a:gd name="connsiteX15" fmla="*/ 0 w 4008470"/>
                <a:gd name="connsiteY15" fmla="*/ 4612766 h 4612766"/>
                <a:gd name="connsiteX0" fmla="*/ 2248004 w 4008470"/>
                <a:gd name="connsiteY0" fmla="*/ 2909989 h 4612766"/>
                <a:gd name="connsiteX1" fmla="*/ 2172536 w 4008470"/>
                <a:gd name="connsiteY1" fmla="*/ 3138693 h 4612766"/>
                <a:gd name="connsiteX2" fmla="*/ 2632875 w 4008470"/>
                <a:gd name="connsiteY2" fmla="*/ 3293595 h 4612766"/>
                <a:gd name="connsiteX3" fmla="*/ 3509921 w 4008470"/>
                <a:gd name="connsiteY3" fmla="*/ 3318940 h 4612766"/>
                <a:gd name="connsiteX4" fmla="*/ 3555226 w 4008470"/>
                <a:gd name="connsiteY4" fmla="*/ 2864141 h 4612766"/>
                <a:gd name="connsiteX5" fmla="*/ 3710053 w 4008470"/>
                <a:gd name="connsiteY5" fmla="*/ 2718758 h 4612766"/>
                <a:gd name="connsiteX6" fmla="*/ 3664806 w 4008470"/>
                <a:gd name="connsiteY6" fmla="*/ 2632394 h 4612766"/>
                <a:gd name="connsiteX7" fmla="*/ 3752850 w 4008470"/>
                <a:gd name="connsiteY7" fmla="*/ 2536316 h 4612766"/>
                <a:gd name="connsiteX8" fmla="*/ 3686175 w 4008470"/>
                <a:gd name="connsiteY8" fmla="*/ 2327594 h 4612766"/>
                <a:gd name="connsiteX9" fmla="*/ 4008452 w 4008470"/>
                <a:gd name="connsiteY9" fmla="*/ 2118045 h 4612766"/>
                <a:gd name="connsiteX10" fmla="*/ 3592581 w 4008470"/>
                <a:gd name="connsiteY10" fmla="*/ 1501321 h 4612766"/>
                <a:gd name="connsiteX11" fmla="*/ 2000996 w 4008470"/>
                <a:gd name="connsiteY11" fmla="*/ 264 h 4612766"/>
                <a:gd name="connsiteX12" fmla="*/ 549303 w 4008470"/>
                <a:gd name="connsiteY12" fmla="*/ 949617 h 4612766"/>
                <a:gd name="connsiteX13" fmla="*/ 1016773 w 4008470"/>
                <a:gd name="connsiteY13" fmla="*/ 2874495 h 4612766"/>
                <a:gd name="connsiteX14" fmla="*/ 0 w 4008470"/>
                <a:gd name="connsiteY14" fmla="*/ 4612766 h 4612766"/>
                <a:gd name="connsiteX15" fmla="*/ 0 w 4008470"/>
                <a:gd name="connsiteY15" fmla="*/ 4612766 h 4612766"/>
                <a:gd name="connsiteX0" fmla="*/ 2127424 w 4008470"/>
                <a:gd name="connsiteY0" fmla="*/ 2809506 h 4612766"/>
                <a:gd name="connsiteX1" fmla="*/ 2172536 w 4008470"/>
                <a:gd name="connsiteY1" fmla="*/ 3138693 h 4612766"/>
                <a:gd name="connsiteX2" fmla="*/ 2632875 w 4008470"/>
                <a:gd name="connsiteY2" fmla="*/ 3293595 h 4612766"/>
                <a:gd name="connsiteX3" fmla="*/ 3509921 w 4008470"/>
                <a:gd name="connsiteY3" fmla="*/ 3318940 h 4612766"/>
                <a:gd name="connsiteX4" fmla="*/ 3555226 w 4008470"/>
                <a:gd name="connsiteY4" fmla="*/ 2864141 h 4612766"/>
                <a:gd name="connsiteX5" fmla="*/ 3710053 w 4008470"/>
                <a:gd name="connsiteY5" fmla="*/ 2718758 h 4612766"/>
                <a:gd name="connsiteX6" fmla="*/ 3664806 w 4008470"/>
                <a:gd name="connsiteY6" fmla="*/ 2632394 h 4612766"/>
                <a:gd name="connsiteX7" fmla="*/ 3752850 w 4008470"/>
                <a:gd name="connsiteY7" fmla="*/ 2536316 h 4612766"/>
                <a:gd name="connsiteX8" fmla="*/ 3686175 w 4008470"/>
                <a:gd name="connsiteY8" fmla="*/ 2327594 h 4612766"/>
                <a:gd name="connsiteX9" fmla="*/ 4008452 w 4008470"/>
                <a:gd name="connsiteY9" fmla="*/ 2118045 h 4612766"/>
                <a:gd name="connsiteX10" fmla="*/ 3592581 w 4008470"/>
                <a:gd name="connsiteY10" fmla="*/ 1501321 h 4612766"/>
                <a:gd name="connsiteX11" fmla="*/ 2000996 w 4008470"/>
                <a:gd name="connsiteY11" fmla="*/ 264 h 4612766"/>
                <a:gd name="connsiteX12" fmla="*/ 549303 w 4008470"/>
                <a:gd name="connsiteY12" fmla="*/ 949617 h 4612766"/>
                <a:gd name="connsiteX13" fmla="*/ 1016773 w 4008470"/>
                <a:gd name="connsiteY13" fmla="*/ 2874495 h 4612766"/>
                <a:gd name="connsiteX14" fmla="*/ 0 w 4008470"/>
                <a:gd name="connsiteY14" fmla="*/ 4612766 h 4612766"/>
                <a:gd name="connsiteX15" fmla="*/ 0 w 4008470"/>
                <a:gd name="connsiteY15" fmla="*/ 4612766 h 4612766"/>
                <a:gd name="connsiteX0" fmla="*/ 2127424 w 4008470"/>
                <a:gd name="connsiteY0" fmla="*/ 2769313 h 4612766"/>
                <a:gd name="connsiteX1" fmla="*/ 2172536 w 4008470"/>
                <a:gd name="connsiteY1" fmla="*/ 3138693 h 4612766"/>
                <a:gd name="connsiteX2" fmla="*/ 2632875 w 4008470"/>
                <a:gd name="connsiteY2" fmla="*/ 3293595 h 4612766"/>
                <a:gd name="connsiteX3" fmla="*/ 3509921 w 4008470"/>
                <a:gd name="connsiteY3" fmla="*/ 3318940 h 4612766"/>
                <a:gd name="connsiteX4" fmla="*/ 3555226 w 4008470"/>
                <a:gd name="connsiteY4" fmla="*/ 2864141 h 4612766"/>
                <a:gd name="connsiteX5" fmla="*/ 3710053 w 4008470"/>
                <a:gd name="connsiteY5" fmla="*/ 2718758 h 4612766"/>
                <a:gd name="connsiteX6" fmla="*/ 3664806 w 4008470"/>
                <a:gd name="connsiteY6" fmla="*/ 2632394 h 4612766"/>
                <a:gd name="connsiteX7" fmla="*/ 3752850 w 4008470"/>
                <a:gd name="connsiteY7" fmla="*/ 2536316 h 4612766"/>
                <a:gd name="connsiteX8" fmla="*/ 3686175 w 4008470"/>
                <a:gd name="connsiteY8" fmla="*/ 2327594 h 4612766"/>
                <a:gd name="connsiteX9" fmla="*/ 4008452 w 4008470"/>
                <a:gd name="connsiteY9" fmla="*/ 2118045 h 4612766"/>
                <a:gd name="connsiteX10" fmla="*/ 3592581 w 4008470"/>
                <a:gd name="connsiteY10" fmla="*/ 1501321 h 4612766"/>
                <a:gd name="connsiteX11" fmla="*/ 2000996 w 4008470"/>
                <a:gd name="connsiteY11" fmla="*/ 264 h 4612766"/>
                <a:gd name="connsiteX12" fmla="*/ 549303 w 4008470"/>
                <a:gd name="connsiteY12" fmla="*/ 949617 h 4612766"/>
                <a:gd name="connsiteX13" fmla="*/ 1016773 w 4008470"/>
                <a:gd name="connsiteY13" fmla="*/ 2874495 h 4612766"/>
                <a:gd name="connsiteX14" fmla="*/ 0 w 4008470"/>
                <a:gd name="connsiteY14" fmla="*/ 4612766 h 4612766"/>
                <a:gd name="connsiteX15" fmla="*/ 0 w 4008470"/>
                <a:gd name="connsiteY15" fmla="*/ 4612766 h 4612766"/>
                <a:gd name="connsiteX0" fmla="*/ 2102304 w 4008470"/>
                <a:gd name="connsiteY0" fmla="*/ 2759264 h 4612766"/>
                <a:gd name="connsiteX1" fmla="*/ 2172536 w 4008470"/>
                <a:gd name="connsiteY1" fmla="*/ 3138693 h 4612766"/>
                <a:gd name="connsiteX2" fmla="*/ 2632875 w 4008470"/>
                <a:gd name="connsiteY2" fmla="*/ 3293595 h 4612766"/>
                <a:gd name="connsiteX3" fmla="*/ 3509921 w 4008470"/>
                <a:gd name="connsiteY3" fmla="*/ 3318940 h 4612766"/>
                <a:gd name="connsiteX4" fmla="*/ 3555226 w 4008470"/>
                <a:gd name="connsiteY4" fmla="*/ 2864141 h 4612766"/>
                <a:gd name="connsiteX5" fmla="*/ 3710053 w 4008470"/>
                <a:gd name="connsiteY5" fmla="*/ 2718758 h 4612766"/>
                <a:gd name="connsiteX6" fmla="*/ 3664806 w 4008470"/>
                <a:gd name="connsiteY6" fmla="*/ 2632394 h 4612766"/>
                <a:gd name="connsiteX7" fmla="*/ 3752850 w 4008470"/>
                <a:gd name="connsiteY7" fmla="*/ 2536316 h 4612766"/>
                <a:gd name="connsiteX8" fmla="*/ 3686175 w 4008470"/>
                <a:gd name="connsiteY8" fmla="*/ 2327594 h 4612766"/>
                <a:gd name="connsiteX9" fmla="*/ 4008452 w 4008470"/>
                <a:gd name="connsiteY9" fmla="*/ 2118045 h 4612766"/>
                <a:gd name="connsiteX10" fmla="*/ 3592581 w 4008470"/>
                <a:gd name="connsiteY10" fmla="*/ 1501321 h 4612766"/>
                <a:gd name="connsiteX11" fmla="*/ 2000996 w 4008470"/>
                <a:gd name="connsiteY11" fmla="*/ 264 h 4612766"/>
                <a:gd name="connsiteX12" fmla="*/ 549303 w 4008470"/>
                <a:gd name="connsiteY12" fmla="*/ 949617 h 4612766"/>
                <a:gd name="connsiteX13" fmla="*/ 1016773 w 4008470"/>
                <a:gd name="connsiteY13" fmla="*/ 2874495 h 4612766"/>
                <a:gd name="connsiteX14" fmla="*/ 0 w 4008470"/>
                <a:gd name="connsiteY14" fmla="*/ 4612766 h 4612766"/>
                <a:gd name="connsiteX15" fmla="*/ 0 w 4008470"/>
                <a:gd name="connsiteY15" fmla="*/ 4612766 h 4612766"/>
                <a:gd name="connsiteX0" fmla="*/ 2094989 w 4008470"/>
                <a:gd name="connsiteY0" fmla="*/ 2810471 h 4612766"/>
                <a:gd name="connsiteX1" fmla="*/ 2172536 w 4008470"/>
                <a:gd name="connsiteY1" fmla="*/ 3138693 h 4612766"/>
                <a:gd name="connsiteX2" fmla="*/ 2632875 w 4008470"/>
                <a:gd name="connsiteY2" fmla="*/ 3293595 h 4612766"/>
                <a:gd name="connsiteX3" fmla="*/ 3509921 w 4008470"/>
                <a:gd name="connsiteY3" fmla="*/ 3318940 h 4612766"/>
                <a:gd name="connsiteX4" fmla="*/ 3555226 w 4008470"/>
                <a:gd name="connsiteY4" fmla="*/ 2864141 h 4612766"/>
                <a:gd name="connsiteX5" fmla="*/ 3710053 w 4008470"/>
                <a:gd name="connsiteY5" fmla="*/ 2718758 h 4612766"/>
                <a:gd name="connsiteX6" fmla="*/ 3664806 w 4008470"/>
                <a:gd name="connsiteY6" fmla="*/ 2632394 h 4612766"/>
                <a:gd name="connsiteX7" fmla="*/ 3752850 w 4008470"/>
                <a:gd name="connsiteY7" fmla="*/ 2536316 h 4612766"/>
                <a:gd name="connsiteX8" fmla="*/ 3686175 w 4008470"/>
                <a:gd name="connsiteY8" fmla="*/ 2327594 h 4612766"/>
                <a:gd name="connsiteX9" fmla="*/ 4008452 w 4008470"/>
                <a:gd name="connsiteY9" fmla="*/ 2118045 h 4612766"/>
                <a:gd name="connsiteX10" fmla="*/ 3592581 w 4008470"/>
                <a:gd name="connsiteY10" fmla="*/ 1501321 h 4612766"/>
                <a:gd name="connsiteX11" fmla="*/ 2000996 w 4008470"/>
                <a:gd name="connsiteY11" fmla="*/ 264 h 4612766"/>
                <a:gd name="connsiteX12" fmla="*/ 549303 w 4008470"/>
                <a:gd name="connsiteY12" fmla="*/ 949617 h 4612766"/>
                <a:gd name="connsiteX13" fmla="*/ 1016773 w 4008470"/>
                <a:gd name="connsiteY13" fmla="*/ 2874495 h 4612766"/>
                <a:gd name="connsiteX14" fmla="*/ 0 w 4008470"/>
                <a:gd name="connsiteY14" fmla="*/ 4612766 h 4612766"/>
                <a:gd name="connsiteX15" fmla="*/ 0 w 4008470"/>
                <a:gd name="connsiteY15" fmla="*/ 4612766 h 4612766"/>
                <a:gd name="connsiteX0" fmla="*/ 2094989 w 4008470"/>
                <a:gd name="connsiteY0" fmla="*/ 2810454 h 4612749"/>
                <a:gd name="connsiteX1" fmla="*/ 2172536 w 4008470"/>
                <a:gd name="connsiteY1" fmla="*/ 3138676 h 4612749"/>
                <a:gd name="connsiteX2" fmla="*/ 2632875 w 4008470"/>
                <a:gd name="connsiteY2" fmla="*/ 3293578 h 4612749"/>
                <a:gd name="connsiteX3" fmla="*/ 3509921 w 4008470"/>
                <a:gd name="connsiteY3" fmla="*/ 3318923 h 4612749"/>
                <a:gd name="connsiteX4" fmla="*/ 3555226 w 4008470"/>
                <a:gd name="connsiteY4" fmla="*/ 2864124 h 4612749"/>
                <a:gd name="connsiteX5" fmla="*/ 3710053 w 4008470"/>
                <a:gd name="connsiteY5" fmla="*/ 2718741 h 4612749"/>
                <a:gd name="connsiteX6" fmla="*/ 3664806 w 4008470"/>
                <a:gd name="connsiteY6" fmla="*/ 2632377 h 4612749"/>
                <a:gd name="connsiteX7" fmla="*/ 3752850 w 4008470"/>
                <a:gd name="connsiteY7" fmla="*/ 2536299 h 4612749"/>
                <a:gd name="connsiteX8" fmla="*/ 3686175 w 4008470"/>
                <a:gd name="connsiteY8" fmla="*/ 2327577 h 4612749"/>
                <a:gd name="connsiteX9" fmla="*/ 4008452 w 4008470"/>
                <a:gd name="connsiteY9" fmla="*/ 2118028 h 4612749"/>
                <a:gd name="connsiteX10" fmla="*/ 3592581 w 4008470"/>
                <a:gd name="connsiteY10" fmla="*/ 1501304 h 4612749"/>
                <a:gd name="connsiteX11" fmla="*/ 2000996 w 4008470"/>
                <a:gd name="connsiteY11" fmla="*/ 247 h 4612749"/>
                <a:gd name="connsiteX12" fmla="*/ 549303 w 4008470"/>
                <a:gd name="connsiteY12" fmla="*/ 949600 h 4612749"/>
                <a:gd name="connsiteX13" fmla="*/ 1016773 w 4008470"/>
                <a:gd name="connsiteY13" fmla="*/ 2874478 h 4612749"/>
                <a:gd name="connsiteX14" fmla="*/ 0 w 4008470"/>
                <a:gd name="connsiteY14" fmla="*/ 4612749 h 4612749"/>
                <a:gd name="connsiteX15" fmla="*/ 0 w 4008470"/>
                <a:gd name="connsiteY15" fmla="*/ 4612749 h 4612749"/>
                <a:gd name="connsiteX0" fmla="*/ 2279716 w 4193197"/>
                <a:gd name="connsiteY0" fmla="*/ 2810454 h 4802265"/>
                <a:gd name="connsiteX1" fmla="*/ 2357263 w 4193197"/>
                <a:gd name="connsiteY1" fmla="*/ 3138676 h 4802265"/>
                <a:gd name="connsiteX2" fmla="*/ 2817602 w 4193197"/>
                <a:gd name="connsiteY2" fmla="*/ 3293578 h 4802265"/>
                <a:gd name="connsiteX3" fmla="*/ 3694648 w 4193197"/>
                <a:gd name="connsiteY3" fmla="*/ 3318923 h 4802265"/>
                <a:gd name="connsiteX4" fmla="*/ 3739953 w 4193197"/>
                <a:gd name="connsiteY4" fmla="*/ 2864124 h 4802265"/>
                <a:gd name="connsiteX5" fmla="*/ 3894780 w 4193197"/>
                <a:gd name="connsiteY5" fmla="*/ 2718741 h 4802265"/>
                <a:gd name="connsiteX6" fmla="*/ 3849533 w 4193197"/>
                <a:gd name="connsiteY6" fmla="*/ 2632377 h 4802265"/>
                <a:gd name="connsiteX7" fmla="*/ 3937577 w 4193197"/>
                <a:gd name="connsiteY7" fmla="*/ 2536299 h 4802265"/>
                <a:gd name="connsiteX8" fmla="*/ 3870902 w 4193197"/>
                <a:gd name="connsiteY8" fmla="*/ 2327577 h 4802265"/>
                <a:gd name="connsiteX9" fmla="*/ 4193179 w 4193197"/>
                <a:gd name="connsiteY9" fmla="*/ 2118028 h 4802265"/>
                <a:gd name="connsiteX10" fmla="*/ 3777308 w 4193197"/>
                <a:gd name="connsiteY10" fmla="*/ 1501304 h 4802265"/>
                <a:gd name="connsiteX11" fmla="*/ 2185723 w 4193197"/>
                <a:gd name="connsiteY11" fmla="*/ 247 h 4802265"/>
                <a:gd name="connsiteX12" fmla="*/ 734030 w 4193197"/>
                <a:gd name="connsiteY12" fmla="*/ 949600 h 4802265"/>
                <a:gd name="connsiteX13" fmla="*/ 1201500 w 4193197"/>
                <a:gd name="connsiteY13" fmla="*/ 2874478 h 4802265"/>
                <a:gd name="connsiteX14" fmla="*/ 184727 w 4193197"/>
                <a:gd name="connsiteY14" fmla="*/ 4612749 h 4802265"/>
                <a:gd name="connsiteX15" fmla="*/ 0 w 4193197"/>
                <a:gd name="connsiteY15" fmla="*/ 4797476 h 4802265"/>
                <a:gd name="connsiteX0" fmla="*/ 2094989 w 4008470"/>
                <a:gd name="connsiteY0" fmla="*/ 2810454 h 4612749"/>
                <a:gd name="connsiteX1" fmla="*/ 2172536 w 4008470"/>
                <a:gd name="connsiteY1" fmla="*/ 3138676 h 4612749"/>
                <a:gd name="connsiteX2" fmla="*/ 2632875 w 4008470"/>
                <a:gd name="connsiteY2" fmla="*/ 3293578 h 4612749"/>
                <a:gd name="connsiteX3" fmla="*/ 3509921 w 4008470"/>
                <a:gd name="connsiteY3" fmla="*/ 3318923 h 4612749"/>
                <a:gd name="connsiteX4" fmla="*/ 3555226 w 4008470"/>
                <a:gd name="connsiteY4" fmla="*/ 2864124 h 4612749"/>
                <a:gd name="connsiteX5" fmla="*/ 3710053 w 4008470"/>
                <a:gd name="connsiteY5" fmla="*/ 2718741 h 4612749"/>
                <a:gd name="connsiteX6" fmla="*/ 3664806 w 4008470"/>
                <a:gd name="connsiteY6" fmla="*/ 2632377 h 4612749"/>
                <a:gd name="connsiteX7" fmla="*/ 3752850 w 4008470"/>
                <a:gd name="connsiteY7" fmla="*/ 2536299 h 4612749"/>
                <a:gd name="connsiteX8" fmla="*/ 3686175 w 4008470"/>
                <a:gd name="connsiteY8" fmla="*/ 2327577 h 4612749"/>
                <a:gd name="connsiteX9" fmla="*/ 4008452 w 4008470"/>
                <a:gd name="connsiteY9" fmla="*/ 2118028 h 4612749"/>
                <a:gd name="connsiteX10" fmla="*/ 3592581 w 4008470"/>
                <a:gd name="connsiteY10" fmla="*/ 1501304 h 4612749"/>
                <a:gd name="connsiteX11" fmla="*/ 2000996 w 4008470"/>
                <a:gd name="connsiteY11" fmla="*/ 247 h 4612749"/>
                <a:gd name="connsiteX12" fmla="*/ 549303 w 4008470"/>
                <a:gd name="connsiteY12" fmla="*/ 949600 h 4612749"/>
                <a:gd name="connsiteX13" fmla="*/ 1016773 w 4008470"/>
                <a:gd name="connsiteY13" fmla="*/ 2874478 h 4612749"/>
                <a:gd name="connsiteX14" fmla="*/ 0 w 4008470"/>
                <a:gd name="connsiteY14" fmla="*/ 4612749 h 4612749"/>
                <a:gd name="connsiteX0" fmla="*/ 2279716 w 4193197"/>
                <a:gd name="connsiteY0" fmla="*/ 2810454 h 4732822"/>
                <a:gd name="connsiteX1" fmla="*/ 2357263 w 4193197"/>
                <a:gd name="connsiteY1" fmla="*/ 3138676 h 4732822"/>
                <a:gd name="connsiteX2" fmla="*/ 2817602 w 4193197"/>
                <a:gd name="connsiteY2" fmla="*/ 3293578 h 4732822"/>
                <a:gd name="connsiteX3" fmla="*/ 3694648 w 4193197"/>
                <a:gd name="connsiteY3" fmla="*/ 3318923 h 4732822"/>
                <a:gd name="connsiteX4" fmla="*/ 3739953 w 4193197"/>
                <a:gd name="connsiteY4" fmla="*/ 2864124 h 4732822"/>
                <a:gd name="connsiteX5" fmla="*/ 3894780 w 4193197"/>
                <a:gd name="connsiteY5" fmla="*/ 2718741 h 4732822"/>
                <a:gd name="connsiteX6" fmla="*/ 3849533 w 4193197"/>
                <a:gd name="connsiteY6" fmla="*/ 2632377 h 4732822"/>
                <a:gd name="connsiteX7" fmla="*/ 3937577 w 4193197"/>
                <a:gd name="connsiteY7" fmla="*/ 2536299 h 4732822"/>
                <a:gd name="connsiteX8" fmla="*/ 3870902 w 4193197"/>
                <a:gd name="connsiteY8" fmla="*/ 2327577 h 4732822"/>
                <a:gd name="connsiteX9" fmla="*/ 4193179 w 4193197"/>
                <a:gd name="connsiteY9" fmla="*/ 2118028 h 4732822"/>
                <a:gd name="connsiteX10" fmla="*/ 3777308 w 4193197"/>
                <a:gd name="connsiteY10" fmla="*/ 1501304 h 4732822"/>
                <a:gd name="connsiteX11" fmla="*/ 2185723 w 4193197"/>
                <a:gd name="connsiteY11" fmla="*/ 247 h 4732822"/>
                <a:gd name="connsiteX12" fmla="*/ 734030 w 4193197"/>
                <a:gd name="connsiteY12" fmla="*/ 949600 h 4732822"/>
                <a:gd name="connsiteX13" fmla="*/ 1201500 w 4193197"/>
                <a:gd name="connsiteY13" fmla="*/ 2874478 h 4732822"/>
                <a:gd name="connsiteX14" fmla="*/ 0 w 4193197"/>
                <a:gd name="connsiteY14" fmla="*/ 4732822 h 4732822"/>
                <a:gd name="connsiteX0" fmla="*/ 2279716 w 4193197"/>
                <a:gd name="connsiteY0" fmla="*/ 2810222 h 4732590"/>
                <a:gd name="connsiteX1" fmla="*/ 2357263 w 4193197"/>
                <a:gd name="connsiteY1" fmla="*/ 3138444 h 4732590"/>
                <a:gd name="connsiteX2" fmla="*/ 2817602 w 4193197"/>
                <a:gd name="connsiteY2" fmla="*/ 3293346 h 4732590"/>
                <a:gd name="connsiteX3" fmla="*/ 3694648 w 4193197"/>
                <a:gd name="connsiteY3" fmla="*/ 3318691 h 4732590"/>
                <a:gd name="connsiteX4" fmla="*/ 3739953 w 4193197"/>
                <a:gd name="connsiteY4" fmla="*/ 2863892 h 4732590"/>
                <a:gd name="connsiteX5" fmla="*/ 3894780 w 4193197"/>
                <a:gd name="connsiteY5" fmla="*/ 2718509 h 4732590"/>
                <a:gd name="connsiteX6" fmla="*/ 3849533 w 4193197"/>
                <a:gd name="connsiteY6" fmla="*/ 2632145 h 4732590"/>
                <a:gd name="connsiteX7" fmla="*/ 3937577 w 4193197"/>
                <a:gd name="connsiteY7" fmla="*/ 2536067 h 4732590"/>
                <a:gd name="connsiteX8" fmla="*/ 3870902 w 4193197"/>
                <a:gd name="connsiteY8" fmla="*/ 2327345 h 4732590"/>
                <a:gd name="connsiteX9" fmla="*/ 4193179 w 4193197"/>
                <a:gd name="connsiteY9" fmla="*/ 2117796 h 4732590"/>
                <a:gd name="connsiteX10" fmla="*/ 3777308 w 4193197"/>
                <a:gd name="connsiteY10" fmla="*/ 1501072 h 4732590"/>
                <a:gd name="connsiteX11" fmla="*/ 2185723 w 4193197"/>
                <a:gd name="connsiteY11" fmla="*/ 15 h 4732590"/>
                <a:gd name="connsiteX12" fmla="*/ 734030 w 4193197"/>
                <a:gd name="connsiteY12" fmla="*/ 949368 h 4732590"/>
                <a:gd name="connsiteX13" fmla="*/ 1201500 w 4193197"/>
                <a:gd name="connsiteY13" fmla="*/ 2874246 h 4732590"/>
                <a:gd name="connsiteX14" fmla="*/ 0 w 4193197"/>
                <a:gd name="connsiteY14" fmla="*/ 4732590 h 4732590"/>
                <a:gd name="connsiteX0" fmla="*/ 2279716 w 4193197"/>
                <a:gd name="connsiteY0" fmla="*/ 2810579 h 4732947"/>
                <a:gd name="connsiteX1" fmla="*/ 2357263 w 4193197"/>
                <a:gd name="connsiteY1" fmla="*/ 3138801 h 4732947"/>
                <a:gd name="connsiteX2" fmla="*/ 2817602 w 4193197"/>
                <a:gd name="connsiteY2" fmla="*/ 3293703 h 4732947"/>
                <a:gd name="connsiteX3" fmla="*/ 3694648 w 4193197"/>
                <a:gd name="connsiteY3" fmla="*/ 3319048 h 4732947"/>
                <a:gd name="connsiteX4" fmla="*/ 3739953 w 4193197"/>
                <a:gd name="connsiteY4" fmla="*/ 2864249 h 4732947"/>
                <a:gd name="connsiteX5" fmla="*/ 3894780 w 4193197"/>
                <a:gd name="connsiteY5" fmla="*/ 2718866 h 4732947"/>
                <a:gd name="connsiteX6" fmla="*/ 3849533 w 4193197"/>
                <a:gd name="connsiteY6" fmla="*/ 2632502 h 4732947"/>
                <a:gd name="connsiteX7" fmla="*/ 3937577 w 4193197"/>
                <a:gd name="connsiteY7" fmla="*/ 2536424 h 4732947"/>
                <a:gd name="connsiteX8" fmla="*/ 3870902 w 4193197"/>
                <a:gd name="connsiteY8" fmla="*/ 2327702 h 4732947"/>
                <a:gd name="connsiteX9" fmla="*/ 4193179 w 4193197"/>
                <a:gd name="connsiteY9" fmla="*/ 2118153 h 4732947"/>
                <a:gd name="connsiteX10" fmla="*/ 3777308 w 4193197"/>
                <a:gd name="connsiteY10" fmla="*/ 1501429 h 4732947"/>
                <a:gd name="connsiteX11" fmla="*/ 2185723 w 4193197"/>
                <a:gd name="connsiteY11" fmla="*/ 372 h 4732947"/>
                <a:gd name="connsiteX12" fmla="*/ 734030 w 4193197"/>
                <a:gd name="connsiteY12" fmla="*/ 949725 h 4732947"/>
                <a:gd name="connsiteX13" fmla="*/ 1201500 w 4193197"/>
                <a:gd name="connsiteY13" fmla="*/ 2874603 h 4732947"/>
                <a:gd name="connsiteX14" fmla="*/ 0 w 4193197"/>
                <a:gd name="connsiteY14" fmla="*/ 4732947 h 4732947"/>
                <a:gd name="connsiteX0" fmla="*/ 2279716 w 4193197"/>
                <a:gd name="connsiteY0" fmla="*/ 2810605 h 4732973"/>
                <a:gd name="connsiteX1" fmla="*/ 2357263 w 4193197"/>
                <a:gd name="connsiteY1" fmla="*/ 3138827 h 4732973"/>
                <a:gd name="connsiteX2" fmla="*/ 2817602 w 4193197"/>
                <a:gd name="connsiteY2" fmla="*/ 3293729 h 4732973"/>
                <a:gd name="connsiteX3" fmla="*/ 3694648 w 4193197"/>
                <a:gd name="connsiteY3" fmla="*/ 3319074 h 4732973"/>
                <a:gd name="connsiteX4" fmla="*/ 3739953 w 4193197"/>
                <a:gd name="connsiteY4" fmla="*/ 2864275 h 4732973"/>
                <a:gd name="connsiteX5" fmla="*/ 3894780 w 4193197"/>
                <a:gd name="connsiteY5" fmla="*/ 2718892 h 4732973"/>
                <a:gd name="connsiteX6" fmla="*/ 3849533 w 4193197"/>
                <a:gd name="connsiteY6" fmla="*/ 2632528 h 4732973"/>
                <a:gd name="connsiteX7" fmla="*/ 3937577 w 4193197"/>
                <a:gd name="connsiteY7" fmla="*/ 2536450 h 4732973"/>
                <a:gd name="connsiteX8" fmla="*/ 3870902 w 4193197"/>
                <a:gd name="connsiteY8" fmla="*/ 2327728 h 4732973"/>
                <a:gd name="connsiteX9" fmla="*/ 4193179 w 4193197"/>
                <a:gd name="connsiteY9" fmla="*/ 2118179 h 4732973"/>
                <a:gd name="connsiteX10" fmla="*/ 3777308 w 4193197"/>
                <a:gd name="connsiteY10" fmla="*/ 1501455 h 4732973"/>
                <a:gd name="connsiteX11" fmla="*/ 2185723 w 4193197"/>
                <a:gd name="connsiteY11" fmla="*/ 398 h 4732973"/>
                <a:gd name="connsiteX12" fmla="*/ 734030 w 4193197"/>
                <a:gd name="connsiteY12" fmla="*/ 949751 h 4732973"/>
                <a:gd name="connsiteX13" fmla="*/ 1201500 w 4193197"/>
                <a:gd name="connsiteY13" fmla="*/ 2874629 h 4732973"/>
                <a:gd name="connsiteX14" fmla="*/ 0 w 4193197"/>
                <a:gd name="connsiteY14" fmla="*/ 4732973 h 4732973"/>
                <a:gd name="connsiteX0" fmla="*/ 2279716 w 4193197"/>
                <a:gd name="connsiteY0" fmla="*/ 2810605 h 4732973"/>
                <a:gd name="connsiteX1" fmla="*/ 2357263 w 4193197"/>
                <a:gd name="connsiteY1" fmla="*/ 3138827 h 4732973"/>
                <a:gd name="connsiteX2" fmla="*/ 2817602 w 4193197"/>
                <a:gd name="connsiteY2" fmla="*/ 3293729 h 4732973"/>
                <a:gd name="connsiteX3" fmla="*/ 3694648 w 4193197"/>
                <a:gd name="connsiteY3" fmla="*/ 3319074 h 4732973"/>
                <a:gd name="connsiteX4" fmla="*/ 3739953 w 4193197"/>
                <a:gd name="connsiteY4" fmla="*/ 2864275 h 4732973"/>
                <a:gd name="connsiteX5" fmla="*/ 3894780 w 4193197"/>
                <a:gd name="connsiteY5" fmla="*/ 2718892 h 4732973"/>
                <a:gd name="connsiteX6" fmla="*/ 3849533 w 4193197"/>
                <a:gd name="connsiteY6" fmla="*/ 2632528 h 4732973"/>
                <a:gd name="connsiteX7" fmla="*/ 3937577 w 4193197"/>
                <a:gd name="connsiteY7" fmla="*/ 2536450 h 4732973"/>
                <a:gd name="connsiteX8" fmla="*/ 3870902 w 4193197"/>
                <a:gd name="connsiteY8" fmla="*/ 2327728 h 4732973"/>
                <a:gd name="connsiteX9" fmla="*/ 4193179 w 4193197"/>
                <a:gd name="connsiteY9" fmla="*/ 2118179 h 4732973"/>
                <a:gd name="connsiteX10" fmla="*/ 3777308 w 4193197"/>
                <a:gd name="connsiteY10" fmla="*/ 1501455 h 4732973"/>
                <a:gd name="connsiteX11" fmla="*/ 2185723 w 4193197"/>
                <a:gd name="connsiteY11" fmla="*/ 398 h 4732973"/>
                <a:gd name="connsiteX12" fmla="*/ 734030 w 4193197"/>
                <a:gd name="connsiteY12" fmla="*/ 949751 h 4732973"/>
                <a:gd name="connsiteX13" fmla="*/ 1201500 w 4193197"/>
                <a:gd name="connsiteY13" fmla="*/ 2874629 h 4732973"/>
                <a:gd name="connsiteX14" fmla="*/ 0 w 4193197"/>
                <a:gd name="connsiteY14" fmla="*/ 4732973 h 4732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193197" h="4732973">
                  <a:moveTo>
                    <a:pt x="2279716" y="2810605"/>
                  </a:moveTo>
                  <a:cubicBezTo>
                    <a:pt x="2279699" y="2813553"/>
                    <a:pt x="2293118" y="3074893"/>
                    <a:pt x="2357263" y="3138827"/>
                  </a:cubicBezTo>
                  <a:cubicBezTo>
                    <a:pt x="2421408" y="3202761"/>
                    <a:pt x="2602241" y="3253640"/>
                    <a:pt x="2817602" y="3293729"/>
                  </a:cubicBezTo>
                  <a:cubicBezTo>
                    <a:pt x="3120276" y="3327299"/>
                    <a:pt x="3353266" y="3509408"/>
                    <a:pt x="3694648" y="3319074"/>
                  </a:cubicBezTo>
                  <a:cubicBezTo>
                    <a:pt x="3836971" y="3193980"/>
                    <a:pt x="3740754" y="3068884"/>
                    <a:pt x="3739953" y="2864275"/>
                  </a:cubicBezTo>
                  <a:cubicBezTo>
                    <a:pt x="3775679" y="2764000"/>
                    <a:pt x="3886456" y="2820251"/>
                    <a:pt x="3894780" y="2718892"/>
                  </a:cubicBezTo>
                  <a:cubicBezTo>
                    <a:pt x="3894481" y="2664585"/>
                    <a:pt x="3872007" y="2666128"/>
                    <a:pt x="3849533" y="2632528"/>
                  </a:cubicBezTo>
                  <a:cubicBezTo>
                    <a:pt x="3878881" y="2600502"/>
                    <a:pt x="3931042" y="2591288"/>
                    <a:pt x="3937577" y="2536450"/>
                  </a:cubicBezTo>
                  <a:cubicBezTo>
                    <a:pt x="3940460" y="2477004"/>
                    <a:pt x="3869273" y="2411880"/>
                    <a:pt x="3870902" y="2327728"/>
                  </a:cubicBezTo>
                  <a:cubicBezTo>
                    <a:pt x="3906766" y="2247276"/>
                    <a:pt x="4161291" y="2258266"/>
                    <a:pt x="4193179" y="2118179"/>
                  </a:cubicBezTo>
                  <a:cubicBezTo>
                    <a:pt x="4196354" y="1985492"/>
                    <a:pt x="3794012" y="1785217"/>
                    <a:pt x="3777308" y="1501455"/>
                  </a:cubicBezTo>
                  <a:cubicBezTo>
                    <a:pt x="3788793" y="-20640"/>
                    <a:pt x="2469409" y="9939"/>
                    <a:pt x="2185723" y="398"/>
                  </a:cubicBezTo>
                  <a:cubicBezTo>
                    <a:pt x="1833552" y="-11446"/>
                    <a:pt x="986143" y="239133"/>
                    <a:pt x="734030" y="949751"/>
                  </a:cubicBezTo>
                  <a:cubicBezTo>
                    <a:pt x="415922" y="2117157"/>
                    <a:pt x="1089409" y="2189270"/>
                    <a:pt x="1201500" y="2874629"/>
                  </a:cubicBezTo>
                  <a:cubicBezTo>
                    <a:pt x="1152798" y="3891375"/>
                    <a:pt x="200250" y="4412473"/>
                    <a:pt x="0" y="4732973"/>
                  </a:cubicBezTo>
                </a:path>
              </a:pathLst>
            </a:custGeom>
            <a:ln w="38100">
              <a:solidFill>
                <a:schemeClr val="accent6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9" name="Round Same Side Corner Rectangle 9">
              <a:extLst>
                <a:ext uri="{FF2B5EF4-FFF2-40B4-BE49-F238E27FC236}">
                  <a16:creationId xmlns:a16="http://schemas.microsoft.com/office/drawing/2014/main" id="{1B07C22F-15EE-4DC9-8029-DE016BC26505}"/>
                </a:ext>
              </a:extLst>
            </p:cNvPr>
            <p:cNvSpPr/>
            <p:nvPr/>
          </p:nvSpPr>
          <p:spPr>
            <a:xfrm rot="10800000">
              <a:off x="4326391" y="4080639"/>
              <a:ext cx="198721" cy="334249"/>
            </a:xfrm>
            <a:custGeom>
              <a:avLst/>
              <a:gdLst/>
              <a:ahLst/>
              <a:cxnLst/>
              <a:rect l="l" t="t" r="r" b="b"/>
              <a:pathLst>
                <a:path w="198721" h="334249">
                  <a:moveTo>
                    <a:pt x="198721" y="334249"/>
                  </a:moveTo>
                  <a:lnTo>
                    <a:pt x="0" y="334249"/>
                  </a:lnTo>
                  <a:lnTo>
                    <a:pt x="0" y="111716"/>
                  </a:lnTo>
                  <a:cubicBezTo>
                    <a:pt x="0" y="93424"/>
                    <a:pt x="14829" y="78595"/>
                    <a:pt x="33121" y="78595"/>
                  </a:cubicBezTo>
                  <a:lnTo>
                    <a:pt x="45876" y="78595"/>
                  </a:lnTo>
                  <a:lnTo>
                    <a:pt x="45876" y="17828"/>
                  </a:lnTo>
                  <a:cubicBezTo>
                    <a:pt x="45876" y="7982"/>
                    <a:pt x="53858" y="0"/>
                    <a:pt x="63704" y="0"/>
                  </a:cubicBezTo>
                  <a:lnTo>
                    <a:pt x="135016" y="0"/>
                  </a:lnTo>
                  <a:cubicBezTo>
                    <a:pt x="144862" y="0"/>
                    <a:pt x="152844" y="7982"/>
                    <a:pt x="152844" y="17828"/>
                  </a:cubicBezTo>
                  <a:lnTo>
                    <a:pt x="152844" y="78595"/>
                  </a:lnTo>
                  <a:lnTo>
                    <a:pt x="165600" y="78595"/>
                  </a:lnTo>
                  <a:cubicBezTo>
                    <a:pt x="183892" y="78595"/>
                    <a:pt x="198721" y="93424"/>
                    <a:pt x="198721" y="111716"/>
                  </a:cubicBezTo>
                  <a:close/>
                </a:path>
              </a:pathLst>
            </a:custGeom>
            <a:solidFill>
              <a:schemeClr val="accent6"/>
            </a:solidFill>
            <a:ln w="38100"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59C71C3A-7A7A-471A-BAFA-1D0D2B94677F}"/>
              </a:ext>
            </a:extLst>
          </p:cNvPr>
          <p:cNvGrpSpPr/>
          <p:nvPr/>
        </p:nvGrpSpPr>
        <p:grpSpPr>
          <a:xfrm>
            <a:off x="2571730" y="2390033"/>
            <a:ext cx="1274175" cy="2088232"/>
            <a:chOff x="3773339" y="2132856"/>
            <a:chExt cx="1274175" cy="2088232"/>
          </a:xfrm>
        </p:grpSpPr>
        <p:pic>
          <p:nvPicPr>
            <p:cNvPr id="11" name="그림 5">
              <a:extLst>
                <a:ext uri="{FF2B5EF4-FFF2-40B4-BE49-F238E27FC236}">
                  <a16:creationId xmlns:a16="http://schemas.microsoft.com/office/drawing/2014/main" id="{47A4A3A8-9075-4E86-830B-480E35EAB50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73339" y="2132856"/>
              <a:ext cx="1274175" cy="2088232"/>
            </a:xfrm>
            <a:prstGeom prst="rect">
              <a:avLst/>
            </a:prstGeom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CD7222E5-70CB-4706-B3FC-88E3A5DFA941}"/>
                </a:ext>
              </a:extLst>
            </p:cNvPr>
            <p:cNvSpPr/>
            <p:nvPr/>
          </p:nvSpPr>
          <p:spPr>
            <a:xfrm>
              <a:off x="4008346" y="2446798"/>
              <a:ext cx="831717" cy="1224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330200" dist="12700" sx="102000" sy="102000" algn="ctr" rotWithShape="0">
                <a:schemeClr val="bg1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sp>
        <p:nvSpPr>
          <p:cNvPr id="13" name="Oval 1">
            <a:extLst>
              <a:ext uri="{FF2B5EF4-FFF2-40B4-BE49-F238E27FC236}">
                <a16:creationId xmlns:a16="http://schemas.microsoft.com/office/drawing/2014/main" id="{158A0C44-AD31-4844-B4D3-EAD6520623A5}"/>
              </a:ext>
            </a:extLst>
          </p:cNvPr>
          <p:cNvSpPr/>
          <p:nvPr/>
        </p:nvSpPr>
        <p:spPr>
          <a:xfrm>
            <a:off x="2926978" y="2956652"/>
            <a:ext cx="592928" cy="718651"/>
          </a:xfrm>
          <a:custGeom>
            <a:avLst/>
            <a:gdLst/>
            <a:ahLst/>
            <a:cxnLst/>
            <a:rect l="l" t="t" r="r" b="b"/>
            <a:pathLst>
              <a:path w="3254409" h="3944462">
                <a:moveTo>
                  <a:pt x="1259449" y="3654708"/>
                </a:moveTo>
                <a:lnTo>
                  <a:pt x="2056275" y="3654708"/>
                </a:lnTo>
                <a:lnTo>
                  <a:pt x="2056275" y="3799585"/>
                </a:lnTo>
                <a:cubicBezTo>
                  <a:pt x="2056275" y="3879598"/>
                  <a:pt x="1877900" y="3944462"/>
                  <a:pt x="1657862" y="3944462"/>
                </a:cubicBezTo>
                <a:cubicBezTo>
                  <a:pt x="1437825" y="3944462"/>
                  <a:pt x="1259449" y="3879598"/>
                  <a:pt x="1259449" y="3799585"/>
                </a:cubicBezTo>
                <a:close/>
                <a:moveTo>
                  <a:pt x="1261196" y="3409579"/>
                </a:moveTo>
                <a:lnTo>
                  <a:pt x="2054529" y="3409579"/>
                </a:lnTo>
                <a:cubicBezTo>
                  <a:pt x="2095500" y="3409579"/>
                  <a:pt x="2128714" y="3442793"/>
                  <a:pt x="2128714" y="3483764"/>
                </a:cubicBezTo>
                <a:lnTo>
                  <a:pt x="2128714" y="3516511"/>
                </a:lnTo>
                <a:cubicBezTo>
                  <a:pt x="2128714" y="3557481"/>
                  <a:pt x="2095500" y="3590696"/>
                  <a:pt x="2054529" y="3590696"/>
                </a:cubicBezTo>
                <a:lnTo>
                  <a:pt x="1261196" y="3590696"/>
                </a:lnTo>
                <a:cubicBezTo>
                  <a:pt x="1220225" y="3590696"/>
                  <a:pt x="1187011" y="3557481"/>
                  <a:pt x="1187011" y="3516511"/>
                </a:cubicBezTo>
                <a:lnTo>
                  <a:pt x="1187011" y="3483764"/>
                </a:lnTo>
                <a:cubicBezTo>
                  <a:pt x="1187011" y="3442793"/>
                  <a:pt x="1220225" y="3409579"/>
                  <a:pt x="1261196" y="3409579"/>
                </a:cubicBezTo>
                <a:close/>
                <a:moveTo>
                  <a:pt x="1224976" y="3164451"/>
                </a:moveTo>
                <a:lnTo>
                  <a:pt x="2090747" y="3164451"/>
                </a:lnTo>
                <a:cubicBezTo>
                  <a:pt x="2131719" y="3164451"/>
                  <a:pt x="2164933" y="3197665"/>
                  <a:pt x="2164933" y="3238636"/>
                </a:cubicBezTo>
                <a:lnTo>
                  <a:pt x="2164933" y="3271382"/>
                </a:lnTo>
                <a:cubicBezTo>
                  <a:pt x="2164933" y="3312353"/>
                  <a:pt x="2131719" y="3345567"/>
                  <a:pt x="2090747" y="3345567"/>
                </a:cubicBezTo>
                <a:lnTo>
                  <a:pt x="1224976" y="3345567"/>
                </a:lnTo>
                <a:cubicBezTo>
                  <a:pt x="1184005" y="3345567"/>
                  <a:pt x="1150791" y="3312353"/>
                  <a:pt x="1150791" y="3271382"/>
                </a:cubicBezTo>
                <a:lnTo>
                  <a:pt x="1150791" y="3238636"/>
                </a:lnTo>
                <a:cubicBezTo>
                  <a:pt x="1150791" y="3197665"/>
                  <a:pt x="1184005" y="3164451"/>
                  <a:pt x="1224976" y="3164451"/>
                </a:cubicBezTo>
                <a:close/>
                <a:moveTo>
                  <a:pt x="1188757" y="2919322"/>
                </a:moveTo>
                <a:lnTo>
                  <a:pt x="2126967" y="2919322"/>
                </a:lnTo>
                <a:cubicBezTo>
                  <a:pt x="2167938" y="2919322"/>
                  <a:pt x="2201152" y="2952536"/>
                  <a:pt x="2201152" y="2993507"/>
                </a:cubicBezTo>
                <a:lnTo>
                  <a:pt x="2201152" y="3026254"/>
                </a:lnTo>
                <a:cubicBezTo>
                  <a:pt x="2201152" y="3067224"/>
                  <a:pt x="2167938" y="3100439"/>
                  <a:pt x="2126967" y="3100439"/>
                </a:cubicBezTo>
                <a:lnTo>
                  <a:pt x="1188757" y="3100439"/>
                </a:lnTo>
                <a:cubicBezTo>
                  <a:pt x="1147785" y="3100439"/>
                  <a:pt x="1114571" y="3067224"/>
                  <a:pt x="1114571" y="3026254"/>
                </a:cubicBezTo>
                <a:lnTo>
                  <a:pt x="1114571" y="2993507"/>
                </a:lnTo>
                <a:cubicBezTo>
                  <a:pt x="1114571" y="2952536"/>
                  <a:pt x="1147785" y="2919322"/>
                  <a:pt x="1188757" y="2919322"/>
                </a:cubicBezTo>
                <a:close/>
                <a:moveTo>
                  <a:pt x="1574533" y="1620510"/>
                </a:moveTo>
                <a:cubicBezTo>
                  <a:pt x="1552384" y="1644018"/>
                  <a:pt x="1521864" y="1658080"/>
                  <a:pt x="1488300" y="1658080"/>
                </a:cubicBezTo>
                <a:cubicBezTo>
                  <a:pt x="1460798" y="1658080"/>
                  <a:pt x="1435338" y="1648638"/>
                  <a:pt x="1416032" y="1630675"/>
                </a:cubicBezTo>
                <a:lnTo>
                  <a:pt x="1584647" y="2695264"/>
                </a:lnTo>
                <a:lnTo>
                  <a:pt x="1650915" y="2694732"/>
                </a:lnTo>
                <a:lnTo>
                  <a:pt x="1650915" y="2694695"/>
                </a:lnTo>
                <a:lnTo>
                  <a:pt x="1653298" y="2694714"/>
                </a:lnTo>
                <a:lnTo>
                  <a:pt x="1655679" y="2694695"/>
                </a:lnTo>
                <a:lnTo>
                  <a:pt x="1655679" y="2694732"/>
                </a:lnTo>
                <a:lnTo>
                  <a:pt x="1721162" y="2695258"/>
                </a:lnTo>
                <a:lnTo>
                  <a:pt x="1887727" y="1643609"/>
                </a:lnTo>
                <a:cubicBezTo>
                  <a:pt x="1871593" y="1653234"/>
                  <a:pt x="1852936" y="1658080"/>
                  <a:pt x="1833231" y="1658080"/>
                </a:cubicBezTo>
                <a:cubicBezTo>
                  <a:pt x="1799667" y="1658080"/>
                  <a:pt x="1769147" y="1644018"/>
                  <a:pt x="1746999" y="1620510"/>
                </a:cubicBezTo>
                <a:cubicBezTo>
                  <a:pt x="1724849" y="1644018"/>
                  <a:pt x="1694329" y="1658080"/>
                  <a:pt x="1660766" y="1658080"/>
                </a:cubicBezTo>
                <a:cubicBezTo>
                  <a:pt x="1627202" y="1658080"/>
                  <a:pt x="1596682" y="1644018"/>
                  <a:pt x="1574533" y="1620510"/>
                </a:cubicBezTo>
                <a:close/>
                <a:moveTo>
                  <a:pt x="3254409" y="1194373"/>
                </a:moveTo>
                <a:lnTo>
                  <a:pt x="3254409" y="1446373"/>
                </a:lnTo>
                <a:lnTo>
                  <a:pt x="2894409" y="1395973"/>
                </a:lnTo>
                <a:lnTo>
                  <a:pt x="2894409" y="1244773"/>
                </a:lnTo>
                <a:close/>
                <a:moveTo>
                  <a:pt x="0" y="1194373"/>
                </a:moveTo>
                <a:lnTo>
                  <a:pt x="360000" y="1244773"/>
                </a:lnTo>
                <a:lnTo>
                  <a:pt x="360000" y="1395973"/>
                </a:lnTo>
                <a:lnTo>
                  <a:pt x="0" y="1446373"/>
                </a:lnTo>
                <a:close/>
                <a:moveTo>
                  <a:pt x="1650915" y="686852"/>
                </a:moveTo>
                <a:cubicBezTo>
                  <a:pt x="1164505" y="687423"/>
                  <a:pt x="770387" y="1081929"/>
                  <a:pt x="770387" y="1568485"/>
                </a:cubicBezTo>
                <a:cubicBezTo>
                  <a:pt x="770387" y="1897865"/>
                  <a:pt x="1005466" y="2222947"/>
                  <a:pt x="1190556" y="2371462"/>
                </a:cubicBezTo>
                <a:cubicBezTo>
                  <a:pt x="1274950" y="2469103"/>
                  <a:pt x="1268259" y="2471104"/>
                  <a:pt x="1302554" y="2596072"/>
                </a:cubicBezTo>
                <a:cubicBezTo>
                  <a:pt x="1316217" y="2683697"/>
                  <a:pt x="1288538" y="2692455"/>
                  <a:pt x="1367056" y="2697010"/>
                </a:cubicBezTo>
                <a:lnTo>
                  <a:pt x="1424224" y="2696551"/>
                </a:lnTo>
                <a:lnTo>
                  <a:pt x="1231891" y="1482210"/>
                </a:lnTo>
                <a:cubicBezTo>
                  <a:pt x="1225156" y="1439688"/>
                  <a:pt x="1254167" y="1399758"/>
                  <a:pt x="1296689" y="1393023"/>
                </a:cubicBezTo>
                <a:lnTo>
                  <a:pt x="1299400" y="1392594"/>
                </a:lnTo>
                <a:cubicBezTo>
                  <a:pt x="1338047" y="1386473"/>
                  <a:pt x="1374553" y="1409880"/>
                  <a:pt x="1384555" y="1446557"/>
                </a:cubicBezTo>
                <a:cubicBezTo>
                  <a:pt x="1405249" y="1408365"/>
                  <a:pt x="1444141" y="1384022"/>
                  <a:pt x="1488300" y="1384022"/>
                </a:cubicBezTo>
                <a:cubicBezTo>
                  <a:pt x="1521864" y="1384022"/>
                  <a:pt x="1552384" y="1398085"/>
                  <a:pt x="1574533" y="1421593"/>
                </a:cubicBezTo>
                <a:cubicBezTo>
                  <a:pt x="1596682" y="1398085"/>
                  <a:pt x="1627202" y="1384022"/>
                  <a:pt x="1660766" y="1384022"/>
                </a:cubicBezTo>
                <a:cubicBezTo>
                  <a:pt x="1694329" y="1384022"/>
                  <a:pt x="1724849" y="1398085"/>
                  <a:pt x="1746999" y="1421593"/>
                </a:cubicBezTo>
                <a:cubicBezTo>
                  <a:pt x="1769147" y="1398085"/>
                  <a:pt x="1799667" y="1384022"/>
                  <a:pt x="1833231" y="1384022"/>
                </a:cubicBezTo>
                <a:cubicBezTo>
                  <a:pt x="1870523" y="1384022"/>
                  <a:pt x="1904060" y="1401383"/>
                  <a:pt x="1926459" y="1429718"/>
                </a:cubicBezTo>
                <a:cubicBezTo>
                  <a:pt x="1940429" y="1399945"/>
                  <a:pt x="1972972" y="1382212"/>
                  <a:pt x="2007193" y="1387633"/>
                </a:cubicBezTo>
                <a:lnTo>
                  <a:pt x="2009904" y="1388062"/>
                </a:lnTo>
                <a:cubicBezTo>
                  <a:pt x="2052427" y="1394797"/>
                  <a:pt x="2081437" y="1434727"/>
                  <a:pt x="2074703" y="1477248"/>
                </a:cubicBezTo>
                <a:lnTo>
                  <a:pt x="1881585" y="2696545"/>
                </a:lnTo>
                <a:lnTo>
                  <a:pt x="1939537" y="2697010"/>
                </a:lnTo>
                <a:cubicBezTo>
                  <a:pt x="2018055" y="2692455"/>
                  <a:pt x="1990377" y="2683697"/>
                  <a:pt x="2004039" y="2596072"/>
                </a:cubicBezTo>
                <a:cubicBezTo>
                  <a:pt x="2038334" y="2471104"/>
                  <a:pt x="2031644" y="2469103"/>
                  <a:pt x="2116037" y="2371462"/>
                </a:cubicBezTo>
                <a:cubicBezTo>
                  <a:pt x="2301127" y="2222947"/>
                  <a:pt x="2536206" y="1897865"/>
                  <a:pt x="2536206" y="1568485"/>
                </a:cubicBezTo>
                <a:cubicBezTo>
                  <a:pt x="2536206" y="1081929"/>
                  <a:pt x="2142089" y="687423"/>
                  <a:pt x="1655679" y="686852"/>
                </a:cubicBezTo>
                <a:lnTo>
                  <a:pt x="1655679" y="687071"/>
                </a:lnTo>
                <a:lnTo>
                  <a:pt x="1653298" y="686887"/>
                </a:lnTo>
                <a:lnTo>
                  <a:pt x="1650915" y="687071"/>
                </a:lnTo>
                <a:close/>
                <a:moveTo>
                  <a:pt x="1651270" y="468000"/>
                </a:moveTo>
                <a:lnTo>
                  <a:pt x="1653298" y="468156"/>
                </a:lnTo>
                <a:lnTo>
                  <a:pt x="1655324" y="468000"/>
                </a:lnTo>
                <a:cubicBezTo>
                  <a:pt x="2251596" y="468000"/>
                  <a:pt x="2734970" y="951374"/>
                  <a:pt x="2734970" y="1547647"/>
                </a:cubicBezTo>
                <a:cubicBezTo>
                  <a:pt x="2734970" y="1951147"/>
                  <a:pt x="2446871" y="2349377"/>
                  <a:pt x="2220195" y="2531148"/>
                </a:cubicBezTo>
                <a:cubicBezTo>
                  <a:pt x="2152664" y="2608950"/>
                  <a:pt x="2182466" y="2649832"/>
                  <a:pt x="2167955" y="2751256"/>
                </a:cubicBezTo>
                <a:cubicBezTo>
                  <a:pt x="2130228" y="2829553"/>
                  <a:pt x="2096483" y="2854590"/>
                  <a:pt x="2029795" y="2854590"/>
                </a:cubicBezTo>
                <a:lnTo>
                  <a:pt x="1653298" y="2853242"/>
                </a:lnTo>
                <a:lnTo>
                  <a:pt x="1276798" y="2854590"/>
                </a:lnTo>
                <a:cubicBezTo>
                  <a:pt x="1210112" y="2854590"/>
                  <a:pt x="1176366" y="2829553"/>
                  <a:pt x="1138638" y="2751256"/>
                </a:cubicBezTo>
                <a:cubicBezTo>
                  <a:pt x="1124127" y="2649832"/>
                  <a:pt x="1153930" y="2608950"/>
                  <a:pt x="1086399" y="2531148"/>
                </a:cubicBezTo>
                <a:cubicBezTo>
                  <a:pt x="859722" y="2349377"/>
                  <a:pt x="571623" y="1951147"/>
                  <a:pt x="571623" y="1547647"/>
                </a:cubicBezTo>
                <a:cubicBezTo>
                  <a:pt x="571623" y="951374"/>
                  <a:pt x="1054998" y="468000"/>
                  <a:pt x="1651270" y="468000"/>
                </a:cubicBezTo>
                <a:close/>
                <a:moveTo>
                  <a:pt x="2572549" y="249121"/>
                </a:moveTo>
                <a:lnTo>
                  <a:pt x="2765592" y="411103"/>
                </a:lnTo>
                <a:lnTo>
                  <a:pt x="2495580" y="654483"/>
                </a:lnTo>
                <a:lnTo>
                  <a:pt x="2379754" y="557293"/>
                </a:lnTo>
                <a:close/>
                <a:moveTo>
                  <a:pt x="663986" y="249121"/>
                </a:moveTo>
                <a:lnTo>
                  <a:pt x="856781" y="557293"/>
                </a:lnTo>
                <a:lnTo>
                  <a:pt x="740955" y="654483"/>
                </a:lnTo>
                <a:lnTo>
                  <a:pt x="470943" y="411103"/>
                </a:lnTo>
                <a:close/>
                <a:moveTo>
                  <a:pt x="1527296" y="0"/>
                </a:moveTo>
                <a:lnTo>
                  <a:pt x="1779296" y="0"/>
                </a:lnTo>
                <a:lnTo>
                  <a:pt x="1728896" y="360000"/>
                </a:lnTo>
                <a:lnTo>
                  <a:pt x="1577696" y="36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09576AEE-CD7A-4750-821D-22B9A63C1961}"/>
              </a:ext>
            </a:extLst>
          </p:cNvPr>
          <p:cNvGrpSpPr/>
          <p:nvPr/>
        </p:nvGrpSpPr>
        <p:grpSpPr>
          <a:xfrm>
            <a:off x="5566794" y="1995163"/>
            <a:ext cx="4644010" cy="671824"/>
            <a:chOff x="-475010" y="1129567"/>
            <a:chExt cx="4241713" cy="671824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668BB44E-DC7C-4595-8DC0-51F2C42D4383}"/>
                </a:ext>
              </a:extLst>
            </p:cNvPr>
            <p:cNvSpPr txBox="1"/>
            <p:nvPr/>
          </p:nvSpPr>
          <p:spPr>
            <a:xfrm>
              <a:off x="-475010" y="1129567"/>
              <a:ext cx="4241713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A58F2695-E80E-4893-8D9A-06FBF93E52F9}"/>
                </a:ext>
              </a:extLst>
            </p:cNvPr>
            <p:cNvSpPr txBox="1"/>
            <p:nvPr/>
          </p:nvSpPr>
          <p:spPr>
            <a:xfrm>
              <a:off x="-460977" y="1339726"/>
              <a:ext cx="422629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E44104DC-2DE3-4350-A818-087DA38F7BBA}"/>
              </a:ext>
            </a:extLst>
          </p:cNvPr>
          <p:cNvGrpSpPr/>
          <p:nvPr/>
        </p:nvGrpSpPr>
        <p:grpSpPr>
          <a:xfrm>
            <a:off x="5998841" y="2998308"/>
            <a:ext cx="4643493" cy="671824"/>
            <a:chOff x="-475010" y="1129567"/>
            <a:chExt cx="3585914" cy="671824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8889F82C-AF1F-4BF5-A9CA-999765295395}"/>
                </a:ext>
              </a:extLst>
            </p:cNvPr>
            <p:cNvSpPr txBox="1"/>
            <p:nvPr/>
          </p:nvSpPr>
          <p:spPr>
            <a:xfrm>
              <a:off x="-475010" y="1129567"/>
              <a:ext cx="3584915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F4366829-F8C6-4681-8802-08A648EC46E3}"/>
                </a:ext>
              </a:extLst>
            </p:cNvPr>
            <p:cNvSpPr txBox="1"/>
            <p:nvPr/>
          </p:nvSpPr>
          <p:spPr>
            <a:xfrm>
              <a:off x="-460977" y="1339726"/>
              <a:ext cx="357188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2F0029A5-A72A-4274-9CF0-5796C1747A51}"/>
              </a:ext>
            </a:extLst>
          </p:cNvPr>
          <p:cNvGrpSpPr/>
          <p:nvPr/>
        </p:nvGrpSpPr>
        <p:grpSpPr>
          <a:xfrm>
            <a:off x="6286874" y="4001455"/>
            <a:ext cx="4644010" cy="671824"/>
            <a:chOff x="-475010" y="1129567"/>
            <a:chExt cx="4241713" cy="671824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8ED54192-21E7-4269-9E02-97486A1D8AC6}"/>
                </a:ext>
              </a:extLst>
            </p:cNvPr>
            <p:cNvSpPr txBox="1"/>
            <p:nvPr/>
          </p:nvSpPr>
          <p:spPr>
            <a:xfrm>
              <a:off x="-475010" y="1129567"/>
              <a:ext cx="4241713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2152ECA0-3D45-4FF9-8E9C-788F7E57939C}"/>
                </a:ext>
              </a:extLst>
            </p:cNvPr>
            <p:cNvSpPr txBox="1"/>
            <p:nvPr/>
          </p:nvSpPr>
          <p:spPr>
            <a:xfrm>
              <a:off x="-460977" y="1339726"/>
              <a:ext cx="422629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07290413-FAB0-4FBE-81E5-71B124FE8B69}"/>
              </a:ext>
            </a:extLst>
          </p:cNvPr>
          <p:cNvGrpSpPr/>
          <p:nvPr/>
        </p:nvGrpSpPr>
        <p:grpSpPr>
          <a:xfrm>
            <a:off x="5782818" y="5004601"/>
            <a:ext cx="4644010" cy="671824"/>
            <a:chOff x="-475010" y="1129567"/>
            <a:chExt cx="4241713" cy="671824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64E50945-409B-496E-AF5D-CCD60EF55195}"/>
                </a:ext>
              </a:extLst>
            </p:cNvPr>
            <p:cNvSpPr txBox="1"/>
            <p:nvPr/>
          </p:nvSpPr>
          <p:spPr>
            <a:xfrm>
              <a:off x="-475010" y="1129567"/>
              <a:ext cx="4241713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5FBEBC90-9DB7-4358-9AD0-B26E9C60848C}"/>
                </a:ext>
              </a:extLst>
            </p:cNvPr>
            <p:cNvSpPr txBox="1"/>
            <p:nvPr/>
          </p:nvSpPr>
          <p:spPr>
            <a:xfrm>
              <a:off x="-460977" y="1339726"/>
              <a:ext cx="422629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012780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735AAA2B-667A-4857-8351-8F257BF0BD97}"/>
              </a:ext>
            </a:extLst>
          </p:cNvPr>
          <p:cNvSpPr/>
          <p:nvPr/>
        </p:nvSpPr>
        <p:spPr>
          <a:xfrm>
            <a:off x="6437272" y="5354576"/>
            <a:ext cx="652766" cy="652766"/>
          </a:xfrm>
          <a:prstGeom prst="rect">
            <a:avLst/>
          </a:prstGeom>
          <a:solidFill>
            <a:schemeClr val="bg1"/>
          </a:solidFill>
          <a:ln w="254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509FFE91-8158-416F-BB1D-206AE6F33984}"/>
              </a:ext>
            </a:extLst>
          </p:cNvPr>
          <p:cNvSpPr/>
          <p:nvPr/>
        </p:nvSpPr>
        <p:spPr>
          <a:xfrm>
            <a:off x="6456907" y="1841864"/>
            <a:ext cx="652766" cy="652766"/>
          </a:xfrm>
          <a:prstGeom prst="rect">
            <a:avLst/>
          </a:prstGeom>
          <a:solidFill>
            <a:schemeClr val="bg1"/>
          </a:solidFill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B1AE79D7-1002-45DA-9A86-D2B8CE611069}"/>
              </a:ext>
            </a:extLst>
          </p:cNvPr>
          <p:cNvSpPr/>
          <p:nvPr/>
        </p:nvSpPr>
        <p:spPr>
          <a:xfrm>
            <a:off x="7440634" y="2920491"/>
            <a:ext cx="652766" cy="652766"/>
          </a:xfrm>
          <a:prstGeom prst="rect">
            <a:avLst/>
          </a:prstGeom>
          <a:solidFill>
            <a:schemeClr val="bg1"/>
          </a:solidFill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8C0BDC61-3834-4E3A-AC07-EBFEC977684D}"/>
              </a:ext>
            </a:extLst>
          </p:cNvPr>
          <p:cNvSpPr/>
          <p:nvPr/>
        </p:nvSpPr>
        <p:spPr>
          <a:xfrm>
            <a:off x="7449862" y="4140837"/>
            <a:ext cx="652766" cy="652766"/>
          </a:xfrm>
          <a:prstGeom prst="rect">
            <a:avLst/>
          </a:prstGeom>
          <a:solidFill>
            <a:schemeClr val="bg1"/>
          </a:solidFill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Donut 1">
            <a:extLst>
              <a:ext uri="{FF2B5EF4-FFF2-40B4-BE49-F238E27FC236}">
                <a16:creationId xmlns:a16="http://schemas.microsoft.com/office/drawing/2014/main" id="{5E15D1F9-5473-4CBE-BD89-9FEC99C47972}"/>
              </a:ext>
            </a:extLst>
          </p:cNvPr>
          <p:cNvSpPr/>
          <p:nvPr/>
        </p:nvSpPr>
        <p:spPr>
          <a:xfrm>
            <a:off x="3917693" y="2538753"/>
            <a:ext cx="2799629" cy="2799629"/>
          </a:xfrm>
          <a:prstGeom prst="donut">
            <a:avLst>
              <a:gd name="adj" fmla="val 1647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pSp>
        <p:nvGrpSpPr>
          <p:cNvPr id="4" name="그룹 12">
            <a:extLst>
              <a:ext uri="{FF2B5EF4-FFF2-40B4-BE49-F238E27FC236}">
                <a16:creationId xmlns:a16="http://schemas.microsoft.com/office/drawing/2014/main" id="{C06D8131-D97E-41C4-994A-33C630CDEDED}"/>
              </a:ext>
            </a:extLst>
          </p:cNvPr>
          <p:cNvGrpSpPr/>
          <p:nvPr/>
        </p:nvGrpSpPr>
        <p:grpSpPr>
          <a:xfrm>
            <a:off x="1151981" y="2272394"/>
            <a:ext cx="2418299" cy="2827747"/>
            <a:chOff x="1989012" y="2175681"/>
            <a:chExt cx="2165302" cy="2827747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297D908A-36EA-496A-8D94-AF7DC3FB67D4}"/>
                </a:ext>
              </a:extLst>
            </p:cNvPr>
            <p:cNvSpPr txBox="1"/>
            <p:nvPr/>
          </p:nvSpPr>
          <p:spPr>
            <a:xfrm>
              <a:off x="1991544" y="2510438"/>
              <a:ext cx="2162770" cy="24929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Get a modern PowerPoint  Presentation that is beautifully designed. I hope and I believe that this Template will your Time, Money and Reputation. Easy to change colors, photos and Text. Get a modern PowerPoint  Presentation that is beautifully designed. I hope and I believe that this Template will your Time, Money and Reputation.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D85DCB59-B472-4C67-8287-081F5DB1BCC6}"/>
                </a:ext>
              </a:extLst>
            </p:cNvPr>
            <p:cNvSpPr txBox="1"/>
            <p:nvPr/>
          </p:nvSpPr>
          <p:spPr>
            <a:xfrm>
              <a:off x="1989012" y="2175681"/>
              <a:ext cx="216277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_ Graph 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703858EA-826C-407A-8B6C-F2209AD04328}"/>
              </a:ext>
            </a:extLst>
          </p:cNvPr>
          <p:cNvCxnSpPr>
            <a:cxnSpLocks/>
          </p:cNvCxnSpPr>
          <p:nvPr/>
        </p:nvCxnSpPr>
        <p:spPr>
          <a:xfrm>
            <a:off x="951049" y="2578577"/>
            <a:ext cx="2799629" cy="15225"/>
          </a:xfrm>
          <a:prstGeom prst="line">
            <a:avLst/>
          </a:prstGeom>
          <a:ln w="25400">
            <a:solidFill>
              <a:schemeClr val="accent5"/>
            </a:solidFill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23B6D7D3-5C91-4D60-8E38-BDCF1F6B9F01}"/>
              </a:ext>
            </a:extLst>
          </p:cNvPr>
          <p:cNvCxnSpPr>
            <a:cxnSpLocks/>
            <a:endCxn id="3" idx="1"/>
          </p:cNvCxnSpPr>
          <p:nvPr/>
        </p:nvCxnSpPr>
        <p:spPr>
          <a:xfrm>
            <a:off x="3750678" y="2593802"/>
            <a:ext cx="577011" cy="354947"/>
          </a:xfrm>
          <a:prstGeom prst="line">
            <a:avLst/>
          </a:prstGeom>
          <a:ln w="254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B17DFF94-41AE-4E2C-A813-B784356E6A00}"/>
              </a:ext>
            </a:extLst>
          </p:cNvPr>
          <p:cNvSpPr txBox="1"/>
          <p:nvPr/>
        </p:nvSpPr>
        <p:spPr>
          <a:xfrm>
            <a:off x="4601184" y="4185768"/>
            <a:ext cx="145210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</a:t>
            </a:r>
          </a:p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Title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8BDFF808-7742-4324-B770-C26454320738}"/>
              </a:ext>
            </a:extLst>
          </p:cNvPr>
          <p:cNvCxnSpPr>
            <a:cxnSpLocks/>
          </p:cNvCxnSpPr>
          <p:nvPr/>
        </p:nvCxnSpPr>
        <p:spPr>
          <a:xfrm>
            <a:off x="8099008" y="4467220"/>
            <a:ext cx="3142609" cy="4070"/>
          </a:xfrm>
          <a:prstGeom prst="line">
            <a:avLst/>
          </a:prstGeom>
          <a:ln w="25400">
            <a:solidFill>
              <a:schemeClr val="accent3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그룹 2">
            <a:extLst>
              <a:ext uri="{FF2B5EF4-FFF2-40B4-BE49-F238E27FC236}">
                <a16:creationId xmlns:a16="http://schemas.microsoft.com/office/drawing/2014/main" id="{636D71C3-775A-4F06-991E-02A7BE158778}"/>
              </a:ext>
            </a:extLst>
          </p:cNvPr>
          <p:cNvGrpSpPr/>
          <p:nvPr/>
        </p:nvGrpSpPr>
        <p:grpSpPr>
          <a:xfrm>
            <a:off x="8189304" y="4161243"/>
            <a:ext cx="2996190" cy="758119"/>
            <a:chOff x="8736091" y="4094174"/>
            <a:chExt cx="2493362" cy="758119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E67F8D56-26BD-4C22-A138-D6A3A455E228}"/>
                </a:ext>
              </a:extLst>
            </p:cNvPr>
            <p:cNvSpPr txBox="1"/>
            <p:nvPr/>
          </p:nvSpPr>
          <p:spPr>
            <a:xfrm>
              <a:off x="8744645" y="4390628"/>
              <a:ext cx="248480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E0128720-CA5B-4D16-8AE0-CFDF79167DA1}"/>
                </a:ext>
              </a:extLst>
            </p:cNvPr>
            <p:cNvSpPr txBox="1"/>
            <p:nvPr/>
          </p:nvSpPr>
          <p:spPr>
            <a:xfrm>
              <a:off x="8736091" y="4094174"/>
              <a:ext cx="249219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_ Graph 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0CA12DE2-A587-44D8-9F4E-6D6D067F4180}"/>
              </a:ext>
            </a:extLst>
          </p:cNvPr>
          <p:cNvCxnSpPr>
            <a:cxnSpLocks/>
          </p:cNvCxnSpPr>
          <p:nvPr/>
        </p:nvCxnSpPr>
        <p:spPr>
          <a:xfrm>
            <a:off x="7096998" y="2168247"/>
            <a:ext cx="4144619" cy="0"/>
          </a:xfrm>
          <a:prstGeom prst="line">
            <a:avLst/>
          </a:prstGeom>
          <a:ln w="25400">
            <a:solidFill>
              <a:schemeClr val="accent1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그룹 6">
            <a:extLst>
              <a:ext uri="{FF2B5EF4-FFF2-40B4-BE49-F238E27FC236}">
                <a16:creationId xmlns:a16="http://schemas.microsoft.com/office/drawing/2014/main" id="{B7787FD8-E329-4057-B30B-0021A2DC2FC1}"/>
              </a:ext>
            </a:extLst>
          </p:cNvPr>
          <p:cNvGrpSpPr/>
          <p:nvPr/>
        </p:nvGrpSpPr>
        <p:grpSpPr>
          <a:xfrm>
            <a:off x="7127318" y="1865918"/>
            <a:ext cx="4063349" cy="758119"/>
            <a:chOff x="8306211" y="1865918"/>
            <a:chExt cx="2909365" cy="758119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3E394ADE-EA93-4846-8A94-F825268D9412}"/>
                </a:ext>
              </a:extLst>
            </p:cNvPr>
            <p:cNvSpPr txBox="1"/>
            <p:nvPr/>
          </p:nvSpPr>
          <p:spPr>
            <a:xfrm>
              <a:off x="8315999" y="2162372"/>
              <a:ext cx="289957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B03ED82A-758A-47B0-9E0D-6EAC8D5E5299}"/>
                </a:ext>
              </a:extLst>
            </p:cNvPr>
            <p:cNvSpPr txBox="1"/>
            <p:nvPr/>
          </p:nvSpPr>
          <p:spPr>
            <a:xfrm>
              <a:off x="8306211" y="1865918"/>
              <a:ext cx="290819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_ Graph 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0B23E1BE-57F2-48DC-8CD4-6DD73AF036AE}"/>
              </a:ext>
            </a:extLst>
          </p:cNvPr>
          <p:cNvCxnSpPr>
            <a:cxnSpLocks/>
          </p:cNvCxnSpPr>
          <p:nvPr/>
        </p:nvCxnSpPr>
        <p:spPr>
          <a:xfrm>
            <a:off x="7096998" y="5685029"/>
            <a:ext cx="4144619" cy="0"/>
          </a:xfrm>
          <a:prstGeom prst="line">
            <a:avLst/>
          </a:prstGeom>
          <a:ln w="25400">
            <a:solidFill>
              <a:schemeClr val="accent4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2" name="그룹 7">
            <a:extLst>
              <a:ext uri="{FF2B5EF4-FFF2-40B4-BE49-F238E27FC236}">
                <a16:creationId xmlns:a16="http://schemas.microsoft.com/office/drawing/2014/main" id="{8908A21D-A050-43EB-8E09-1F960D8DD22B}"/>
              </a:ext>
            </a:extLst>
          </p:cNvPr>
          <p:cNvGrpSpPr/>
          <p:nvPr/>
        </p:nvGrpSpPr>
        <p:grpSpPr>
          <a:xfrm>
            <a:off x="7127318" y="5374777"/>
            <a:ext cx="4063349" cy="767847"/>
            <a:chOff x="8306211" y="5374777"/>
            <a:chExt cx="2909365" cy="767847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A86837C9-8DE8-4913-AC9B-253FB7AEAE88}"/>
                </a:ext>
              </a:extLst>
            </p:cNvPr>
            <p:cNvSpPr txBox="1"/>
            <p:nvPr/>
          </p:nvSpPr>
          <p:spPr>
            <a:xfrm>
              <a:off x="8315999" y="5680959"/>
              <a:ext cx="289957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8752D866-EBEB-4866-82F7-7C76C1C55ED0}"/>
                </a:ext>
              </a:extLst>
            </p:cNvPr>
            <p:cNvSpPr txBox="1"/>
            <p:nvPr/>
          </p:nvSpPr>
          <p:spPr>
            <a:xfrm>
              <a:off x="8306211" y="5374777"/>
              <a:ext cx="290819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_ Graph 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24281E34-7DDC-4A0D-9E48-227F2BB1AD7C}"/>
              </a:ext>
            </a:extLst>
          </p:cNvPr>
          <p:cNvCxnSpPr>
            <a:cxnSpLocks/>
          </p:cNvCxnSpPr>
          <p:nvPr/>
        </p:nvCxnSpPr>
        <p:spPr>
          <a:xfrm>
            <a:off x="8099008" y="3235818"/>
            <a:ext cx="3142609" cy="4070"/>
          </a:xfrm>
          <a:prstGeom prst="line">
            <a:avLst/>
          </a:prstGeom>
          <a:ln w="25400">
            <a:solidFill>
              <a:schemeClr val="accent2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그룹 5">
            <a:extLst>
              <a:ext uri="{FF2B5EF4-FFF2-40B4-BE49-F238E27FC236}">
                <a16:creationId xmlns:a16="http://schemas.microsoft.com/office/drawing/2014/main" id="{D3FB6BFF-1DB4-46A5-8566-7FAEC212D9DA}"/>
              </a:ext>
            </a:extLst>
          </p:cNvPr>
          <p:cNvGrpSpPr/>
          <p:nvPr/>
        </p:nvGrpSpPr>
        <p:grpSpPr>
          <a:xfrm>
            <a:off x="8170114" y="2933707"/>
            <a:ext cx="2996190" cy="767847"/>
            <a:chOff x="8697852" y="2990115"/>
            <a:chExt cx="2493362" cy="767847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3D17F3BA-5A50-48AC-B6D2-1A23D6BD89A4}"/>
                </a:ext>
              </a:extLst>
            </p:cNvPr>
            <p:cNvSpPr txBox="1"/>
            <p:nvPr/>
          </p:nvSpPr>
          <p:spPr>
            <a:xfrm>
              <a:off x="8706406" y="3296297"/>
              <a:ext cx="248480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F6DBA130-DF25-4E9C-89E4-780C6365848D}"/>
                </a:ext>
              </a:extLst>
            </p:cNvPr>
            <p:cNvSpPr txBox="1"/>
            <p:nvPr/>
          </p:nvSpPr>
          <p:spPr>
            <a:xfrm>
              <a:off x="8697852" y="2990115"/>
              <a:ext cx="249219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_ Graph 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30" name="Freeform 55">
            <a:extLst>
              <a:ext uri="{FF2B5EF4-FFF2-40B4-BE49-F238E27FC236}">
                <a16:creationId xmlns:a16="http://schemas.microsoft.com/office/drawing/2014/main" id="{13410DAA-6BB5-4163-8368-AEB2162422C2}"/>
              </a:ext>
            </a:extLst>
          </p:cNvPr>
          <p:cNvSpPr/>
          <p:nvPr/>
        </p:nvSpPr>
        <p:spPr>
          <a:xfrm rot="2700000">
            <a:off x="5082700" y="2965443"/>
            <a:ext cx="489070" cy="1198387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FF33891A-6938-44F8-BF3B-7DFA11A0001C}"/>
              </a:ext>
            </a:extLst>
          </p:cNvPr>
          <p:cNvSpPr/>
          <p:nvPr/>
        </p:nvSpPr>
        <p:spPr>
          <a:xfrm>
            <a:off x="7628433" y="3087595"/>
            <a:ext cx="295624" cy="294760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" name="Frame 17">
            <a:extLst>
              <a:ext uri="{FF2B5EF4-FFF2-40B4-BE49-F238E27FC236}">
                <a16:creationId xmlns:a16="http://schemas.microsoft.com/office/drawing/2014/main" id="{542EFEC0-C569-42E9-9CE9-E56BBC07A82C}"/>
              </a:ext>
            </a:extLst>
          </p:cNvPr>
          <p:cNvSpPr/>
          <p:nvPr/>
        </p:nvSpPr>
        <p:spPr>
          <a:xfrm>
            <a:off x="6639201" y="2019806"/>
            <a:ext cx="294760" cy="29476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3" name="Isosceles Triangle 8">
            <a:extLst>
              <a:ext uri="{FF2B5EF4-FFF2-40B4-BE49-F238E27FC236}">
                <a16:creationId xmlns:a16="http://schemas.microsoft.com/office/drawing/2014/main" id="{C7E27FCE-B4C1-4749-9B6F-BC5A3574F96D}"/>
              </a:ext>
            </a:extLst>
          </p:cNvPr>
          <p:cNvSpPr/>
          <p:nvPr/>
        </p:nvSpPr>
        <p:spPr>
          <a:xfrm rot="16200000">
            <a:off x="6605952" y="5508530"/>
            <a:ext cx="290652" cy="346534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4" name="Donut 39">
            <a:extLst>
              <a:ext uri="{FF2B5EF4-FFF2-40B4-BE49-F238E27FC236}">
                <a16:creationId xmlns:a16="http://schemas.microsoft.com/office/drawing/2014/main" id="{32ECEBB5-A9C7-459B-8157-21960F9AFF97}"/>
              </a:ext>
            </a:extLst>
          </p:cNvPr>
          <p:cNvSpPr/>
          <p:nvPr/>
        </p:nvSpPr>
        <p:spPr>
          <a:xfrm>
            <a:off x="7578701" y="4278904"/>
            <a:ext cx="376632" cy="37663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31334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TextBox 68">
            <a:extLst>
              <a:ext uri="{FF2B5EF4-FFF2-40B4-BE49-F238E27FC236}">
                <a16:creationId xmlns:a16="http://schemas.microsoft.com/office/drawing/2014/main" id="{20D9CF29-31EB-4A36-9412-352CAA96D519}"/>
              </a:ext>
            </a:extLst>
          </p:cNvPr>
          <p:cNvSpPr txBox="1"/>
          <p:nvPr/>
        </p:nvSpPr>
        <p:spPr>
          <a:xfrm>
            <a:off x="718223" y="5406277"/>
            <a:ext cx="589168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013F9AF2-3F83-4E09-9C31-FBD48CAEC3F6}"/>
              </a:ext>
            </a:extLst>
          </p:cNvPr>
          <p:cNvSpPr txBox="1"/>
          <p:nvPr/>
        </p:nvSpPr>
        <p:spPr>
          <a:xfrm>
            <a:off x="718223" y="4473369"/>
            <a:ext cx="5214511" cy="861774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2800" dirty="0">
                <a:solidFill>
                  <a:schemeClr val="accent2"/>
                </a:solidFill>
              </a:rPr>
              <a:t>We Create Quality </a:t>
            </a:r>
          </a:p>
          <a:p>
            <a:r>
              <a:rPr lang="en-US" altLang="ko-KR" sz="2800" dirty="0">
                <a:solidFill>
                  <a:schemeClr val="accent2"/>
                </a:solidFill>
              </a:rPr>
              <a:t>Professional PPT Presentation</a:t>
            </a:r>
            <a:endParaRPr lang="ko-KR" altLang="en-US" sz="2800" dirty="0">
              <a:solidFill>
                <a:schemeClr val="accent2"/>
              </a:solidFill>
            </a:endParaRP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5302FBD5-45D7-44B2-A938-A0369CB4E445}"/>
              </a:ext>
            </a:extLst>
          </p:cNvPr>
          <p:cNvSpPr txBox="1"/>
          <p:nvPr/>
        </p:nvSpPr>
        <p:spPr>
          <a:xfrm>
            <a:off x="539110" y="1713100"/>
            <a:ext cx="382520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4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AWESOME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092694A0-0035-4A4E-B45C-F7323F5F5C8F}"/>
              </a:ext>
            </a:extLst>
          </p:cNvPr>
          <p:cNvSpPr txBox="1"/>
          <p:nvPr/>
        </p:nvSpPr>
        <p:spPr>
          <a:xfrm>
            <a:off x="539110" y="2371432"/>
            <a:ext cx="3825202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3600" dirty="0">
                <a:cs typeface="Arial" pitchFamily="34" charset="0"/>
              </a:rPr>
              <a:t>PRESENTATION</a:t>
            </a:r>
            <a:endParaRPr lang="ko-KR" altLang="en-US" sz="3600" dirty="0">
              <a:cs typeface="Arial" pitchFamily="34" charset="0"/>
            </a:endParaRPr>
          </a:p>
        </p:txBody>
      </p:sp>
      <p:sp>
        <p:nvSpPr>
          <p:cNvPr id="81" name="Freeform: Shape 80">
            <a:extLst>
              <a:ext uri="{FF2B5EF4-FFF2-40B4-BE49-F238E27FC236}">
                <a16:creationId xmlns:a16="http://schemas.microsoft.com/office/drawing/2014/main" id="{8BDEF75B-11FD-4DDB-8459-241DD6C69CB9}"/>
              </a:ext>
            </a:extLst>
          </p:cNvPr>
          <p:cNvSpPr/>
          <p:nvPr/>
        </p:nvSpPr>
        <p:spPr>
          <a:xfrm>
            <a:off x="2162767" y="-4270"/>
            <a:ext cx="3158515" cy="1717370"/>
          </a:xfrm>
          <a:custGeom>
            <a:avLst/>
            <a:gdLst>
              <a:gd name="connsiteX0" fmla="*/ 300530 w 2825140"/>
              <a:gd name="connsiteY0" fmla="*/ 0 h 1713100"/>
              <a:gd name="connsiteX1" fmla="*/ 2524610 w 2825140"/>
              <a:gd name="connsiteY1" fmla="*/ 0 h 1713100"/>
              <a:gd name="connsiteX2" fmla="*/ 2825140 w 2825140"/>
              <a:gd name="connsiteY2" fmla="*/ 300530 h 1713100"/>
              <a:gd name="connsiteX3" fmla="*/ 1412570 w 2825140"/>
              <a:gd name="connsiteY3" fmla="*/ 1713100 h 1713100"/>
              <a:gd name="connsiteX4" fmla="*/ 0 w 2825140"/>
              <a:gd name="connsiteY4" fmla="*/ 300530 h 1713100"/>
              <a:gd name="connsiteX0" fmla="*/ 0 w 2825140"/>
              <a:gd name="connsiteY0" fmla="*/ 300530 h 1713100"/>
              <a:gd name="connsiteX1" fmla="*/ 2524610 w 2825140"/>
              <a:gd name="connsiteY1" fmla="*/ 0 h 1713100"/>
              <a:gd name="connsiteX2" fmla="*/ 2825140 w 2825140"/>
              <a:gd name="connsiteY2" fmla="*/ 300530 h 1713100"/>
              <a:gd name="connsiteX3" fmla="*/ 1412570 w 2825140"/>
              <a:gd name="connsiteY3" fmla="*/ 1713100 h 1713100"/>
              <a:gd name="connsiteX4" fmla="*/ 0 w 2825140"/>
              <a:gd name="connsiteY4" fmla="*/ 300530 h 1713100"/>
              <a:gd name="connsiteX0" fmla="*/ 0 w 3158515"/>
              <a:gd name="connsiteY0" fmla="*/ 0 h 1745945"/>
              <a:gd name="connsiteX1" fmla="*/ 2857985 w 3158515"/>
              <a:gd name="connsiteY1" fmla="*/ 32845 h 1745945"/>
              <a:gd name="connsiteX2" fmla="*/ 3158515 w 3158515"/>
              <a:gd name="connsiteY2" fmla="*/ 333375 h 1745945"/>
              <a:gd name="connsiteX3" fmla="*/ 1745945 w 3158515"/>
              <a:gd name="connsiteY3" fmla="*/ 1745945 h 1745945"/>
              <a:gd name="connsiteX4" fmla="*/ 0 w 3158515"/>
              <a:gd name="connsiteY4" fmla="*/ 0 h 1745945"/>
              <a:gd name="connsiteX0" fmla="*/ 0 w 3158515"/>
              <a:gd name="connsiteY0" fmla="*/ 0 h 1717370"/>
              <a:gd name="connsiteX1" fmla="*/ 2857985 w 3158515"/>
              <a:gd name="connsiteY1" fmla="*/ 4270 h 1717370"/>
              <a:gd name="connsiteX2" fmla="*/ 3158515 w 3158515"/>
              <a:gd name="connsiteY2" fmla="*/ 304800 h 1717370"/>
              <a:gd name="connsiteX3" fmla="*/ 1745945 w 3158515"/>
              <a:gd name="connsiteY3" fmla="*/ 1717370 h 1717370"/>
              <a:gd name="connsiteX4" fmla="*/ 0 w 3158515"/>
              <a:gd name="connsiteY4" fmla="*/ 0 h 17173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58515" h="1717370">
                <a:moveTo>
                  <a:pt x="0" y="0"/>
                </a:moveTo>
                <a:lnTo>
                  <a:pt x="2857985" y="4270"/>
                </a:lnTo>
                <a:lnTo>
                  <a:pt x="3158515" y="304800"/>
                </a:lnTo>
                <a:lnTo>
                  <a:pt x="1745945" y="171737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Diamond 74">
            <a:extLst>
              <a:ext uri="{FF2B5EF4-FFF2-40B4-BE49-F238E27FC236}">
                <a16:creationId xmlns:a16="http://schemas.microsoft.com/office/drawing/2014/main" id="{A579E2BE-2FBC-4F23-BF88-43CDD523F4A6}"/>
              </a:ext>
            </a:extLst>
          </p:cNvPr>
          <p:cNvSpPr/>
          <p:nvPr/>
        </p:nvSpPr>
        <p:spPr>
          <a:xfrm>
            <a:off x="6529822" y="640118"/>
            <a:ext cx="1072982" cy="1072982"/>
          </a:xfrm>
          <a:prstGeom prst="diamond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Diamond 75">
            <a:extLst>
              <a:ext uri="{FF2B5EF4-FFF2-40B4-BE49-F238E27FC236}">
                <a16:creationId xmlns:a16="http://schemas.microsoft.com/office/drawing/2014/main" id="{C61FB616-EFC8-4738-A305-97A0762290F8}"/>
              </a:ext>
            </a:extLst>
          </p:cNvPr>
          <p:cNvSpPr/>
          <p:nvPr/>
        </p:nvSpPr>
        <p:spPr>
          <a:xfrm>
            <a:off x="6259268" y="4636845"/>
            <a:ext cx="691262" cy="691262"/>
          </a:xfrm>
          <a:prstGeom prst="diamond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" name="Freeform: Shape 81">
            <a:extLst>
              <a:ext uri="{FF2B5EF4-FFF2-40B4-BE49-F238E27FC236}">
                <a16:creationId xmlns:a16="http://schemas.microsoft.com/office/drawing/2014/main" id="{70EFF72F-EBC5-4630-8A50-1EEE0D3ABFF0}"/>
              </a:ext>
            </a:extLst>
          </p:cNvPr>
          <p:cNvSpPr/>
          <p:nvPr/>
        </p:nvSpPr>
        <p:spPr>
          <a:xfrm>
            <a:off x="8775866" y="5134885"/>
            <a:ext cx="3158515" cy="1736420"/>
          </a:xfrm>
          <a:custGeom>
            <a:avLst/>
            <a:gdLst>
              <a:gd name="connsiteX0" fmla="*/ 1412570 w 2825140"/>
              <a:gd name="connsiteY0" fmla="*/ 0 h 1723117"/>
              <a:gd name="connsiteX1" fmla="*/ 2825140 w 2825140"/>
              <a:gd name="connsiteY1" fmla="*/ 1412570 h 1723117"/>
              <a:gd name="connsiteX2" fmla="*/ 2514593 w 2825140"/>
              <a:gd name="connsiteY2" fmla="*/ 1723117 h 1723117"/>
              <a:gd name="connsiteX3" fmla="*/ 310547 w 2825140"/>
              <a:gd name="connsiteY3" fmla="*/ 1723117 h 1723117"/>
              <a:gd name="connsiteX4" fmla="*/ 0 w 2825140"/>
              <a:gd name="connsiteY4" fmla="*/ 1412570 h 1723117"/>
              <a:gd name="connsiteX0" fmla="*/ 1412570 w 2825140"/>
              <a:gd name="connsiteY0" fmla="*/ 0 h 1723117"/>
              <a:gd name="connsiteX1" fmla="*/ 2825140 w 2825140"/>
              <a:gd name="connsiteY1" fmla="*/ 1412570 h 1723117"/>
              <a:gd name="connsiteX2" fmla="*/ 310547 w 2825140"/>
              <a:gd name="connsiteY2" fmla="*/ 1723117 h 1723117"/>
              <a:gd name="connsiteX3" fmla="*/ 0 w 2825140"/>
              <a:gd name="connsiteY3" fmla="*/ 1412570 h 1723117"/>
              <a:gd name="connsiteX4" fmla="*/ 1412570 w 2825140"/>
              <a:gd name="connsiteY4" fmla="*/ 0 h 1723117"/>
              <a:gd name="connsiteX0" fmla="*/ 1412570 w 3158515"/>
              <a:gd name="connsiteY0" fmla="*/ 0 h 1736420"/>
              <a:gd name="connsiteX1" fmla="*/ 3158515 w 3158515"/>
              <a:gd name="connsiteY1" fmla="*/ 1736420 h 1736420"/>
              <a:gd name="connsiteX2" fmla="*/ 310547 w 3158515"/>
              <a:gd name="connsiteY2" fmla="*/ 1723117 h 1736420"/>
              <a:gd name="connsiteX3" fmla="*/ 0 w 3158515"/>
              <a:gd name="connsiteY3" fmla="*/ 1412570 h 1736420"/>
              <a:gd name="connsiteX4" fmla="*/ 1412570 w 3158515"/>
              <a:gd name="connsiteY4" fmla="*/ 0 h 1736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58515" h="1736420">
                <a:moveTo>
                  <a:pt x="1412570" y="0"/>
                </a:moveTo>
                <a:lnTo>
                  <a:pt x="3158515" y="1736420"/>
                </a:lnTo>
                <a:lnTo>
                  <a:pt x="310547" y="1723117"/>
                </a:lnTo>
                <a:lnTo>
                  <a:pt x="0" y="1412570"/>
                </a:lnTo>
                <a:lnTo>
                  <a:pt x="1412570" y="0"/>
                </a:lnTo>
                <a:close/>
              </a:path>
            </a:pathLst>
          </a:custGeom>
          <a:solidFill>
            <a:schemeClr val="accent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Diamond 14">
            <a:extLst>
              <a:ext uri="{FF2B5EF4-FFF2-40B4-BE49-F238E27FC236}">
                <a16:creationId xmlns:a16="http://schemas.microsoft.com/office/drawing/2014/main" id="{11C00B26-4C88-4705-A717-8F1556662064}"/>
              </a:ext>
            </a:extLst>
          </p:cNvPr>
          <p:cNvSpPr/>
          <p:nvPr/>
        </p:nvSpPr>
        <p:spPr>
          <a:xfrm>
            <a:off x="9789755" y="1032763"/>
            <a:ext cx="691262" cy="691262"/>
          </a:xfrm>
          <a:prstGeom prst="diamond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96D17EB-C042-42F1-92A2-FED0B30BD87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AA1C3B51-912E-401A-94E2-F5E3B53EA34E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488147AB-9069-4DC9-805F-BD6D0198EF9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6025F40F-84EF-4E66-BF33-AAC0C6FABF3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39AD56BF-68F0-4ECD-A2F1-CA309E69A093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13247491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0FB07A80-6D2E-42B5-BA30-141969BD031E}"/>
              </a:ext>
            </a:extLst>
          </p:cNvPr>
          <p:cNvGrpSpPr/>
          <p:nvPr/>
        </p:nvGrpSpPr>
        <p:grpSpPr>
          <a:xfrm>
            <a:off x="1994058" y="4428547"/>
            <a:ext cx="8203884" cy="1923163"/>
            <a:chOff x="381853" y="4955396"/>
            <a:chExt cx="11336613" cy="1491871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E671BAF2-3664-4224-B9D9-FDA1B87C1D57}"/>
                </a:ext>
              </a:extLst>
            </p:cNvPr>
            <p:cNvSpPr/>
            <p:nvPr/>
          </p:nvSpPr>
          <p:spPr>
            <a:xfrm>
              <a:off x="381853" y="4955396"/>
              <a:ext cx="5712918" cy="1491871"/>
            </a:xfrm>
            <a:custGeom>
              <a:avLst/>
              <a:gdLst>
                <a:gd name="connsiteX0" fmla="*/ 5655946 w 7915276"/>
                <a:gd name="connsiteY0" fmla="*/ 914400 h 1920240"/>
                <a:gd name="connsiteX1" fmla="*/ 5697856 w 7915276"/>
                <a:gd name="connsiteY1" fmla="*/ 914400 h 1920240"/>
                <a:gd name="connsiteX2" fmla="*/ 5743576 w 7915276"/>
                <a:gd name="connsiteY2" fmla="*/ 960120 h 1920240"/>
                <a:gd name="connsiteX3" fmla="*/ 5697856 w 7915276"/>
                <a:gd name="connsiteY3" fmla="*/ 1005840 h 1920240"/>
                <a:gd name="connsiteX4" fmla="*/ 5655946 w 7915276"/>
                <a:gd name="connsiteY4" fmla="*/ 1005840 h 1920240"/>
                <a:gd name="connsiteX5" fmla="*/ 5610226 w 7915276"/>
                <a:gd name="connsiteY5" fmla="*/ 960120 h 1920240"/>
                <a:gd name="connsiteX6" fmla="*/ 5655946 w 7915276"/>
                <a:gd name="connsiteY6" fmla="*/ 914400 h 1920240"/>
                <a:gd name="connsiteX7" fmla="*/ 1514477 w 7915276"/>
                <a:gd name="connsiteY7" fmla="*/ 868680 h 1920240"/>
                <a:gd name="connsiteX8" fmla="*/ 1581151 w 7915276"/>
                <a:gd name="connsiteY8" fmla="*/ 935355 h 1920240"/>
                <a:gd name="connsiteX9" fmla="*/ 1581151 w 7915276"/>
                <a:gd name="connsiteY9" fmla="*/ 984885 h 1920240"/>
                <a:gd name="connsiteX10" fmla="*/ 1514477 w 7915276"/>
                <a:gd name="connsiteY10" fmla="*/ 1051560 h 1920240"/>
                <a:gd name="connsiteX11" fmla="*/ 1447801 w 7915276"/>
                <a:gd name="connsiteY11" fmla="*/ 984885 h 1920240"/>
                <a:gd name="connsiteX12" fmla="*/ 1447801 w 7915276"/>
                <a:gd name="connsiteY12" fmla="*/ 935355 h 1920240"/>
                <a:gd name="connsiteX13" fmla="*/ 1514477 w 7915276"/>
                <a:gd name="connsiteY13" fmla="*/ 868680 h 1920240"/>
                <a:gd name="connsiteX14" fmla="*/ 1695451 w 7915276"/>
                <a:gd name="connsiteY14" fmla="*/ 822960 h 1920240"/>
                <a:gd name="connsiteX15" fmla="*/ 1762126 w 7915276"/>
                <a:gd name="connsiteY15" fmla="*/ 889635 h 1920240"/>
                <a:gd name="connsiteX16" fmla="*/ 1762126 w 7915276"/>
                <a:gd name="connsiteY16" fmla="*/ 1030605 h 1920240"/>
                <a:gd name="connsiteX17" fmla="*/ 1695451 w 7915276"/>
                <a:gd name="connsiteY17" fmla="*/ 1097280 h 1920240"/>
                <a:gd name="connsiteX18" fmla="*/ 1628777 w 7915276"/>
                <a:gd name="connsiteY18" fmla="*/ 1030605 h 1920240"/>
                <a:gd name="connsiteX19" fmla="*/ 1628777 w 7915276"/>
                <a:gd name="connsiteY19" fmla="*/ 889635 h 1920240"/>
                <a:gd name="connsiteX20" fmla="*/ 1695451 w 7915276"/>
                <a:gd name="connsiteY20" fmla="*/ 822960 h 1920240"/>
                <a:gd name="connsiteX21" fmla="*/ 1152526 w 7915276"/>
                <a:gd name="connsiteY21" fmla="*/ 822960 h 1920240"/>
                <a:gd name="connsiteX22" fmla="*/ 1219202 w 7915276"/>
                <a:gd name="connsiteY22" fmla="*/ 889635 h 1920240"/>
                <a:gd name="connsiteX23" fmla="*/ 1219202 w 7915276"/>
                <a:gd name="connsiteY23" fmla="*/ 1030605 h 1920240"/>
                <a:gd name="connsiteX24" fmla="*/ 1152526 w 7915276"/>
                <a:gd name="connsiteY24" fmla="*/ 1097280 h 1920240"/>
                <a:gd name="connsiteX25" fmla="*/ 1085851 w 7915276"/>
                <a:gd name="connsiteY25" fmla="*/ 1030605 h 1920240"/>
                <a:gd name="connsiteX26" fmla="*/ 1085851 w 7915276"/>
                <a:gd name="connsiteY26" fmla="*/ 889635 h 1920240"/>
                <a:gd name="connsiteX27" fmla="*/ 1152526 w 7915276"/>
                <a:gd name="connsiteY27" fmla="*/ 822960 h 1920240"/>
                <a:gd name="connsiteX28" fmla="*/ 7848601 w 7915276"/>
                <a:gd name="connsiteY28" fmla="*/ 777240 h 1920240"/>
                <a:gd name="connsiteX29" fmla="*/ 7915276 w 7915276"/>
                <a:gd name="connsiteY29" fmla="*/ 843915 h 1920240"/>
                <a:gd name="connsiteX30" fmla="*/ 7915276 w 7915276"/>
                <a:gd name="connsiteY30" fmla="*/ 1076325 h 1920240"/>
                <a:gd name="connsiteX31" fmla="*/ 7848601 w 7915276"/>
                <a:gd name="connsiteY31" fmla="*/ 1143000 h 1920240"/>
                <a:gd name="connsiteX32" fmla="*/ 7781926 w 7915276"/>
                <a:gd name="connsiteY32" fmla="*/ 1076325 h 1920240"/>
                <a:gd name="connsiteX33" fmla="*/ 7781926 w 7915276"/>
                <a:gd name="connsiteY33" fmla="*/ 843915 h 1920240"/>
                <a:gd name="connsiteX34" fmla="*/ 7848601 w 7915276"/>
                <a:gd name="connsiteY34" fmla="*/ 777240 h 1920240"/>
                <a:gd name="connsiteX35" fmla="*/ 1876426 w 7915276"/>
                <a:gd name="connsiteY35" fmla="*/ 777240 h 1920240"/>
                <a:gd name="connsiteX36" fmla="*/ 1943101 w 7915276"/>
                <a:gd name="connsiteY36" fmla="*/ 843915 h 1920240"/>
                <a:gd name="connsiteX37" fmla="*/ 1943101 w 7915276"/>
                <a:gd name="connsiteY37" fmla="*/ 1076325 h 1920240"/>
                <a:gd name="connsiteX38" fmla="*/ 1876426 w 7915276"/>
                <a:gd name="connsiteY38" fmla="*/ 1143000 h 1920240"/>
                <a:gd name="connsiteX39" fmla="*/ 1809751 w 7915276"/>
                <a:gd name="connsiteY39" fmla="*/ 1076325 h 1920240"/>
                <a:gd name="connsiteX40" fmla="*/ 1809751 w 7915276"/>
                <a:gd name="connsiteY40" fmla="*/ 843915 h 1920240"/>
                <a:gd name="connsiteX41" fmla="*/ 1876426 w 7915276"/>
                <a:gd name="connsiteY41" fmla="*/ 777240 h 1920240"/>
                <a:gd name="connsiteX42" fmla="*/ 1333501 w 7915276"/>
                <a:gd name="connsiteY42" fmla="*/ 777240 h 1920240"/>
                <a:gd name="connsiteX43" fmla="*/ 1400176 w 7915276"/>
                <a:gd name="connsiteY43" fmla="*/ 843915 h 1920240"/>
                <a:gd name="connsiteX44" fmla="*/ 1400176 w 7915276"/>
                <a:gd name="connsiteY44" fmla="*/ 1076325 h 1920240"/>
                <a:gd name="connsiteX45" fmla="*/ 1333501 w 7915276"/>
                <a:gd name="connsiteY45" fmla="*/ 1143000 h 1920240"/>
                <a:gd name="connsiteX46" fmla="*/ 1266826 w 7915276"/>
                <a:gd name="connsiteY46" fmla="*/ 1076325 h 1920240"/>
                <a:gd name="connsiteX47" fmla="*/ 1266826 w 7915276"/>
                <a:gd name="connsiteY47" fmla="*/ 843915 h 1920240"/>
                <a:gd name="connsiteX48" fmla="*/ 1333501 w 7915276"/>
                <a:gd name="connsiteY48" fmla="*/ 777240 h 1920240"/>
                <a:gd name="connsiteX49" fmla="*/ 7305676 w 7915276"/>
                <a:gd name="connsiteY49" fmla="*/ 731520 h 1920240"/>
                <a:gd name="connsiteX50" fmla="*/ 7372351 w 7915276"/>
                <a:gd name="connsiteY50" fmla="*/ 798195 h 1920240"/>
                <a:gd name="connsiteX51" fmla="*/ 7372351 w 7915276"/>
                <a:gd name="connsiteY51" fmla="*/ 1122045 h 1920240"/>
                <a:gd name="connsiteX52" fmla="*/ 7305676 w 7915276"/>
                <a:gd name="connsiteY52" fmla="*/ 1188720 h 1920240"/>
                <a:gd name="connsiteX53" fmla="*/ 7239001 w 7915276"/>
                <a:gd name="connsiteY53" fmla="*/ 1122045 h 1920240"/>
                <a:gd name="connsiteX54" fmla="*/ 7239001 w 7915276"/>
                <a:gd name="connsiteY54" fmla="*/ 798195 h 1920240"/>
                <a:gd name="connsiteX55" fmla="*/ 7305676 w 7915276"/>
                <a:gd name="connsiteY55" fmla="*/ 731520 h 1920240"/>
                <a:gd name="connsiteX56" fmla="*/ 5314951 w 7915276"/>
                <a:gd name="connsiteY56" fmla="*/ 731520 h 1920240"/>
                <a:gd name="connsiteX57" fmla="*/ 5381626 w 7915276"/>
                <a:gd name="connsiteY57" fmla="*/ 798195 h 1920240"/>
                <a:gd name="connsiteX58" fmla="*/ 5381626 w 7915276"/>
                <a:gd name="connsiteY58" fmla="*/ 1122045 h 1920240"/>
                <a:gd name="connsiteX59" fmla="*/ 5314951 w 7915276"/>
                <a:gd name="connsiteY59" fmla="*/ 1188720 h 1920240"/>
                <a:gd name="connsiteX60" fmla="*/ 5248276 w 7915276"/>
                <a:gd name="connsiteY60" fmla="*/ 1122045 h 1920240"/>
                <a:gd name="connsiteX61" fmla="*/ 5248276 w 7915276"/>
                <a:gd name="connsiteY61" fmla="*/ 798195 h 1920240"/>
                <a:gd name="connsiteX62" fmla="*/ 5314951 w 7915276"/>
                <a:gd name="connsiteY62" fmla="*/ 731520 h 1920240"/>
                <a:gd name="connsiteX63" fmla="*/ 2057401 w 7915276"/>
                <a:gd name="connsiteY63" fmla="*/ 731520 h 1920240"/>
                <a:gd name="connsiteX64" fmla="*/ 2124076 w 7915276"/>
                <a:gd name="connsiteY64" fmla="*/ 798195 h 1920240"/>
                <a:gd name="connsiteX65" fmla="*/ 2124076 w 7915276"/>
                <a:gd name="connsiteY65" fmla="*/ 1122045 h 1920240"/>
                <a:gd name="connsiteX66" fmla="*/ 2057401 w 7915276"/>
                <a:gd name="connsiteY66" fmla="*/ 1188720 h 1920240"/>
                <a:gd name="connsiteX67" fmla="*/ 1990726 w 7915276"/>
                <a:gd name="connsiteY67" fmla="*/ 1122045 h 1920240"/>
                <a:gd name="connsiteX68" fmla="*/ 1990726 w 7915276"/>
                <a:gd name="connsiteY68" fmla="*/ 798195 h 1920240"/>
                <a:gd name="connsiteX69" fmla="*/ 2057401 w 7915276"/>
                <a:gd name="connsiteY69" fmla="*/ 731520 h 1920240"/>
                <a:gd name="connsiteX70" fmla="*/ 971551 w 7915276"/>
                <a:gd name="connsiteY70" fmla="*/ 731520 h 1920240"/>
                <a:gd name="connsiteX71" fmla="*/ 1038226 w 7915276"/>
                <a:gd name="connsiteY71" fmla="*/ 798195 h 1920240"/>
                <a:gd name="connsiteX72" fmla="*/ 1038226 w 7915276"/>
                <a:gd name="connsiteY72" fmla="*/ 1122045 h 1920240"/>
                <a:gd name="connsiteX73" fmla="*/ 971551 w 7915276"/>
                <a:gd name="connsiteY73" fmla="*/ 1188720 h 1920240"/>
                <a:gd name="connsiteX74" fmla="*/ 904876 w 7915276"/>
                <a:gd name="connsiteY74" fmla="*/ 1122045 h 1920240"/>
                <a:gd name="connsiteX75" fmla="*/ 904876 w 7915276"/>
                <a:gd name="connsiteY75" fmla="*/ 798195 h 1920240"/>
                <a:gd name="connsiteX76" fmla="*/ 971551 w 7915276"/>
                <a:gd name="connsiteY76" fmla="*/ 731520 h 1920240"/>
                <a:gd name="connsiteX77" fmla="*/ 5857876 w 7915276"/>
                <a:gd name="connsiteY77" fmla="*/ 685800 h 1920240"/>
                <a:gd name="connsiteX78" fmla="*/ 5924551 w 7915276"/>
                <a:gd name="connsiteY78" fmla="*/ 752475 h 1920240"/>
                <a:gd name="connsiteX79" fmla="*/ 5924551 w 7915276"/>
                <a:gd name="connsiteY79" fmla="*/ 1167765 h 1920240"/>
                <a:gd name="connsiteX80" fmla="*/ 5857876 w 7915276"/>
                <a:gd name="connsiteY80" fmla="*/ 1234440 h 1920240"/>
                <a:gd name="connsiteX81" fmla="*/ 5791201 w 7915276"/>
                <a:gd name="connsiteY81" fmla="*/ 1167765 h 1920240"/>
                <a:gd name="connsiteX82" fmla="*/ 5791201 w 7915276"/>
                <a:gd name="connsiteY82" fmla="*/ 752475 h 1920240"/>
                <a:gd name="connsiteX83" fmla="*/ 5857876 w 7915276"/>
                <a:gd name="connsiteY83" fmla="*/ 685800 h 1920240"/>
                <a:gd name="connsiteX84" fmla="*/ 5495926 w 7915276"/>
                <a:gd name="connsiteY84" fmla="*/ 685800 h 1920240"/>
                <a:gd name="connsiteX85" fmla="*/ 5562601 w 7915276"/>
                <a:gd name="connsiteY85" fmla="*/ 752475 h 1920240"/>
                <a:gd name="connsiteX86" fmla="*/ 5562601 w 7915276"/>
                <a:gd name="connsiteY86" fmla="*/ 1167765 h 1920240"/>
                <a:gd name="connsiteX87" fmla="*/ 5495926 w 7915276"/>
                <a:gd name="connsiteY87" fmla="*/ 1234440 h 1920240"/>
                <a:gd name="connsiteX88" fmla="*/ 5429251 w 7915276"/>
                <a:gd name="connsiteY88" fmla="*/ 1167765 h 1920240"/>
                <a:gd name="connsiteX89" fmla="*/ 5429251 w 7915276"/>
                <a:gd name="connsiteY89" fmla="*/ 752475 h 1920240"/>
                <a:gd name="connsiteX90" fmla="*/ 5495926 w 7915276"/>
                <a:gd name="connsiteY90" fmla="*/ 685800 h 1920240"/>
                <a:gd name="connsiteX91" fmla="*/ 2238376 w 7915276"/>
                <a:gd name="connsiteY91" fmla="*/ 685800 h 1920240"/>
                <a:gd name="connsiteX92" fmla="*/ 2305051 w 7915276"/>
                <a:gd name="connsiteY92" fmla="*/ 752475 h 1920240"/>
                <a:gd name="connsiteX93" fmla="*/ 2305051 w 7915276"/>
                <a:gd name="connsiteY93" fmla="*/ 1167765 h 1920240"/>
                <a:gd name="connsiteX94" fmla="*/ 2238376 w 7915276"/>
                <a:gd name="connsiteY94" fmla="*/ 1234440 h 1920240"/>
                <a:gd name="connsiteX95" fmla="*/ 2171701 w 7915276"/>
                <a:gd name="connsiteY95" fmla="*/ 1167765 h 1920240"/>
                <a:gd name="connsiteX96" fmla="*/ 2171701 w 7915276"/>
                <a:gd name="connsiteY96" fmla="*/ 752475 h 1920240"/>
                <a:gd name="connsiteX97" fmla="*/ 2238376 w 7915276"/>
                <a:gd name="connsiteY97" fmla="*/ 685800 h 1920240"/>
                <a:gd name="connsiteX98" fmla="*/ 609602 w 7915276"/>
                <a:gd name="connsiteY98" fmla="*/ 679356 h 1920240"/>
                <a:gd name="connsiteX99" fmla="*/ 676276 w 7915276"/>
                <a:gd name="connsiteY99" fmla="*/ 746031 h 1920240"/>
                <a:gd name="connsiteX100" fmla="*/ 676275 w 7915276"/>
                <a:gd name="connsiteY100" fmla="*/ 1174211 h 1920240"/>
                <a:gd name="connsiteX101" fmla="*/ 609600 w 7915276"/>
                <a:gd name="connsiteY101" fmla="*/ 1240886 h 1920240"/>
                <a:gd name="connsiteX102" fmla="*/ 609602 w 7915276"/>
                <a:gd name="connsiteY102" fmla="*/ 1240885 h 1920240"/>
                <a:gd name="connsiteX103" fmla="*/ 542926 w 7915276"/>
                <a:gd name="connsiteY103" fmla="*/ 1174210 h 1920240"/>
                <a:gd name="connsiteX104" fmla="*/ 542926 w 7915276"/>
                <a:gd name="connsiteY104" fmla="*/ 746031 h 1920240"/>
                <a:gd name="connsiteX105" fmla="*/ 609602 w 7915276"/>
                <a:gd name="connsiteY105" fmla="*/ 679356 h 1920240"/>
                <a:gd name="connsiteX106" fmla="*/ 6943726 w 7915276"/>
                <a:gd name="connsiteY106" fmla="*/ 640080 h 1920240"/>
                <a:gd name="connsiteX107" fmla="*/ 7010401 w 7915276"/>
                <a:gd name="connsiteY107" fmla="*/ 706755 h 1920240"/>
                <a:gd name="connsiteX108" fmla="*/ 7010401 w 7915276"/>
                <a:gd name="connsiteY108" fmla="*/ 1213485 h 1920240"/>
                <a:gd name="connsiteX109" fmla="*/ 6943726 w 7915276"/>
                <a:gd name="connsiteY109" fmla="*/ 1280160 h 1920240"/>
                <a:gd name="connsiteX110" fmla="*/ 6877051 w 7915276"/>
                <a:gd name="connsiteY110" fmla="*/ 1213485 h 1920240"/>
                <a:gd name="connsiteX111" fmla="*/ 6877051 w 7915276"/>
                <a:gd name="connsiteY111" fmla="*/ 706755 h 1920240"/>
                <a:gd name="connsiteX112" fmla="*/ 6943726 w 7915276"/>
                <a:gd name="connsiteY112" fmla="*/ 640080 h 1920240"/>
                <a:gd name="connsiteX113" fmla="*/ 5133976 w 7915276"/>
                <a:gd name="connsiteY113" fmla="*/ 640080 h 1920240"/>
                <a:gd name="connsiteX114" fmla="*/ 5200651 w 7915276"/>
                <a:gd name="connsiteY114" fmla="*/ 706755 h 1920240"/>
                <a:gd name="connsiteX115" fmla="*/ 5200651 w 7915276"/>
                <a:gd name="connsiteY115" fmla="*/ 1213485 h 1920240"/>
                <a:gd name="connsiteX116" fmla="*/ 5133976 w 7915276"/>
                <a:gd name="connsiteY116" fmla="*/ 1280160 h 1920240"/>
                <a:gd name="connsiteX117" fmla="*/ 5067301 w 7915276"/>
                <a:gd name="connsiteY117" fmla="*/ 1213485 h 1920240"/>
                <a:gd name="connsiteX118" fmla="*/ 5067301 w 7915276"/>
                <a:gd name="connsiteY118" fmla="*/ 706755 h 1920240"/>
                <a:gd name="connsiteX119" fmla="*/ 5133976 w 7915276"/>
                <a:gd name="connsiteY119" fmla="*/ 640080 h 1920240"/>
                <a:gd name="connsiteX120" fmla="*/ 790576 w 7915276"/>
                <a:gd name="connsiteY120" fmla="*/ 640080 h 1920240"/>
                <a:gd name="connsiteX121" fmla="*/ 857251 w 7915276"/>
                <a:gd name="connsiteY121" fmla="*/ 706755 h 1920240"/>
                <a:gd name="connsiteX122" fmla="*/ 857251 w 7915276"/>
                <a:gd name="connsiteY122" fmla="*/ 1213485 h 1920240"/>
                <a:gd name="connsiteX123" fmla="*/ 790576 w 7915276"/>
                <a:gd name="connsiteY123" fmla="*/ 1280160 h 1920240"/>
                <a:gd name="connsiteX124" fmla="*/ 723902 w 7915276"/>
                <a:gd name="connsiteY124" fmla="*/ 1213485 h 1920240"/>
                <a:gd name="connsiteX125" fmla="*/ 723902 w 7915276"/>
                <a:gd name="connsiteY125" fmla="*/ 706755 h 1920240"/>
                <a:gd name="connsiteX126" fmla="*/ 790576 w 7915276"/>
                <a:gd name="connsiteY126" fmla="*/ 640080 h 1920240"/>
                <a:gd name="connsiteX127" fmla="*/ 7486651 w 7915276"/>
                <a:gd name="connsiteY127" fmla="*/ 548640 h 1920240"/>
                <a:gd name="connsiteX128" fmla="*/ 7553326 w 7915276"/>
                <a:gd name="connsiteY128" fmla="*/ 615315 h 1920240"/>
                <a:gd name="connsiteX129" fmla="*/ 7553326 w 7915276"/>
                <a:gd name="connsiteY129" fmla="*/ 1304925 h 1920240"/>
                <a:gd name="connsiteX130" fmla="*/ 7486651 w 7915276"/>
                <a:gd name="connsiteY130" fmla="*/ 1371600 h 1920240"/>
                <a:gd name="connsiteX131" fmla="*/ 7419976 w 7915276"/>
                <a:gd name="connsiteY131" fmla="*/ 1304925 h 1920240"/>
                <a:gd name="connsiteX132" fmla="*/ 7419976 w 7915276"/>
                <a:gd name="connsiteY132" fmla="*/ 615315 h 1920240"/>
                <a:gd name="connsiteX133" fmla="*/ 7486651 w 7915276"/>
                <a:gd name="connsiteY133" fmla="*/ 548640 h 1920240"/>
                <a:gd name="connsiteX134" fmla="*/ 2419351 w 7915276"/>
                <a:gd name="connsiteY134" fmla="*/ 548640 h 1920240"/>
                <a:gd name="connsiteX135" fmla="*/ 2486026 w 7915276"/>
                <a:gd name="connsiteY135" fmla="*/ 615315 h 1920240"/>
                <a:gd name="connsiteX136" fmla="*/ 2486026 w 7915276"/>
                <a:gd name="connsiteY136" fmla="*/ 1304925 h 1920240"/>
                <a:gd name="connsiteX137" fmla="*/ 2419351 w 7915276"/>
                <a:gd name="connsiteY137" fmla="*/ 1371600 h 1920240"/>
                <a:gd name="connsiteX138" fmla="*/ 2352676 w 7915276"/>
                <a:gd name="connsiteY138" fmla="*/ 1304925 h 1920240"/>
                <a:gd name="connsiteX139" fmla="*/ 2352676 w 7915276"/>
                <a:gd name="connsiteY139" fmla="*/ 615315 h 1920240"/>
                <a:gd name="connsiteX140" fmla="*/ 2419351 w 7915276"/>
                <a:gd name="connsiteY140" fmla="*/ 548640 h 1920240"/>
                <a:gd name="connsiteX141" fmla="*/ 66676 w 7915276"/>
                <a:gd name="connsiteY141" fmla="*/ 546281 h 1920240"/>
                <a:gd name="connsiteX142" fmla="*/ 133352 w 7915276"/>
                <a:gd name="connsiteY142" fmla="*/ 612957 h 1920240"/>
                <a:gd name="connsiteX143" fmla="*/ 133351 w 7915276"/>
                <a:gd name="connsiteY143" fmla="*/ 1307284 h 1920240"/>
                <a:gd name="connsiteX144" fmla="*/ 66676 w 7915276"/>
                <a:gd name="connsiteY144" fmla="*/ 1373960 h 1920240"/>
                <a:gd name="connsiteX145" fmla="*/ 66676 w 7915276"/>
                <a:gd name="connsiteY145" fmla="*/ 1373959 h 1920240"/>
                <a:gd name="connsiteX146" fmla="*/ 0 w 7915276"/>
                <a:gd name="connsiteY146" fmla="*/ 1307283 h 1920240"/>
                <a:gd name="connsiteX147" fmla="*/ 0 w 7915276"/>
                <a:gd name="connsiteY147" fmla="*/ 612957 h 1920240"/>
                <a:gd name="connsiteX148" fmla="*/ 66676 w 7915276"/>
                <a:gd name="connsiteY148" fmla="*/ 546281 h 1920240"/>
                <a:gd name="connsiteX149" fmla="*/ 6038851 w 7915276"/>
                <a:gd name="connsiteY149" fmla="*/ 502920 h 1920240"/>
                <a:gd name="connsiteX150" fmla="*/ 6105526 w 7915276"/>
                <a:gd name="connsiteY150" fmla="*/ 569595 h 1920240"/>
                <a:gd name="connsiteX151" fmla="*/ 6105526 w 7915276"/>
                <a:gd name="connsiteY151" fmla="*/ 1350645 h 1920240"/>
                <a:gd name="connsiteX152" fmla="*/ 6038851 w 7915276"/>
                <a:gd name="connsiteY152" fmla="*/ 1417320 h 1920240"/>
                <a:gd name="connsiteX153" fmla="*/ 5972176 w 7915276"/>
                <a:gd name="connsiteY153" fmla="*/ 1350645 h 1920240"/>
                <a:gd name="connsiteX154" fmla="*/ 5972176 w 7915276"/>
                <a:gd name="connsiteY154" fmla="*/ 569595 h 1920240"/>
                <a:gd name="connsiteX155" fmla="*/ 6038851 w 7915276"/>
                <a:gd name="connsiteY155" fmla="*/ 502920 h 1920240"/>
                <a:gd name="connsiteX156" fmla="*/ 4591051 w 7915276"/>
                <a:gd name="connsiteY156" fmla="*/ 502920 h 1920240"/>
                <a:gd name="connsiteX157" fmla="*/ 4657726 w 7915276"/>
                <a:gd name="connsiteY157" fmla="*/ 569595 h 1920240"/>
                <a:gd name="connsiteX158" fmla="*/ 4657726 w 7915276"/>
                <a:gd name="connsiteY158" fmla="*/ 1350645 h 1920240"/>
                <a:gd name="connsiteX159" fmla="*/ 4591051 w 7915276"/>
                <a:gd name="connsiteY159" fmla="*/ 1417320 h 1920240"/>
                <a:gd name="connsiteX160" fmla="*/ 4524376 w 7915276"/>
                <a:gd name="connsiteY160" fmla="*/ 1350645 h 1920240"/>
                <a:gd name="connsiteX161" fmla="*/ 4524376 w 7915276"/>
                <a:gd name="connsiteY161" fmla="*/ 569595 h 1920240"/>
                <a:gd name="connsiteX162" fmla="*/ 4591051 w 7915276"/>
                <a:gd name="connsiteY162" fmla="*/ 502920 h 1920240"/>
                <a:gd name="connsiteX163" fmla="*/ 4410076 w 7915276"/>
                <a:gd name="connsiteY163" fmla="*/ 502920 h 1920240"/>
                <a:gd name="connsiteX164" fmla="*/ 4476751 w 7915276"/>
                <a:gd name="connsiteY164" fmla="*/ 569595 h 1920240"/>
                <a:gd name="connsiteX165" fmla="*/ 4476751 w 7915276"/>
                <a:gd name="connsiteY165" fmla="*/ 1350645 h 1920240"/>
                <a:gd name="connsiteX166" fmla="*/ 4410076 w 7915276"/>
                <a:gd name="connsiteY166" fmla="*/ 1417320 h 1920240"/>
                <a:gd name="connsiteX167" fmla="*/ 4343401 w 7915276"/>
                <a:gd name="connsiteY167" fmla="*/ 1350645 h 1920240"/>
                <a:gd name="connsiteX168" fmla="*/ 4343401 w 7915276"/>
                <a:gd name="connsiteY168" fmla="*/ 569595 h 1920240"/>
                <a:gd name="connsiteX169" fmla="*/ 4410076 w 7915276"/>
                <a:gd name="connsiteY169" fmla="*/ 502920 h 1920240"/>
                <a:gd name="connsiteX170" fmla="*/ 4953001 w 7915276"/>
                <a:gd name="connsiteY170" fmla="*/ 457200 h 1920240"/>
                <a:gd name="connsiteX171" fmla="*/ 5019676 w 7915276"/>
                <a:gd name="connsiteY171" fmla="*/ 523875 h 1920240"/>
                <a:gd name="connsiteX172" fmla="*/ 5019676 w 7915276"/>
                <a:gd name="connsiteY172" fmla="*/ 1396365 h 1920240"/>
                <a:gd name="connsiteX173" fmla="*/ 4953001 w 7915276"/>
                <a:gd name="connsiteY173" fmla="*/ 1463040 h 1920240"/>
                <a:gd name="connsiteX174" fmla="*/ 4886326 w 7915276"/>
                <a:gd name="connsiteY174" fmla="*/ 1396365 h 1920240"/>
                <a:gd name="connsiteX175" fmla="*/ 4886326 w 7915276"/>
                <a:gd name="connsiteY175" fmla="*/ 523875 h 1920240"/>
                <a:gd name="connsiteX176" fmla="*/ 4953001 w 7915276"/>
                <a:gd name="connsiteY176" fmla="*/ 457200 h 1920240"/>
                <a:gd name="connsiteX177" fmla="*/ 3686176 w 7915276"/>
                <a:gd name="connsiteY177" fmla="*/ 457200 h 1920240"/>
                <a:gd name="connsiteX178" fmla="*/ 3752851 w 7915276"/>
                <a:gd name="connsiteY178" fmla="*/ 523875 h 1920240"/>
                <a:gd name="connsiteX179" fmla="*/ 3752851 w 7915276"/>
                <a:gd name="connsiteY179" fmla="*/ 1396365 h 1920240"/>
                <a:gd name="connsiteX180" fmla="*/ 3686176 w 7915276"/>
                <a:gd name="connsiteY180" fmla="*/ 1463040 h 1920240"/>
                <a:gd name="connsiteX181" fmla="*/ 3619501 w 7915276"/>
                <a:gd name="connsiteY181" fmla="*/ 1396365 h 1920240"/>
                <a:gd name="connsiteX182" fmla="*/ 3619501 w 7915276"/>
                <a:gd name="connsiteY182" fmla="*/ 523875 h 1920240"/>
                <a:gd name="connsiteX183" fmla="*/ 3686176 w 7915276"/>
                <a:gd name="connsiteY183" fmla="*/ 457200 h 1920240"/>
                <a:gd name="connsiteX184" fmla="*/ 428626 w 7915276"/>
                <a:gd name="connsiteY184" fmla="*/ 427993 h 1920240"/>
                <a:gd name="connsiteX185" fmla="*/ 495302 w 7915276"/>
                <a:gd name="connsiteY185" fmla="*/ 494668 h 1920240"/>
                <a:gd name="connsiteX186" fmla="*/ 495300 w 7915276"/>
                <a:gd name="connsiteY186" fmla="*/ 1425574 h 1920240"/>
                <a:gd name="connsiteX187" fmla="*/ 428625 w 7915276"/>
                <a:gd name="connsiteY187" fmla="*/ 1492249 h 1920240"/>
                <a:gd name="connsiteX188" fmla="*/ 428626 w 7915276"/>
                <a:gd name="connsiteY188" fmla="*/ 1492248 h 1920240"/>
                <a:gd name="connsiteX189" fmla="*/ 361951 w 7915276"/>
                <a:gd name="connsiteY189" fmla="*/ 1425573 h 1920240"/>
                <a:gd name="connsiteX190" fmla="*/ 361951 w 7915276"/>
                <a:gd name="connsiteY190" fmla="*/ 494668 h 1920240"/>
                <a:gd name="connsiteX191" fmla="*/ 428626 w 7915276"/>
                <a:gd name="connsiteY191" fmla="*/ 427993 h 1920240"/>
                <a:gd name="connsiteX192" fmla="*/ 7124701 w 7915276"/>
                <a:gd name="connsiteY192" fmla="*/ 411480 h 1920240"/>
                <a:gd name="connsiteX193" fmla="*/ 7191376 w 7915276"/>
                <a:gd name="connsiteY193" fmla="*/ 478155 h 1920240"/>
                <a:gd name="connsiteX194" fmla="*/ 7191376 w 7915276"/>
                <a:gd name="connsiteY194" fmla="*/ 1442085 h 1920240"/>
                <a:gd name="connsiteX195" fmla="*/ 7124701 w 7915276"/>
                <a:gd name="connsiteY195" fmla="*/ 1508760 h 1920240"/>
                <a:gd name="connsiteX196" fmla="*/ 7058026 w 7915276"/>
                <a:gd name="connsiteY196" fmla="*/ 1442085 h 1920240"/>
                <a:gd name="connsiteX197" fmla="*/ 7058026 w 7915276"/>
                <a:gd name="connsiteY197" fmla="*/ 478155 h 1920240"/>
                <a:gd name="connsiteX198" fmla="*/ 7124701 w 7915276"/>
                <a:gd name="connsiteY198" fmla="*/ 411480 h 1920240"/>
                <a:gd name="connsiteX199" fmla="*/ 7667626 w 7915276"/>
                <a:gd name="connsiteY199" fmla="*/ 365760 h 1920240"/>
                <a:gd name="connsiteX200" fmla="*/ 7734301 w 7915276"/>
                <a:gd name="connsiteY200" fmla="*/ 432435 h 1920240"/>
                <a:gd name="connsiteX201" fmla="*/ 7734301 w 7915276"/>
                <a:gd name="connsiteY201" fmla="*/ 1487805 h 1920240"/>
                <a:gd name="connsiteX202" fmla="*/ 7667626 w 7915276"/>
                <a:gd name="connsiteY202" fmla="*/ 1554480 h 1920240"/>
                <a:gd name="connsiteX203" fmla="*/ 7600951 w 7915276"/>
                <a:gd name="connsiteY203" fmla="*/ 1487805 h 1920240"/>
                <a:gd name="connsiteX204" fmla="*/ 7600951 w 7915276"/>
                <a:gd name="connsiteY204" fmla="*/ 432435 h 1920240"/>
                <a:gd name="connsiteX205" fmla="*/ 7667626 w 7915276"/>
                <a:gd name="connsiteY205" fmla="*/ 365760 h 1920240"/>
                <a:gd name="connsiteX206" fmla="*/ 6219826 w 7915276"/>
                <a:gd name="connsiteY206" fmla="*/ 365760 h 1920240"/>
                <a:gd name="connsiteX207" fmla="*/ 6286501 w 7915276"/>
                <a:gd name="connsiteY207" fmla="*/ 432435 h 1920240"/>
                <a:gd name="connsiteX208" fmla="*/ 6286501 w 7915276"/>
                <a:gd name="connsiteY208" fmla="*/ 1487805 h 1920240"/>
                <a:gd name="connsiteX209" fmla="*/ 6219826 w 7915276"/>
                <a:gd name="connsiteY209" fmla="*/ 1554480 h 1920240"/>
                <a:gd name="connsiteX210" fmla="*/ 6153151 w 7915276"/>
                <a:gd name="connsiteY210" fmla="*/ 1487805 h 1920240"/>
                <a:gd name="connsiteX211" fmla="*/ 6153151 w 7915276"/>
                <a:gd name="connsiteY211" fmla="*/ 432435 h 1920240"/>
                <a:gd name="connsiteX212" fmla="*/ 6219826 w 7915276"/>
                <a:gd name="connsiteY212" fmla="*/ 365760 h 1920240"/>
                <a:gd name="connsiteX213" fmla="*/ 4229101 w 7915276"/>
                <a:gd name="connsiteY213" fmla="*/ 365760 h 1920240"/>
                <a:gd name="connsiteX214" fmla="*/ 4295776 w 7915276"/>
                <a:gd name="connsiteY214" fmla="*/ 432435 h 1920240"/>
                <a:gd name="connsiteX215" fmla="*/ 4295776 w 7915276"/>
                <a:gd name="connsiteY215" fmla="*/ 1487805 h 1920240"/>
                <a:gd name="connsiteX216" fmla="*/ 4229101 w 7915276"/>
                <a:gd name="connsiteY216" fmla="*/ 1554480 h 1920240"/>
                <a:gd name="connsiteX217" fmla="*/ 4162426 w 7915276"/>
                <a:gd name="connsiteY217" fmla="*/ 1487805 h 1920240"/>
                <a:gd name="connsiteX218" fmla="*/ 4162426 w 7915276"/>
                <a:gd name="connsiteY218" fmla="*/ 432435 h 1920240"/>
                <a:gd name="connsiteX219" fmla="*/ 4229101 w 7915276"/>
                <a:gd name="connsiteY219" fmla="*/ 365760 h 1920240"/>
                <a:gd name="connsiteX220" fmla="*/ 3324226 w 7915276"/>
                <a:gd name="connsiteY220" fmla="*/ 365760 h 1920240"/>
                <a:gd name="connsiteX221" fmla="*/ 3390901 w 7915276"/>
                <a:gd name="connsiteY221" fmla="*/ 432435 h 1920240"/>
                <a:gd name="connsiteX222" fmla="*/ 3390901 w 7915276"/>
                <a:gd name="connsiteY222" fmla="*/ 1487805 h 1920240"/>
                <a:gd name="connsiteX223" fmla="*/ 3324226 w 7915276"/>
                <a:gd name="connsiteY223" fmla="*/ 1554480 h 1920240"/>
                <a:gd name="connsiteX224" fmla="*/ 3257551 w 7915276"/>
                <a:gd name="connsiteY224" fmla="*/ 1487805 h 1920240"/>
                <a:gd name="connsiteX225" fmla="*/ 3257551 w 7915276"/>
                <a:gd name="connsiteY225" fmla="*/ 432435 h 1920240"/>
                <a:gd name="connsiteX226" fmla="*/ 3324226 w 7915276"/>
                <a:gd name="connsiteY226" fmla="*/ 365760 h 1920240"/>
                <a:gd name="connsiteX227" fmla="*/ 2600326 w 7915276"/>
                <a:gd name="connsiteY227" fmla="*/ 320040 h 1920240"/>
                <a:gd name="connsiteX228" fmla="*/ 2667001 w 7915276"/>
                <a:gd name="connsiteY228" fmla="*/ 386715 h 1920240"/>
                <a:gd name="connsiteX229" fmla="*/ 2667001 w 7915276"/>
                <a:gd name="connsiteY229" fmla="*/ 1533525 h 1920240"/>
                <a:gd name="connsiteX230" fmla="*/ 2600326 w 7915276"/>
                <a:gd name="connsiteY230" fmla="*/ 1600200 h 1920240"/>
                <a:gd name="connsiteX231" fmla="*/ 2533651 w 7915276"/>
                <a:gd name="connsiteY231" fmla="*/ 1533525 h 1920240"/>
                <a:gd name="connsiteX232" fmla="*/ 2533651 w 7915276"/>
                <a:gd name="connsiteY232" fmla="*/ 386715 h 1920240"/>
                <a:gd name="connsiteX233" fmla="*/ 2600326 w 7915276"/>
                <a:gd name="connsiteY233" fmla="*/ 320040 h 1920240"/>
                <a:gd name="connsiteX234" fmla="*/ 6762751 w 7915276"/>
                <a:gd name="connsiteY234" fmla="*/ 274320 h 1920240"/>
                <a:gd name="connsiteX235" fmla="*/ 6829426 w 7915276"/>
                <a:gd name="connsiteY235" fmla="*/ 340995 h 1920240"/>
                <a:gd name="connsiteX236" fmla="*/ 6829426 w 7915276"/>
                <a:gd name="connsiteY236" fmla="*/ 1579245 h 1920240"/>
                <a:gd name="connsiteX237" fmla="*/ 6762751 w 7915276"/>
                <a:gd name="connsiteY237" fmla="*/ 1645920 h 1920240"/>
                <a:gd name="connsiteX238" fmla="*/ 6696076 w 7915276"/>
                <a:gd name="connsiteY238" fmla="*/ 1579245 h 1920240"/>
                <a:gd name="connsiteX239" fmla="*/ 6696076 w 7915276"/>
                <a:gd name="connsiteY239" fmla="*/ 340995 h 1920240"/>
                <a:gd name="connsiteX240" fmla="*/ 6762751 w 7915276"/>
                <a:gd name="connsiteY240" fmla="*/ 274320 h 1920240"/>
                <a:gd name="connsiteX241" fmla="*/ 4772026 w 7915276"/>
                <a:gd name="connsiteY241" fmla="*/ 243458 h 1920240"/>
                <a:gd name="connsiteX242" fmla="*/ 4838701 w 7915276"/>
                <a:gd name="connsiteY242" fmla="*/ 310133 h 1920240"/>
                <a:gd name="connsiteX243" fmla="*/ 4838701 w 7915276"/>
                <a:gd name="connsiteY243" fmla="*/ 1610108 h 1920240"/>
                <a:gd name="connsiteX244" fmla="*/ 4772026 w 7915276"/>
                <a:gd name="connsiteY244" fmla="*/ 1676783 h 1920240"/>
                <a:gd name="connsiteX245" fmla="*/ 4705351 w 7915276"/>
                <a:gd name="connsiteY245" fmla="*/ 1610108 h 1920240"/>
                <a:gd name="connsiteX246" fmla="*/ 4705351 w 7915276"/>
                <a:gd name="connsiteY246" fmla="*/ 310133 h 1920240"/>
                <a:gd name="connsiteX247" fmla="*/ 4772026 w 7915276"/>
                <a:gd name="connsiteY247" fmla="*/ 243458 h 1920240"/>
                <a:gd name="connsiteX248" fmla="*/ 3143251 w 7915276"/>
                <a:gd name="connsiteY248" fmla="*/ 243458 h 1920240"/>
                <a:gd name="connsiteX249" fmla="*/ 3209926 w 7915276"/>
                <a:gd name="connsiteY249" fmla="*/ 310133 h 1920240"/>
                <a:gd name="connsiteX250" fmla="*/ 3209926 w 7915276"/>
                <a:gd name="connsiteY250" fmla="*/ 1610108 h 1920240"/>
                <a:gd name="connsiteX251" fmla="*/ 3143251 w 7915276"/>
                <a:gd name="connsiteY251" fmla="*/ 1676783 h 1920240"/>
                <a:gd name="connsiteX252" fmla="*/ 3076576 w 7915276"/>
                <a:gd name="connsiteY252" fmla="*/ 1610108 h 1920240"/>
                <a:gd name="connsiteX253" fmla="*/ 3076576 w 7915276"/>
                <a:gd name="connsiteY253" fmla="*/ 310133 h 1920240"/>
                <a:gd name="connsiteX254" fmla="*/ 3143251 w 7915276"/>
                <a:gd name="connsiteY254" fmla="*/ 243458 h 1920240"/>
                <a:gd name="connsiteX255" fmla="*/ 247651 w 7915276"/>
                <a:gd name="connsiteY255" fmla="*/ 243458 h 1920240"/>
                <a:gd name="connsiteX256" fmla="*/ 314326 w 7915276"/>
                <a:gd name="connsiteY256" fmla="*/ 310133 h 1920240"/>
                <a:gd name="connsiteX257" fmla="*/ 314326 w 7915276"/>
                <a:gd name="connsiteY257" fmla="*/ 1610108 h 1920240"/>
                <a:gd name="connsiteX258" fmla="*/ 247651 w 7915276"/>
                <a:gd name="connsiteY258" fmla="*/ 1676783 h 1920240"/>
                <a:gd name="connsiteX259" fmla="*/ 180976 w 7915276"/>
                <a:gd name="connsiteY259" fmla="*/ 1610108 h 1920240"/>
                <a:gd name="connsiteX260" fmla="*/ 180976 w 7915276"/>
                <a:gd name="connsiteY260" fmla="*/ 310133 h 1920240"/>
                <a:gd name="connsiteX261" fmla="*/ 247651 w 7915276"/>
                <a:gd name="connsiteY261" fmla="*/ 243458 h 1920240"/>
                <a:gd name="connsiteX262" fmla="*/ 6581776 w 7915276"/>
                <a:gd name="connsiteY262" fmla="*/ 182880 h 1920240"/>
                <a:gd name="connsiteX263" fmla="*/ 6648451 w 7915276"/>
                <a:gd name="connsiteY263" fmla="*/ 249555 h 1920240"/>
                <a:gd name="connsiteX264" fmla="*/ 6648451 w 7915276"/>
                <a:gd name="connsiteY264" fmla="*/ 1670685 h 1920240"/>
                <a:gd name="connsiteX265" fmla="*/ 6581776 w 7915276"/>
                <a:gd name="connsiteY265" fmla="*/ 1737360 h 1920240"/>
                <a:gd name="connsiteX266" fmla="*/ 6515101 w 7915276"/>
                <a:gd name="connsiteY266" fmla="*/ 1670685 h 1920240"/>
                <a:gd name="connsiteX267" fmla="*/ 6515101 w 7915276"/>
                <a:gd name="connsiteY267" fmla="*/ 249555 h 1920240"/>
                <a:gd name="connsiteX268" fmla="*/ 6581776 w 7915276"/>
                <a:gd name="connsiteY268" fmla="*/ 182880 h 1920240"/>
                <a:gd name="connsiteX269" fmla="*/ 3505201 w 7915276"/>
                <a:gd name="connsiteY269" fmla="*/ 182880 h 1920240"/>
                <a:gd name="connsiteX270" fmla="*/ 3571876 w 7915276"/>
                <a:gd name="connsiteY270" fmla="*/ 249555 h 1920240"/>
                <a:gd name="connsiteX271" fmla="*/ 3571876 w 7915276"/>
                <a:gd name="connsiteY271" fmla="*/ 1670685 h 1920240"/>
                <a:gd name="connsiteX272" fmla="*/ 3505201 w 7915276"/>
                <a:gd name="connsiteY272" fmla="*/ 1737360 h 1920240"/>
                <a:gd name="connsiteX273" fmla="*/ 3438526 w 7915276"/>
                <a:gd name="connsiteY273" fmla="*/ 1670685 h 1920240"/>
                <a:gd name="connsiteX274" fmla="*/ 3438526 w 7915276"/>
                <a:gd name="connsiteY274" fmla="*/ 249555 h 1920240"/>
                <a:gd name="connsiteX275" fmla="*/ 3505201 w 7915276"/>
                <a:gd name="connsiteY275" fmla="*/ 182880 h 1920240"/>
                <a:gd name="connsiteX276" fmla="*/ 4048126 w 7915276"/>
                <a:gd name="connsiteY276" fmla="*/ 137160 h 1920240"/>
                <a:gd name="connsiteX277" fmla="*/ 4114801 w 7915276"/>
                <a:gd name="connsiteY277" fmla="*/ 203835 h 1920240"/>
                <a:gd name="connsiteX278" fmla="*/ 4114801 w 7915276"/>
                <a:gd name="connsiteY278" fmla="*/ 1716405 h 1920240"/>
                <a:gd name="connsiteX279" fmla="*/ 4048126 w 7915276"/>
                <a:gd name="connsiteY279" fmla="*/ 1783080 h 1920240"/>
                <a:gd name="connsiteX280" fmla="*/ 3981451 w 7915276"/>
                <a:gd name="connsiteY280" fmla="*/ 1716405 h 1920240"/>
                <a:gd name="connsiteX281" fmla="*/ 3981451 w 7915276"/>
                <a:gd name="connsiteY281" fmla="*/ 203835 h 1920240"/>
                <a:gd name="connsiteX282" fmla="*/ 4048126 w 7915276"/>
                <a:gd name="connsiteY282" fmla="*/ 137160 h 1920240"/>
                <a:gd name="connsiteX283" fmla="*/ 2962276 w 7915276"/>
                <a:gd name="connsiteY283" fmla="*/ 137160 h 1920240"/>
                <a:gd name="connsiteX284" fmla="*/ 3028951 w 7915276"/>
                <a:gd name="connsiteY284" fmla="*/ 203835 h 1920240"/>
                <a:gd name="connsiteX285" fmla="*/ 3028951 w 7915276"/>
                <a:gd name="connsiteY285" fmla="*/ 1716405 h 1920240"/>
                <a:gd name="connsiteX286" fmla="*/ 2962276 w 7915276"/>
                <a:gd name="connsiteY286" fmla="*/ 1783080 h 1920240"/>
                <a:gd name="connsiteX287" fmla="*/ 2895601 w 7915276"/>
                <a:gd name="connsiteY287" fmla="*/ 1716405 h 1920240"/>
                <a:gd name="connsiteX288" fmla="*/ 2895601 w 7915276"/>
                <a:gd name="connsiteY288" fmla="*/ 203835 h 1920240"/>
                <a:gd name="connsiteX289" fmla="*/ 2962276 w 7915276"/>
                <a:gd name="connsiteY289" fmla="*/ 137160 h 1920240"/>
                <a:gd name="connsiteX290" fmla="*/ 2781301 w 7915276"/>
                <a:gd name="connsiteY290" fmla="*/ 91440 h 1920240"/>
                <a:gd name="connsiteX291" fmla="*/ 2847976 w 7915276"/>
                <a:gd name="connsiteY291" fmla="*/ 158115 h 1920240"/>
                <a:gd name="connsiteX292" fmla="*/ 2847976 w 7915276"/>
                <a:gd name="connsiteY292" fmla="*/ 1762125 h 1920240"/>
                <a:gd name="connsiteX293" fmla="*/ 2781301 w 7915276"/>
                <a:gd name="connsiteY293" fmla="*/ 1828800 h 1920240"/>
                <a:gd name="connsiteX294" fmla="*/ 2714626 w 7915276"/>
                <a:gd name="connsiteY294" fmla="*/ 1762125 h 1920240"/>
                <a:gd name="connsiteX295" fmla="*/ 2714626 w 7915276"/>
                <a:gd name="connsiteY295" fmla="*/ 158115 h 1920240"/>
                <a:gd name="connsiteX296" fmla="*/ 2781301 w 7915276"/>
                <a:gd name="connsiteY296" fmla="*/ 91440 h 1920240"/>
                <a:gd name="connsiteX297" fmla="*/ 6400801 w 7915276"/>
                <a:gd name="connsiteY297" fmla="*/ 0 h 1920240"/>
                <a:gd name="connsiteX298" fmla="*/ 6467476 w 7915276"/>
                <a:gd name="connsiteY298" fmla="*/ 66675 h 1920240"/>
                <a:gd name="connsiteX299" fmla="*/ 6467476 w 7915276"/>
                <a:gd name="connsiteY299" fmla="*/ 1853565 h 1920240"/>
                <a:gd name="connsiteX300" fmla="*/ 6400801 w 7915276"/>
                <a:gd name="connsiteY300" fmla="*/ 1920240 h 1920240"/>
                <a:gd name="connsiteX301" fmla="*/ 6334126 w 7915276"/>
                <a:gd name="connsiteY301" fmla="*/ 1853565 h 1920240"/>
                <a:gd name="connsiteX302" fmla="*/ 6334126 w 7915276"/>
                <a:gd name="connsiteY302" fmla="*/ 66675 h 1920240"/>
                <a:gd name="connsiteX303" fmla="*/ 6400801 w 7915276"/>
                <a:gd name="connsiteY303" fmla="*/ 0 h 1920240"/>
                <a:gd name="connsiteX304" fmla="*/ 3867151 w 7915276"/>
                <a:gd name="connsiteY304" fmla="*/ 0 h 1920240"/>
                <a:gd name="connsiteX305" fmla="*/ 3933826 w 7915276"/>
                <a:gd name="connsiteY305" fmla="*/ 66675 h 1920240"/>
                <a:gd name="connsiteX306" fmla="*/ 3933826 w 7915276"/>
                <a:gd name="connsiteY306" fmla="*/ 1853565 h 1920240"/>
                <a:gd name="connsiteX307" fmla="*/ 3867151 w 7915276"/>
                <a:gd name="connsiteY307" fmla="*/ 1920240 h 1920240"/>
                <a:gd name="connsiteX308" fmla="*/ 3800476 w 7915276"/>
                <a:gd name="connsiteY308" fmla="*/ 1853565 h 1920240"/>
                <a:gd name="connsiteX309" fmla="*/ 3800476 w 7915276"/>
                <a:gd name="connsiteY309" fmla="*/ 66675 h 1920240"/>
                <a:gd name="connsiteX310" fmla="*/ 3867151 w 7915276"/>
                <a:gd name="connsiteY310" fmla="*/ 0 h 1920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</a:cxnLst>
              <a:rect l="l" t="t" r="r" b="b"/>
              <a:pathLst>
                <a:path w="7915276" h="1920240">
                  <a:moveTo>
                    <a:pt x="5655946" y="914400"/>
                  </a:moveTo>
                  <a:lnTo>
                    <a:pt x="5697856" y="914400"/>
                  </a:lnTo>
                  <a:cubicBezTo>
                    <a:pt x="5723106" y="914400"/>
                    <a:pt x="5743576" y="934870"/>
                    <a:pt x="5743576" y="960120"/>
                  </a:cubicBezTo>
                  <a:cubicBezTo>
                    <a:pt x="5743576" y="985370"/>
                    <a:pt x="5723106" y="1005840"/>
                    <a:pt x="5697856" y="1005840"/>
                  </a:cubicBezTo>
                  <a:lnTo>
                    <a:pt x="5655946" y="1005840"/>
                  </a:lnTo>
                  <a:cubicBezTo>
                    <a:pt x="5630696" y="1005840"/>
                    <a:pt x="5610226" y="985370"/>
                    <a:pt x="5610226" y="960120"/>
                  </a:cubicBezTo>
                  <a:cubicBezTo>
                    <a:pt x="5610226" y="934870"/>
                    <a:pt x="5630696" y="914400"/>
                    <a:pt x="5655946" y="914400"/>
                  </a:cubicBezTo>
                  <a:close/>
                  <a:moveTo>
                    <a:pt x="1514477" y="868680"/>
                  </a:moveTo>
                  <a:cubicBezTo>
                    <a:pt x="1551300" y="868680"/>
                    <a:pt x="1581151" y="898531"/>
                    <a:pt x="1581151" y="935355"/>
                  </a:cubicBezTo>
                  <a:lnTo>
                    <a:pt x="1581151" y="984885"/>
                  </a:lnTo>
                  <a:cubicBezTo>
                    <a:pt x="1581151" y="1021709"/>
                    <a:pt x="1551300" y="1051560"/>
                    <a:pt x="1514477" y="1051560"/>
                  </a:cubicBezTo>
                  <a:cubicBezTo>
                    <a:pt x="1477652" y="1051560"/>
                    <a:pt x="1447801" y="1021709"/>
                    <a:pt x="1447801" y="984885"/>
                  </a:cubicBezTo>
                  <a:lnTo>
                    <a:pt x="1447801" y="935355"/>
                  </a:lnTo>
                  <a:cubicBezTo>
                    <a:pt x="1447801" y="898531"/>
                    <a:pt x="1477652" y="868680"/>
                    <a:pt x="1514477" y="868680"/>
                  </a:cubicBezTo>
                  <a:close/>
                  <a:moveTo>
                    <a:pt x="1695451" y="822960"/>
                  </a:moveTo>
                  <a:cubicBezTo>
                    <a:pt x="1732275" y="822960"/>
                    <a:pt x="1762126" y="852811"/>
                    <a:pt x="1762126" y="889635"/>
                  </a:cubicBezTo>
                  <a:lnTo>
                    <a:pt x="1762126" y="1030605"/>
                  </a:lnTo>
                  <a:cubicBezTo>
                    <a:pt x="1762126" y="1067429"/>
                    <a:pt x="1732275" y="1097280"/>
                    <a:pt x="1695451" y="1097280"/>
                  </a:cubicBezTo>
                  <a:cubicBezTo>
                    <a:pt x="1658627" y="1097280"/>
                    <a:pt x="1628777" y="1067429"/>
                    <a:pt x="1628777" y="1030605"/>
                  </a:cubicBezTo>
                  <a:lnTo>
                    <a:pt x="1628777" y="889635"/>
                  </a:lnTo>
                  <a:cubicBezTo>
                    <a:pt x="1628777" y="852811"/>
                    <a:pt x="1658627" y="822960"/>
                    <a:pt x="1695451" y="822960"/>
                  </a:cubicBezTo>
                  <a:close/>
                  <a:moveTo>
                    <a:pt x="1152526" y="822960"/>
                  </a:moveTo>
                  <a:cubicBezTo>
                    <a:pt x="1189350" y="822960"/>
                    <a:pt x="1219202" y="852811"/>
                    <a:pt x="1219202" y="889635"/>
                  </a:cubicBezTo>
                  <a:lnTo>
                    <a:pt x="1219202" y="1030605"/>
                  </a:lnTo>
                  <a:cubicBezTo>
                    <a:pt x="1219202" y="1067429"/>
                    <a:pt x="1189350" y="1097280"/>
                    <a:pt x="1152526" y="1097280"/>
                  </a:cubicBezTo>
                  <a:cubicBezTo>
                    <a:pt x="1115702" y="1097280"/>
                    <a:pt x="1085851" y="1067429"/>
                    <a:pt x="1085851" y="1030605"/>
                  </a:cubicBezTo>
                  <a:lnTo>
                    <a:pt x="1085851" y="889635"/>
                  </a:lnTo>
                  <a:cubicBezTo>
                    <a:pt x="1085851" y="852811"/>
                    <a:pt x="1115702" y="822960"/>
                    <a:pt x="1152526" y="822960"/>
                  </a:cubicBezTo>
                  <a:close/>
                  <a:moveTo>
                    <a:pt x="7848601" y="777240"/>
                  </a:moveTo>
                  <a:cubicBezTo>
                    <a:pt x="7885425" y="777240"/>
                    <a:pt x="7915276" y="807091"/>
                    <a:pt x="7915276" y="843915"/>
                  </a:cubicBezTo>
                  <a:lnTo>
                    <a:pt x="7915276" y="1076325"/>
                  </a:lnTo>
                  <a:cubicBezTo>
                    <a:pt x="7915276" y="1113149"/>
                    <a:pt x="7885425" y="1143000"/>
                    <a:pt x="7848601" y="1143000"/>
                  </a:cubicBezTo>
                  <a:cubicBezTo>
                    <a:pt x="7811777" y="1143000"/>
                    <a:pt x="7781926" y="1113149"/>
                    <a:pt x="7781926" y="1076325"/>
                  </a:cubicBezTo>
                  <a:lnTo>
                    <a:pt x="7781926" y="843915"/>
                  </a:lnTo>
                  <a:cubicBezTo>
                    <a:pt x="7781926" y="807091"/>
                    <a:pt x="7811777" y="777240"/>
                    <a:pt x="7848601" y="777240"/>
                  </a:cubicBezTo>
                  <a:close/>
                  <a:moveTo>
                    <a:pt x="1876426" y="777240"/>
                  </a:moveTo>
                  <a:cubicBezTo>
                    <a:pt x="1913250" y="777240"/>
                    <a:pt x="1943101" y="807091"/>
                    <a:pt x="1943101" y="843915"/>
                  </a:cubicBezTo>
                  <a:lnTo>
                    <a:pt x="1943101" y="1076325"/>
                  </a:lnTo>
                  <a:cubicBezTo>
                    <a:pt x="1943101" y="1113149"/>
                    <a:pt x="1913250" y="1143000"/>
                    <a:pt x="1876426" y="1143000"/>
                  </a:cubicBezTo>
                  <a:cubicBezTo>
                    <a:pt x="1839603" y="1143000"/>
                    <a:pt x="1809751" y="1113149"/>
                    <a:pt x="1809751" y="1076325"/>
                  </a:cubicBezTo>
                  <a:lnTo>
                    <a:pt x="1809751" y="843915"/>
                  </a:lnTo>
                  <a:cubicBezTo>
                    <a:pt x="1809751" y="807091"/>
                    <a:pt x="1839603" y="777240"/>
                    <a:pt x="1876426" y="777240"/>
                  </a:cubicBezTo>
                  <a:close/>
                  <a:moveTo>
                    <a:pt x="1333501" y="777240"/>
                  </a:moveTo>
                  <a:cubicBezTo>
                    <a:pt x="1370325" y="777240"/>
                    <a:pt x="1400176" y="807091"/>
                    <a:pt x="1400176" y="843915"/>
                  </a:cubicBezTo>
                  <a:lnTo>
                    <a:pt x="1400176" y="1076325"/>
                  </a:lnTo>
                  <a:cubicBezTo>
                    <a:pt x="1400176" y="1113149"/>
                    <a:pt x="1370325" y="1143000"/>
                    <a:pt x="1333501" y="1143000"/>
                  </a:cubicBezTo>
                  <a:cubicBezTo>
                    <a:pt x="1296677" y="1143000"/>
                    <a:pt x="1266826" y="1113149"/>
                    <a:pt x="1266826" y="1076325"/>
                  </a:cubicBezTo>
                  <a:lnTo>
                    <a:pt x="1266826" y="843915"/>
                  </a:lnTo>
                  <a:cubicBezTo>
                    <a:pt x="1266826" y="807091"/>
                    <a:pt x="1296677" y="777240"/>
                    <a:pt x="1333501" y="777240"/>
                  </a:cubicBezTo>
                  <a:close/>
                  <a:moveTo>
                    <a:pt x="7305676" y="731520"/>
                  </a:moveTo>
                  <a:cubicBezTo>
                    <a:pt x="7342500" y="731520"/>
                    <a:pt x="7372351" y="761371"/>
                    <a:pt x="7372351" y="798195"/>
                  </a:cubicBezTo>
                  <a:lnTo>
                    <a:pt x="7372351" y="1122045"/>
                  </a:lnTo>
                  <a:cubicBezTo>
                    <a:pt x="7372351" y="1158869"/>
                    <a:pt x="7342500" y="1188720"/>
                    <a:pt x="7305676" y="1188720"/>
                  </a:cubicBezTo>
                  <a:cubicBezTo>
                    <a:pt x="7268852" y="1188720"/>
                    <a:pt x="7239001" y="1158869"/>
                    <a:pt x="7239001" y="1122045"/>
                  </a:cubicBezTo>
                  <a:lnTo>
                    <a:pt x="7239001" y="798195"/>
                  </a:lnTo>
                  <a:cubicBezTo>
                    <a:pt x="7239001" y="761371"/>
                    <a:pt x="7268852" y="731520"/>
                    <a:pt x="7305676" y="731520"/>
                  </a:cubicBezTo>
                  <a:close/>
                  <a:moveTo>
                    <a:pt x="5314951" y="731520"/>
                  </a:moveTo>
                  <a:cubicBezTo>
                    <a:pt x="5351775" y="731520"/>
                    <a:pt x="5381626" y="761371"/>
                    <a:pt x="5381626" y="798195"/>
                  </a:cubicBezTo>
                  <a:lnTo>
                    <a:pt x="5381626" y="1122045"/>
                  </a:lnTo>
                  <a:cubicBezTo>
                    <a:pt x="5381626" y="1158869"/>
                    <a:pt x="5351775" y="1188720"/>
                    <a:pt x="5314951" y="1188720"/>
                  </a:cubicBezTo>
                  <a:cubicBezTo>
                    <a:pt x="5278127" y="1188720"/>
                    <a:pt x="5248276" y="1158869"/>
                    <a:pt x="5248276" y="1122045"/>
                  </a:cubicBezTo>
                  <a:lnTo>
                    <a:pt x="5248276" y="798195"/>
                  </a:lnTo>
                  <a:cubicBezTo>
                    <a:pt x="5248276" y="761371"/>
                    <a:pt x="5278127" y="731520"/>
                    <a:pt x="5314951" y="731520"/>
                  </a:cubicBezTo>
                  <a:close/>
                  <a:moveTo>
                    <a:pt x="2057401" y="731520"/>
                  </a:moveTo>
                  <a:cubicBezTo>
                    <a:pt x="2094225" y="731520"/>
                    <a:pt x="2124076" y="761371"/>
                    <a:pt x="2124076" y="798195"/>
                  </a:cubicBezTo>
                  <a:lnTo>
                    <a:pt x="2124076" y="1122045"/>
                  </a:lnTo>
                  <a:cubicBezTo>
                    <a:pt x="2124076" y="1158869"/>
                    <a:pt x="2094225" y="1188720"/>
                    <a:pt x="2057401" y="1188720"/>
                  </a:cubicBezTo>
                  <a:cubicBezTo>
                    <a:pt x="2020577" y="1188720"/>
                    <a:pt x="1990726" y="1158869"/>
                    <a:pt x="1990726" y="1122045"/>
                  </a:cubicBezTo>
                  <a:lnTo>
                    <a:pt x="1990726" y="798195"/>
                  </a:lnTo>
                  <a:cubicBezTo>
                    <a:pt x="1990726" y="761371"/>
                    <a:pt x="2020577" y="731520"/>
                    <a:pt x="2057401" y="731520"/>
                  </a:cubicBezTo>
                  <a:close/>
                  <a:moveTo>
                    <a:pt x="971551" y="731520"/>
                  </a:moveTo>
                  <a:cubicBezTo>
                    <a:pt x="1008376" y="731520"/>
                    <a:pt x="1038226" y="761371"/>
                    <a:pt x="1038226" y="798195"/>
                  </a:cubicBezTo>
                  <a:lnTo>
                    <a:pt x="1038226" y="1122045"/>
                  </a:lnTo>
                  <a:cubicBezTo>
                    <a:pt x="1038226" y="1158869"/>
                    <a:pt x="1008376" y="1188720"/>
                    <a:pt x="971551" y="1188720"/>
                  </a:cubicBezTo>
                  <a:cubicBezTo>
                    <a:pt x="934728" y="1188720"/>
                    <a:pt x="904876" y="1158869"/>
                    <a:pt x="904876" y="1122045"/>
                  </a:cubicBezTo>
                  <a:lnTo>
                    <a:pt x="904876" y="798195"/>
                  </a:lnTo>
                  <a:cubicBezTo>
                    <a:pt x="904876" y="761371"/>
                    <a:pt x="934728" y="731520"/>
                    <a:pt x="971551" y="731520"/>
                  </a:cubicBezTo>
                  <a:close/>
                  <a:moveTo>
                    <a:pt x="5857876" y="685800"/>
                  </a:moveTo>
                  <a:cubicBezTo>
                    <a:pt x="5894700" y="685800"/>
                    <a:pt x="5924551" y="715651"/>
                    <a:pt x="5924551" y="752475"/>
                  </a:cubicBezTo>
                  <a:lnTo>
                    <a:pt x="5924551" y="1167765"/>
                  </a:lnTo>
                  <a:cubicBezTo>
                    <a:pt x="5924551" y="1204589"/>
                    <a:pt x="5894700" y="1234440"/>
                    <a:pt x="5857876" y="1234440"/>
                  </a:cubicBezTo>
                  <a:cubicBezTo>
                    <a:pt x="5821052" y="1234440"/>
                    <a:pt x="5791201" y="1204589"/>
                    <a:pt x="5791201" y="1167765"/>
                  </a:cubicBezTo>
                  <a:lnTo>
                    <a:pt x="5791201" y="752475"/>
                  </a:lnTo>
                  <a:cubicBezTo>
                    <a:pt x="5791201" y="715651"/>
                    <a:pt x="5821052" y="685800"/>
                    <a:pt x="5857876" y="685800"/>
                  </a:cubicBezTo>
                  <a:close/>
                  <a:moveTo>
                    <a:pt x="5495926" y="685800"/>
                  </a:moveTo>
                  <a:cubicBezTo>
                    <a:pt x="5532750" y="685800"/>
                    <a:pt x="5562601" y="715651"/>
                    <a:pt x="5562601" y="752475"/>
                  </a:cubicBezTo>
                  <a:lnTo>
                    <a:pt x="5562601" y="1167765"/>
                  </a:lnTo>
                  <a:cubicBezTo>
                    <a:pt x="5562601" y="1204589"/>
                    <a:pt x="5532750" y="1234440"/>
                    <a:pt x="5495926" y="1234440"/>
                  </a:cubicBezTo>
                  <a:cubicBezTo>
                    <a:pt x="5459102" y="1234440"/>
                    <a:pt x="5429251" y="1204589"/>
                    <a:pt x="5429251" y="1167765"/>
                  </a:cubicBezTo>
                  <a:lnTo>
                    <a:pt x="5429251" y="752475"/>
                  </a:lnTo>
                  <a:cubicBezTo>
                    <a:pt x="5429251" y="715651"/>
                    <a:pt x="5459102" y="685800"/>
                    <a:pt x="5495926" y="685800"/>
                  </a:cubicBezTo>
                  <a:close/>
                  <a:moveTo>
                    <a:pt x="2238376" y="685800"/>
                  </a:moveTo>
                  <a:cubicBezTo>
                    <a:pt x="2275200" y="685800"/>
                    <a:pt x="2305051" y="715651"/>
                    <a:pt x="2305051" y="752475"/>
                  </a:cubicBezTo>
                  <a:lnTo>
                    <a:pt x="2305051" y="1167765"/>
                  </a:lnTo>
                  <a:cubicBezTo>
                    <a:pt x="2305051" y="1204589"/>
                    <a:pt x="2275200" y="1234440"/>
                    <a:pt x="2238376" y="1234440"/>
                  </a:cubicBezTo>
                  <a:cubicBezTo>
                    <a:pt x="2201552" y="1234440"/>
                    <a:pt x="2171701" y="1204589"/>
                    <a:pt x="2171701" y="1167765"/>
                  </a:cubicBezTo>
                  <a:lnTo>
                    <a:pt x="2171701" y="752475"/>
                  </a:lnTo>
                  <a:cubicBezTo>
                    <a:pt x="2171701" y="715651"/>
                    <a:pt x="2201552" y="685800"/>
                    <a:pt x="2238376" y="685800"/>
                  </a:cubicBezTo>
                  <a:close/>
                  <a:moveTo>
                    <a:pt x="609602" y="679356"/>
                  </a:moveTo>
                  <a:cubicBezTo>
                    <a:pt x="646425" y="679356"/>
                    <a:pt x="676276" y="709207"/>
                    <a:pt x="676276" y="746031"/>
                  </a:cubicBezTo>
                  <a:cubicBezTo>
                    <a:pt x="676276" y="888758"/>
                    <a:pt x="676275" y="1031484"/>
                    <a:pt x="676275" y="1174211"/>
                  </a:cubicBezTo>
                  <a:cubicBezTo>
                    <a:pt x="676275" y="1211035"/>
                    <a:pt x="646424" y="1240886"/>
                    <a:pt x="609600" y="1240886"/>
                  </a:cubicBezTo>
                  <a:lnTo>
                    <a:pt x="609602" y="1240885"/>
                  </a:lnTo>
                  <a:cubicBezTo>
                    <a:pt x="572777" y="1240885"/>
                    <a:pt x="542926" y="1211034"/>
                    <a:pt x="542926" y="1174210"/>
                  </a:cubicBezTo>
                  <a:lnTo>
                    <a:pt x="542926" y="746031"/>
                  </a:lnTo>
                  <a:cubicBezTo>
                    <a:pt x="542926" y="709207"/>
                    <a:pt x="572777" y="679356"/>
                    <a:pt x="609602" y="679356"/>
                  </a:cubicBezTo>
                  <a:close/>
                  <a:moveTo>
                    <a:pt x="6943726" y="640080"/>
                  </a:moveTo>
                  <a:cubicBezTo>
                    <a:pt x="6980550" y="640080"/>
                    <a:pt x="7010401" y="669931"/>
                    <a:pt x="7010401" y="706755"/>
                  </a:cubicBezTo>
                  <a:lnTo>
                    <a:pt x="7010401" y="1213485"/>
                  </a:lnTo>
                  <a:cubicBezTo>
                    <a:pt x="7010401" y="1250309"/>
                    <a:pt x="6980550" y="1280160"/>
                    <a:pt x="6943726" y="1280160"/>
                  </a:cubicBezTo>
                  <a:cubicBezTo>
                    <a:pt x="6906902" y="1280160"/>
                    <a:pt x="6877051" y="1250309"/>
                    <a:pt x="6877051" y="1213485"/>
                  </a:cubicBezTo>
                  <a:lnTo>
                    <a:pt x="6877051" y="706755"/>
                  </a:lnTo>
                  <a:cubicBezTo>
                    <a:pt x="6877051" y="669931"/>
                    <a:pt x="6906902" y="640080"/>
                    <a:pt x="6943726" y="640080"/>
                  </a:cubicBezTo>
                  <a:close/>
                  <a:moveTo>
                    <a:pt x="5133976" y="640080"/>
                  </a:moveTo>
                  <a:cubicBezTo>
                    <a:pt x="5170800" y="640080"/>
                    <a:pt x="5200651" y="669931"/>
                    <a:pt x="5200651" y="706755"/>
                  </a:cubicBezTo>
                  <a:lnTo>
                    <a:pt x="5200651" y="1213485"/>
                  </a:lnTo>
                  <a:cubicBezTo>
                    <a:pt x="5200651" y="1250309"/>
                    <a:pt x="5170800" y="1280160"/>
                    <a:pt x="5133976" y="1280160"/>
                  </a:cubicBezTo>
                  <a:cubicBezTo>
                    <a:pt x="5097152" y="1280160"/>
                    <a:pt x="5067301" y="1250309"/>
                    <a:pt x="5067301" y="1213485"/>
                  </a:cubicBezTo>
                  <a:lnTo>
                    <a:pt x="5067301" y="706755"/>
                  </a:lnTo>
                  <a:cubicBezTo>
                    <a:pt x="5067301" y="669931"/>
                    <a:pt x="5097152" y="640080"/>
                    <a:pt x="5133976" y="640080"/>
                  </a:cubicBezTo>
                  <a:close/>
                  <a:moveTo>
                    <a:pt x="790576" y="640080"/>
                  </a:moveTo>
                  <a:cubicBezTo>
                    <a:pt x="827400" y="640080"/>
                    <a:pt x="857251" y="669931"/>
                    <a:pt x="857251" y="706755"/>
                  </a:cubicBezTo>
                  <a:lnTo>
                    <a:pt x="857251" y="1213485"/>
                  </a:lnTo>
                  <a:cubicBezTo>
                    <a:pt x="857251" y="1250309"/>
                    <a:pt x="827400" y="1280160"/>
                    <a:pt x="790576" y="1280160"/>
                  </a:cubicBezTo>
                  <a:cubicBezTo>
                    <a:pt x="753752" y="1280160"/>
                    <a:pt x="723902" y="1250309"/>
                    <a:pt x="723902" y="1213485"/>
                  </a:cubicBezTo>
                  <a:lnTo>
                    <a:pt x="723902" y="706755"/>
                  </a:lnTo>
                  <a:cubicBezTo>
                    <a:pt x="723902" y="669931"/>
                    <a:pt x="753752" y="640080"/>
                    <a:pt x="790576" y="640080"/>
                  </a:cubicBezTo>
                  <a:close/>
                  <a:moveTo>
                    <a:pt x="7486651" y="548640"/>
                  </a:moveTo>
                  <a:cubicBezTo>
                    <a:pt x="7523475" y="548640"/>
                    <a:pt x="7553326" y="578491"/>
                    <a:pt x="7553326" y="615315"/>
                  </a:cubicBezTo>
                  <a:lnTo>
                    <a:pt x="7553326" y="1304925"/>
                  </a:lnTo>
                  <a:cubicBezTo>
                    <a:pt x="7553326" y="1341749"/>
                    <a:pt x="7523475" y="1371600"/>
                    <a:pt x="7486651" y="1371600"/>
                  </a:cubicBezTo>
                  <a:cubicBezTo>
                    <a:pt x="7449827" y="1371600"/>
                    <a:pt x="7419976" y="1341749"/>
                    <a:pt x="7419976" y="1304925"/>
                  </a:cubicBezTo>
                  <a:lnTo>
                    <a:pt x="7419976" y="615315"/>
                  </a:lnTo>
                  <a:cubicBezTo>
                    <a:pt x="7419976" y="578491"/>
                    <a:pt x="7449827" y="548640"/>
                    <a:pt x="7486651" y="548640"/>
                  </a:cubicBezTo>
                  <a:close/>
                  <a:moveTo>
                    <a:pt x="2419351" y="548640"/>
                  </a:moveTo>
                  <a:cubicBezTo>
                    <a:pt x="2456175" y="548640"/>
                    <a:pt x="2486026" y="578491"/>
                    <a:pt x="2486026" y="615315"/>
                  </a:cubicBezTo>
                  <a:lnTo>
                    <a:pt x="2486026" y="1304925"/>
                  </a:lnTo>
                  <a:cubicBezTo>
                    <a:pt x="2486026" y="1341749"/>
                    <a:pt x="2456175" y="1371600"/>
                    <a:pt x="2419351" y="1371600"/>
                  </a:cubicBezTo>
                  <a:cubicBezTo>
                    <a:pt x="2382527" y="1371600"/>
                    <a:pt x="2352676" y="1341749"/>
                    <a:pt x="2352676" y="1304925"/>
                  </a:cubicBezTo>
                  <a:lnTo>
                    <a:pt x="2352676" y="615315"/>
                  </a:lnTo>
                  <a:cubicBezTo>
                    <a:pt x="2352676" y="578491"/>
                    <a:pt x="2382527" y="548640"/>
                    <a:pt x="2419351" y="548640"/>
                  </a:cubicBezTo>
                  <a:close/>
                  <a:moveTo>
                    <a:pt x="66676" y="546281"/>
                  </a:moveTo>
                  <a:cubicBezTo>
                    <a:pt x="103501" y="546281"/>
                    <a:pt x="133352" y="576133"/>
                    <a:pt x="133352" y="612957"/>
                  </a:cubicBezTo>
                  <a:cubicBezTo>
                    <a:pt x="133352" y="844399"/>
                    <a:pt x="133351" y="1075842"/>
                    <a:pt x="133351" y="1307284"/>
                  </a:cubicBezTo>
                  <a:cubicBezTo>
                    <a:pt x="133351" y="1344108"/>
                    <a:pt x="103499" y="1373960"/>
                    <a:pt x="66676" y="1373960"/>
                  </a:cubicBezTo>
                  <a:lnTo>
                    <a:pt x="66676" y="1373959"/>
                  </a:lnTo>
                  <a:cubicBezTo>
                    <a:pt x="29853" y="1373959"/>
                    <a:pt x="0" y="1344107"/>
                    <a:pt x="0" y="1307283"/>
                  </a:cubicBezTo>
                  <a:lnTo>
                    <a:pt x="0" y="612957"/>
                  </a:lnTo>
                  <a:cubicBezTo>
                    <a:pt x="0" y="576133"/>
                    <a:pt x="29853" y="546281"/>
                    <a:pt x="66676" y="546281"/>
                  </a:cubicBezTo>
                  <a:close/>
                  <a:moveTo>
                    <a:pt x="6038851" y="502920"/>
                  </a:moveTo>
                  <a:cubicBezTo>
                    <a:pt x="6075675" y="502920"/>
                    <a:pt x="6105526" y="532771"/>
                    <a:pt x="6105526" y="569595"/>
                  </a:cubicBezTo>
                  <a:lnTo>
                    <a:pt x="6105526" y="1350645"/>
                  </a:lnTo>
                  <a:cubicBezTo>
                    <a:pt x="6105526" y="1387469"/>
                    <a:pt x="6075675" y="1417320"/>
                    <a:pt x="6038851" y="1417320"/>
                  </a:cubicBezTo>
                  <a:cubicBezTo>
                    <a:pt x="6002027" y="1417320"/>
                    <a:pt x="5972176" y="1387469"/>
                    <a:pt x="5972176" y="1350645"/>
                  </a:cubicBezTo>
                  <a:lnTo>
                    <a:pt x="5972176" y="569595"/>
                  </a:lnTo>
                  <a:cubicBezTo>
                    <a:pt x="5972176" y="532771"/>
                    <a:pt x="6002027" y="502920"/>
                    <a:pt x="6038851" y="502920"/>
                  </a:cubicBezTo>
                  <a:close/>
                  <a:moveTo>
                    <a:pt x="4591051" y="502920"/>
                  </a:moveTo>
                  <a:cubicBezTo>
                    <a:pt x="4627875" y="502920"/>
                    <a:pt x="4657726" y="532771"/>
                    <a:pt x="4657726" y="569595"/>
                  </a:cubicBezTo>
                  <a:lnTo>
                    <a:pt x="4657726" y="1350645"/>
                  </a:lnTo>
                  <a:cubicBezTo>
                    <a:pt x="4657726" y="1387469"/>
                    <a:pt x="4627875" y="1417320"/>
                    <a:pt x="4591051" y="1417320"/>
                  </a:cubicBezTo>
                  <a:cubicBezTo>
                    <a:pt x="4554227" y="1417320"/>
                    <a:pt x="4524376" y="1387469"/>
                    <a:pt x="4524376" y="1350645"/>
                  </a:cubicBezTo>
                  <a:lnTo>
                    <a:pt x="4524376" y="569595"/>
                  </a:lnTo>
                  <a:cubicBezTo>
                    <a:pt x="4524376" y="532771"/>
                    <a:pt x="4554227" y="502920"/>
                    <a:pt x="4591051" y="502920"/>
                  </a:cubicBezTo>
                  <a:close/>
                  <a:moveTo>
                    <a:pt x="4410076" y="502920"/>
                  </a:moveTo>
                  <a:cubicBezTo>
                    <a:pt x="4446900" y="502920"/>
                    <a:pt x="4476751" y="532771"/>
                    <a:pt x="4476751" y="569595"/>
                  </a:cubicBezTo>
                  <a:lnTo>
                    <a:pt x="4476751" y="1350645"/>
                  </a:lnTo>
                  <a:cubicBezTo>
                    <a:pt x="4476751" y="1387469"/>
                    <a:pt x="4446900" y="1417320"/>
                    <a:pt x="4410076" y="1417320"/>
                  </a:cubicBezTo>
                  <a:cubicBezTo>
                    <a:pt x="4373252" y="1417320"/>
                    <a:pt x="4343401" y="1387469"/>
                    <a:pt x="4343401" y="1350645"/>
                  </a:cubicBezTo>
                  <a:lnTo>
                    <a:pt x="4343401" y="569595"/>
                  </a:lnTo>
                  <a:cubicBezTo>
                    <a:pt x="4343401" y="532771"/>
                    <a:pt x="4373252" y="502920"/>
                    <a:pt x="4410076" y="502920"/>
                  </a:cubicBezTo>
                  <a:close/>
                  <a:moveTo>
                    <a:pt x="4953001" y="457200"/>
                  </a:moveTo>
                  <a:cubicBezTo>
                    <a:pt x="4989825" y="457200"/>
                    <a:pt x="5019676" y="487051"/>
                    <a:pt x="5019676" y="523875"/>
                  </a:cubicBezTo>
                  <a:lnTo>
                    <a:pt x="5019676" y="1396365"/>
                  </a:lnTo>
                  <a:cubicBezTo>
                    <a:pt x="5019676" y="1433189"/>
                    <a:pt x="4989825" y="1463040"/>
                    <a:pt x="4953001" y="1463040"/>
                  </a:cubicBezTo>
                  <a:cubicBezTo>
                    <a:pt x="4916177" y="1463040"/>
                    <a:pt x="4886326" y="1433189"/>
                    <a:pt x="4886326" y="1396365"/>
                  </a:cubicBezTo>
                  <a:lnTo>
                    <a:pt x="4886326" y="523875"/>
                  </a:lnTo>
                  <a:cubicBezTo>
                    <a:pt x="4886326" y="487051"/>
                    <a:pt x="4916177" y="457200"/>
                    <a:pt x="4953001" y="457200"/>
                  </a:cubicBezTo>
                  <a:close/>
                  <a:moveTo>
                    <a:pt x="3686176" y="457200"/>
                  </a:moveTo>
                  <a:cubicBezTo>
                    <a:pt x="3723000" y="457200"/>
                    <a:pt x="3752851" y="487051"/>
                    <a:pt x="3752851" y="523875"/>
                  </a:cubicBezTo>
                  <a:lnTo>
                    <a:pt x="3752851" y="1396365"/>
                  </a:lnTo>
                  <a:cubicBezTo>
                    <a:pt x="3752851" y="1433189"/>
                    <a:pt x="3723000" y="1463040"/>
                    <a:pt x="3686176" y="1463040"/>
                  </a:cubicBezTo>
                  <a:cubicBezTo>
                    <a:pt x="3649352" y="1463040"/>
                    <a:pt x="3619501" y="1433189"/>
                    <a:pt x="3619501" y="1396365"/>
                  </a:cubicBezTo>
                  <a:lnTo>
                    <a:pt x="3619501" y="523875"/>
                  </a:lnTo>
                  <a:cubicBezTo>
                    <a:pt x="3619501" y="487051"/>
                    <a:pt x="3649352" y="457200"/>
                    <a:pt x="3686176" y="457200"/>
                  </a:cubicBezTo>
                  <a:close/>
                  <a:moveTo>
                    <a:pt x="428626" y="427993"/>
                  </a:moveTo>
                  <a:cubicBezTo>
                    <a:pt x="465450" y="427993"/>
                    <a:pt x="495302" y="457844"/>
                    <a:pt x="495302" y="494668"/>
                  </a:cubicBezTo>
                  <a:cubicBezTo>
                    <a:pt x="495302" y="804970"/>
                    <a:pt x="495300" y="1115272"/>
                    <a:pt x="495300" y="1425574"/>
                  </a:cubicBezTo>
                  <a:cubicBezTo>
                    <a:pt x="495300" y="1462398"/>
                    <a:pt x="465449" y="1492249"/>
                    <a:pt x="428625" y="1492249"/>
                  </a:cubicBezTo>
                  <a:lnTo>
                    <a:pt x="428626" y="1492248"/>
                  </a:lnTo>
                  <a:cubicBezTo>
                    <a:pt x="391802" y="1492248"/>
                    <a:pt x="361951" y="1462397"/>
                    <a:pt x="361951" y="1425573"/>
                  </a:cubicBezTo>
                  <a:lnTo>
                    <a:pt x="361951" y="494668"/>
                  </a:lnTo>
                  <a:cubicBezTo>
                    <a:pt x="361951" y="457844"/>
                    <a:pt x="391802" y="427993"/>
                    <a:pt x="428626" y="427993"/>
                  </a:cubicBezTo>
                  <a:close/>
                  <a:moveTo>
                    <a:pt x="7124701" y="411480"/>
                  </a:moveTo>
                  <a:cubicBezTo>
                    <a:pt x="7161525" y="411480"/>
                    <a:pt x="7191376" y="441331"/>
                    <a:pt x="7191376" y="478155"/>
                  </a:cubicBezTo>
                  <a:lnTo>
                    <a:pt x="7191376" y="1442085"/>
                  </a:lnTo>
                  <a:cubicBezTo>
                    <a:pt x="7191376" y="1478909"/>
                    <a:pt x="7161525" y="1508760"/>
                    <a:pt x="7124701" y="1508760"/>
                  </a:cubicBezTo>
                  <a:cubicBezTo>
                    <a:pt x="7087877" y="1508760"/>
                    <a:pt x="7058026" y="1478909"/>
                    <a:pt x="7058026" y="1442085"/>
                  </a:cubicBezTo>
                  <a:lnTo>
                    <a:pt x="7058026" y="478155"/>
                  </a:lnTo>
                  <a:cubicBezTo>
                    <a:pt x="7058026" y="441331"/>
                    <a:pt x="7087877" y="411480"/>
                    <a:pt x="7124701" y="411480"/>
                  </a:cubicBezTo>
                  <a:close/>
                  <a:moveTo>
                    <a:pt x="7667626" y="365760"/>
                  </a:moveTo>
                  <a:cubicBezTo>
                    <a:pt x="7704450" y="365760"/>
                    <a:pt x="7734301" y="395611"/>
                    <a:pt x="7734301" y="432435"/>
                  </a:cubicBezTo>
                  <a:lnTo>
                    <a:pt x="7734301" y="1487805"/>
                  </a:lnTo>
                  <a:cubicBezTo>
                    <a:pt x="7734301" y="1524629"/>
                    <a:pt x="7704450" y="1554480"/>
                    <a:pt x="7667626" y="1554480"/>
                  </a:cubicBezTo>
                  <a:cubicBezTo>
                    <a:pt x="7630802" y="1554480"/>
                    <a:pt x="7600951" y="1524629"/>
                    <a:pt x="7600951" y="1487805"/>
                  </a:cubicBezTo>
                  <a:lnTo>
                    <a:pt x="7600951" y="432435"/>
                  </a:lnTo>
                  <a:cubicBezTo>
                    <a:pt x="7600951" y="395611"/>
                    <a:pt x="7630802" y="365760"/>
                    <a:pt x="7667626" y="365760"/>
                  </a:cubicBezTo>
                  <a:close/>
                  <a:moveTo>
                    <a:pt x="6219826" y="365760"/>
                  </a:moveTo>
                  <a:cubicBezTo>
                    <a:pt x="6256650" y="365760"/>
                    <a:pt x="6286501" y="395611"/>
                    <a:pt x="6286501" y="432435"/>
                  </a:cubicBezTo>
                  <a:lnTo>
                    <a:pt x="6286501" y="1487805"/>
                  </a:lnTo>
                  <a:cubicBezTo>
                    <a:pt x="6286501" y="1524629"/>
                    <a:pt x="6256650" y="1554480"/>
                    <a:pt x="6219826" y="1554480"/>
                  </a:cubicBezTo>
                  <a:cubicBezTo>
                    <a:pt x="6183002" y="1554480"/>
                    <a:pt x="6153151" y="1524629"/>
                    <a:pt x="6153151" y="1487805"/>
                  </a:cubicBezTo>
                  <a:lnTo>
                    <a:pt x="6153151" y="432435"/>
                  </a:lnTo>
                  <a:cubicBezTo>
                    <a:pt x="6153151" y="395611"/>
                    <a:pt x="6183002" y="365760"/>
                    <a:pt x="6219826" y="365760"/>
                  </a:cubicBezTo>
                  <a:close/>
                  <a:moveTo>
                    <a:pt x="4229101" y="365760"/>
                  </a:moveTo>
                  <a:cubicBezTo>
                    <a:pt x="4265925" y="365760"/>
                    <a:pt x="4295776" y="395611"/>
                    <a:pt x="4295776" y="432435"/>
                  </a:cubicBezTo>
                  <a:lnTo>
                    <a:pt x="4295776" y="1487805"/>
                  </a:lnTo>
                  <a:cubicBezTo>
                    <a:pt x="4295776" y="1524629"/>
                    <a:pt x="4265925" y="1554480"/>
                    <a:pt x="4229101" y="1554480"/>
                  </a:cubicBezTo>
                  <a:cubicBezTo>
                    <a:pt x="4192277" y="1554480"/>
                    <a:pt x="4162426" y="1524629"/>
                    <a:pt x="4162426" y="1487805"/>
                  </a:cubicBezTo>
                  <a:lnTo>
                    <a:pt x="4162426" y="432435"/>
                  </a:lnTo>
                  <a:cubicBezTo>
                    <a:pt x="4162426" y="395611"/>
                    <a:pt x="4192277" y="365760"/>
                    <a:pt x="4229101" y="365760"/>
                  </a:cubicBezTo>
                  <a:close/>
                  <a:moveTo>
                    <a:pt x="3324226" y="365760"/>
                  </a:moveTo>
                  <a:cubicBezTo>
                    <a:pt x="3361050" y="365760"/>
                    <a:pt x="3390901" y="395611"/>
                    <a:pt x="3390901" y="432435"/>
                  </a:cubicBezTo>
                  <a:lnTo>
                    <a:pt x="3390901" y="1487805"/>
                  </a:lnTo>
                  <a:cubicBezTo>
                    <a:pt x="3390901" y="1524629"/>
                    <a:pt x="3361050" y="1554480"/>
                    <a:pt x="3324226" y="1554480"/>
                  </a:cubicBezTo>
                  <a:cubicBezTo>
                    <a:pt x="3287402" y="1554480"/>
                    <a:pt x="3257551" y="1524629"/>
                    <a:pt x="3257551" y="1487805"/>
                  </a:cubicBezTo>
                  <a:lnTo>
                    <a:pt x="3257551" y="432435"/>
                  </a:lnTo>
                  <a:cubicBezTo>
                    <a:pt x="3257551" y="395611"/>
                    <a:pt x="3287402" y="365760"/>
                    <a:pt x="3324226" y="365760"/>
                  </a:cubicBezTo>
                  <a:close/>
                  <a:moveTo>
                    <a:pt x="2600326" y="320040"/>
                  </a:moveTo>
                  <a:cubicBezTo>
                    <a:pt x="2637150" y="320040"/>
                    <a:pt x="2667001" y="349891"/>
                    <a:pt x="2667001" y="386715"/>
                  </a:cubicBezTo>
                  <a:lnTo>
                    <a:pt x="2667001" y="1533525"/>
                  </a:lnTo>
                  <a:cubicBezTo>
                    <a:pt x="2667001" y="1570349"/>
                    <a:pt x="2637150" y="1600200"/>
                    <a:pt x="2600326" y="1600200"/>
                  </a:cubicBezTo>
                  <a:cubicBezTo>
                    <a:pt x="2563502" y="1600200"/>
                    <a:pt x="2533651" y="1570349"/>
                    <a:pt x="2533651" y="1533525"/>
                  </a:cubicBezTo>
                  <a:lnTo>
                    <a:pt x="2533651" y="386715"/>
                  </a:lnTo>
                  <a:cubicBezTo>
                    <a:pt x="2533651" y="349891"/>
                    <a:pt x="2563502" y="320040"/>
                    <a:pt x="2600326" y="320040"/>
                  </a:cubicBezTo>
                  <a:close/>
                  <a:moveTo>
                    <a:pt x="6762751" y="274320"/>
                  </a:moveTo>
                  <a:cubicBezTo>
                    <a:pt x="6799575" y="274320"/>
                    <a:pt x="6829426" y="304171"/>
                    <a:pt x="6829426" y="340995"/>
                  </a:cubicBezTo>
                  <a:lnTo>
                    <a:pt x="6829426" y="1579245"/>
                  </a:lnTo>
                  <a:cubicBezTo>
                    <a:pt x="6829426" y="1616069"/>
                    <a:pt x="6799575" y="1645920"/>
                    <a:pt x="6762751" y="1645920"/>
                  </a:cubicBezTo>
                  <a:cubicBezTo>
                    <a:pt x="6725927" y="1645920"/>
                    <a:pt x="6696076" y="1616069"/>
                    <a:pt x="6696076" y="1579245"/>
                  </a:cubicBezTo>
                  <a:lnTo>
                    <a:pt x="6696076" y="340995"/>
                  </a:lnTo>
                  <a:cubicBezTo>
                    <a:pt x="6696076" y="304171"/>
                    <a:pt x="6725927" y="274320"/>
                    <a:pt x="6762751" y="274320"/>
                  </a:cubicBezTo>
                  <a:close/>
                  <a:moveTo>
                    <a:pt x="4772026" y="243458"/>
                  </a:moveTo>
                  <a:cubicBezTo>
                    <a:pt x="4808850" y="243458"/>
                    <a:pt x="4838701" y="273309"/>
                    <a:pt x="4838701" y="310133"/>
                  </a:cubicBezTo>
                  <a:lnTo>
                    <a:pt x="4838701" y="1610108"/>
                  </a:lnTo>
                  <a:cubicBezTo>
                    <a:pt x="4838701" y="1646932"/>
                    <a:pt x="4808850" y="1676783"/>
                    <a:pt x="4772026" y="1676783"/>
                  </a:cubicBezTo>
                  <a:cubicBezTo>
                    <a:pt x="4735202" y="1676783"/>
                    <a:pt x="4705351" y="1646932"/>
                    <a:pt x="4705351" y="1610108"/>
                  </a:cubicBezTo>
                  <a:lnTo>
                    <a:pt x="4705351" y="310133"/>
                  </a:lnTo>
                  <a:cubicBezTo>
                    <a:pt x="4705351" y="273309"/>
                    <a:pt x="4735202" y="243458"/>
                    <a:pt x="4772026" y="243458"/>
                  </a:cubicBezTo>
                  <a:close/>
                  <a:moveTo>
                    <a:pt x="3143251" y="243458"/>
                  </a:moveTo>
                  <a:cubicBezTo>
                    <a:pt x="3180075" y="243458"/>
                    <a:pt x="3209926" y="273309"/>
                    <a:pt x="3209926" y="310133"/>
                  </a:cubicBezTo>
                  <a:lnTo>
                    <a:pt x="3209926" y="1610108"/>
                  </a:lnTo>
                  <a:cubicBezTo>
                    <a:pt x="3209926" y="1646932"/>
                    <a:pt x="3180075" y="1676783"/>
                    <a:pt x="3143251" y="1676783"/>
                  </a:cubicBezTo>
                  <a:cubicBezTo>
                    <a:pt x="3106427" y="1676783"/>
                    <a:pt x="3076576" y="1646932"/>
                    <a:pt x="3076576" y="1610108"/>
                  </a:cubicBezTo>
                  <a:lnTo>
                    <a:pt x="3076576" y="310133"/>
                  </a:lnTo>
                  <a:cubicBezTo>
                    <a:pt x="3076576" y="273309"/>
                    <a:pt x="3106427" y="243458"/>
                    <a:pt x="3143251" y="243458"/>
                  </a:cubicBezTo>
                  <a:close/>
                  <a:moveTo>
                    <a:pt x="247651" y="243458"/>
                  </a:moveTo>
                  <a:cubicBezTo>
                    <a:pt x="284475" y="243458"/>
                    <a:pt x="314326" y="273309"/>
                    <a:pt x="314326" y="310133"/>
                  </a:cubicBezTo>
                  <a:lnTo>
                    <a:pt x="314326" y="1610108"/>
                  </a:lnTo>
                  <a:cubicBezTo>
                    <a:pt x="314326" y="1646932"/>
                    <a:pt x="284475" y="1676783"/>
                    <a:pt x="247651" y="1676783"/>
                  </a:cubicBezTo>
                  <a:cubicBezTo>
                    <a:pt x="210828" y="1676783"/>
                    <a:pt x="180976" y="1646932"/>
                    <a:pt x="180976" y="1610108"/>
                  </a:cubicBezTo>
                  <a:lnTo>
                    <a:pt x="180976" y="310133"/>
                  </a:lnTo>
                  <a:cubicBezTo>
                    <a:pt x="180976" y="273309"/>
                    <a:pt x="210828" y="243458"/>
                    <a:pt x="247651" y="243458"/>
                  </a:cubicBezTo>
                  <a:close/>
                  <a:moveTo>
                    <a:pt x="6581776" y="182880"/>
                  </a:moveTo>
                  <a:cubicBezTo>
                    <a:pt x="6618600" y="182880"/>
                    <a:pt x="6648451" y="212731"/>
                    <a:pt x="6648451" y="249555"/>
                  </a:cubicBezTo>
                  <a:lnTo>
                    <a:pt x="6648451" y="1670685"/>
                  </a:lnTo>
                  <a:cubicBezTo>
                    <a:pt x="6648451" y="1707509"/>
                    <a:pt x="6618600" y="1737360"/>
                    <a:pt x="6581776" y="1737360"/>
                  </a:cubicBezTo>
                  <a:cubicBezTo>
                    <a:pt x="6544952" y="1737360"/>
                    <a:pt x="6515101" y="1707509"/>
                    <a:pt x="6515101" y="1670685"/>
                  </a:cubicBezTo>
                  <a:lnTo>
                    <a:pt x="6515101" y="249555"/>
                  </a:lnTo>
                  <a:cubicBezTo>
                    <a:pt x="6515101" y="212731"/>
                    <a:pt x="6544952" y="182880"/>
                    <a:pt x="6581776" y="182880"/>
                  </a:cubicBezTo>
                  <a:close/>
                  <a:moveTo>
                    <a:pt x="3505201" y="182880"/>
                  </a:moveTo>
                  <a:cubicBezTo>
                    <a:pt x="3542025" y="182880"/>
                    <a:pt x="3571876" y="212731"/>
                    <a:pt x="3571876" y="249555"/>
                  </a:cubicBezTo>
                  <a:lnTo>
                    <a:pt x="3571876" y="1670685"/>
                  </a:lnTo>
                  <a:cubicBezTo>
                    <a:pt x="3571876" y="1707509"/>
                    <a:pt x="3542025" y="1737360"/>
                    <a:pt x="3505201" y="1737360"/>
                  </a:cubicBezTo>
                  <a:cubicBezTo>
                    <a:pt x="3468377" y="1737360"/>
                    <a:pt x="3438526" y="1707509"/>
                    <a:pt x="3438526" y="1670685"/>
                  </a:cubicBezTo>
                  <a:lnTo>
                    <a:pt x="3438526" y="249555"/>
                  </a:lnTo>
                  <a:cubicBezTo>
                    <a:pt x="3438526" y="212731"/>
                    <a:pt x="3468377" y="182880"/>
                    <a:pt x="3505201" y="182880"/>
                  </a:cubicBezTo>
                  <a:close/>
                  <a:moveTo>
                    <a:pt x="4048126" y="137160"/>
                  </a:moveTo>
                  <a:cubicBezTo>
                    <a:pt x="4084950" y="137160"/>
                    <a:pt x="4114801" y="167011"/>
                    <a:pt x="4114801" y="203835"/>
                  </a:cubicBezTo>
                  <a:lnTo>
                    <a:pt x="4114801" y="1716405"/>
                  </a:lnTo>
                  <a:cubicBezTo>
                    <a:pt x="4114801" y="1753229"/>
                    <a:pt x="4084950" y="1783080"/>
                    <a:pt x="4048126" y="1783080"/>
                  </a:cubicBezTo>
                  <a:cubicBezTo>
                    <a:pt x="4011302" y="1783080"/>
                    <a:pt x="3981451" y="1753229"/>
                    <a:pt x="3981451" y="1716405"/>
                  </a:cubicBezTo>
                  <a:lnTo>
                    <a:pt x="3981451" y="203835"/>
                  </a:lnTo>
                  <a:cubicBezTo>
                    <a:pt x="3981451" y="167011"/>
                    <a:pt x="4011302" y="137160"/>
                    <a:pt x="4048126" y="137160"/>
                  </a:cubicBezTo>
                  <a:close/>
                  <a:moveTo>
                    <a:pt x="2962276" y="137160"/>
                  </a:moveTo>
                  <a:cubicBezTo>
                    <a:pt x="2999100" y="137160"/>
                    <a:pt x="3028951" y="167011"/>
                    <a:pt x="3028951" y="203835"/>
                  </a:cubicBezTo>
                  <a:lnTo>
                    <a:pt x="3028951" y="1716405"/>
                  </a:lnTo>
                  <a:cubicBezTo>
                    <a:pt x="3028951" y="1753229"/>
                    <a:pt x="2999100" y="1783080"/>
                    <a:pt x="2962276" y="1783080"/>
                  </a:cubicBezTo>
                  <a:cubicBezTo>
                    <a:pt x="2925452" y="1783080"/>
                    <a:pt x="2895601" y="1753229"/>
                    <a:pt x="2895601" y="1716405"/>
                  </a:cubicBezTo>
                  <a:lnTo>
                    <a:pt x="2895601" y="203835"/>
                  </a:lnTo>
                  <a:cubicBezTo>
                    <a:pt x="2895601" y="167011"/>
                    <a:pt x="2925452" y="137160"/>
                    <a:pt x="2962276" y="137160"/>
                  </a:cubicBezTo>
                  <a:close/>
                  <a:moveTo>
                    <a:pt x="2781301" y="91440"/>
                  </a:moveTo>
                  <a:cubicBezTo>
                    <a:pt x="2818125" y="91440"/>
                    <a:pt x="2847976" y="121291"/>
                    <a:pt x="2847976" y="158115"/>
                  </a:cubicBezTo>
                  <a:lnTo>
                    <a:pt x="2847976" y="1762125"/>
                  </a:lnTo>
                  <a:cubicBezTo>
                    <a:pt x="2847976" y="1798949"/>
                    <a:pt x="2818125" y="1828800"/>
                    <a:pt x="2781301" y="1828800"/>
                  </a:cubicBezTo>
                  <a:cubicBezTo>
                    <a:pt x="2744477" y="1828800"/>
                    <a:pt x="2714626" y="1798949"/>
                    <a:pt x="2714626" y="1762125"/>
                  </a:cubicBezTo>
                  <a:lnTo>
                    <a:pt x="2714626" y="158115"/>
                  </a:lnTo>
                  <a:cubicBezTo>
                    <a:pt x="2714626" y="121291"/>
                    <a:pt x="2744477" y="91440"/>
                    <a:pt x="2781301" y="91440"/>
                  </a:cubicBezTo>
                  <a:close/>
                  <a:moveTo>
                    <a:pt x="6400801" y="0"/>
                  </a:moveTo>
                  <a:cubicBezTo>
                    <a:pt x="6437625" y="0"/>
                    <a:pt x="6467476" y="29851"/>
                    <a:pt x="6467476" y="66675"/>
                  </a:cubicBezTo>
                  <a:lnTo>
                    <a:pt x="6467476" y="1853565"/>
                  </a:lnTo>
                  <a:cubicBezTo>
                    <a:pt x="6467476" y="1890389"/>
                    <a:pt x="6437625" y="1920240"/>
                    <a:pt x="6400801" y="1920240"/>
                  </a:cubicBezTo>
                  <a:cubicBezTo>
                    <a:pt x="6363977" y="1920240"/>
                    <a:pt x="6334126" y="1890389"/>
                    <a:pt x="6334126" y="1853565"/>
                  </a:cubicBezTo>
                  <a:lnTo>
                    <a:pt x="6334126" y="66675"/>
                  </a:lnTo>
                  <a:cubicBezTo>
                    <a:pt x="6334126" y="29851"/>
                    <a:pt x="6363977" y="0"/>
                    <a:pt x="6400801" y="0"/>
                  </a:cubicBezTo>
                  <a:close/>
                  <a:moveTo>
                    <a:pt x="3867151" y="0"/>
                  </a:moveTo>
                  <a:cubicBezTo>
                    <a:pt x="3903975" y="0"/>
                    <a:pt x="3933826" y="29851"/>
                    <a:pt x="3933826" y="66675"/>
                  </a:cubicBezTo>
                  <a:lnTo>
                    <a:pt x="3933826" y="1853565"/>
                  </a:lnTo>
                  <a:cubicBezTo>
                    <a:pt x="3933826" y="1890389"/>
                    <a:pt x="3903975" y="1920240"/>
                    <a:pt x="3867151" y="1920240"/>
                  </a:cubicBezTo>
                  <a:cubicBezTo>
                    <a:pt x="3830327" y="1920240"/>
                    <a:pt x="3800476" y="1890389"/>
                    <a:pt x="3800476" y="1853565"/>
                  </a:cubicBezTo>
                  <a:lnTo>
                    <a:pt x="3800476" y="66675"/>
                  </a:lnTo>
                  <a:cubicBezTo>
                    <a:pt x="3800476" y="29851"/>
                    <a:pt x="3830327" y="0"/>
                    <a:pt x="3867151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1">
                    <a:lumMod val="100000"/>
                  </a:schemeClr>
                </a:gs>
                <a:gs pos="19000">
                  <a:schemeClr val="accent2">
                    <a:lumMod val="100000"/>
                  </a:schemeClr>
                </a:gs>
                <a:gs pos="43000">
                  <a:schemeClr val="accent3">
                    <a:lumMod val="100000"/>
                  </a:schemeClr>
                </a:gs>
                <a:gs pos="100000">
                  <a:schemeClr val="accent6"/>
                </a:gs>
                <a:gs pos="78000">
                  <a:schemeClr val="accent5"/>
                </a:gs>
                <a:gs pos="60000">
                  <a:schemeClr val="accent4">
                    <a:lumMod val="10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AC10F626-AFB1-4254-BDEE-E5C2076848D0}"/>
                </a:ext>
              </a:extLst>
            </p:cNvPr>
            <p:cNvSpPr/>
            <p:nvPr/>
          </p:nvSpPr>
          <p:spPr>
            <a:xfrm flipH="1">
              <a:off x="6005548" y="4955396"/>
              <a:ext cx="5712918" cy="1491871"/>
            </a:xfrm>
            <a:custGeom>
              <a:avLst/>
              <a:gdLst>
                <a:gd name="connsiteX0" fmla="*/ 5655946 w 7915276"/>
                <a:gd name="connsiteY0" fmla="*/ 914400 h 1920240"/>
                <a:gd name="connsiteX1" fmla="*/ 5697856 w 7915276"/>
                <a:gd name="connsiteY1" fmla="*/ 914400 h 1920240"/>
                <a:gd name="connsiteX2" fmla="*/ 5743576 w 7915276"/>
                <a:gd name="connsiteY2" fmla="*/ 960120 h 1920240"/>
                <a:gd name="connsiteX3" fmla="*/ 5697856 w 7915276"/>
                <a:gd name="connsiteY3" fmla="*/ 1005840 h 1920240"/>
                <a:gd name="connsiteX4" fmla="*/ 5655946 w 7915276"/>
                <a:gd name="connsiteY4" fmla="*/ 1005840 h 1920240"/>
                <a:gd name="connsiteX5" fmla="*/ 5610226 w 7915276"/>
                <a:gd name="connsiteY5" fmla="*/ 960120 h 1920240"/>
                <a:gd name="connsiteX6" fmla="*/ 5655946 w 7915276"/>
                <a:gd name="connsiteY6" fmla="*/ 914400 h 1920240"/>
                <a:gd name="connsiteX7" fmla="*/ 1514477 w 7915276"/>
                <a:gd name="connsiteY7" fmla="*/ 868680 h 1920240"/>
                <a:gd name="connsiteX8" fmla="*/ 1581151 w 7915276"/>
                <a:gd name="connsiteY8" fmla="*/ 935355 h 1920240"/>
                <a:gd name="connsiteX9" fmla="*/ 1581151 w 7915276"/>
                <a:gd name="connsiteY9" fmla="*/ 984885 h 1920240"/>
                <a:gd name="connsiteX10" fmla="*/ 1514477 w 7915276"/>
                <a:gd name="connsiteY10" fmla="*/ 1051560 h 1920240"/>
                <a:gd name="connsiteX11" fmla="*/ 1447801 w 7915276"/>
                <a:gd name="connsiteY11" fmla="*/ 984885 h 1920240"/>
                <a:gd name="connsiteX12" fmla="*/ 1447801 w 7915276"/>
                <a:gd name="connsiteY12" fmla="*/ 935355 h 1920240"/>
                <a:gd name="connsiteX13" fmla="*/ 1514477 w 7915276"/>
                <a:gd name="connsiteY13" fmla="*/ 868680 h 1920240"/>
                <a:gd name="connsiteX14" fmla="*/ 1695451 w 7915276"/>
                <a:gd name="connsiteY14" fmla="*/ 822960 h 1920240"/>
                <a:gd name="connsiteX15" fmla="*/ 1762126 w 7915276"/>
                <a:gd name="connsiteY15" fmla="*/ 889635 h 1920240"/>
                <a:gd name="connsiteX16" fmla="*/ 1762126 w 7915276"/>
                <a:gd name="connsiteY16" fmla="*/ 1030605 h 1920240"/>
                <a:gd name="connsiteX17" fmla="*/ 1695451 w 7915276"/>
                <a:gd name="connsiteY17" fmla="*/ 1097280 h 1920240"/>
                <a:gd name="connsiteX18" fmla="*/ 1628777 w 7915276"/>
                <a:gd name="connsiteY18" fmla="*/ 1030605 h 1920240"/>
                <a:gd name="connsiteX19" fmla="*/ 1628777 w 7915276"/>
                <a:gd name="connsiteY19" fmla="*/ 889635 h 1920240"/>
                <a:gd name="connsiteX20" fmla="*/ 1695451 w 7915276"/>
                <a:gd name="connsiteY20" fmla="*/ 822960 h 1920240"/>
                <a:gd name="connsiteX21" fmla="*/ 1152526 w 7915276"/>
                <a:gd name="connsiteY21" fmla="*/ 822960 h 1920240"/>
                <a:gd name="connsiteX22" fmla="*/ 1219202 w 7915276"/>
                <a:gd name="connsiteY22" fmla="*/ 889635 h 1920240"/>
                <a:gd name="connsiteX23" fmla="*/ 1219202 w 7915276"/>
                <a:gd name="connsiteY23" fmla="*/ 1030605 h 1920240"/>
                <a:gd name="connsiteX24" fmla="*/ 1152526 w 7915276"/>
                <a:gd name="connsiteY24" fmla="*/ 1097280 h 1920240"/>
                <a:gd name="connsiteX25" fmla="*/ 1085851 w 7915276"/>
                <a:gd name="connsiteY25" fmla="*/ 1030605 h 1920240"/>
                <a:gd name="connsiteX26" fmla="*/ 1085851 w 7915276"/>
                <a:gd name="connsiteY26" fmla="*/ 889635 h 1920240"/>
                <a:gd name="connsiteX27" fmla="*/ 1152526 w 7915276"/>
                <a:gd name="connsiteY27" fmla="*/ 822960 h 1920240"/>
                <a:gd name="connsiteX28" fmla="*/ 7848601 w 7915276"/>
                <a:gd name="connsiteY28" fmla="*/ 777240 h 1920240"/>
                <a:gd name="connsiteX29" fmla="*/ 7915276 w 7915276"/>
                <a:gd name="connsiteY29" fmla="*/ 843915 h 1920240"/>
                <a:gd name="connsiteX30" fmla="*/ 7915276 w 7915276"/>
                <a:gd name="connsiteY30" fmla="*/ 1076325 h 1920240"/>
                <a:gd name="connsiteX31" fmla="*/ 7848601 w 7915276"/>
                <a:gd name="connsiteY31" fmla="*/ 1143000 h 1920240"/>
                <a:gd name="connsiteX32" fmla="*/ 7781926 w 7915276"/>
                <a:gd name="connsiteY32" fmla="*/ 1076325 h 1920240"/>
                <a:gd name="connsiteX33" fmla="*/ 7781926 w 7915276"/>
                <a:gd name="connsiteY33" fmla="*/ 843915 h 1920240"/>
                <a:gd name="connsiteX34" fmla="*/ 7848601 w 7915276"/>
                <a:gd name="connsiteY34" fmla="*/ 777240 h 1920240"/>
                <a:gd name="connsiteX35" fmla="*/ 1876426 w 7915276"/>
                <a:gd name="connsiteY35" fmla="*/ 777240 h 1920240"/>
                <a:gd name="connsiteX36" fmla="*/ 1943101 w 7915276"/>
                <a:gd name="connsiteY36" fmla="*/ 843915 h 1920240"/>
                <a:gd name="connsiteX37" fmla="*/ 1943101 w 7915276"/>
                <a:gd name="connsiteY37" fmla="*/ 1076325 h 1920240"/>
                <a:gd name="connsiteX38" fmla="*/ 1876426 w 7915276"/>
                <a:gd name="connsiteY38" fmla="*/ 1143000 h 1920240"/>
                <a:gd name="connsiteX39" fmla="*/ 1809751 w 7915276"/>
                <a:gd name="connsiteY39" fmla="*/ 1076325 h 1920240"/>
                <a:gd name="connsiteX40" fmla="*/ 1809751 w 7915276"/>
                <a:gd name="connsiteY40" fmla="*/ 843915 h 1920240"/>
                <a:gd name="connsiteX41" fmla="*/ 1876426 w 7915276"/>
                <a:gd name="connsiteY41" fmla="*/ 777240 h 1920240"/>
                <a:gd name="connsiteX42" fmla="*/ 1333501 w 7915276"/>
                <a:gd name="connsiteY42" fmla="*/ 777240 h 1920240"/>
                <a:gd name="connsiteX43" fmla="*/ 1400176 w 7915276"/>
                <a:gd name="connsiteY43" fmla="*/ 843915 h 1920240"/>
                <a:gd name="connsiteX44" fmla="*/ 1400176 w 7915276"/>
                <a:gd name="connsiteY44" fmla="*/ 1076325 h 1920240"/>
                <a:gd name="connsiteX45" fmla="*/ 1333501 w 7915276"/>
                <a:gd name="connsiteY45" fmla="*/ 1143000 h 1920240"/>
                <a:gd name="connsiteX46" fmla="*/ 1266826 w 7915276"/>
                <a:gd name="connsiteY46" fmla="*/ 1076325 h 1920240"/>
                <a:gd name="connsiteX47" fmla="*/ 1266826 w 7915276"/>
                <a:gd name="connsiteY47" fmla="*/ 843915 h 1920240"/>
                <a:gd name="connsiteX48" fmla="*/ 1333501 w 7915276"/>
                <a:gd name="connsiteY48" fmla="*/ 777240 h 1920240"/>
                <a:gd name="connsiteX49" fmla="*/ 7305676 w 7915276"/>
                <a:gd name="connsiteY49" fmla="*/ 731520 h 1920240"/>
                <a:gd name="connsiteX50" fmla="*/ 7372351 w 7915276"/>
                <a:gd name="connsiteY50" fmla="*/ 798195 h 1920240"/>
                <a:gd name="connsiteX51" fmla="*/ 7372351 w 7915276"/>
                <a:gd name="connsiteY51" fmla="*/ 1122045 h 1920240"/>
                <a:gd name="connsiteX52" fmla="*/ 7305676 w 7915276"/>
                <a:gd name="connsiteY52" fmla="*/ 1188720 h 1920240"/>
                <a:gd name="connsiteX53" fmla="*/ 7239001 w 7915276"/>
                <a:gd name="connsiteY53" fmla="*/ 1122045 h 1920240"/>
                <a:gd name="connsiteX54" fmla="*/ 7239001 w 7915276"/>
                <a:gd name="connsiteY54" fmla="*/ 798195 h 1920240"/>
                <a:gd name="connsiteX55" fmla="*/ 7305676 w 7915276"/>
                <a:gd name="connsiteY55" fmla="*/ 731520 h 1920240"/>
                <a:gd name="connsiteX56" fmla="*/ 5314951 w 7915276"/>
                <a:gd name="connsiteY56" fmla="*/ 731520 h 1920240"/>
                <a:gd name="connsiteX57" fmla="*/ 5381626 w 7915276"/>
                <a:gd name="connsiteY57" fmla="*/ 798195 h 1920240"/>
                <a:gd name="connsiteX58" fmla="*/ 5381626 w 7915276"/>
                <a:gd name="connsiteY58" fmla="*/ 1122045 h 1920240"/>
                <a:gd name="connsiteX59" fmla="*/ 5314951 w 7915276"/>
                <a:gd name="connsiteY59" fmla="*/ 1188720 h 1920240"/>
                <a:gd name="connsiteX60" fmla="*/ 5248276 w 7915276"/>
                <a:gd name="connsiteY60" fmla="*/ 1122045 h 1920240"/>
                <a:gd name="connsiteX61" fmla="*/ 5248276 w 7915276"/>
                <a:gd name="connsiteY61" fmla="*/ 798195 h 1920240"/>
                <a:gd name="connsiteX62" fmla="*/ 5314951 w 7915276"/>
                <a:gd name="connsiteY62" fmla="*/ 731520 h 1920240"/>
                <a:gd name="connsiteX63" fmla="*/ 2057401 w 7915276"/>
                <a:gd name="connsiteY63" fmla="*/ 731520 h 1920240"/>
                <a:gd name="connsiteX64" fmla="*/ 2124076 w 7915276"/>
                <a:gd name="connsiteY64" fmla="*/ 798195 h 1920240"/>
                <a:gd name="connsiteX65" fmla="*/ 2124076 w 7915276"/>
                <a:gd name="connsiteY65" fmla="*/ 1122045 h 1920240"/>
                <a:gd name="connsiteX66" fmla="*/ 2057401 w 7915276"/>
                <a:gd name="connsiteY66" fmla="*/ 1188720 h 1920240"/>
                <a:gd name="connsiteX67" fmla="*/ 1990726 w 7915276"/>
                <a:gd name="connsiteY67" fmla="*/ 1122045 h 1920240"/>
                <a:gd name="connsiteX68" fmla="*/ 1990726 w 7915276"/>
                <a:gd name="connsiteY68" fmla="*/ 798195 h 1920240"/>
                <a:gd name="connsiteX69" fmla="*/ 2057401 w 7915276"/>
                <a:gd name="connsiteY69" fmla="*/ 731520 h 1920240"/>
                <a:gd name="connsiteX70" fmla="*/ 971551 w 7915276"/>
                <a:gd name="connsiteY70" fmla="*/ 731520 h 1920240"/>
                <a:gd name="connsiteX71" fmla="*/ 1038226 w 7915276"/>
                <a:gd name="connsiteY71" fmla="*/ 798195 h 1920240"/>
                <a:gd name="connsiteX72" fmla="*/ 1038226 w 7915276"/>
                <a:gd name="connsiteY72" fmla="*/ 1122045 h 1920240"/>
                <a:gd name="connsiteX73" fmla="*/ 971551 w 7915276"/>
                <a:gd name="connsiteY73" fmla="*/ 1188720 h 1920240"/>
                <a:gd name="connsiteX74" fmla="*/ 904876 w 7915276"/>
                <a:gd name="connsiteY74" fmla="*/ 1122045 h 1920240"/>
                <a:gd name="connsiteX75" fmla="*/ 904876 w 7915276"/>
                <a:gd name="connsiteY75" fmla="*/ 798195 h 1920240"/>
                <a:gd name="connsiteX76" fmla="*/ 971551 w 7915276"/>
                <a:gd name="connsiteY76" fmla="*/ 731520 h 1920240"/>
                <a:gd name="connsiteX77" fmla="*/ 5857876 w 7915276"/>
                <a:gd name="connsiteY77" fmla="*/ 685800 h 1920240"/>
                <a:gd name="connsiteX78" fmla="*/ 5924551 w 7915276"/>
                <a:gd name="connsiteY78" fmla="*/ 752475 h 1920240"/>
                <a:gd name="connsiteX79" fmla="*/ 5924551 w 7915276"/>
                <a:gd name="connsiteY79" fmla="*/ 1167765 h 1920240"/>
                <a:gd name="connsiteX80" fmla="*/ 5857876 w 7915276"/>
                <a:gd name="connsiteY80" fmla="*/ 1234440 h 1920240"/>
                <a:gd name="connsiteX81" fmla="*/ 5791201 w 7915276"/>
                <a:gd name="connsiteY81" fmla="*/ 1167765 h 1920240"/>
                <a:gd name="connsiteX82" fmla="*/ 5791201 w 7915276"/>
                <a:gd name="connsiteY82" fmla="*/ 752475 h 1920240"/>
                <a:gd name="connsiteX83" fmla="*/ 5857876 w 7915276"/>
                <a:gd name="connsiteY83" fmla="*/ 685800 h 1920240"/>
                <a:gd name="connsiteX84" fmla="*/ 5495926 w 7915276"/>
                <a:gd name="connsiteY84" fmla="*/ 685800 h 1920240"/>
                <a:gd name="connsiteX85" fmla="*/ 5562601 w 7915276"/>
                <a:gd name="connsiteY85" fmla="*/ 752475 h 1920240"/>
                <a:gd name="connsiteX86" fmla="*/ 5562601 w 7915276"/>
                <a:gd name="connsiteY86" fmla="*/ 1167765 h 1920240"/>
                <a:gd name="connsiteX87" fmla="*/ 5495926 w 7915276"/>
                <a:gd name="connsiteY87" fmla="*/ 1234440 h 1920240"/>
                <a:gd name="connsiteX88" fmla="*/ 5429251 w 7915276"/>
                <a:gd name="connsiteY88" fmla="*/ 1167765 h 1920240"/>
                <a:gd name="connsiteX89" fmla="*/ 5429251 w 7915276"/>
                <a:gd name="connsiteY89" fmla="*/ 752475 h 1920240"/>
                <a:gd name="connsiteX90" fmla="*/ 5495926 w 7915276"/>
                <a:gd name="connsiteY90" fmla="*/ 685800 h 1920240"/>
                <a:gd name="connsiteX91" fmla="*/ 2238376 w 7915276"/>
                <a:gd name="connsiteY91" fmla="*/ 685800 h 1920240"/>
                <a:gd name="connsiteX92" fmla="*/ 2305051 w 7915276"/>
                <a:gd name="connsiteY92" fmla="*/ 752475 h 1920240"/>
                <a:gd name="connsiteX93" fmla="*/ 2305051 w 7915276"/>
                <a:gd name="connsiteY93" fmla="*/ 1167765 h 1920240"/>
                <a:gd name="connsiteX94" fmla="*/ 2238376 w 7915276"/>
                <a:gd name="connsiteY94" fmla="*/ 1234440 h 1920240"/>
                <a:gd name="connsiteX95" fmla="*/ 2171701 w 7915276"/>
                <a:gd name="connsiteY95" fmla="*/ 1167765 h 1920240"/>
                <a:gd name="connsiteX96" fmla="*/ 2171701 w 7915276"/>
                <a:gd name="connsiteY96" fmla="*/ 752475 h 1920240"/>
                <a:gd name="connsiteX97" fmla="*/ 2238376 w 7915276"/>
                <a:gd name="connsiteY97" fmla="*/ 685800 h 1920240"/>
                <a:gd name="connsiteX98" fmla="*/ 609602 w 7915276"/>
                <a:gd name="connsiteY98" fmla="*/ 679356 h 1920240"/>
                <a:gd name="connsiteX99" fmla="*/ 676276 w 7915276"/>
                <a:gd name="connsiteY99" fmla="*/ 746031 h 1920240"/>
                <a:gd name="connsiteX100" fmla="*/ 676275 w 7915276"/>
                <a:gd name="connsiteY100" fmla="*/ 1174211 h 1920240"/>
                <a:gd name="connsiteX101" fmla="*/ 609600 w 7915276"/>
                <a:gd name="connsiteY101" fmla="*/ 1240886 h 1920240"/>
                <a:gd name="connsiteX102" fmla="*/ 609602 w 7915276"/>
                <a:gd name="connsiteY102" fmla="*/ 1240885 h 1920240"/>
                <a:gd name="connsiteX103" fmla="*/ 542926 w 7915276"/>
                <a:gd name="connsiteY103" fmla="*/ 1174210 h 1920240"/>
                <a:gd name="connsiteX104" fmla="*/ 542926 w 7915276"/>
                <a:gd name="connsiteY104" fmla="*/ 746031 h 1920240"/>
                <a:gd name="connsiteX105" fmla="*/ 609602 w 7915276"/>
                <a:gd name="connsiteY105" fmla="*/ 679356 h 1920240"/>
                <a:gd name="connsiteX106" fmla="*/ 6943726 w 7915276"/>
                <a:gd name="connsiteY106" fmla="*/ 640080 h 1920240"/>
                <a:gd name="connsiteX107" fmla="*/ 7010401 w 7915276"/>
                <a:gd name="connsiteY107" fmla="*/ 706755 h 1920240"/>
                <a:gd name="connsiteX108" fmla="*/ 7010401 w 7915276"/>
                <a:gd name="connsiteY108" fmla="*/ 1213485 h 1920240"/>
                <a:gd name="connsiteX109" fmla="*/ 6943726 w 7915276"/>
                <a:gd name="connsiteY109" fmla="*/ 1280160 h 1920240"/>
                <a:gd name="connsiteX110" fmla="*/ 6877051 w 7915276"/>
                <a:gd name="connsiteY110" fmla="*/ 1213485 h 1920240"/>
                <a:gd name="connsiteX111" fmla="*/ 6877051 w 7915276"/>
                <a:gd name="connsiteY111" fmla="*/ 706755 h 1920240"/>
                <a:gd name="connsiteX112" fmla="*/ 6943726 w 7915276"/>
                <a:gd name="connsiteY112" fmla="*/ 640080 h 1920240"/>
                <a:gd name="connsiteX113" fmla="*/ 5133976 w 7915276"/>
                <a:gd name="connsiteY113" fmla="*/ 640080 h 1920240"/>
                <a:gd name="connsiteX114" fmla="*/ 5200651 w 7915276"/>
                <a:gd name="connsiteY114" fmla="*/ 706755 h 1920240"/>
                <a:gd name="connsiteX115" fmla="*/ 5200651 w 7915276"/>
                <a:gd name="connsiteY115" fmla="*/ 1213485 h 1920240"/>
                <a:gd name="connsiteX116" fmla="*/ 5133976 w 7915276"/>
                <a:gd name="connsiteY116" fmla="*/ 1280160 h 1920240"/>
                <a:gd name="connsiteX117" fmla="*/ 5067301 w 7915276"/>
                <a:gd name="connsiteY117" fmla="*/ 1213485 h 1920240"/>
                <a:gd name="connsiteX118" fmla="*/ 5067301 w 7915276"/>
                <a:gd name="connsiteY118" fmla="*/ 706755 h 1920240"/>
                <a:gd name="connsiteX119" fmla="*/ 5133976 w 7915276"/>
                <a:gd name="connsiteY119" fmla="*/ 640080 h 1920240"/>
                <a:gd name="connsiteX120" fmla="*/ 790576 w 7915276"/>
                <a:gd name="connsiteY120" fmla="*/ 640080 h 1920240"/>
                <a:gd name="connsiteX121" fmla="*/ 857251 w 7915276"/>
                <a:gd name="connsiteY121" fmla="*/ 706755 h 1920240"/>
                <a:gd name="connsiteX122" fmla="*/ 857251 w 7915276"/>
                <a:gd name="connsiteY122" fmla="*/ 1213485 h 1920240"/>
                <a:gd name="connsiteX123" fmla="*/ 790576 w 7915276"/>
                <a:gd name="connsiteY123" fmla="*/ 1280160 h 1920240"/>
                <a:gd name="connsiteX124" fmla="*/ 723902 w 7915276"/>
                <a:gd name="connsiteY124" fmla="*/ 1213485 h 1920240"/>
                <a:gd name="connsiteX125" fmla="*/ 723902 w 7915276"/>
                <a:gd name="connsiteY125" fmla="*/ 706755 h 1920240"/>
                <a:gd name="connsiteX126" fmla="*/ 790576 w 7915276"/>
                <a:gd name="connsiteY126" fmla="*/ 640080 h 1920240"/>
                <a:gd name="connsiteX127" fmla="*/ 7486651 w 7915276"/>
                <a:gd name="connsiteY127" fmla="*/ 548640 h 1920240"/>
                <a:gd name="connsiteX128" fmla="*/ 7553326 w 7915276"/>
                <a:gd name="connsiteY128" fmla="*/ 615315 h 1920240"/>
                <a:gd name="connsiteX129" fmla="*/ 7553326 w 7915276"/>
                <a:gd name="connsiteY129" fmla="*/ 1304925 h 1920240"/>
                <a:gd name="connsiteX130" fmla="*/ 7486651 w 7915276"/>
                <a:gd name="connsiteY130" fmla="*/ 1371600 h 1920240"/>
                <a:gd name="connsiteX131" fmla="*/ 7419976 w 7915276"/>
                <a:gd name="connsiteY131" fmla="*/ 1304925 h 1920240"/>
                <a:gd name="connsiteX132" fmla="*/ 7419976 w 7915276"/>
                <a:gd name="connsiteY132" fmla="*/ 615315 h 1920240"/>
                <a:gd name="connsiteX133" fmla="*/ 7486651 w 7915276"/>
                <a:gd name="connsiteY133" fmla="*/ 548640 h 1920240"/>
                <a:gd name="connsiteX134" fmla="*/ 2419351 w 7915276"/>
                <a:gd name="connsiteY134" fmla="*/ 548640 h 1920240"/>
                <a:gd name="connsiteX135" fmla="*/ 2486026 w 7915276"/>
                <a:gd name="connsiteY135" fmla="*/ 615315 h 1920240"/>
                <a:gd name="connsiteX136" fmla="*/ 2486026 w 7915276"/>
                <a:gd name="connsiteY136" fmla="*/ 1304925 h 1920240"/>
                <a:gd name="connsiteX137" fmla="*/ 2419351 w 7915276"/>
                <a:gd name="connsiteY137" fmla="*/ 1371600 h 1920240"/>
                <a:gd name="connsiteX138" fmla="*/ 2352676 w 7915276"/>
                <a:gd name="connsiteY138" fmla="*/ 1304925 h 1920240"/>
                <a:gd name="connsiteX139" fmla="*/ 2352676 w 7915276"/>
                <a:gd name="connsiteY139" fmla="*/ 615315 h 1920240"/>
                <a:gd name="connsiteX140" fmla="*/ 2419351 w 7915276"/>
                <a:gd name="connsiteY140" fmla="*/ 548640 h 1920240"/>
                <a:gd name="connsiteX141" fmla="*/ 66676 w 7915276"/>
                <a:gd name="connsiteY141" fmla="*/ 546281 h 1920240"/>
                <a:gd name="connsiteX142" fmla="*/ 133352 w 7915276"/>
                <a:gd name="connsiteY142" fmla="*/ 612957 h 1920240"/>
                <a:gd name="connsiteX143" fmla="*/ 133351 w 7915276"/>
                <a:gd name="connsiteY143" fmla="*/ 1307284 h 1920240"/>
                <a:gd name="connsiteX144" fmla="*/ 66676 w 7915276"/>
                <a:gd name="connsiteY144" fmla="*/ 1373960 h 1920240"/>
                <a:gd name="connsiteX145" fmla="*/ 66676 w 7915276"/>
                <a:gd name="connsiteY145" fmla="*/ 1373959 h 1920240"/>
                <a:gd name="connsiteX146" fmla="*/ 0 w 7915276"/>
                <a:gd name="connsiteY146" fmla="*/ 1307283 h 1920240"/>
                <a:gd name="connsiteX147" fmla="*/ 0 w 7915276"/>
                <a:gd name="connsiteY147" fmla="*/ 612957 h 1920240"/>
                <a:gd name="connsiteX148" fmla="*/ 66676 w 7915276"/>
                <a:gd name="connsiteY148" fmla="*/ 546281 h 1920240"/>
                <a:gd name="connsiteX149" fmla="*/ 6038851 w 7915276"/>
                <a:gd name="connsiteY149" fmla="*/ 502920 h 1920240"/>
                <a:gd name="connsiteX150" fmla="*/ 6105526 w 7915276"/>
                <a:gd name="connsiteY150" fmla="*/ 569595 h 1920240"/>
                <a:gd name="connsiteX151" fmla="*/ 6105526 w 7915276"/>
                <a:gd name="connsiteY151" fmla="*/ 1350645 h 1920240"/>
                <a:gd name="connsiteX152" fmla="*/ 6038851 w 7915276"/>
                <a:gd name="connsiteY152" fmla="*/ 1417320 h 1920240"/>
                <a:gd name="connsiteX153" fmla="*/ 5972176 w 7915276"/>
                <a:gd name="connsiteY153" fmla="*/ 1350645 h 1920240"/>
                <a:gd name="connsiteX154" fmla="*/ 5972176 w 7915276"/>
                <a:gd name="connsiteY154" fmla="*/ 569595 h 1920240"/>
                <a:gd name="connsiteX155" fmla="*/ 6038851 w 7915276"/>
                <a:gd name="connsiteY155" fmla="*/ 502920 h 1920240"/>
                <a:gd name="connsiteX156" fmla="*/ 4591051 w 7915276"/>
                <a:gd name="connsiteY156" fmla="*/ 502920 h 1920240"/>
                <a:gd name="connsiteX157" fmla="*/ 4657726 w 7915276"/>
                <a:gd name="connsiteY157" fmla="*/ 569595 h 1920240"/>
                <a:gd name="connsiteX158" fmla="*/ 4657726 w 7915276"/>
                <a:gd name="connsiteY158" fmla="*/ 1350645 h 1920240"/>
                <a:gd name="connsiteX159" fmla="*/ 4591051 w 7915276"/>
                <a:gd name="connsiteY159" fmla="*/ 1417320 h 1920240"/>
                <a:gd name="connsiteX160" fmla="*/ 4524376 w 7915276"/>
                <a:gd name="connsiteY160" fmla="*/ 1350645 h 1920240"/>
                <a:gd name="connsiteX161" fmla="*/ 4524376 w 7915276"/>
                <a:gd name="connsiteY161" fmla="*/ 569595 h 1920240"/>
                <a:gd name="connsiteX162" fmla="*/ 4591051 w 7915276"/>
                <a:gd name="connsiteY162" fmla="*/ 502920 h 1920240"/>
                <a:gd name="connsiteX163" fmla="*/ 4410076 w 7915276"/>
                <a:gd name="connsiteY163" fmla="*/ 502920 h 1920240"/>
                <a:gd name="connsiteX164" fmla="*/ 4476751 w 7915276"/>
                <a:gd name="connsiteY164" fmla="*/ 569595 h 1920240"/>
                <a:gd name="connsiteX165" fmla="*/ 4476751 w 7915276"/>
                <a:gd name="connsiteY165" fmla="*/ 1350645 h 1920240"/>
                <a:gd name="connsiteX166" fmla="*/ 4410076 w 7915276"/>
                <a:gd name="connsiteY166" fmla="*/ 1417320 h 1920240"/>
                <a:gd name="connsiteX167" fmla="*/ 4343401 w 7915276"/>
                <a:gd name="connsiteY167" fmla="*/ 1350645 h 1920240"/>
                <a:gd name="connsiteX168" fmla="*/ 4343401 w 7915276"/>
                <a:gd name="connsiteY168" fmla="*/ 569595 h 1920240"/>
                <a:gd name="connsiteX169" fmla="*/ 4410076 w 7915276"/>
                <a:gd name="connsiteY169" fmla="*/ 502920 h 1920240"/>
                <a:gd name="connsiteX170" fmla="*/ 4953001 w 7915276"/>
                <a:gd name="connsiteY170" fmla="*/ 457200 h 1920240"/>
                <a:gd name="connsiteX171" fmla="*/ 5019676 w 7915276"/>
                <a:gd name="connsiteY171" fmla="*/ 523875 h 1920240"/>
                <a:gd name="connsiteX172" fmla="*/ 5019676 w 7915276"/>
                <a:gd name="connsiteY172" fmla="*/ 1396365 h 1920240"/>
                <a:gd name="connsiteX173" fmla="*/ 4953001 w 7915276"/>
                <a:gd name="connsiteY173" fmla="*/ 1463040 h 1920240"/>
                <a:gd name="connsiteX174" fmla="*/ 4886326 w 7915276"/>
                <a:gd name="connsiteY174" fmla="*/ 1396365 h 1920240"/>
                <a:gd name="connsiteX175" fmla="*/ 4886326 w 7915276"/>
                <a:gd name="connsiteY175" fmla="*/ 523875 h 1920240"/>
                <a:gd name="connsiteX176" fmla="*/ 4953001 w 7915276"/>
                <a:gd name="connsiteY176" fmla="*/ 457200 h 1920240"/>
                <a:gd name="connsiteX177" fmla="*/ 3686176 w 7915276"/>
                <a:gd name="connsiteY177" fmla="*/ 457200 h 1920240"/>
                <a:gd name="connsiteX178" fmla="*/ 3752851 w 7915276"/>
                <a:gd name="connsiteY178" fmla="*/ 523875 h 1920240"/>
                <a:gd name="connsiteX179" fmla="*/ 3752851 w 7915276"/>
                <a:gd name="connsiteY179" fmla="*/ 1396365 h 1920240"/>
                <a:gd name="connsiteX180" fmla="*/ 3686176 w 7915276"/>
                <a:gd name="connsiteY180" fmla="*/ 1463040 h 1920240"/>
                <a:gd name="connsiteX181" fmla="*/ 3619501 w 7915276"/>
                <a:gd name="connsiteY181" fmla="*/ 1396365 h 1920240"/>
                <a:gd name="connsiteX182" fmla="*/ 3619501 w 7915276"/>
                <a:gd name="connsiteY182" fmla="*/ 523875 h 1920240"/>
                <a:gd name="connsiteX183" fmla="*/ 3686176 w 7915276"/>
                <a:gd name="connsiteY183" fmla="*/ 457200 h 1920240"/>
                <a:gd name="connsiteX184" fmla="*/ 428626 w 7915276"/>
                <a:gd name="connsiteY184" fmla="*/ 427993 h 1920240"/>
                <a:gd name="connsiteX185" fmla="*/ 495302 w 7915276"/>
                <a:gd name="connsiteY185" fmla="*/ 494668 h 1920240"/>
                <a:gd name="connsiteX186" fmla="*/ 495300 w 7915276"/>
                <a:gd name="connsiteY186" fmla="*/ 1425574 h 1920240"/>
                <a:gd name="connsiteX187" fmla="*/ 428625 w 7915276"/>
                <a:gd name="connsiteY187" fmla="*/ 1492249 h 1920240"/>
                <a:gd name="connsiteX188" fmla="*/ 428626 w 7915276"/>
                <a:gd name="connsiteY188" fmla="*/ 1492248 h 1920240"/>
                <a:gd name="connsiteX189" fmla="*/ 361951 w 7915276"/>
                <a:gd name="connsiteY189" fmla="*/ 1425573 h 1920240"/>
                <a:gd name="connsiteX190" fmla="*/ 361951 w 7915276"/>
                <a:gd name="connsiteY190" fmla="*/ 494668 h 1920240"/>
                <a:gd name="connsiteX191" fmla="*/ 428626 w 7915276"/>
                <a:gd name="connsiteY191" fmla="*/ 427993 h 1920240"/>
                <a:gd name="connsiteX192" fmla="*/ 7124701 w 7915276"/>
                <a:gd name="connsiteY192" fmla="*/ 411480 h 1920240"/>
                <a:gd name="connsiteX193" fmla="*/ 7191376 w 7915276"/>
                <a:gd name="connsiteY193" fmla="*/ 478155 h 1920240"/>
                <a:gd name="connsiteX194" fmla="*/ 7191376 w 7915276"/>
                <a:gd name="connsiteY194" fmla="*/ 1442085 h 1920240"/>
                <a:gd name="connsiteX195" fmla="*/ 7124701 w 7915276"/>
                <a:gd name="connsiteY195" fmla="*/ 1508760 h 1920240"/>
                <a:gd name="connsiteX196" fmla="*/ 7058026 w 7915276"/>
                <a:gd name="connsiteY196" fmla="*/ 1442085 h 1920240"/>
                <a:gd name="connsiteX197" fmla="*/ 7058026 w 7915276"/>
                <a:gd name="connsiteY197" fmla="*/ 478155 h 1920240"/>
                <a:gd name="connsiteX198" fmla="*/ 7124701 w 7915276"/>
                <a:gd name="connsiteY198" fmla="*/ 411480 h 1920240"/>
                <a:gd name="connsiteX199" fmla="*/ 7667626 w 7915276"/>
                <a:gd name="connsiteY199" fmla="*/ 365760 h 1920240"/>
                <a:gd name="connsiteX200" fmla="*/ 7734301 w 7915276"/>
                <a:gd name="connsiteY200" fmla="*/ 432435 h 1920240"/>
                <a:gd name="connsiteX201" fmla="*/ 7734301 w 7915276"/>
                <a:gd name="connsiteY201" fmla="*/ 1487805 h 1920240"/>
                <a:gd name="connsiteX202" fmla="*/ 7667626 w 7915276"/>
                <a:gd name="connsiteY202" fmla="*/ 1554480 h 1920240"/>
                <a:gd name="connsiteX203" fmla="*/ 7600951 w 7915276"/>
                <a:gd name="connsiteY203" fmla="*/ 1487805 h 1920240"/>
                <a:gd name="connsiteX204" fmla="*/ 7600951 w 7915276"/>
                <a:gd name="connsiteY204" fmla="*/ 432435 h 1920240"/>
                <a:gd name="connsiteX205" fmla="*/ 7667626 w 7915276"/>
                <a:gd name="connsiteY205" fmla="*/ 365760 h 1920240"/>
                <a:gd name="connsiteX206" fmla="*/ 6219826 w 7915276"/>
                <a:gd name="connsiteY206" fmla="*/ 365760 h 1920240"/>
                <a:gd name="connsiteX207" fmla="*/ 6286501 w 7915276"/>
                <a:gd name="connsiteY207" fmla="*/ 432435 h 1920240"/>
                <a:gd name="connsiteX208" fmla="*/ 6286501 w 7915276"/>
                <a:gd name="connsiteY208" fmla="*/ 1487805 h 1920240"/>
                <a:gd name="connsiteX209" fmla="*/ 6219826 w 7915276"/>
                <a:gd name="connsiteY209" fmla="*/ 1554480 h 1920240"/>
                <a:gd name="connsiteX210" fmla="*/ 6153151 w 7915276"/>
                <a:gd name="connsiteY210" fmla="*/ 1487805 h 1920240"/>
                <a:gd name="connsiteX211" fmla="*/ 6153151 w 7915276"/>
                <a:gd name="connsiteY211" fmla="*/ 432435 h 1920240"/>
                <a:gd name="connsiteX212" fmla="*/ 6219826 w 7915276"/>
                <a:gd name="connsiteY212" fmla="*/ 365760 h 1920240"/>
                <a:gd name="connsiteX213" fmla="*/ 4229101 w 7915276"/>
                <a:gd name="connsiteY213" fmla="*/ 365760 h 1920240"/>
                <a:gd name="connsiteX214" fmla="*/ 4295776 w 7915276"/>
                <a:gd name="connsiteY214" fmla="*/ 432435 h 1920240"/>
                <a:gd name="connsiteX215" fmla="*/ 4295776 w 7915276"/>
                <a:gd name="connsiteY215" fmla="*/ 1487805 h 1920240"/>
                <a:gd name="connsiteX216" fmla="*/ 4229101 w 7915276"/>
                <a:gd name="connsiteY216" fmla="*/ 1554480 h 1920240"/>
                <a:gd name="connsiteX217" fmla="*/ 4162426 w 7915276"/>
                <a:gd name="connsiteY217" fmla="*/ 1487805 h 1920240"/>
                <a:gd name="connsiteX218" fmla="*/ 4162426 w 7915276"/>
                <a:gd name="connsiteY218" fmla="*/ 432435 h 1920240"/>
                <a:gd name="connsiteX219" fmla="*/ 4229101 w 7915276"/>
                <a:gd name="connsiteY219" fmla="*/ 365760 h 1920240"/>
                <a:gd name="connsiteX220" fmla="*/ 3324226 w 7915276"/>
                <a:gd name="connsiteY220" fmla="*/ 365760 h 1920240"/>
                <a:gd name="connsiteX221" fmla="*/ 3390901 w 7915276"/>
                <a:gd name="connsiteY221" fmla="*/ 432435 h 1920240"/>
                <a:gd name="connsiteX222" fmla="*/ 3390901 w 7915276"/>
                <a:gd name="connsiteY222" fmla="*/ 1487805 h 1920240"/>
                <a:gd name="connsiteX223" fmla="*/ 3324226 w 7915276"/>
                <a:gd name="connsiteY223" fmla="*/ 1554480 h 1920240"/>
                <a:gd name="connsiteX224" fmla="*/ 3257551 w 7915276"/>
                <a:gd name="connsiteY224" fmla="*/ 1487805 h 1920240"/>
                <a:gd name="connsiteX225" fmla="*/ 3257551 w 7915276"/>
                <a:gd name="connsiteY225" fmla="*/ 432435 h 1920240"/>
                <a:gd name="connsiteX226" fmla="*/ 3324226 w 7915276"/>
                <a:gd name="connsiteY226" fmla="*/ 365760 h 1920240"/>
                <a:gd name="connsiteX227" fmla="*/ 2600326 w 7915276"/>
                <a:gd name="connsiteY227" fmla="*/ 320040 h 1920240"/>
                <a:gd name="connsiteX228" fmla="*/ 2667001 w 7915276"/>
                <a:gd name="connsiteY228" fmla="*/ 386715 h 1920240"/>
                <a:gd name="connsiteX229" fmla="*/ 2667001 w 7915276"/>
                <a:gd name="connsiteY229" fmla="*/ 1533525 h 1920240"/>
                <a:gd name="connsiteX230" fmla="*/ 2600326 w 7915276"/>
                <a:gd name="connsiteY230" fmla="*/ 1600200 h 1920240"/>
                <a:gd name="connsiteX231" fmla="*/ 2533651 w 7915276"/>
                <a:gd name="connsiteY231" fmla="*/ 1533525 h 1920240"/>
                <a:gd name="connsiteX232" fmla="*/ 2533651 w 7915276"/>
                <a:gd name="connsiteY232" fmla="*/ 386715 h 1920240"/>
                <a:gd name="connsiteX233" fmla="*/ 2600326 w 7915276"/>
                <a:gd name="connsiteY233" fmla="*/ 320040 h 1920240"/>
                <a:gd name="connsiteX234" fmla="*/ 6762751 w 7915276"/>
                <a:gd name="connsiteY234" fmla="*/ 274320 h 1920240"/>
                <a:gd name="connsiteX235" fmla="*/ 6829426 w 7915276"/>
                <a:gd name="connsiteY235" fmla="*/ 340995 h 1920240"/>
                <a:gd name="connsiteX236" fmla="*/ 6829426 w 7915276"/>
                <a:gd name="connsiteY236" fmla="*/ 1579245 h 1920240"/>
                <a:gd name="connsiteX237" fmla="*/ 6762751 w 7915276"/>
                <a:gd name="connsiteY237" fmla="*/ 1645920 h 1920240"/>
                <a:gd name="connsiteX238" fmla="*/ 6696076 w 7915276"/>
                <a:gd name="connsiteY238" fmla="*/ 1579245 h 1920240"/>
                <a:gd name="connsiteX239" fmla="*/ 6696076 w 7915276"/>
                <a:gd name="connsiteY239" fmla="*/ 340995 h 1920240"/>
                <a:gd name="connsiteX240" fmla="*/ 6762751 w 7915276"/>
                <a:gd name="connsiteY240" fmla="*/ 274320 h 1920240"/>
                <a:gd name="connsiteX241" fmla="*/ 4772026 w 7915276"/>
                <a:gd name="connsiteY241" fmla="*/ 243458 h 1920240"/>
                <a:gd name="connsiteX242" fmla="*/ 4838701 w 7915276"/>
                <a:gd name="connsiteY242" fmla="*/ 310133 h 1920240"/>
                <a:gd name="connsiteX243" fmla="*/ 4838701 w 7915276"/>
                <a:gd name="connsiteY243" fmla="*/ 1610108 h 1920240"/>
                <a:gd name="connsiteX244" fmla="*/ 4772026 w 7915276"/>
                <a:gd name="connsiteY244" fmla="*/ 1676783 h 1920240"/>
                <a:gd name="connsiteX245" fmla="*/ 4705351 w 7915276"/>
                <a:gd name="connsiteY245" fmla="*/ 1610108 h 1920240"/>
                <a:gd name="connsiteX246" fmla="*/ 4705351 w 7915276"/>
                <a:gd name="connsiteY246" fmla="*/ 310133 h 1920240"/>
                <a:gd name="connsiteX247" fmla="*/ 4772026 w 7915276"/>
                <a:gd name="connsiteY247" fmla="*/ 243458 h 1920240"/>
                <a:gd name="connsiteX248" fmla="*/ 3143251 w 7915276"/>
                <a:gd name="connsiteY248" fmla="*/ 243458 h 1920240"/>
                <a:gd name="connsiteX249" fmla="*/ 3209926 w 7915276"/>
                <a:gd name="connsiteY249" fmla="*/ 310133 h 1920240"/>
                <a:gd name="connsiteX250" fmla="*/ 3209926 w 7915276"/>
                <a:gd name="connsiteY250" fmla="*/ 1610108 h 1920240"/>
                <a:gd name="connsiteX251" fmla="*/ 3143251 w 7915276"/>
                <a:gd name="connsiteY251" fmla="*/ 1676783 h 1920240"/>
                <a:gd name="connsiteX252" fmla="*/ 3076576 w 7915276"/>
                <a:gd name="connsiteY252" fmla="*/ 1610108 h 1920240"/>
                <a:gd name="connsiteX253" fmla="*/ 3076576 w 7915276"/>
                <a:gd name="connsiteY253" fmla="*/ 310133 h 1920240"/>
                <a:gd name="connsiteX254" fmla="*/ 3143251 w 7915276"/>
                <a:gd name="connsiteY254" fmla="*/ 243458 h 1920240"/>
                <a:gd name="connsiteX255" fmla="*/ 247651 w 7915276"/>
                <a:gd name="connsiteY255" fmla="*/ 243458 h 1920240"/>
                <a:gd name="connsiteX256" fmla="*/ 314326 w 7915276"/>
                <a:gd name="connsiteY256" fmla="*/ 310133 h 1920240"/>
                <a:gd name="connsiteX257" fmla="*/ 314326 w 7915276"/>
                <a:gd name="connsiteY257" fmla="*/ 1610108 h 1920240"/>
                <a:gd name="connsiteX258" fmla="*/ 247651 w 7915276"/>
                <a:gd name="connsiteY258" fmla="*/ 1676783 h 1920240"/>
                <a:gd name="connsiteX259" fmla="*/ 180976 w 7915276"/>
                <a:gd name="connsiteY259" fmla="*/ 1610108 h 1920240"/>
                <a:gd name="connsiteX260" fmla="*/ 180976 w 7915276"/>
                <a:gd name="connsiteY260" fmla="*/ 310133 h 1920240"/>
                <a:gd name="connsiteX261" fmla="*/ 247651 w 7915276"/>
                <a:gd name="connsiteY261" fmla="*/ 243458 h 1920240"/>
                <a:gd name="connsiteX262" fmla="*/ 6581776 w 7915276"/>
                <a:gd name="connsiteY262" fmla="*/ 182880 h 1920240"/>
                <a:gd name="connsiteX263" fmla="*/ 6648451 w 7915276"/>
                <a:gd name="connsiteY263" fmla="*/ 249555 h 1920240"/>
                <a:gd name="connsiteX264" fmla="*/ 6648451 w 7915276"/>
                <a:gd name="connsiteY264" fmla="*/ 1670685 h 1920240"/>
                <a:gd name="connsiteX265" fmla="*/ 6581776 w 7915276"/>
                <a:gd name="connsiteY265" fmla="*/ 1737360 h 1920240"/>
                <a:gd name="connsiteX266" fmla="*/ 6515101 w 7915276"/>
                <a:gd name="connsiteY266" fmla="*/ 1670685 h 1920240"/>
                <a:gd name="connsiteX267" fmla="*/ 6515101 w 7915276"/>
                <a:gd name="connsiteY267" fmla="*/ 249555 h 1920240"/>
                <a:gd name="connsiteX268" fmla="*/ 6581776 w 7915276"/>
                <a:gd name="connsiteY268" fmla="*/ 182880 h 1920240"/>
                <a:gd name="connsiteX269" fmla="*/ 3505201 w 7915276"/>
                <a:gd name="connsiteY269" fmla="*/ 182880 h 1920240"/>
                <a:gd name="connsiteX270" fmla="*/ 3571876 w 7915276"/>
                <a:gd name="connsiteY270" fmla="*/ 249555 h 1920240"/>
                <a:gd name="connsiteX271" fmla="*/ 3571876 w 7915276"/>
                <a:gd name="connsiteY271" fmla="*/ 1670685 h 1920240"/>
                <a:gd name="connsiteX272" fmla="*/ 3505201 w 7915276"/>
                <a:gd name="connsiteY272" fmla="*/ 1737360 h 1920240"/>
                <a:gd name="connsiteX273" fmla="*/ 3438526 w 7915276"/>
                <a:gd name="connsiteY273" fmla="*/ 1670685 h 1920240"/>
                <a:gd name="connsiteX274" fmla="*/ 3438526 w 7915276"/>
                <a:gd name="connsiteY274" fmla="*/ 249555 h 1920240"/>
                <a:gd name="connsiteX275" fmla="*/ 3505201 w 7915276"/>
                <a:gd name="connsiteY275" fmla="*/ 182880 h 1920240"/>
                <a:gd name="connsiteX276" fmla="*/ 4048126 w 7915276"/>
                <a:gd name="connsiteY276" fmla="*/ 137160 h 1920240"/>
                <a:gd name="connsiteX277" fmla="*/ 4114801 w 7915276"/>
                <a:gd name="connsiteY277" fmla="*/ 203835 h 1920240"/>
                <a:gd name="connsiteX278" fmla="*/ 4114801 w 7915276"/>
                <a:gd name="connsiteY278" fmla="*/ 1716405 h 1920240"/>
                <a:gd name="connsiteX279" fmla="*/ 4048126 w 7915276"/>
                <a:gd name="connsiteY279" fmla="*/ 1783080 h 1920240"/>
                <a:gd name="connsiteX280" fmla="*/ 3981451 w 7915276"/>
                <a:gd name="connsiteY280" fmla="*/ 1716405 h 1920240"/>
                <a:gd name="connsiteX281" fmla="*/ 3981451 w 7915276"/>
                <a:gd name="connsiteY281" fmla="*/ 203835 h 1920240"/>
                <a:gd name="connsiteX282" fmla="*/ 4048126 w 7915276"/>
                <a:gd name="connsiteY282" fmla="*/ 137160 h 1920240"/>
                <a:gd name="connsiteX283" fmla="*/ 2962276 w 7915276"/>
                <a:gd name="connsiteY283" fmla="*/ 137160 h 1920240"/>
                <a:gd name="connsiteX284" fmla="*/ 3028951 w 7915276"/>
                <a:gd name="connsiteY284" fmla="*/ 203835 h 1920240"/>
                <a:gd name="connsiteX285" fmla="*/ 3028951 w 7915276"/>
                <a:gd name="connsiteY285" fmla="*/ 1716405 h 1920240"/>
                <a:gd name="connsiteX286" fmla="*/ 2962276 w 7915276"/>
                <a:gd name="connsiteY286" fmla="*/ 1783080 h 1920240"/>
                <a:gd name="connsiteX287" fmla="*/ 2895601 w 7915276"/>
                <a:gd name="connsiteY287" fmla="*/ 1716405 h 1920240"/>
                <a:gd name="connsiteX288" fmla="*/ 2895601 w 7915276"/>
                <a:gd name="connsiteY288" fmla="*/ 203835 h 1920240"/>
                <a:gd name="connsiteX289" fmla="*/ 2962276 w 7915276"/>
                <a:gd name="connsiteY289" fmla="*/ 137160 h 1920240"/>
                <a:gd name="connsiteX290" fmla="*/ 2781301 w 7915276"/>
                <a:gd name="connsiteY290" fmla="*/ 91440 h 1920240"/>
                <a:gd name="connsiteX291" fmla="*/ 2847976 w 7915276"/>
                <a:gd name="connsiteY291" fmla="*/ 158115 h 1920240"/>
                <a:gd name="connsiteX292" fmla="*/ 2847976 w 7915276"/>
                <a:gd name="connsiteY292" fmla="*/ 1762125 h 1920240"/>
                <a:gd name="connsiteX293" fmla="*/ 2781301 w 7915276"/>
                <a:gd name="connsiteY293" fmla="*/ 1828800 h 1920240"/>
                <a:gd name="connsiteX294" fmla="*/ 2714626 w 7915276"/>
                <a:gd name="connsiteY294" fmla="*/ 1762125 h 1920240"/>
                <a:gd name="connsiteX295" fmla="*/ 2714626 w 7915276"/>
                <a:gd name="connsiteY295" fmla="*/ 158115 h 1920240"/>
                <a:gd name="connsiteX296" fmla="*/ 2781301 w 7915276"/>
                <a:gd name="connsiteY296" fmla="*/ 91440 h 1920240"/>
                <a:gd name="connsiteX297" fmla="*/ 6400801 w 7915276"/>
                <a:gd name="connsiteY297" fmla="*/ 0 h 1920240"/>
                <a:gd name="connsiteX298" fmla="*/ 6467476 w 7915276"/>
                <a:gd name="connsiteY298" fmla="*/ 66675 h 1920240"/>
                <a:gd name="connsiteX299" fmla="*/ 6467476 w 7915276"/>
                <a:gd name="connsiteY299" fmla="*/ 1853565 h 1920240"/>
                <a:gd name="connsiteX300" fmla="*/ 6400801 w 7915276"/>
                <a:gd name="connsiteY300" fmla="*/ 1920240 h 1920240"/>
                <a:gd name="connsiteX301" fmla="*/ 6334126 w 7915276"/>
                <a:gd name="connsiteY301" fmla="*/ 1853565 h 1920240"/>
                <a:gd name="connsiteX302" fmla="*/ 6334126 w 7915276"/>
                <a:gd name="connsiteY302" fmla="*/ 66675 h 1920240"/>
                <a:gd name="connsiteX303" fmla="*/ 6400801 w 7915276"/>
                <a:gd name="connsiteY303" fmla="*/ 0 h 1920240"/>
                <a:gd name="connsiteX304" fmla="*/ 3867151 w 7915276"/>
                <a:gd name="connsiteY304" fmla="*/ 0 h 1920240"/>
                <a:gd name="connsiteX305" fmla="*/ 3933826 w 7915276"/>
                <a:gd name="connsiteY305" fmla="*/ 66675 h 1920240"/>
                <a:gd name="connsiteX306" fmla="*/ 3933826 w 7915276"/>
                <a:gd name="connsiteY306" fmla="*/ 1853565 h 1920240"/>
                <a:gd name="connsiteX307" fmla="*/ 3867151 w 7915276"/>
                <a:gd name="connsiteY307" fmla="*/ 1920240 h 1920240"/>
                <a:gd name="connsiteX308" fmla="*/ 3800476 w 7915276"/>
                <a:gd name="connsiteY308" fmla="*/ 1853565 h 1920240"/>
                <a:gd name="connsiteX309" fmla="*/ 3800476 w 7915276"/>
                <a:gd name="connsiteY309" fmla="*/ 66675 h 1920240"/>
                <a:gd name="connsiteX310" fmla="*/ 3867151 w 7915276"/>
                <a:gd name="connsiteY310" fmla="*/ 0 h 1920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</a:cxnLst>
              <a:rect l="l" t="t" r="r" b="b"/>
              <a:pathLst>
                <a:path w="7915276" h="1920240">
                  <a:moveTo>
                    <a:pt x="5655946" y="914400"/>
                  </a:moveTo>
                  <a:lnTo>
                    <a:pt x="5697856" y="914400"/>
                  </a:lnTo>
                  <a:cubicBezTo>
                    <a:pt x="5723106" y="914400"/>
                    <a:pt x="5743576" y="934870"/>
                    <a:pt x="5743576" y="960120"/>
                  </a:cubicBezTo>
                  <a:cubicBezTo>
                    <a:pt x="5743576" y="985370"/>
                    <a:pt x="5723106" y="1005840"/>
                    <a:pt x="5697856" y="1005840"/>
                  </a:cubicBezTo>
                  <a:lnTo>
                    <a:pt x="5655946" y="1005840"/>
                  </a:lnTo>
                  <a:cubicBezTo>
                    <a:pt x="5630696" y="1005840"/>
                    <a:pt x="5610226" y="985370"/>
                    <a:pt x="5610226" y="960120"/>
                  </a:cubicBezTo>
                  <a:cubicBezTo>
                    <a:pt x="5610226" y="934870"/>
                    <a:pt x="5630696" y="914400"/>
                    <a:pt x="5655946" y="914400"/>
                  </a:cubicBezTo>
                  <a:close/>
                  <a:moveTo>
                    <a:pt x="1514477" y="868680"/>
                  </a:moveTo>
                  <a:cubicBezTo>
                    <a:pt x="1551300" y="868680"/>
                    <a:pt x="1581151" y="898531"/>
                    <a:pt x="1581151" y="935355"/>
                  </a:cubicBezTo>
                  <a:lnTo>
                    <a:pt x="1581151" y="984885"/>
                  </a:lnTo>
                  <a:cubicBezTo>
                    <a:pt x="1581151" y="1021709"/>
                    <a:pt x="1551300" y="1051560"/>
                    <a:pt x="1514477" y="1051560"/>
                  </a:cubicBezTo>
                  <a:cubicBezTo>
                    <a:pt x="1477652" y="1051560"/>
                    <a:pt x="1447801" y="1021709"/>
                    <a:pt x="1447801" y="984885"/>
                  </a:cubicBezTo>
                  <a:lnTo>
                    <a:pt x="1447801" y="935355"/>
                  </a:lnTo>
                  <a:cubicBezTo>
                    <a:pt x="1447801" y="898531"/>
                    <a:pt x="1477652" y="868680"/>
                    <a:pt x="1514477" y="868680"/>
                  </a:cubicBezTo>
                  <a:close/>
                  <a:moveTo>
                    <a:pt x="1695451" y="822960"/>
                  </a:moveTo>
                  <a:cubicBezTo>
                    <a:pt x="1732275" y="822960"/>
                    <a:pt x="1762126" y="852811"/>
                    <a:pt x="1762126" y="889635"/>
                  </a:cubicBezTo>
                  <a:lnTo>
                    <a:pt x="1762126" y="1030605"/>
                  </a:lnTo>
                  <a:cubicBezTo>
                    <a:pt x="1762126" y="1067429"/>
                    <a:pt x="1732275" y="1097280"/>
                    <a:pt x="1695451" y="1097280"/>
                  </a:cubicBezTo>
                  <a:cubicBezTo>
                    <a:pt x="1658627" y="1097280"/>
                    <a:pt x="1628777" y="1067429"/>
                    <a:pt x="1628777" y="1030605"/>
                  </a:cubicBezTo>
                  <a:lnTo>
                    <a:pt x="1628777" y="889635"/>
                  </a:lnTo>
                  <a:cubicBezTo>
                    <a:pt x="1628777" y="852811"/>
                    <a:pt x="1658627" y="822960"/>
                    <a:pt x="1695451" y="822960"/>
                  </a:cubicBezTo>
                  <a:close/>
                  <a:moveTo>
                    <a:pt x="1152526" y="822960"/>
                  </a:moveTo>
                  <a:cubicBezTo>
                    <a:pt x="1189350" y="822960"/>
                    <a:pt x="1219202" y="852811"/>
                    <a:pt x="1219202" y="889635"/>
                  </a:cubicBezTo>
                  <a:lnTo>
                    <a:pt x="1219202" y="1030605"/>
                  </a:lnTo>
                  <a:cubicBezTo>
                    <a:pt x="1219202" y="1067429"/>
                    <a:pt x="1189350" y="1097280"/>
                    <a:pt x="1152526" y="1097280"/>
                  </a:cubicBezTo>
                  <a:cubicBezTo>
                    <a:pt x="1115702" y="1097280"/>
                    <a:pt x="1085851" y="1067429"/>
                    <a:pt x="1085851" y="1030605"/>
                  </a:cubicBezTo>
                  <a:lnTo>
                    <a:pt x="1085851" y="889635"/>
                  </a:lnTo>
                  <a:cubicBezTo>
                    <a:pt x="1085851" y="852811"/>
                    <a:pt x="1115702" y="822960"/>
                    <a:pt x="1152526" y="822960"/>
                  </a:cubicBezTo>
                  <a:close/>
                  <a:moveTo>
                    <a:pt x="7848601" y="777240"/>
                  </a:moveTo>
                  <a:cubicBezTo>
                    <a:pt x="7885425" y="777240"/>
                    <a:pt x="7915276" y="807091"/>
                    <a:pt x="7915276" y="843915"/>
                  </a:cubicBezTo>
                  <a:lnTo>
                    <a:pt x="7915276" y="1076325"/>
                  </a:lnTo>
                  <a:cubicBezTo>
                    <a:pt x="7915276" y="1113149"/>
                    <a:pt x="7885425" y="1143000"/>
                    <a:pt x="7848601" y="1143000"/>
                  </a:cubicBezTo>
                  <a:cubicBezTo>
                    <a:pt x="7811777" y="1143000"/>
                    <a:pt x="7781926" y="1113149"/>
                    <a:pt x="7781926" y="1076325"/>
                  </a:cubicBezTo>
                  <a:lnTo>
                    <a:pt x="7781926" y="843915"/>
                  </a:lnTo>
                  <a:cubicBezTo>
                    <a:pt x="7781926" y="807091"/>
                    <a:pt x="7811777" y="777240"/>
                    <a:pt x="7848601" y="777240"/>
                  </a:cubicBezTo>
                  <a:close/>
                  <a:moveTo>
                    <a:pt x="1876426" y="777240"/>
                  </a:moveTo>
                  <a:cubicBezTo>
                    <a:pt x="1913250" y="777240"/>
                    <a:pt x="1943101" y="807091"/>
                    <a:pt x="1943101" y="843915"/>
                  </a:cubicBezTo>
                  <a:lnTo>
                    <a:pt x="1943101" y="1076325"/>
                  </a:lnTo>
                  <a:cubicBezTo>
                    <a:pt x="1943101" y="1113149"/>
                    <a:pt x="1913250" y="1143000"/>
                    <a:pt x="1876426" y="1143000"/>
                  </a:cubicBezTo>
                  <a:cubicBezTo>
                    <a:pt x="1839603" y="1143000"/>
                    <a:pt x="1809751" y="1113149"/>
                    <a:pt x="1809751" y="1076325"/>
                  </a:cubicBezTo>
                  <a:lnTo>
                    <a:pt x="1809751" y="843915"/>
                  </a:lnTo>
                  <a:cubicBezTo>
                    <a:pt x="1809751" y="807091"/>
                    <a:pt x="1839603" y="777240"/>
                    <a:pt x="1876426" y="777240"/>
                  </a:cubicBezTo>
                  <a:close/>
                  <a:moveTo>
                    <a:pt x="1333501" y="777240"/>
                  </a:moveTo>
                  <a:cubicBezTo>
                    <a:pt x="1370325" y="777240"/>
                    <a:pt x="1400176" y="807091"/>
                    <a:pt x="1400176" y="843915"/>
                  </a:cubicBezTo>
                  <a:lnTo>
                    <a:pt x="1400176" y="1076325"/>
                  </a:lnTo>
                  <a:cubicBezTo>
                    <a:pt x="1400176" y="1113149"/>
                    <a:pt x="1370325" y="1143000"/>
                    <a:pt x="1333501" y="1143000"/>
                  </a:cubicBezTo>
                  <a:cubicBezTo>
                    <a:pt x="1296677" y="1143000"/>
                    <a:pt x="1266826" y="1113149"/>
                    <a:pt x="1266826" y="1076325"/>
                  </a:cubicBezTo>
                  <a:lnTo>
                    <a:pt x="1266826" y="843915"/>
                  </a:lnTo>
                  <a:cubicBezTo>
                    <a:pt x="1266826" y="807091"/>
                    <a:pt x="1296677" y="777240"/>
                    <a:pt x="1333501" y="777240"/>
                  </a:cubicBezTo>
                  <a:close/>
                  <a:moveTo>
                    <a:pt x="7305676" y="731520"/>
                  </a:moveTo>
                  <a:cubicBezTo>
                    <a:pt x="7342500" y="731520"/>
                    <a:pt x="7372351" y="761371"/>
                    <a:pt x="7372351" y="798195"/>
                  </a:cubicBezTo>
                  <a:lnTo>
                    <a:pt x="7372351" y="1122045"/>
                  </a:lnTo>
                  <a:cubicBezTo>
                    <a:pt x="7372351" y="1158869"/>
                    <a:pt x="7342500" y="1188720"/>
                    <a:pt x="7305676" y="1188720"/>
                  </a:cubicBezTo>
                  <a:cubicBezTo>
                    <a:pt x="7268852" y="1188720"/>
                    <a:pt x="7239001" y="1158869"/>
                    <a:pt x="7239001" y="1122045"/>
                  </a:cubicBezTo>
                  <a:lnTo>
                    <a:pt x="7239001" y="798195"/>
                  </a:lnTo>
                  <a:cubicBezTo>
                    <a:pt x="7239001" y="761371"/>
                    <a:pt x="7268852" y="731520"/>
                    <a:pt x="7305676" y="731520"/>
                  </a:cubicBezTo>
                  <a:close/>
                  <a:moveTo>
                    <a:pt x="5314951" y="731520"/>
                  </a:moveTo>
                  <a:cubicBezTo>
                    <a:pt x="5351775" y="731520"/>
                    <a:pt x="5381626" y="761371"/>
                    <a:pt x="5381626" y="798195"/>
                  </a:cubicBezTo>
                  <a:lnTo>
                    <a:pt x="5381626" y="1122045"/>
                  </a:lnTo>
                  <a:cubicBezTo>
                    <a:pt x="5381626" y="1158869"/>
                    <a:pt x="5351775" y="1188720"/>
                    <a:pt x="5314951" y="1188720"/>
                  </a:cubicBezTo>
                  <a:cubicBezTo>
                    <a:pt x="5278127" y="1188720"/>
                    <a:pt x="5248276" y="1158869"/>
                    <a:pt x="5248276" y="1122045"/>
                  </a:cubicBezTo>
                  <a:lnTo>
                    <a:pt x="5248276" y="798195"/>
                  </a:lnTo>
                  <a:cubicBezTo>
                    <a:pt x="5248276" y="761371"/>
                    <a:pt x="5278127" y="731520"/>
                    <a:pt x="5314951" y="731520"/>
                  </a:cubicBezTo>
                  <a:close/>
                  <a:moveTo>
                    <a:pt x="2057401" y="731520"/>
                  </a:moveTo>
                  <a:cubicBezTo>
                    <a:pt x="2094225" y="731520"/>
                    <a:pt x="2124076" y="761371"/>
                    <a:pt x="2124076" y="798195"/>
                  </a:cubicBezTo>
                  <a:lnTo>
                    <a:pt x="2124076" y="1122045"/>
                  </a:lnTo>
                  <a:cubicBezTo>
                    <a:pt x="2124076" y="1158869"/>
                    <a:pt x="2094225" y="1188720"/>
                    <a:pt x="2057401" y="1188720"/>
                  </a:cubicBezTo>
                  <a:cubicBezTo>
                    <a:pt x="2020577" y="1188720"/>
                    <a:pt x="1990726" y="1158869"/>
                    <a:pt x="1990726" y="1122045"/>
                  </a:cubicBezTo>
                  <a:lnTo>
                    <a:pt x="1990726" y="798195"/>
                  </a:lnTo>
                  <a:cubicBezTo>
                    <a:pt x="1990726" y="761371"/>
                    <a:pt x="2020577" y="731520"/>
                    <a:pt x="2057401" y="731520"/>
                  </a:cubicBezTo>
                  <a:close/>
                  <a:moveTo>
                    <a:pt x="971551" y="731520"/>
                  </a:moveTo>
                  <a:cubicBezTo>
                    <a:pt x="1008376" y="731520"/>
                    <a:pt x="1038226" y="761371"/>
                    <a:pt x="1038226" y="798195"/>
                  </a:cubicBezTo>
                  <a:lnTo>
                    <a:pt x="1038226" y="1122045"/>
                  </a:lnTo>
                  <a:cubicBezTo>
                    <a:pt x="1038226" y="1158869"/>
                    <a:pt x="1008376" y="1188720"/>
                    <a:pt x="971551" y="1188720"/>
                  </a:cubicBezTo>
                  <a:cubicBezTo>
                    <a:pt x="934728" y="1188720"/>
                    <a:pt x="904876" y="1158869"/>
                    <a:pt x="904876" y="1122045"/>
                  </a:cubicBezTo>
                  <a:lnTo>
                    <a:pt x="904876" y="798195"/>
                  </a:lnTo>
                  <a:cubicBezTo>
                    <a:pt x="904876" y="761371"/>
                    <a:pt x="934728" y="731520"/>
                    <a:pt x="971551" y="731520"/>
                  </a:cubicBezTo>
                  <a:close/>
                  <a:moveTo>
                    <a:pt x="5857876" y="685800"/>
                  </a:moveTo>
                  <a:cubicBezTo>
                    <a:pt x="5894700" y="685800"/>
                    <a:pt x="5924551" y="715651"/>
                    <a:pt x="5924551" y="752475"/>
                  </a:cubicBezTo>
                  <a:lnTo>
                    <a:pt x="5924551" y="1167765"/>
                  </a:lnTo>
                  <a:cubicBezTo>
                    <a:pt x="5924551" y="1204589"/>
                    <a:pt x="5894700" y="1234440"/>
                    <a:pt x="5857876" y="1234440"/>
                  </a:cubicBezTo>
                  <a:cubicBezTo>
                    <a:pt x="5821052" y="1234440"/>
                    <a:pt x="5791201" y="1204589"/>
                    <a:pt x="5791201" y="1167765"/>
                  </a:cubicBezTo>
                  <a:lnTo>
                    <a:pt x="5791201" y="752475"/>
                  </a:lnTo>
                  <a:cubicBezTo>
                    <a:pt x="5791201" y="715651"/>
                    <a:pt x="5821052" y="685800"/>
                    <a:pt x="5857876" y="685800"/>
                  </a:cubicBezTo>
                  <a:close/>
                  <a:moveTo>
                    <a:pt x="5495926" y="685800"/>
                  </a:moveTo>
                  <a:cubicBezTo>
                    <a:pt x="5532750" y="685800"/>
                    <a:pt x="5562601" y="715651"/>
                    <a:pt x="5562601" y="752475"/>
                  </a:cubicBezTo>
                  <a:lnTo>
                    <a:pt x="5562601" y="1167765"/>
                  </a:lnTo>
                  <a:cubicBezTo>
                    <a:pt x="5562601" y="1204589"/>
                    <a:pt x="5532750" y="1234440"/>
                    <a:pt x="5495926" y="1234440"/>
                  </a:cubicBezTo>
                  <a:cubicBezTo>
                    <a:pt x="5459102" y="1234440"/>
                    <a:pt x="5429251" y="1204589"/>
                    <a:pt x="5429251" y="1167765"/>
                  </a:cubicBezTo>
                  <a:lnTo>
                    <a:pt x="5429251" y="752475"/>
                  </a:lnTo>
                  <a:cubicBezTo>
                    <a:pt x="5429251" y="715651"/>
                    <a:pt x="5459102" y="685800"/>
                    <a:pt x="5495926" y="685800"/>
                  </a:cubicBezTo>
                  <a:close/>
                  <a:moveTo>
                    <a:pt x="2238376" y="685800"/>
                  </a:moveTo>
                  <a:cubicBezTo>
                    <a:pt x="2275200" y="685800"/>
                    <a:pt x="2305051" y="715651"/>
                    <a:pt x="2305051" y="752475"/>
                  </a:cubicBezTo>
                  <a:lnTo>
                    <a:pt x="2305051" y="1167765"/>
                  </a:lnTo>
                  <a:cubicBezTo>
                    <a:pt x="2305051" y="1204589"/>
                    <a:pt x="2275200" y="1234440"/>
                    <a:pt x="2238376" y="1234440"/>
                  </a:cubicBezTo>
                  <a:cubicBezTo>
                    <a:pt x="2201552" y="1234440"/>
                    <a:pt x="2171701" y="1204589"/>
                    <a:pt x="2171701" y="1167765"/>
                  </a:cubicBezTo>
                  <a:lnTo>
                    <a:pt x="2171701" y="752475"/>
                  </a:lnTo>
                  <a:cubicBezTo>
                    <a:pt x="2171701" y="715651"/>
                    <a:pt x="2201552" y="685800"/>
                    <a:pt x="2238376" y="685800"/>
                  </a:cubicBezTo>
                  <a:close/>
                  <a:moveTo>
                    <a:pt x="609602" y="679356"/>
                  </a:moveTo>
                  <a:cubicBezTo>
                    <a:pt x="646425" y="679356"/>
                    <a:pt x="676276" y="709207"/>
                    <a:pt x="676276" y="746031"/>
                  </a:cubicBezTo>
                  <a:cubicBezTo>
                    <a:pt x="676276" y="888758"/>
                    <a:pt x="676275" y="1031484"/>
                    <a:pt x="676275" y="1174211"/>
                  </a:cubicBezTo>
                  <a:cubicBezTo>
                    <a:pt x="676275" y="1211035"/>
                    <a:pt x="646424" y="1240886"/>
                    <a:pt x="609600" y="1240886"/>
                  </a:cubicBezTo>
                  <a:lnTo>
                    <a:pt x="609602" y="1240885"/>
                  </a:lnTo>
                  <a:cubicBezTo>
                    <a:pt x="572777" y="1240885"/>
                    <a:pt x="542926" y="1211034"/>
                    <a:pt x="542926" y="1174210"/>
                  </a:cubicBezTo>
                  <a:lnTo>
                    <a:pt x="542926" y="746031"/>
                  </a:lnTo>
                  <a:cubicBezTo>
                    <a:pt x="542926" y="709207"/>
                    <a:pt x="572777" y="679356"/>
                    <a:pt x="609602" y="679356"/>
                  </a:cubicBezTo>
                  <a:close/>
                  <a:moveTo>
                    <a:pt x="6943726" y="640080"/>
                  </a:moveTo>
                  <a:cubicBezTo>
                    <a:pt x="6980550" y="640080"/>
                    <a:pt x="7010401" y="669931"/>
                    <a:pt x="7010401" y="706755"/>
                  </a:cubicBezTo>
                  <a:lnTo>
                    <a:pt x="7010401" y="1213485"/>
                  </a:lnTo>
                  <a:cubicBezTo>
                    <a:pt x="7010401" y="1250309"/>
                    <a:pt x="6980550" y="1280160"/>
                    <a:pt x="6943726" y="1280160"/>
                  </a:cubicBezTo>
                  <a:cubicBezTo>
                    <a:pt x="6906902" y="1280160"/>
                    <a:pt x="6877051" y="1250309"/>
                    <a:pt x="6877051" y="1213485"/>
                  </a:cubicBezTo>
                  <a:lnTo>
                    <a:pt x="6877051" y="706755"/>
                  </a:lnTo>
                  <a:cubicBezTo>
                    <a:pt x="6877051" y="669931"/>
                    <a:pt x="6906902" y="640080"/>
                    <a:pt x="6943726" y="640080"/>
                  </a:cubicBezTo>
                  <a:close/>
                  <a:moveTo>
                    <a:pt x="5133976" y="640080"/>
                  </a:moveTo>
                  <a:cubicBezTo>
                    <a:pt x="5170800" y="640080"/>
                    <a:pt x="5200651" y="669931"/>
                    <a:pt x="5200651" y="706755"/>
                  </a:cubicBezTo>
                  <a:lnTo>
                    <a:pt x="5200651" y="1213485"/>
                  </a:lnTo>
                  <a:cubicBezTo>
                    <a:pt x="5200651" y="1250309"/>
                    <a:pt x="5170800" y="1280160"/>
                    <a:pt x="5133976" y="1280160"/>
                  </a:cubicBezTo>
                  <a:cubicBezTo>
                    <a:pt x="5097152" y="1280160"/>
                    <a:pt x="5067301" y="1250309"/>
                    <a:pt x="5067301" y="1213485"/>
                  </a:cubicBezTo>
                  <a:lnTo>
                    <a:pt x="5067301" y="706755"/>
                  </a:lnTo>
                  <a:cubicBezTo>
                    <a:pt x="5067301" y="669931"/>
                    <a:pt x="5097152" y="640080"/>
                    <a:pt x="5133976" y="640080"/>
                  </a:cubicBezTo>
                  <a:close/>
                  <a:moveTo>
                    <a:pt x="790576" y="640080"/>
                  </a:moveTo>
                  <a:cubicBezTo>
                    <a:pt x="827400" y="640080"/>
                    <a:pt x="857251" y="669931"/>
                    <a:pt x="857251" y="706755"/>
                  </a:cubicBezTo>
                  <a:lnTo>
                    <a:pt x="857251" y="1213485"/>
                  </a:lnTo>
                  <a:cubicBezTo>
                    <a:pt x="857251" y="1250309"/>
                    <a:pt x="827400" y="1280160"/>
                    <a:pt x="790576" y="1280160"/>
                  </a:cubicBezTo>
                  <a:cubicBezTo>
                    <a:pt x="753752" y="1280160"/>
                    <a:pt x="723902" y="1250309"/>
                    <a:pt x="723902" y="1213485"/>
                  </a:cubicBezTo>
                  <a:lnTo>
                    <a:pt x="723902" y="706755"/>
                  </a:lnTo>
                  <a:cubicBezTo>
                    <a:pt x="723902" y="669931"/>
                    <a:pt x="753752" y="640080"/>
                    <a:pt x="790576" y="640080"/>
                  </a:cubicBezTo>
                  <a:close/>
                  <a:moveTo>
                    <a:pt x="7486651" y="548640"/>
                  </a:moveTo>
                  <a:cubicBezTo>
                    <a:pt x="7523475" y="548640"/>
                    <a:pt x="7553326" y="578491"/>
                    <a:pt x="7553326" y="615315"/>
                  </a:cubicBezTo>
                  <a:lnTo>
                    <a:pt x="7553326" y="1304925"/>
                  </a:lnTo>
                  <a:cubicBezTo>
                    <a:pt x="7553326" y="1341749"/>
                    <a:pt x="7523475" y="1371600"/>
                    <a:pt x="7486651" y="1371600"/>
                  </a:cubicBezTo>
                  <a:cubicBezTo>
                    <a:pt x="7449827" y="1371600"/>
                    <a:pt x="7419976" y="1341749"/>
                    <a:pt x="7419976" y="1304925"/>
                  </a:cubicBezTo>
                  <a:lnTo>
                    <a:pt x="7419976" y="615315"/>
                  </a:lnTo>
                  <a:cubicBezTo>
                    <a:pt x="7419976" y="578491"/>
                    <a:pt x="7449827" y="548640"/>
                    <a:pt x="7486651" y="548640"/>
                  </a:cubicBezTo>
                  <a:close/>
                  <a:moveTo>
                    <a:pt x="2419351" y="548640"/>
                  </a:moveTo>
                  <a:cubicBezTo>
                    <a:pt x="2456175" y="548640"/>
                    <a:pt x="2486026" y="578491"/>
                    <a:pt x="2486026" y="615315"/>
                  </a:cubicBezTo>
                  <a:lnTo>
                    <a:pt x="2486026" y="1304925"/>
                  </a:lnTo>
                  <a:cubicBezTo>
                    <a:pt x="2486026" y="1341749"/>
                    <a:pt x="2456175" y="1371600"/>
                    <a:pt x="2419351" y="1371600"/>
                  </a:cubicBezTo>
                  <a:cubicBezTo>
                    <a:pt x="2382527" y="1371600"/>
                    <a:pt x="2352676" y="1341749"/>
                    <a:pt x="2352676" y="1304925"/>
                  </a:cubicBezTo>
                  <a:lnTo>
                    <a:pt x="2352676" y="615315"/>
                  </a:lnTo>
                  <a:cubicBezTo>
                    <a:pt x="2352676" y="578491"/>
                    <a:pt x="2382527" y="548640"/>
                    <a:pt x="2419351" y="548640"/>
                  </a:cubicBezTo>
                  <a:close/>
                  <a:moveTo>
                    <a:pt x="66676" y="546281"/>
                  </a:moveTo>
                  <a:cubicBezTo>
                    <a:pt x="103501" y="546281"/>
                    <a:pt x="133352" y="576133"/>
                    <a:pt x="133352" y="612957"/>
                  </a:cubicBezTo>
                  <a:cubicBezTo>
                    <a:pt x="133352" y="844399"/>
                    <a:pt x="133351" y="1075842"/>
                    <a:pt x="133351" y="1307284"/>
                  </a:cubicBezTo>
                  <a:cubicBezTo>
                    <a:pt x="133351" y="1344108"/>
                    <a:pt x="103499" y="1373960"/>
                    <a:pt x="66676" y="1373960"/>
                  </a:cubicBezTo>
                  <a:lnTo>
                    <a:pt x="66676" y="1373959"/>
                  </a:lnTo>
                  <a:cubicBezTo>
                    <a:pt x="29853" y="1373959"/>
                    <a:pt x="0" y="1344107"/>
                    <a:pt x="0" y="1307283"/>
                  </a:cubicBezTo>
                  <a:lnTo>
                    <a:pt x="0" y="612957"/>
                  </a:lnTo>
                  <a:cubicBezTo>
                    <a:pt x="0" y="576133"/>
                    <a:pt x="29853" y="546281"/>
                    <a:pt x="66676" y="546281"/>
                  </a:cubicBezTo>
                  <a:close/>
                  <a:moveTo>
                    <a:pt x="6038851" y="502920"/>
                  </a:moveTo>
                  <a:cubicBezTo>
                    <a:pt x="6075675" y="502920"/>
                    <a:pt x="6105526" y="532771"/>
                    <a:pt x="6105526" y="569595"/>
                  </a:cubicBezTo>
                  <a:lnTo>
                    <a:pt x="6105526" y="1350645"/>
                  </a:lnTo>
                  <a:cubicBezTo>
                    <a:pt x="6105526" y="1387469"/>
                    <a:pt x="6075675" y="1417320"/>
                    <a:pt x="6038851" y="1417320"/>
                  </a:cubicBezTo>
                  <a:cubicBezTo>
                    <a:pt x="6002027" y="1417320"/>
                    <a:pt x="5972176" y="1387469"/>
                    <a:pt x="5972176" y="1350645"/>
                  </a:cubicBezTo>
                  <a:lnTo>
                    <a:pt x="5972176" y="569595"/>
                  </a:lnTo>
                  <a:cubicBezTo>
                    <a:pt x="5972176" y="532771"/>
                    <a:pt x="6002027" y="502920"/>
                    <a:pt x="6038851" y="502920"/>
                  </a:cubicBezTo>
                  <a:close/>
                  <a:moveTo>
                    <a:pt x="4591051" y="502920"/>
                  </a:moveTo>
                  <a:cubicBezTo>
                    <a:pt x="4627875" y="502920"/>
                    <a:pt x="4657726" y="532771"/>
                    <a:pt x="4657726" y="569595"/>
                  </a:cubicBezTo>
                  <a:lnTo>
                    <a:pt x="4657726" y="1350645"/>
                  </a:lnTo>
                  <a:cubicBezTo>
                    <a:pt x="4657726" y="1387469"/>
                    <a:pt x="4627875" y="1417320"/>
                    <a:pt x="4591051" y="1417320"/>
                  </a:cubicBezTo>
                  <a:cubicBezTo>
                    <a:pt x="4554227" y="1417320"/>
                    <a:pt x="4524376" y="1387469"/>
                    <a:pt x="4524376" y="1350645"/>
                  </a:cubicBezTo>
                  <a:lnTo>
                    <a:pt x="4524376" y="569595"/>
                  </a:lnTo>
                  <a:cubicBezTo>
                    <a:pt x="4524376" y="532771"/>
                    <a:pt x="4554227" y="502920"/>
                    <a:pt x="4591051" y="502920"/>
                  </a:cubicBezTo>
                  <a:close/>
                  <a:moveTo>
                    <a:pt x="4410076" y="502920"/>
                  </a:moveTo>
                  <a:cubicBezTo>
                    <a:pt x="4446900" y="502920"/>
                    <a:pt x="4476751" y="532771"/>
                    <a:pt x="4476751" y="569595"/>
                  </a:cubicBezTo>
                  <a:lnTo>
                    <a:pt x="4476751" y="1350645"/>
                  </a:lnTo>
                  <a:cubicBezTo>
                    <a:pt x="4476751" y="1387469"/>
                    <a:pt x="4446900" y="1417320"/>
                    <a:pt x="4410076" y="1417320"/>
                  </a:cubicBezTo>
                  <a:cubicBezTo>
                    <a:pt x="4373252" y="1417320"/>
                    <a:pt x="4343401" y="1387469"/>
                    <a:pt x="4343401" y="1350645"/>
                  </a:cubicBezTo>
                  <a:lnTo>
                    <a:pt x="4343401" y="569595"/>
                  </a:lnTo>
                  <a:cubicBezTo>
                    <a:pt x="4343401" y="532771"/>
                    <a:pt x="4373252" y="502920"/>
                    <a:pt x="4410076" y="502920"/>
                  </a:cubicBezTo>
                  <a:close/>
                  <a:moveTo>
                    <a:pt x="4953001" y="457200"/>
                  </a:moveTo>
                  <a:cubicBezTo>
                    <a:pt x="4989825" y="457200"/>
                    <a:pt x="5019676" y="487051"/>
                    <a:pt x="5019676" y="523875"/>
                  </a:cubicBezTo>
                  <a:lnTo>
                    <a:pt x="5019676" y="1396365"/>
                  </a:lnTo>
                  <a:cubicBezTo>
                    <a:pt x="5019676" y="1433189"/>
                    <a:pt x="4989825" y="1463040"/>
                    <a:pt x="4953001" y="1463040"/>
                  </a:cubicBezTo>
                  <a:cubicBezTo>
                    <a:pt x="4916177" y="1463040"/>
                    <a:pt x="4886326" y="1433189"/>
                    <a:pt x="4886326" y="1396365"/>
                  </a:cubicBezTo>
                  <a:lnTo>
                    <a:pt x="4886326" y="523875"/>
                  </a:lnTo>
                  <a:cubicBezTo>
                    <a:pt x="4886326" y="487051"/>
                    <a:pt x="4916177" y="457200"/>
                    <a:pt x="4953001" y="457200"/>
                  </a:cubicBezTo>
                  <a:close/>
                  <a:moveTo>
                    <a:pt x="3686176" y="457200"/>
                  </a:moveTo>
                  <a:cubicBezTo>
                    <a:pt x="3723000" y="457200"/>
                    <a:pt x="3752851" y="487051"/>
                    <a:pt x="3752851" y="523875"/>
                  </a:cubicBezTo>
                  <a:lnTo>
                    <a:pt x="3752851" y="1396365"/>
                  </a:lnTo>
                  <a:cubicBezTo>
                    <a:pt x="3752851" y="1433189"/>
                    <a:pt x="3723000" y="1463040"/>
                    <a:pt x="3686176" y="1463040"/>
                  </a:cubicBezTo>
                  <a:cubicBezTo>
                    <a:pt x="3649352" y="1463040"/>
                    <a:pt x="3619501" y="1433189"/>
                    <a:pt x="3619501" y="1396365"/>
                  </a:cubicBezTo>
                  <a:lnTo>
                    <a:pt x="3619501" y="523875"/>
                  </a:lnTo>
                  <a:cubicBezTo>
                    <a:pt x="3619501" y="487051"/>
                    <a:pt x="3649352" y="457200"/>
                    <a:pt x="3686176" y="457200"/>
                  </a:cubicBezTo>
                  <a:close/>
                  <a:moveTo>
                    <a:pt x="428626" y="427993"/>
                  </a:moveTo>
                  <a:cubicBezTo>
                    <a:pt x="465450" y="427993"/>
                    <a:pt x="495302" y="457844"/>
                    <a:pt x="495302" y="494668"/>
                  </a:cubicBezTo>
                  <a:cubicBezTo>
                    <a:pt x="495302" y="804970"/>
                    <a:pt x="495300" y="1115272"/>
                    <a:pt x="495300" y="1425574"/>
                  </a:cubicBezTo>
                  <a:cubicBezTo>
                    <a:pt x="495300" y="1462398"/>
                    <a:pt x="465449" y="1492249"/>
                    <a:pt x="428625" y="1492249"/>
                  </a:cubicBezTo>
                  <a:lnTo>
                    <a:pt x="428626" y="1492248"/>
                  </a:lnTo>
                  <a:cubicBezTo>
                    <a:pt x="391802" y="1492248"/>
                    <a:pt x="361951" y="1462397"/>
                    <a:pt x="361951" y="1425573"/>
                  </a:cubicBezTo>
                  <a:lnTo>
                    <a:pt x="361951" y="494668"/>
                  </a:lnTo>
                  <a:cubicBezTo>
                    <a:pt x="361951" y="457844"/>
                    <a:pt x="391802" y="427993"/>
                    <a:pt x="428626" y="427993"/>
                  </a:cubicBezTo>
                  <a:close/>
                  <a:moveTo>
                    <a:pt x="7124701" y="411480"/>
                  </a:moveTo>
                  <a:cubicBezTo>
                    <a:pt x="7161525" y="411480"/>
                    <a:pt x="7191376" y="441331"/>
                    <a:pt x="7191376" y="478155"/>
                  </a:cubicBezTo>
                  <a:lnTo>
                    <a:pt x="7191376" y="1442085"/>
                  </a:lnTo>
                  <a:cubicBezTo>
                    <a:pt x="7191376" y="1478909"/>
                    <a:pt x="7161525" y="1508760"/>
                    <a:pt x="7124701" y="1508760"/>
                  </a:cubicBezTo>
                  <a:cubicBezTo>
                    <a:pt x="7087877" y="1508760"/>
                    <a:pt x="7058026" y="1478909"/>
                    <a:pt x="7058026" y="1442085"/>
                  </a:cubicBezTo>
                  <a:lnTo>
                    <a:pt x="7058026" y="478155"/>
                  </a:lnTo>
                  <a:cubicBezTo>
                    <a:pt x="7058026" y="441331"/>
                    <a:pt x="7087877" y="411480"/>
                    <a:pt x="7124701" y="411480"/>
                  </a:cubicBezTo>
                  <a:close/>
                  <a:moveTo>
                    <a:pt x="7667626" y="365760"/>
                  </a:moveTo>
                  <a:cubicBezTo>
                    <a:pt x="7704450" y="365760"/>
                    <a:pt x="7734301" y="395611"/>
                    <a:pt x="7734301" y="432435"/>
                  </a:cubicBezTo>
                  <a:lnTo>
                    <a:pt x="7734301" y="1487805"/>
                  </a:lnTo>
                  <a:cubicBezTo>
                    <a:pt x="7734301" y="1524629"/>
                    <a:pt x="7704450" y="1554480"/>
                    <a:pt x="7667626" y="1554480"/>
                  </a:cubicBezTo>
                  <a:cubicBezTo>
                    <a:pt x="7630802" y="1554480"/>
                    <a:pt x="7600951" y="1524629"/>
                    <a:pt x="7600951" y="1487805"/>
                  </a:cubicBezTo>
                  <a:lnTo>
                    <a:pt x="7600951" y="432435"/>
                  </a:lnTo>
                  <a:cubicBezTo>
                    <a:pt x="7600951" y="395611"/>
                    <a:pt x="7630802" y="365760"/>
                    <a:pt x="7667626" y="365760"/>
                  </a:cubicBezTo>
                  <a:close/>
                  <a:moveTo>
                    <a:pt x="6219826" y="365760"/>
                  </a:moveTo>
                  <a:cubicBezTo>
                    <a:pt x="6256650" y="365760"/>
                    <a:pt x="6286501" y="395611"/>
                    <a:pt x="6286501" y="432435"/>
                  </a:cubicBezTo>
                  <a:lnTo>
                    <a:pt x="6286501" y="1487805"/>
                  </a:lnTo>
                  <a:cubicBezTo>
                    <a:pt x="6286501" y="1524629"/>
                    <a:pt x="6256650" y="1554480"/>
                    <a:pt x="6219826" y="1554480"/>
                  </a:cubicBezTo>
                  <a:cubicBezTo>
                    <a:pt x="6183002" y="1554480"/>
                    <a:pt x="6153151" y="1524629"/>
                    <a:pt x="6153151" y="1487805"/>
                  </a:cubicBezTo>
                  <a:lnTo>
                    <a:pt x="6153151" y="432435"/>
                  </a:lnTo>
                  <a:cubicBezTo>
                    <a:pt x="6153151" y="395611"/>
                    <a:pt x="6183002" y="365760"/>
                    <a:pt x="6219826" y="365760"/>
                  </a:cubicBezTo>
                  <a:close/>
                  <a:moveTo>
                    <a:pt x="4229101" y="365760"/>
                  </a:moveTo>
                  <a:cubicBezTo>
                    <a:pt x="4265925" y="365760"/>
                    <a:pt x="4295776" y="395611"/>
                    <a:pt x="4295776" y="432435"/>
                  </a:cubicBezTo>
                  <a:lnTo>
                    <a:pt x="4295776" y="1487805"/>
                  </a:lnTo>
                  <a:cubicBezTo>
                    <a:pt x="4295776" y="1524629"/>
                    <a:pt x="4265925" y="1554480"/>
                    <a:pt x="4229101" y="1554480"/>
                  </a:cubicBezTo>
                  <a:cubicBezTo>
                    <a:pt x="4192277" y="1554480"/>
                    <a:pt x="4162426" y="1524629"/>
                    <a:pt x="4162426" y="1487805"/>
                  </a:cubicBezTo>
                  <a:lnTo>
                    <a:pt x="4162426" y="432435"/>
                  </a:lnTo>
                  <a:cubicBezTo>
                    <a:pt x="4162426" y="395611"/>
                    <a:pt x="4192277" y="365760"/>
                    <a:pt x="4229101" y="365760"/>
                  </a:cubicBezTo>
                  <a:close/>
                  <a:moveTo>
                    <a:pt x="3324226" y="365760"/>
                  </a:moveTo>
                  <a:cubicBezTo>
                    <a:pt x="3361050" y="365760"/>
                    <a:pt x="3390901" y="395611"/>
                    <a:pt x="3390901" y="432435"/>
                  </a:cubicBezTo>
                  <a:lnTo>
                    <a:pt x="3390901" y="1487805"/>
                  </a:lnTo>
                  <a:cubicBezTo>
                    <a:pt x="3390901" y="1524629"/>
                    <a:pt x="3361050" y="1554480"/>
                    <a:pt x="3324226" y="1554480"/>
                  </a:cubicBezTo>
                  <a:cubicBezTo>
                    <a:pt x="3287402" y="1554480"/>
                    <a:pt x="3257551" y="1524629"/>
                    <a:pt x="3257551" y="1487805"/>
                  </a:cubicBezTo>
                  <a:lnTo>
                    <a:pt x="3257551" y="432435"/>
                  </a:lnTo>
                  <a:cubicBezTo>
                    <a:pt x="3257551" y="395611"/>
                    <a:pt x="3287402" y="365760"/>
                    <a:pt x="3324226" y="365760"/>
                  </a:cubicBezTo>
                  <a:close/>
                  <a:moveTo>
                    <a:pt x="2600326" y="320040"/>
                  </a:moveTo>
                  <a:cubicBezTo>
                    <a:pt x="2637150" y="320040"/>
                    <a:pt x="2667001" y="349891"/>
                    <a:pt x="2667001" y="386715"/>
                  </a:cubicBezTo>
                  <a:lnTo>
                    <a:pt x="2667001" y="1533525"/>
                  </a:lnTo>
                  <a:cubicBezTo>
                    <a:pt x="2667001" y="1570349"/>
                    <a:pt x="2637150" y="1600200"/>
                    <a:pt x="2600326" y="1600200"/>
                  </a:cubicBezTo>
                  <a:cubicBezTo>
                    <a:pt x="2563502" y="1600200"/>
                    <a:pt x="2533651" y="1570349"/>
                    <a:pt x="2533651" y="1533525"/>
                  </a:cubicBezTo>
                  <a:lnTo>
                    <a:pt x="2533651" y="386715"/>
                  </a:lnTo>
                  <a:cubicBezTo>
                    <a:pt x="2533651" y="349891"/>
                    <a:pt x="2563502" y="320040"/>
                    <a:pt x="2600326" y="320040"/>
                  </a:cubicBezTo>
                  <a:close/>
                  <a:moveTo>
                    <a:pt x="6762751" y="274320"/>
                  </a:moveTo>
                  <a:cubicBezTo>
                    <a:pt x="6799575" y="274320"/>
                    <a:pt x="6829426" y="304171"/>
                    <a:pt x="6829426" y="340995"/>
                  </a:cubicBezTo>
                  <a:lnTo>
                    <a:pt x="6829426" y="1579245"/>
                  </a:lnTo>
                  <a:cubicBezTo>
                    <a:pt x="6829426" y="1616069"/>
                    <a:pt x="6799575" y="1645920"/>
                    <a:pt x="6762751" y="1645920"/>
                  </a:cubicBezTo>
                  <a:cubicBezTo>
                    <a:pt x="6725927" y="1645920"/>
                    <a:pt x="6696076" y="1616069"/>
                    <a:pt x="6696076" y="1579245"/>
                  </a:cubicBezTo>
                  <a:lnTo>
                    <a:pt x="6696076" y="340995"/>
                  </a:lnTo>
                  <a:cubicBezTo>
                    <a:pt x="6696076" y="304171"/>
                    <a:pt x="6725927" y="274320"/>
                    <a:pt x="6762751" y="274320"/>
                  </a:cubicBezTo>
                  <a:close/>
                  <a:moveTo>
                    <a:pt x="4772026" y="243458"/>
                  </a:moveTo>
                  <a:cubicBezTo>
                    <a:pt x="4808850" y="243458"/>
                    <a:pt x="4838701" y="273309"/>
                    <a:pt x="4838701" y="310133"/>
                  </a:cubicBezTo>
                  <a:lnTo>
                    <a:pt x="4838701" y="1610108"/>
                  </a:lnTo>
                  <a:cubicBezTo>
                    <a:pt x="4838701" y="1646932"/>
                    <a:pt x="4808850" y="1676783"/>
                    <a:pt x="4772026" y="1676783"/>
                  </a:cubicBezTo>
                  <a:cubicBezTo>
                    <a:pt x="4735202" y="1676783"/>
                    <a:pt x="4705351" y="1646932"/>
                    <a:pt x="4705351" y="1610108"/>
                  </a:cubicBezTo>
                  <a:lnTo>
                    <a:pt x="4705351" y="310133"/>
                  </a:lnTo>
                  <a:cubicBezTo>
                    <a:pt x="4705351" y="273309"/>
                    <a:pt x="4735202" y="243458"/>
                    <a:pt x="4772026" y="243458"/>
                  </a:cubicBezTo>
                  <a:close/>
                  <a:moveTo>
                    <a:pt x="3143251" y="243458"/>
                  </a:moveTo>
                  <a:cubicBezTo>
                    <a:pt x="3180075" y="243458"/>
                    <a:pt x="3209926" y="273309"/>
                    <a:pt x="3209926" y="310133"/>
                  </a:cubicBezTo>
                  <a:lnTo>
                    <a:pt x="3209926" y="1610108"/>
                  </a:lnTo>
                  <a:cubicBezTo>
                    <a:pt x="3209926" y="1646932"/>
                    <a:pt x="3180075" y="1676783"/>
                    <a:pt x="3143251" y="1676783"/>
                  </a:cubicBezTo>
                  <a:cubicBezTo>
                    <a:pt x="3106427" y="1676783"/>
                    <a:pt x="3076576" y="1646932"/>
                    <a:pt x="3076576" y="1610108"/>
                  </a:cubicBezTo>
                  <a:lnTo>
                    <a:pt x="3076576" y="310133"/>
                  </a:lnTo>
                  <a:cubicBezTo>
                    <a:pt x="3076576" y="273309"/>
                    <a:pt x="3106427" y="243458"/>
                    <a:pt x="3143251" y="243458"/>
                  </a:cubicBezTo>
                  <a:close/>
                  <a:moveTo>
                    <a:pt x="247651" y="243458"/>
                  </a:moveTo>
                  <a:cubicBezTo>
                    <a:pt x="284475" y="243458"/>
                    <a:pt x="314326" y="273309"/>
                    <a:pt x="314326" y="310133"/>
                  </a:cubicBezTo>
                  <a:lnTo>
                    <a:pt x="314326" y="1610108"/>
                  </a:lnTo>
                  <a:cubicBezTo>
                    <a:pt x="314326" y="1646932"/>
                    <a:pt x="284475" y="1676783"/>
                    <a:pt x="247651" y="1676783"/>
                  </a:cubicBezTo>
                  <a:cubicBezTo>
                    <a:pt x="210828" y="1676783"/>
                    <a:pt x="180976" y="1646932"/>
                    <a:pt x="180976" y="1610108"/>
                  </a:cubicBezTo>
                  <a:lnTo>
                    <a:pt x="180976" y="310133"/>
                  </a:lnTo>
                  <a:cubicBezTo>
                    <a:pt x="180976" y="273309"/>
                    <a:pt x="210828" y="243458"/>
                    <a:pt x="247651" y="243458"/>
                  </a:cubicBezTo>
                  <a:close/>
                  <a:moveTo>
                    <a:pt x="6581776" y="182880"/>
                  </a:moveTo>
                  <a:cubicBezTo>
                    <a:pt x="6618600" y="182880"/>
                    <a:pt x="6648451" y="212731"/>
                    <a:pt x="6648451" y="249555"/>
                  </a:cubicBezTo>
                  <a:lnTo>
                    <a:pt x="6648451" y="1670685"/>
                  </a:lnTo>
                  <a:cubicBezTo>
                    <a:pt x="6648451" y="1707509"/>
                    <a:pt x="6618600" y="1737360"/>
                    <a:pt x="6581776" y="1737360"/>
                  </a:cubicBezTo>
                  <a:cubicBezTo>
                    <a:pt x="6544952" y="1737360"/>
                    <a:pt x="6515101" y="1707509"/>
                    <a:pt x="6515101" y="1670685"/>
                  </a:cubicBezTo>
                  <a:lnTo>
                    <a:pt x="6515101" y="249555"/>
                  </a:lnTo>
                  <a:cubicBezTo>
                    <a:pt x="6515101" y="212731"/>
                    <a:pt x="6544952" y="182880"/>
                    <a:pt x="6581776" y="182880"/>
                  </a:cubicBezTo>
                  <a:close/>
                  <a:moveTo>
                    <a:pt x="3505201" y="182880"/>
                  </a:moveTo>
                  <a:cubicBezTo>
                    <a:pt x="3542025" y="182880"/>
                    <a:pt x="3571876" y="212731"/>
                    <a:pt x="3571876" y="249555"/>
                  </a:cubicBezTo>
                  <a:lnTo>
                    <a:pt x="3571876" y="1670685"/>
                  </a:lnTo>
                  <a:cubicBezTo>
                    <a:pt x="3571876" y="1707509"/>
                    <a:pt x="3542025" y="1737360"/>
                    <a:pt x="3505201" y="1737360"/>
                  </a:cubicBezTo>
                  <a:cubicBezTo>
                    <a:pt x="3468377" y="1737360"/>
                    <a:pt x="3438526" y="1707509"/>
                    <a:pt x="3438526" y="1670685"/>
                  </a:cubicBezTo>
                  <a:lnTo>
                    <a:pt x="3438526" y="249555"/>
                  </a:lnTo>
                  <a:cubicBezTo>
                    <a:pt x="3438526" y="212731"/>
                    <a:pt x="3468377" y="182880"/>
                    <a:pt x="3505201" y="182880"/>
                  </a:cubicBezTo>
                  <a:close/>
                  <a:moveTo>
                    <a:pt x="4048126" y="137160"/>
                  </a:moveTo>
                  <a:cubicBezTo>
                    <a:pt x="4084950" y="137160"/>
                    <a:pt x="4114801" y="167011"/>
                    <a:pt x="4114801" y="203835"/>
                  </a:cubicBezTo>
                  <a:lnTo>
                    <a:pt x="4114801" y="1716405"/>
                  </a:lnTo>
                  <a:cubicBezTo>
                    <a:pt x="4114801" y="1753229"/>
                    <a:pt x="4084950" y="1783080"/>
                    <a:pt x="4048126" y="1783080"/>
                  </a:cubicBezTo>
                  <a:cubicBezTo>
                    <a:pt x="4011302" y="1783080"/>
                    <a:pt x="3981451" y="1753229"/>
                    <a:pt x="3981451" y="1716405"/>
                  </a:cubicBezTo>
                  <a:lnTo>
                    <a:pt x="3981451" y="203835"/>
                  </a:lnTo>
                  <a:cubicBezTo>
                    <a:pt x="3981451" y="167011"/>
                    <a:pt x="4011302" y="137160"/>
                    <a:pt x="4048126" y="137160"/>
                  </a:cubicBezTo>
                  <a:close/>
                  <a:moveTo>
                    <a:pt x="2962276" y="137160"/>
                  </a:moveTo>
                  <a:cubicBezTo>
                    <a:pt x="2999100" y="137160"/>
                    <a:pt x="3028951" y="167011"/>
                    <a:pt x="3028951" y="203835"/>
                  </a:cubicBezTo>
                  <a:lnTo>
                    <a:pt x="3028951" y="1716405"/>
                  </a:lnTo>
                  <a:cubicBezTo>
                    <a:pt x="3028951" y="1753229"/>
                    <a:pt x="2999100" y="1783080"/>
                    <a:pt x="2962276" y="1783080"/>
                  </a:cubicBezTo>
                  <a:cubicBezTo>
                    <a:pt x="2925452" y="1783080"/>
                    <a:pt x="2895601" y="1753229"/>
                    <a:pt x="2895601" y="1716405"/>
                  </a:cubicBezTo>
                  <a:lnTo>
                    <a:pt x="2895601" y="203835"/>
                  </a:lnTo>
                  <a:cubicBezTo>
                    <a:pt x="2895601" y="167011"/>
                    <a:pt x="2925452" y="137160"/>
                    <a:pt x="2962276" y="137160"/>
                  </a:cubicBezTo>
                  <a:close/>
                  <a:moveTo>
                    <a:pt x="2781301" y="91440"/>
                  </a:moveTo>
                  <a:cubicBezTo>
                    <a:pt x="2818125" y="91440"/>
                    <a:pt x="2847976" y="121291"/>
                    <a:pt x="2847976" y="158115"/>
                  </a:cubicBezTo>
                  <a:lnTo>
                    <a:pt x="2847976" y="1762125"/>
                  </a:lnTo>
                  <a:cubicBezTo>
                    <a:pt x="2847976" y="1798949"/>
                    <a:pt x="2818125" y="1828800"/>
                    <a:pt x="2781301" y="1828800"/>
                  </a:cubicBezTo>
                  <a:cubicBezTo>
                    <a:pt x="2744477" y="1828800"/>
                    <a:pt x="2714626" y="1798949"/>
                    <a:pt x="2714626" y="1762125"/>
                  </a:cubicBezTo>
                  <a:lnTo>
                    <a:pt x="2714626" y="158115"/>
                  </a:lnTo>
                  <a:cubicBezTo>
                    <a:pt x="2714626" y="121291"/>
                    <a:pt x="2744477" y="91440"/>
                    <a:pt x="2781301" y="91440"/>
                  </a:cubicBezTo>
                  <a:close/>
                  <a:moveTo>
                    <a:pt x="6400801" y="0"/>
                  </a:moveTo>
                  <a:cubicBezTo>
                    <a:pt x="6437625" y="0"/>
                    <a:pt x="6467476" y="29851"/>
                    <a:pt x="6467476" y="66675"/>
                  </a:cubicBezTo>
                  <a:lnTo>
                    <a:pt x="6467476" y="1853565"/>
                  </a:lnTo>
                  <a:cubicBezTo>
                    <a:pt x="6467476" y="1890389"/>
                    <a:pt x="6437625" y="1920240"/>
                    <a:pt x="6400801" y="1920240"/>
                  </a:cubicBezTo>
                  <a:cubicBezTo>
                    <a:pt x="6363977" y="1920240"/>
                    <a:pt x="6334126" y="1890389"/>
                    <a:pt x="6334126" y="1853565"/>
                  </a:cubicBezTo>
                  <a:lnTo>
                    <a:pt x="6334126" y="66675"/>
                  </a:lnTo>
                  <a:cubicBezTo>
                    <a:pt x="6334126" y="29851"/>
                    <a:pt x="6363977" y="0"/>
                    <a:pt x="6400801" y="0"/>
                  </a:cubicBezTo>
                  <a:close/>
                  <a:moveTo>
                    <a:pt x="3867151" y="0"/>
                  </a:moveTo>
                  <a:cubicBezTo>
                    <a:pt x="3903975" y="0"/>
                    <a:pt x="3933826" y="29851"/>
                    <a:pt x="3933826" y="66675"/>
                  </a:cubicBezTo>
                  <a:lnTo>
                    <a:pt x="3933826" y="1853565"/>
                  </a:lnTo>
                  <a:cubicBezTo>
                    <a:pt x="3933826" y="1890389"/>
                    <a:pt x="3903975" y="1920240"/>
                    <a:pt x="3867151" y="1920240"/>
                  </a:cubicBezTo>
                  <a:cubicBezTo>
                    <a:pt x="3830327" y="1920240"/>
                    <a:pt x="3800476" y="1890389"/>
                    <a:pt x="3800476" y="1853565"/>
                  </a:cubicBezTo>
                  <a:lnTo>
                    <a:pt x="3800476" y="66675"/>
                  </a:lnTo>
                  <a:cubicBezTo>
                    <a:pt x="3800476" y="29851"/>
                    <a:pt x="3830327" y="0"/>
                    <a:pt x="3867151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1">
                    <a:lumMod val="100000"/>
                  </a:schemeClr>
                </a:gs>
                <a:gs pos="19000">
                  <a:schemeClr val="accent2">
                    <a:lumMod val="100000"/>
                  </a:schemeClr>
                </a:gs>
                <a:gs pos="43000">
                  <a:schemeClr val="accent3">
                    <a:lumMod val="100000"/>
                  </a:schemeClr>
                </a:gs>
                <a:gs pos="100000">
                  <a:schemeClr val="accent6"/>
                </a:gs>
                <a:gs pos="78000">
                  <a:schemeClr val="accent5"/>
                </a:gs>
                <a:gs pos="60000">
                  <a:schemeClr val="accent4">
                    <a:lumMod val="10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56437FCD-66D7-4798-8487-E1F91316B500}"/>
              </a:ext>
            </a:extLst>
          </p:cNvPr>
          <p:cNvSpPr/>
          <p:nvPr/>
        </p:nvSpPr>
        <p:spPr>
          <a:xfrm>
            <a:off x="503345" y="2217861"/>
            <a:ext cx="2709253" cy="3168323"/>
          </a:xfrm>
          <a:custGeom>
            <a:avLst/>
            <a:gdLst>
              <a:gd name="connsiteX0" fmla="*/ 504825 w 3600450"/>
              <a:gd name="connsiteY0" fmla="*/ 3324225 h 3324225"/>
              <a:gd name="connsiteX1" fmla="*/ 0 w 3600450"/>
              <a:gd name="connsiteY1" fmla="*/ 2886075 h 3324225"/>
              <a:gd name="connsiteX2" fmla="*/ 1028700 w 3600450"/>
              <a:gd name="connsiteY2" fmla="*/ 1533525 h 3324225"/>
              <a:gd name="connsiteX3" fmla="*/ 2743200 w 3600450"/>
              <a:gd name="connsiteY3" fmla="*/ 1543050 h 3324225"/>
              <a:gd name="connsiteX4" fmla="*/ 3238500 w 3600450"/>
              <a:gd name="connsiteY4" fmla="*/ 257175 h 3324225"/>
              <a:gd name="connsiteX5" fmla="*/ 3600450 w 3600450"/>
              <a:gd name="connsiteY5" fmla="*/ 0 h 3324225"/>
              <a:gd name="connsiteX0" fmla="*/ 504825 w 3600450"/>
              <a:gd name="connsiteY0" fmla="*/ 3324225 h 3324225"/>
              <a:gd name="connsiteX1" fmla="*/ 0 w 3600450"/>
              <a:gd name="connsiteY1" fmla="*/ 2886075 h 3324225"/>
              <a:gd name="connsiteX2" fmla="*/ 638175 w 3600450"/>
              <a:gd name="connsiteY2" fmla="*/ 2114550 h 3324225"/>
              <a:gd name="connsiteX3" fmla="*/ 2743200 w 3600450"/>
              <a:gd name="connsiteY3" fmla="*/ 1543050 h 3324225"/>
              <a:gd name="connsiteX4" fmla="*/ 3238500 w 3600450"/>
              <a:gd name="connsiteY4" fmla="*/ 257175 h 3324225"/>
              <a:gd name="connsiteX5" fmla="*/ 3600450 w 3600450"/>
              <a:gd name="connsiteY5" fmla="*/ 0 h 3324225"/>
              <a:gd name="connsiteX0" fmla="*/ 504825 w 3600450"/>
              <a:gd name="connsiteY0" fmla="*/ 3324225 h 3324225"/>
              <a:gd name="connsiteX1" fmla="*/ 0 w 3600450"/>
              <a:gd name="connsiteY1" fmla="*/ 2886075 h 3324225"/>
              <a:gd name="connsiteX2" fmla="*/ 638175 w 3600450"/>
              <a:gd name="connsiteY2" fmla="*/ 2114550 h 3324225"/>
              <a:gd name="connsiteX3" fmla="*/ 2295525 w 3600450"/>
              <a:gd name="connsiteY3" fmla="*/ 1905000 h 3324225"/>
              <a:gd name="connsiteX4" fmla="*/ 3238500 w 3600450"/>
              <a:gd name="connsiteY4" fmla="*/ 257175 h 3324225"/>
              <a:gd name="connsiteX5" fmla="*/ 3600450 w 3600450"/>
              <a:gd name="connsiteY5" fmla="*/ 0 h 3324225"/>
              <a:gd name="connsiteX0" fmla="*/ 504825 w 3600450"/>
              <a:gd name="connsiteY0" fmla="*/ 3324225 h 3324225"/>
              <a:gd name="connsiteX1" fmla="*/ 0 w 3600450"/>
              <a:gd name="connsiteY1" fmla="*/ 2886075 h 3324225"/>
              <a:gd name="connsiteX2" fmla="*/ 638175 w 3600450"/>
              <a:gd name="connsiteY2" fmla="*/ 2114550 h 3324225"/>
              <a:gd name="connsiteX3" fmla="*/ 1657350 w 3600450"/>
              <a:gd name="connsiteY3" fmla="*/ 1895475 h 3324225"/>
              <a:gd name="connsiteX4" fmla="*/ 3238500 w 3600450"/>
              <a:gd name="connsiteY4" fmla="*/ 257175 h 3324225"/>
              <a:gd name="connsiteX5" fmla="*/ 3600450 w 3600450"/>
              <a:gd name="connsiteY5" fmla="*/ 0 h 3324225"/>
              <a:gd name="connsiteX0" fmla="*/ 1409700 w 4505325"/>
              <a:gd name="connsiteY0" fmla="*/ 3324225 h 3324225"/>
              <a:gd name="connsiteX1" fmla="*/ 0 w 4505325"/>
              <a:gd name="connsiteY1" fmla="*/ 3048000 h 3324225"/>
              <a:gd name="connsiteX2" fmla="*/ 1543050 w 4505325"/>
              <a:gd name="connsiteY2" fmla="*/ 2114550 h 3324225"/>
              <a:gd name="connsiteX3" fmla="*/ 2562225 w 4505325"/>
              <a:gd name="connsiteY3" fmla="*/ 1895475 h 3324225"/>
              <a:gd name="connsiteX4" fmla="*/ 4143375 w 4505325"/>
              <a:gd name="connsiteY4" fmla="*/ 257175 h 3324225"/>
              <a:gd name="connsiteX5" fmla="*/ 4505325 w 4505325"/>
              <a:gd name="connsiteY5" fmla="*/ 0 h 3324225"/>
              <a:gd name="connsiteX0" fmla="*/ 1409700 w 4505325"/>
              <a:gd name="connsiteY0" fmla="*/ 3324225 h 3324225"/>
              <a:gd name="connsiteX1" fmla="*/ 0 w 4505325"/>
              <a:gd name="connsiteY1" fmla="*/ 3048000 h 3324225"/>
              <a:gd name="connsiteX2" fmla="*/ 571500 w 4505325"/>
              <a:gd name="connsiteY2" fmla="*/ 2000250 h 3324225"/>
              <a:gd name="connsiteX3" fmla="*/ 2562225 w 4505325"/>
              <a:gd name="connsiteY3" fmla="*/ 1895475 h 3324225"/>
              <a:gd name="connsiteX4" fmla="*/ 4143375 w 4505325"/>
              <a:gd name="connsiteY4" fmla="*/ 257175 h 3324225"/>
              <a:gd name="connsiteX5" fmla="*/ 4505325 w 4505325"/>
              <a:gd name="connsiteY5" fmla="*/ 0 h 3324225"/>
              <a:gd name="connsiteX0" fmla="*/ 1409700 w 4505325"/>
              <a:gd name="connsiteY0" fmla="*/ 3324225 h 3324225"/>
              <a:gd name="connsiteX1" fmla="*/ 0 w 4505325"/>
              <a:gd name="connsiteY1" fmla="*/ 3048000 h 3324225"/>
              <a:gd name="connsiteX2" fmla="*/ 571500 w 4505325"/>
              <a:gd name="connsiteY2" fmla="*/ 2000250 h 3324225"/>
              <a:gd name="connsiteX3" fmla="*/ 2028825 w 4505325"/>
              <a:gd name="connsiteY3" fmla="*/ 1638300 h 3324225"/>
              <a:gd name="connsiteX4" fmla="*/ 4143375 w 4505325"/>
              <a:gd name="connsiteY4" fmla="*/ 257175 h 3324225"/>
              <a:gd name="connsiteX5" fmla="*/ 4505325 w 4505325"/>
              <a:gd name="connsiteY5" fmla="*/ 0 h 3324225"/>
              <a:gd name="connsiteX0" fmla="*/ 1409700 w 4505325"/>
              <a:gd name="connsiteY0" fmla="*/ 3324225 h 3324225"/>
              <a:gd name="connsiteX1" fmla="*/ 0 w 4505325"/>
              <a:gd name="connsiteY1" fmla="*/ 3048000 h 3324225"/>
              <a:gd name="connsiteX2" fmla="*/ 571500 w 4505325"/>
              <a:gd name="connsiteY2" fmla="*/ 2000250 h 3324225"/>
              <a:gd name="connsiteX3" fmla="*/ 2028825 w 4505325"/>
              <a:gd name="connsiteY3" fmla="*/ 1638300 h 3324225"/>
              <a:gd name="connsiteX4" fmla="*/ 2495550 w 4505325"/>
              <a:gd name="connsiteY4" fmla="*/ 866775 h 3324225"/>
              <a:gd name="connsiteX5" fmla="*/ 4505325 w 4505325"/>
              <a:gd name="connsiteY5" fmla="*/ 0 h 3324225"/>
              <a:gd name="connsiteX0" fmla="*/ 1409700 w 3971925"/>
              <a:gd name="connsiteY0" fmla="*/ 3228975 h 3228975"/>
              <a:gd name="connsiteX1" fmla="*/ 0 w 3971925"/>
              <a:gd name="connsiteY1" fmla="*/ 2952750 h 3228975"/>
              <a:gd name="connsiteX2" fmla="*/ 571500 w 3971925"/>
              <a:gd name="connsiteY2" fmla="*/ 1905000 h 3228975"/>
              <a:gd name="connsiteX3" fmla="*/ 2028825 w 3971925"/>
              <a:gd name="connsiteY3" fmla="*/ 1543050 h 3228975"/>
              <a:gd name="connsiteX4" fmla="*/ 2495550 w 3971925"/>
              <a:gd name="connsiteY4" fmla="*/ 771525 h 3228975"/>
              <a:gd name="connsiteX5" fmla="*/ 3971925 w 3971925"/>
              <a:gd name="connsiteY5" fmla="*/ 0 h 3228975"/>
              <a:gd name="connsiteX0" fmla="*/ 1409700 w 3971925"/>
              <a:gd name="connsiteY0" fmla="*/ 3228975 h 3228975"/>
              <a:gd name="connsiteX1" fmla="*/ 0 w 3971925"/>
              <a:gd name="connsiteY1" fmla="*/ 2952750 h 3228975"/>
              <a:gd name="connsiteX2" fmla="*/ 571500 w 3971925"/>
              <a:gd name="connsiteY2" fmla="*/ 1905000 h 3228975"/>
              <a:gd name="connsiteX3" fmla="*/ 1724025 w 3971925"/>
              <a:gd name="connsiteY3" fmla="*/ 1562100 h 3228975"/>
              <a:gd name="connsiteX4" fmla="*/ 2495550 w 3971925"/>
              <a:gd name="connsiteY4" fmla="*/ 771525 h 3228975"/>
              <a:gd name="connsiteX5" fmla="*/ 3971925 w 3971925"/>
              <a:gd name="connsiteY5" fmla="*/ 0 h 3228975"/>
              <a:gd name="connsiteX0" fmla="*/ 1409700 w 3162300"/>
              <a:gd name="connsiteY0" fmla="*/ 3276600 h 3276600"/>
              <a:gd name="connsiteX1" fmla="*/ 0 w 3162300"/>
              <a:gd name="connsiteY1" fmla="*/ 3000375 h 3276600"/>
              <a:gd name="connsiteX2" fmla="*/ 571500 w 3162300"/>
              <a:gd name="connsiteY2" fmla="*/ 1952625 h 3276600"/>
              <a:gd name="connsiteX3" fmla="*/ 1724025 w 3162300"/>
              <a:gd name="connsiteY3" fmla="*/ 1609725 h 3276600"/>
              <a:gd name="connsiteX4" fmla="*/ 2495550 w 3162300"/>
              <a:gd name="connsiteY4" fmla="*/ 819150 h 3276600"/>
              <a:gd name="connsiteX5" fmla="*/ 3162300 w 3162300"/>
              <a:gd name="connsiteY5" fmla="*/ 0 h 3276600"/>
              <a:gd name="connsiteX0" fmla="*/ 1409700 w 3162300"/>
              <a:gd name="connsiteY0" fmla="*/ 3276600 h 3276600"/>
              <a:gd name="connsiteX1" fmla="*/ 0 w 3162300"/>
              <a:gd name="connsiteY1" fmla="*/ 3000375 h 3276600"/>
              <a:gd name="connsiteX2" fmla="*/ 571500 w 3162300"/>
              <a:gd name="connsiteY2" fmla="*/ 1952625 h 3276600"/>
              <a:gd name="connsiteX3" fmla="*/ 1724025 w 3162300"/>
              <a:gd name="connsiteY3" fmla="*/ 1609725 h 3276600"/>
              <a:gd name="connsiteX4" fmla="*/ 2247900 w 3162300"/>
              <a:gd name="connsiteY4" fmla="*/ 781050 h 3276600"/>
              <a:gd name="connsiteX5" fmla="*/ 3162300 w 3162300"/>
              <a:gd name="connsiteY5" fmla="*/ 0 h 3276600"/>
              <a:gd name="connsiteX0" fmla="*/ 1409700 w 3324225"/>
              <a:gd name="connsiteY0" fmla="*/ 3114675 h 3114675"/>
              <a:gd name="connsiteX1" fmla="*/ 0 w 3324225"/>
              <a:gd name="connsiteY1" fmla="*/ 2838450 h 3114675"/>
              <a:gd name="connsiteX2" fmla="*/ 571500 w 3324225"/>
              <a:gd name="connsiteY2" fmla="*/ 1790700 h 3114675"/>
              <a:gd name="connsiteX3" fmla="*/ 1724025 w 3324225"/>
              <a:gd name="connsiteY3" fmla="*/ 1447800 h 3114675"/>
              <a:gd name="connsiteX4" fmla="*/ 2247900 w 3324225"/>
              <a:gd name="connsiteY4" fmla="*/ 619125 h 3114675"/>
              <a:gd name="connsiteX5" fmla="*/ 3324225 w 3324225"/>
              <a:gd name="connsiteY5" fmla="*/ 0 h 3114675"/>
              <a:gd name="connsiteX0" fmla="*/ 1409700 w 3324225"/>
              <a:gd name="connsiteY0" fmla="*/ 3114675 h 3116337"/>
              <a:gd name="connsiteX1" fmla="*/ 0 w 3324225"/>
              <a:gd name="connsiteY1" fmla="*/ 2838450 h 3116337"/>
              <a:gd name="connsiteX2" fmla="*/ 571500 w 3324225"/>
              <a:gd name="connsiteY2" fmla="*/ 1790700 h 3116337"/>
              <a:gd name="connsiteX3" fmla="*/ 1724025 w 3324225"/>
              <a:gd name="connsiteY3" fmla="*/ 1447800 h 3116337"/>
              <a:gd name="connsiteX4" fmla="*/ 2247900 w 3324225"/>
              <a:gd name="connsiteY4" fmla="*/ 619125 h 3116337"/>
              <a:gd name="connsiteX5" fmla="*/ 3324225 w 3324225"/>
              <a:gd name="connsiteY5" fmla="*/ 0 h 3116337"/>
              <a:gd name="connsiteX0" fmla="*/ 1463442 w 3377967"/>
              <a:gd name="connsiteY0" fmla="*/ 3114675 h 3116337"/>
              <a:gd name="connsiteX1" fmla="*/ 53742 w 3377967"/>
              <a:gd name="connsiteY1" fmla="*/ 2838450 h 3116337"/>
              <a:gd name="connsiteX2" fmla="*/ 625242 w 3377967"/>
              <a:gd name="connsiteY2" fmla="*/ 1790700 h 3116337"/>
              <a:gd name="connsiteX3" fmla="*/ 1777767 w 3377967"/>
              <a:gd name="connsiteY3" fmla="*/ 1447800 h 3116337"/>
              <a:gd name="connsiteX4" fmla="*/ 2301642 w 3377967"/>
              <a:gd name="connsiteY4" fmla="*/ 619125 h 3116337"/>
              <a:gd name="connsiteX5" fmla="*/ 3377967 w 3377967"/>
              <a:gd name="connsiteY5" fmla="*/ 0 h 3116337"/>
              <a:gd name="connsiteX0" fmla="*/ 1463442 w 3377967"/>
              <a:gd name="connsiteY0" fmla="*/ 3114675 h 3118177"/>
              <a:gd name="connsiteX1" fmla="*/ 53742 w 3377967"/>
              <a:gd name="connsiteY1" fmla="*/ 2838450 h 3118177"/>
              <a:gd name="connsiteX2" fmla="*/ 625242 w 3377967"/>
              <a:gd name="connsiteY2" fmla="*/ 1790700 h 3118177"/>
              <a:gd name="connsiteX3" fmla="*/ 1777767 w 3377967"/>
              <a:gd name="connsiteY3" fmla="*/ 1447800 h 3118177"/>
              <a:gd name="connsiteX4" fmla="*/ 2301642 w 3377967"/>
              <a:gd name="connsiteY4" fmla="*/ 619125 h 3118177"/>
              <a:gd name="connsiteX5" fmla="*/ 3377967 w 3377967"/>
              <a:gd name="connsiteY5" fmla="*/ 0 h 3118177"/>
              <a:gd name="connsiteX0" fmla="*/ 1477375 w 3391900"/>
              <a:gd name="connsiteY0" fmla="*/ 3114675 h 3118177"/>
              <a:gd name="connsiteX1" fmla="*/ 67675 w 3391900"/>
              <a:gd name="connsiteY1" fmla="*/ 2838450 h 3118177"/>
              <a:gd name="connsiteX2" fmla="*/ 639175 w 3391900"/>
              <a:gd name="connsiteY2" fmla="*/ 1790700 h 3118177"/>
              <a:gd name="connsiteX3" fmla="*/ 1791700 w 3391900"/>
              <a:gd name="connsiteY3" fmla="*/ 1447800 h 3118177"/>
              <a:gd name="connsiteX4" fmla="*/ 2315575 w 3391900"/>
              <a:gd name="connsiteY4" fmla="*/ 619125 h 3118177"/>
              <a:gd name="connsiteX5" fmla="*/ 3391900 w 3391900"/>
              <a:gd name="connsiteY5" fmla="*/ 0 h 3118177"/>
              <a:gd name="connsiteX0" fmla="*/ 1477375 w 3391900"/>
              <a:gd name="connsiteY0" fmla="*/ 3114675 h 3118177"/>
              <a:gd name="connsiteX1" fmla="*/ 67675 w 3391900"/>
              <a:gd name="connsiteY1" fmla="*/ 2838450 h 3118177"/>
              <a:gd name="connsiteX2" fmla="*/ 639175 w 3391900"/>
              <a:gd name="connsiteY2" fmla="*/ 1790700 h 3118177"/>
              <a:gd name="connsiteX3" fmla="*/ 1791700 w 3391900"/>
              <a:gd name="connsiteY3" fmla="*/ 1447800 h 3118177"/>
              <a:gd name="connsiteX4" fmla="*/ 2315575 w 3391900"/>
              <a:gd name="connsiteY4" fmla="*/ 619125 h 3118177"/>
              <a:gd name="connsiteX5" fmla="*/ 3391900 w 3391900"/>
              <a:gd name="connsiteY5" fmla="*/ 0 h 3118177"/>
              <a:gd name="connsiteX0" fmla="*/ 1477375 w 3391900"/>
              <a:gd name="connsiteY0" fmla="*/ 3114675 h 3118177"/>
              <a:gd name="connsiteX1" fmla="*/ 67675 w 3391900"/>
              <a:gd name="connsiteY1" fmla="*/ 2838450 h 3118177"/>
              <a:gd name="connsiteX2" fmla="*/ 639175 w 3391900"/>
              <a:gd name="connsiteY2" fmla="*/ 1790700 h 3118177"/>
              <a:gd name="connsiteX3" fmla="*/ 1791700 w 3391900"/>
              <a:gd name="connsiteY3" fmla="*/ 1447800 h 3118177"/>
              <a:gd name="connsiteX4" fmla="*/ 2315575 w 3391900"/>
              <a:gd name="connsiteY4" fmla="*/ 619125 h 3118177"/>
              <a:gd name="connsiteX5" fmla="*/ 3391900 w 3391900"/>
              <a:gd name="connsiteY5" fmla="*/ 0 h 3118177"/>
              <a:gd name="connsiteX0" fmla="*/ 1477375 w 3391900"/>
              <a:gd name="connsiteY0" fmla="*/ 3114675 h 3118177"/>
              <a:gd name="connsiteX1" fmla="*/ 67675 w 3391900"/>
              <a:gd name="connsiteY1" fmla="*/ 2838450 h 3118177"/>
              <a:gd name="connsiteX2" fmla="*/ 639175 w 3391900"/>
              <a:gd name="connsiteY2" fmla="*/ 1790700 h 3118177"/>
              <a:gd name="connsiteX3" fmla="*/ 1791700 w 3391900"/>
              <a:gd name="connsiteY3" fmla="*/ 1447800 h 3118177"/>
              <a:gd name="connsiteX4" fmla="*/ 2315575 w 3391900"/>
              <a:gd name="connsiteY4" fmla="*/ 619125 h 3118177"/>
              <a:gd name="connsiteX5" fmla="*/ 3391900 w 3391900"/>
              <a:gd name="connsiteY5" fmla="*/ 0 h 3118177"/>
              <a:gd name="connsiteX0" fmla="*/ 1477375 w 3391900"/>
              <a:gd name="connsiteY0" fmla="*/ 3114675 h 3118177"/>
              <a:gd name="connsiteX1" fmla="*/ 67675 w 3391900"/>
              <a:gd name="connsiteY1" fmla="*/ 2838450 h 3118177"/>
              <a:gd name="connsiteX2" fmla="*/ 639175 w 3391900"/>
              <a:gd name="connsiteY2" fmla="*/ 1790700 h 3118177"/>
              <a:gd name="connsiteX3" fmla="*/ 1791700 w 3391900"/>
              <a:gd name="connsiteY3" fmla="*/ 1447800 h 3118177"/>
              <a:gd name="connsiteX4" fmla="*/ 2315575 w 3391900"/>
              <a:gd name="connsiteY4" fmla="*/ 619125 h 3118177"/>
              <a:gd name="connsiteX5" fmla="*/ 3391900 w 3391900"/>
              <a:gd name="connsiteY5" fmla="*/ 0 h 3118177"/>
              <a:gd name="connsiteX0" fmla="*/ 1477375 w 3391900"/>
              <a:gd name="connsiteY0" fmla="*/ 3114675 h 3118177"/>
              <a:gd name="connsiteX1" fmla="*/ 67675 w 3391900"/>
              <a:gd name="connsiteY1" fmla="*/ 2838450 h 3118177"/>
              <a:gd name="connsiteX2" fmla="*/ 639175 w 3391900"/>
              <a:gd name="connsiteY2" fmla="*/ 1790700 h 3118177"/>
              <a:gd name="connsiteX3" fmla="*/ 1791700 w 3391900"/>
              <a:gd name="connsiteY3" fmla="*/ 1447800 h 3118177"/>
              <a:gd name="connsiteX4" fmla="*/ 2315575 w 3391900"/>
              <a:gd name="connsiteY4" fmla="*/ 619125 h 3118177"/>
              <a:gd name="connsiteX5" fmla="*/ 3391900 w 3391900"/>
              <a:gd name="connsiteY5" fmla="*/ 0 h 3118177"/>
              <a:gd name="connsiteX0" fmla="*/ 1477375 w 3391900"/>
              <a:gd name="connsiteY0" fmla="*/ 3114675 h 3118177"/>
              <a:gd name="connsiteX1" fmla="*/ 67675 w 3391900"/>
              <a:gd name="connsiteY1" fmla="*/ 2838450 h 3118177"/>
              <a:gd name="connsiteX2" fmla="*/ 639175 w 3391900"/>
              <a:gd name="connsiteY2" fmla="*/ 1790700 h 3118177"/>
              <a:gd name="connsiteX3" fmla="*/ 1791700 w 3391900"/>
              <a:gd name="connsiteY3" fmla="*/ 1447800 h 3118177"/>
              <a:gd name="connsiteX4" fmla="*/ 2315575 w 3391900"/>
              <a:gd name="connsiteY4" fmla="*/ 619125 h 3118177"/>
              <a:gd name="connsiteX5" fmla="*/ 3391900 w 3391900"/>
              <a:gd name="connsiteY5" fmla="*/ 0 h 3118177"/>
              <a:gd name="connsiteX0" fmla="*/ 1477375 w 3391900"/>
              <a:gd name="connsiteY0" fmla="*/ 3114675 h 3118177"/>
              <a:gd name="connsiteX1" fmla="*/ 67675 w 3391900"/>
              <a:gd name="connsiteY1" fmla="*/ 2838450 h 3118177"/>
              <a:gd name="connsiteX2" fmla="*/ 639175 w 3391900"/>
              <a:gd name="connsiteY2" fmla="*/ 1790700 h 3118177"/>
              <a:gd name="connsiteX3" fmla="*/ 1791700 w 3391900"/>
              <a:gd name="connsiteY3" fmla="*/ 1447800 h 3118177"/>
              <a:gd name="connsiteX4" fmla="*/ 2315575 w 3391900"/>
              <a:gd name="connsiteY4" fmla="*/ 619125 h 3118177"/>
              <a:gd name="connsiteX5" fmla="*/ 3391900 w 3391900"/>
              <a:gd name="connsiteY5" fmla="*/ 0 h 3118177"/>
              <a:gd name="connsiteX0" fmla="*/ 1477375 w 3391900"/>
              <a:gd name="connsiteY0" fmla="*/ 3114675 h 3118177"/>
              <a:gd name="connsiteX1" fmla="*/ 67675 w 3391900"/>
              <a:gd name="connsiteY1" fmla="*/ 2838450 h 3118177"/>
              <a:gd name="connsiteX2" fmla="*/ 639175 w 3391900"/>
              <a:gd name="connsiteY2" fmla="*/ 1790700 h 3118177"/>
              <a:gd name="connsiteX3" fmla="*/ 1791700 w 3391900"/>
              <a:gd name="connsiteY3" fmla="*/ 1447800 h 3118177"/>
              <a:gd name="connsiteX4" fmla="*/ 2315575 w 3391900"/>
              <a:gd name="connsiteY4" fmla="*/ 619125 h 3118177"/>
              <a:gd name="connsiteX5" fmla="*/ 3391900 w 3391900"/>
              <a:gd name="connsiteY5" fmla="*/ 0 h 3118177"/>
              <a:gd name="connsiteX0" fmla="*/ 1477375 w 3391900"/>
              <a:gd name="connsiteY0" fmla="*/ 3114675 h 3118177"/>
              <a:gd name="connsiteX1" fmla="*/ 67675 w 3391900"/>
              <a:gd name="connsiteY1" fmla="*/ 2838450 h 3118177"/>
              <a:gd name="connsiteX2" fmla="*/ 639175 w 3391900"/>
              <a:gd name="connsiteY2" fmla="*/ 1790700 h 3118177"/>
              <a:gd name="connsiteX3" fmla="*/ 1791700 w 3391900"/>
              <a:gd name="connsiteY3" fmla="*/ 1447800 h 3118177"/>
              <a:gd name="connsiteX4" fmla="*/ 2315575 w 3391900"/>
              <a:gd name="connsiteY4" fmla="*/ 619125 h 3118177"/>
              <a:gd name="connsiteX5" fmla="*/ 3391900 w 3391900"/>
              <a:gd name="connsiteY5" fmla="*/ 0 h 3118177"/>
              <a:gd name="connsiteX0" fmla="*/ 1477375 w 3391900"/>
              <a:gd name="connsiteY0" fmla="*/ 3114675 h 3118177"/>
              <a:gd name="connsiteX1" fmla="*/ 67675 w 3391900"/>
              <a:gd name="connsiteY1" fmla="*/ 2838450 h 3118177"/>
              <a:gd name="connsiteX2" fmla="*/ 639175 w 3391900"/>
              <a:gd name="connsiteY2" fmla="*/ 1790700 h 3118177"/>
              <a:gd name="connsiteX3" fmla="*/ 1791700 w 3391900"/>
              <a:gd name="connsiteY3" fmla="*/ 1447800 h 3118177"/>
              <a:gd name="connsiteX4" fmla="*/ 2315575 w 3391900"/>
              <a:gd name="connsiteY4" fmla="*/ 619125 h 3118177"/>
              <a:gd name="connsiteX5" fmla="*/ 3391900 w 3391900"/>
              <a:gd name="connsiteY5" fmla="*/ 0 h 3118177"/>
              <a:gd name="connsiteX0" fmla="*/ 1477375 w 3391900"/>
              <a:gd name="connsiteY0" fmla="*/ 3114675 h 3118177"/>
              <a:gd name="connsiteX1" fmla="*/ 67675 w 3391900"/>
              <a:gd name="connsiteY1" fmla="*/ 2838450 h 3118177"/>
              <a:gd name="connsiteX2" fmla="*/ 639175 w 3391900"/>
              <a:gd name="connsiteY2" fmla="*/ 1790700 h 3118177"/>
              <a:gd name="connsiteX3" fmla="*/ 1791700 w 3391900"/>
              <a:gd name="connsiteY3" fmla="*/ 1447800 h 3118177"/>
              <a:gd name="connsiteX4" fmla="*/ 2315575 w 3391900"/>
              <a:gd name="connsiteY4" fmla="*/ 619125 h 3118177"/>
              <a:gd name="connsiteX5" fmla="*/ 3391900 w 3391900"/>
              <a:gd name="connsiteY5" fmla="*/ 0 h 3118177"/>
              <a:gd name="connsiteX0" fmla="*/ 1477375 w 3335256"/>
              <a:gd name="connsiteY0" fmla="*/ 3187504 h 3191006"/>
              <a:gd name="connsiteX1" fmla="*/ 67675 w 3335256"/>
              <a:gd name="connsiteY1" fmla="*/ 2911279 h 3191006"/>
              <a:gd name="connsiteX2" fmla="*/ 639175 w 3335256"/>
              <a:gd name="connsiteY2" fmla="*/ 1863529 h 3191006"/>
              <a:gd name="connsiteX3" fmla="*/ 1791700 w 3335256"/>
              <a:gd name="connsiteY3" fmla="*/ 1520629 h 3191006"/>
              <a:gd name="connsiteX4" fmla="*/ 2315575 w 3335256"/>
              <a:gd name="connsiteY4" fmla="*/ 691954 h 3191006"/>
              <a:gd name="connsiteX5" fmla="*/ 3335256 w 3335256"/>
              <a:gd name="connsiteY5" fmla="*/ 0 h 3191006"/>
              <a:gd name="connsiteX0" fmla="*/ 1477375 w 3335256"/>
              <a:gd name="connsiteY0" fmla="*/ 3187504 h 3191006"/>
              <a:gd name="connsiteX1" fmla="*/ 67675 w 3335256"/>
              <a:gd name="connsiteY1" fmla="*/ 2911279 h 3191006"/>
              <a:gd name="connsiteX2" fmla="*/ 639175 w 3335256"/>
              <a:gd name="connsiteY2" fmla="*/ 1863529 h 3191006"/>
              <a:gd name="connsiteX3" fmla="*/ 1791700 w 3335256"/>
              <a:gd name="connsiteY3" fmla="*/ 1520629 h 3191006"/>
              <a:gd name="connsiteX4" fmla="*/ 2315575 w 3335256"/>
              <a:gd name="connsiteY4" fmla="*/ 691954 h 3191006"/>
              <a:gd name="connsiteX5" fmla="*/ 3335256 w 3335256"/>
              <a:gd name="connsiteY5" fmla="*/ 0 h 3191006"/>
              <a:gd name="connsiteX0" fmla="*/ 1477375 w 3335256"/>
              <a:gd name="connsiteY0" fmla="*/ 3187504 h 3191006"/>
              <a:gd name="connsiteX1" fmla="*/ 67675 w 3335256"/>
              <a:gd name="connsiteY1" fmla="*/ 2911279 h 3191006"/>
              <a:gd name="connsiteX2" fmla="*/ 639175 w 3335256"/>
              <a:gd name="connsiteY2" fmla="*/ 1863529 h 3191006"/>
              <a:gd name="connsiteX3" fmla="*/ 1791700 w 3335256"/>
              <a:gd name="connsiteY3" fmla="*/ 1520629 h 3191006"/>
              <a:gd name="connsiteX4" fmla="*/ 2315575 w 3335256"/>
              <a:gd name="connsiteY4" fmla="*/ 691954 h 3191006"/>
              <a:gd name="connsiteX5" fmla="*/ 3335256 w 3335256"/>
              <a:gd name="connsiteY5" fmla="*/ 0 h 3191006"/>
              <a:gd name="connsiteX0" fmla="*/ 1477375 w 3335256"/>
              <a:gd name="connsiteY0" fmla="*/ 3187504 h 3191006"/>
              <a:gd name="connsiteX1" fmla="*/ 67675 w 3335256"/>
              <a:gd name="connsiteY1" fmla="*/ 2911279 h 3191006"/>
              <a:gd name="connsiteX2" fmla="*/ 639175 w 3335256"/>
              <a:gd name="connsiteY2" fmla="*/ 1863529 h 3191006"/>
              <a:gd name="connsiteX3" fmla="*/ 1791700 w 3335256"/>
              <a:gd name="connsiteY3" fmla="*/ 1520629 h 3191006"/>
              <a:gd name="connsiteX4" fmla="*/ 2315575 w 3335256"/>
              <a:gd name="connsiteY4" fmla="*/ 691954 h 3191006"/>
              <a:gd name="connsiteX5" fmla="*/ 3335256 w 3335256"/>
              <a:gd name="connsiteY5" fmla="*/ 0 h 3191006"/>
              <a:gd name="connsiteX0" fmla="*/ 1477375 w 3335256"/>
              <a:gd name="connsiteY0" fmla="*/ 3187504 h 3191006"/>
              <a:gd name="connsiteX1" fmla="*/ 67675 w 3335256"/>
              <a:gd name="connsiteY1" fmla="*/ 2911279 h 3191006"/>
              <a:gd name="connsiteX2" fmla="*/ 639175 w 3335256"/>
              <a:gd name="connsiteY2" fmla="*/ 1863529 h 3191006"/>
              <a:gd name="connsiteX3" fmla="*/ 1791700 w 3335256"/>
              <a:gd name="connsiteY3" fmla="*/ 1520629 h 3191006"/>
              <a:gd name="connsiteX4" fmla="*/ 2315575 w 3335256"/>
              <a:gd name="connsiteY4" fmla="*/ 691954 h 3191006"/>
              <a:gd name="connsiteX5" fmla="*/ 3335256 w 3335256"/>
              <a:gd name="connsiteY5" fmla="*/ 0 h 3191006"/>
              <a:gd name="connsiteX0" fmla="*/ 1477375 w 3335256"/>
              <a:gd name="connsiteY0" fmla="*/ 3187504 h 3191006"/>
              <a:gd name="connsiteX1" fmla="*/ 67675 w 3335256"/>
              <a:gd name="connsiteY1" fmla="*/ 2911279 h 3191006"/>
              <a:gd name="connsiteX2" fmla="*/ 639175 w 3335256"/>
              <a:gd name="connsiteY2" fmla="*/ 1863529 h 3191006"/>
              <a:gd name="connsiteX3" fmla="*/ 1791700 w 3335256"/>
              <a:gd name="connsiteY3" fmla="*/ 1520629 h 3191006"/>
              <a:gd name="connsiteX4" fmla="*/ 2315575 w 3335256"/>
              <a:gd name="connsiteY4" fmla="*/ 691954 h 3191006"/>
              <a:gd name="connsiteX5" fmla="*/ 3335256 w 3335256"/>
              <a:gd name="connsiteY5" fmla="*/ 0 h 3191006"/>
              <a:gd name="connsiteX0" fmla="*/ 1838604 w 3335256"/>
              <a:gd name="connsiteY0" fmla="*/ 3213292 h 3216143"/>
              <a:gd name="connsiteX1" fmla="*/ 67675 w 3335256"/>
              <a:gd name="connsiteY1" fmla="*/ 2911279 h 3216143"/>
              <a:gd name="connsiteX2" fmla="*/ 639175 w 3335256"/>
              <a:gd name="connsiteY2" fmla="*/ 1863529 h 3216143"/>
              <a:gd name="connsiteX3" fmla="*/ 1791700 w 3335256"/>
              <a:gd name="connsiteY3" fmla="*/ 1520629 h 3216143"/>
              <a:gd name="connsiteX4" fmla="*/ 2315575 w 3335256"/>
              <a:gd name="connsiteY4" fmla="*/ 691954 h 3216143"/>
              <a:gd name="connsiteX5" fmla="*/ 3335256 w 3335256"/>
              <a:gd name="connsiteY5" fmla="*/ 0 h 3216143"/>
              <a:gd name="connsiteX0" fmla="*/ 1838604 w 3335256"/>
              <a:gd name="connsiteY0" fmla="*/ 3213292 h 3218057"/>
              <a:gd name="connsiteX1" fmla="*/ 67675 w 3335256"/>
              <a:gd name="connsiteY1" fmla="*/ 2911279 h 3218057"/>
              <a:gd name="connsiteX2" fmla="*/ 639175 w 3335256"/>
              <a:gd name="connsiteY2" fmla="*/ 1863529 h 3218057"/>
              <a:gd name="connsiteX3" fmla="*/ 1791700 w 3335256"/>
              <a:gd name="connsiteY3" fmla="*/ 1520629 h 3218057"/>
              <a:gd name="connsiteX4" fmla="*/ 2315575 w 3335256"/>
              <a:gd name="connsiteY4" fmla="*/ 691954 h 3218057"/>
              <a:gd name="connsiteX5" fmla="*/ 3335256 w 3335256"/>
              <a:gd name="connsiteY5" fmla="*/ 0 h 3218057"/>
              <a:gd name="connsiteX0" fmla="*/ 1850218 w 3346870"/>
              <a:gd name="connsiteY0" fmla="*/ 3213292 h 3218057"/>
              <a:gd name="connsiteX1" fmla="*/ 79289 w 3346870"/>
              <a:gd name="connsiteY1" fmla="*/ 2911279 h 3218057"/>
              <a:gd name="connsiteX2" fmla="*/ 650789 w 3346870"/>
              <a:gd name="connsiteY2" fmla="*/ 1863529 h 3218057"/>
              <a:gd name="connsiteX3" fmla="*/ 1803314 w 3346870"/>
              <a:gd name="connsiteY3" fmla="*/ 1520629 h 3218057"/>
              <a:gd name="connsiteX4" fmla="*/ 2327189 w 3346870"/>
              <a:gd name="connsiteY4" fmla="*/ 691954 h 3218057"/>
              <a:gd name="connsiteX5" fmla="*/ 3346870 w 3346870"/>
              <a:gd name="connsiteY5" fmla="*/ 0 h 3218057"/>
              <a:gd name="connsiteX0" fmla="*/ 1850218 w 3346870"/>
              <a:gd name="connsiteY0" fmla="*/ 3213292 h 3218057"/>
              <a:gd name="connsiteX1" fmla="*/ 79289 w 3346870"/>
              <a:gd name="connsiteY1" fmla="*/ 2911279 h 3218057"/>
              <a:gd name="connsiteX2" fmla="*/ 650789 w 3346870"/>
              <a:gd name="connsiteY2" fmla="*/ 1863529 h 3218057"/>
              <a:gd name="connsiteX3" fmla="*/ 1803314 w 3346870"/>
              <a:gd name="connsiteY3" fmla="*/ 1520629 h 3218057"/>
              <a:gd name="connsiteX4" fmla="*/ 2327189 w 3346870"/>
              <a:gd name="connsiteY4" fmla="*/ 691954 h 3218057"/>
              <a:gd name="connsiteX5" fmla="*/ 3346870 w 3346870"/>
              <a:gd name="connsiteY5" fmla="*/ 0 h 3218057"/>
              <a:gd name="connsiteX0" fmla="*/ 1862820 w 3359472"/>
              <a:gd name="connsiteY0" fmla="*/ 3213292 h 3218057"/>
              <a:gd name="connsiteX1" fmla="*/ 91891 w 3359472"/>
              <a:gd name="connsiteY1" fmla="*/ 2911279 h 3218057"/>
              <a:gd name="connsiteX2" fmla="*/ 663391 w 3359472"/>
              <a:gd name="connsiteY2" fmla="*/ 1863529 h 3218057"/>
              <a:gd name="connsiteX3" fmla="*/ 1815916 w 3359472"/>
              <a:gd name="connsiteY3" fmla="*/ 1520629 h 3218057"/>
              <a:gd name="connsiteX4" fmla="*/ 2339791 w 3359472"/>
              <a:gd name="connsiteY4" fmla="*/ 691954 h 3218057"/>
              <a:gd name="connsiteX5" fmla="*/ 3359472 w 3359472"/>
              <a:gd name="connsiteY5" fmla="*/ 0 h 3218057"/>
              <a:gd name="connsiteX0" fmla="*/ 1862820 w 3359472"/>
              <a:gd name="connsiteY0" fmla="*/ 3213292 h 3218057"/>
              <a:gd name="connsiteX1" fmla="*/ 91891 w 3359472"/>
              <a:gd name="connsiteY1" fmla="*/ 2911279 h 3218057"/>
              <a:gd name="connsiteX2" fmla="*/ 663391 w 3359472"/>
              <a:gd name="connsiteY2" fmla="*/ 1863529 h 3218057"/>
              <a:gd name="connsiteX3" fmla="*/ 1815916 w 3359472"/>
              <a:gd name="connsiteY3" fmla="*/ 1520629 h 3218057"/>
              <a:gd name="connsiteX4" fmla="*/ 2339791 w 3359472"/>
              <a:gd name="connsiteY4" fmla="*/ 691954 h 3218057"/>
              <a:gd name="connsiteX5" fmla="*/ 3359472 w 3359472"/>
              <a:gd name="connsiteY5" fmla="*/ 0 h 3218057"/>
              <a:gd name="connsiteX0" fmla="*/ 1862820 w 3359472"/>
              <a:gd name="connsiteY0" fmla="*/ 3213292 h 3218057"/>
              <a:gd name="connsiteX1" fmla="*/ 91891 w 3359472"/>
              <a:gd name="connsiteY1" fmla="*/ 2911279 h 3218057"/>
              <a:gd name="connsiteX2" fmla="*/ 663391 w 3359472"/>
              <a:gd name="connsiteY2" fmla="*/ 1863529 h 3218057"/>
              <a:gd name="connsiteX3" fmla="*/ 1815916 w 3359472"/>
              <a:gd name="connsiteY3" fmla="*/ 1520629 h 3218057"/>
              <a:gd name="connsiteX4" fmla="*/ 2339791 w 3359472"/>
              <a:gd name="connsiteY4" fmla="*/ 691954 h 3218057"/>
              <a:gd name="connsiteX5" fmla="*/ 3359472 w 3359472"/>
              <a:gd name="connsiteY5" fmla="*/ 0 h 3218057"/>
              <a:gd name="connsiteX0" fmla="*/ 1862820 w 3359472"/>
              <a:gd name="connsiteY0" fmla="*/ 3213292 h 3218057"/>
              <a:gd name="connsiteX1" fmla="*/ 91891 w 3359472"/>
              <a:gd name="connsiteY1" fmla="*/ 2911279 h 3218057"/>
              <a:gd name="connsiteX2" fmla="*/ 663391 w 3359472"/>
              <a:gd name="connsiteY2" fmla="*/ 1863529 h 3218057"/>
              <a:gd name="connsiteX3" fmla="*/ 1815916 w 3359472"/>
              <a:gd name="connsiteY3" fmla="*/ 1520629 h 3218057"/>
              <a:gd name="connsiteX4" fmla="*/ 2339791 w 3359472"/>
              <a:gd name="connsiteY4" fmla="*/ 691954 h 3218057"/>
              <a:gd name="connsiteX5" fmla="*/ 3359472 w 3359472"/>
              <a:gd name="connsiteY5" fmla="*/ 0 h 3218057"/>
              <a:gd name="connsiteX0" fmla="*/ 1862820 w 3359472"/>
              <a:gd name="connsiteY0" fmla="*/ 3213292 h 3218057"/>
              <a:gd name="connsiteX1" fmla="*/ 91891 w 3359472"/>
              <a:gd name="connsiteY1" fmla="*/ 2911279 h 3218057"/>
              <a:gd name="connsiteX2" fmla="*/ 663391 w 3359472"/>
              <a:gd name="connsiteY2" fmla="*/ 1863529 h 3218057"/>
              <a:gd name="connsiteX3" fmla="*/ 1815916 w 3359472"/>
              <a:gd name="connsiteY3" fmla="*/ 1520629 h 3218057"/>
              <a:gd name="connsiteX4" fmla="*/ 2339791 w 3359472"/>
              <a:gd name="connsiteY4" fmla="*/ 691954 h 3218057"/>
              <a:gd name="connsiteX5" fmla="*/ 3359472 w 3359472"/>
              <a:gd name="connsiteY5" fmla="*/ 0 h 32180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359472" h="3218057">
                <a:moveTo>
                  <a:pt x="1862820" y="3213292"/>
                </a:moveTo>
                <a:cubicBezTo>
                  <a:pt x="1354820" y="3235517"/>
                  <a:pt x="346280" y="3187352"/>
                  <a:pt x="91891" y="2911279"/>
                </a:cubicBezTo>
                <a:cubicBezTo>
                  <a:pt x="-176337" y="2557148"/>
                  <a:pt x="181541" y="2144247"/>
                  <a:pt x="663391" y="1863529"/>
                </a:cubicBezTo>
                <a:cubicBezTo>
                  <a:pt x="867609" y="1669077"/>
                  <a:pt x="1568147" y="1689986"/>
                  <a:pt x="1815916" y="1520629"/>
                </a:cubicBezTo>
                <a:cubicBezTo>
                  <a:pt x="2173553" y="1291100"/>
                  <a:pt x="2050358" y="987229"/>
                  <a:pt x="2339791" y="691954"/>
                </a:cubicBezTo>
                <a:cubicBezTo>
                  <a:pt x="2545835" y="490883"/>
                  <a:pt x="3165825" y="478638"/>
                  <a:pt x="3359472" y="0"/>
                </a:cubicBezTo>
              </a:path>
            </a:pathLst>
          </a:cu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333729A4-70F0-4A8B-BD9B-0F443B58AF37}"/>
              </a:ext>
            </a:extLst>
          </p:cNvPr>
          <p:cNvSpPr/>
          <p:nvPr/>
        </p:nvSpPr>
        <p:spPr>
          <a:xfrm flipH="1">
            <a:off x="9152526" y="2541730"/>
            <a:ext cx="2707886" cy="2800330"/>
          </a:xfrm>
          <a:custGeom>
            <a:avLst/>
            <a:gdLst>
              <a:gd name="connsiteX0" fmla="*/ 504825 w 3600450"/>
              <a:gd name="connsiteY0" fmla="*/ 3324225 h 3324225"/>
              <a:gd name="connsiteX1" fmla="*/ 0 w 3600450"/>
              <a:gd name="connsiteY1" fmla="*/ 2886075 h 3324225"/>
              <a:gd name="connsiteX2" fmla="*/ 1028700 w 3600450"/>
              <a:gd name="connsiteY2" fmla="*/ 1533525 h 3324225"/>
              <a:gd name="connsiteX3" fmla="*/ 2743200 w 3600450"/>
              <a:gd name="connsiteY3" fmla="*/ 1543050 h 3324225"/>
              <a:gd name="connsiteX4" fmla="*/ 3238500 w 3600450"/>
              <a:gd name="connsiteY4" fmla="*/ 257175 h 3324225"/>
              <a:gd name="connsiteX5" fmla="*/ 3600450 w 3600450"/>
              <a:gd name="connsiteY5" fmla="*/ 0 h 3324225"/>
              <a:gd name="connsiteX0" fmla="*/ 504825 w 3600450"/>
              <a:gd name="connsiteY0" fmla="*/ 3324225 h 3324225"/>
              <a:gd name="connsiteX1" fmla="*/ 0 w 3600450"/>
              <a:gd name="connsiteY1" fmla="*/ 2886075 h 3324225"/>
              <a:gd name="connsiteX2" fmla="*/ 638175 w 3600450"/>
              <a:gd name="connsiteY2" fmla="*/ 2114550 h 3324225"/>
              <a:gd name="connsiteX3" fmla="*/ 2743200 w 3600450"/>
              <a:gd name="connsiteY3" fmla="*/ 1543050 h 3324225"/>
              <a:gd name="connsiteX4" fmla="*/ 3238500 w 3600450"/>
              <a:gd name="connsiteY4" fmla="*/ 257175 h 3324225"/>
              <a:gd name="connsiteX5" fmla="*/ 3600450 w 3600450"/>
              <a:gd name="connsiteY5" fmla="*/ 0 h 3324225"/>
              <a:gd name="connsiteX0" fmla="*/ 504825 w 3600450"/>
              <a:gd name="connsiteY0" fmla="*/ 3324225 h 3324225"/>
              <a:gd name="connsiteX1" fmla="*/ 0 w 3600450"/>
              <a:gd name="connsiteY1" fmla="*/ 2886075 h 3324225"/>
              <a:gd name="connsiteX2" fmla="*/ 638175 w 3600450"/>
              <a:gd name="connsiteY2" fmla="*/ 2114550 h 3324225"/>
              <a:gd name="connsiteX3" fmla="*/ 2295525 w 3600450"/>
              <a:gd name="connsiteY3" fmla="*/ 1905000 h 3324225"/>
              <a:gd name="connsiteX4" fmla="*/ 3238500 w 3600450"/>
              <a:gd name="connsiteY4" fmla="*/ 257175 h 3324225"/>
              <a:gd name="connsiteX5" fmla="*/ 3600450 w 3600450"/>
              <a:gd name="connsiteY5" fmla="*/ 0 h 3324225"/>
              <a:gd name="connsiteX0" fmla="*/ 504825 w 3600450"/>
              <a:gd name="connsiteY0" fmla="*/ 3324225 h 3324225"/>
              <a:gd name="connsiteX1" fmla="*/ 0 w 3600450"/>
              <a:gd name="connsiteY1" fmla="*/ 2886075 h 3324225"/>
              <a:gd name="connsiteX2" fmla="*/ 638175 w 3600450"/>
              <a:gd name="connsiteY2" fmla="*/ 2114550 h 3324225"/>
              <a:gd name="connsiteX3" fmla="*/ 1657350 w 3600450"/>
              <a:gd name="connsiteY3" fmla="*/ 1895475 h 3324225"/>
              <a:gd name="connsiteX4" fmla="*/ 3238500 w 3600450"/>
              <a:gd name="connsiteY4" fmla="*/ 257175 h 3324225"/>
              <a:gd name="connsiteX5" fmla="*/ 3600450 w 3600450"/>
              <a:gd name="connsiteY5" fmla="*/ 0 h 3324225"/>
              <a:gd name="connsiteX0" fmla="*/ 1409700 w 4505325"/>
              <a:gd name="connsiteY0" fmla="*/ 3324225 h 3324225"/>
              <a:gd name="connsiteX1" fmla="*/ 0 w 4505325"/>
              <a:gd name="connsiteY1" fmla="*/ 3048000 h 3324225"/>
              <a:gd name="connsiteX2" fmla="*/ 1543050 w 4505325"/>
              <a:gd name="connsiteY2" fmla="*/ 2114550 h 3324225"/>
              <a:gd name="connsiteX3" fmla="*/ 2562225 w 4505325"/>
              <a:gd name="connsiteY3" fmla="*/ 1895475 h 3324225"/>
              <a:gd name="connsiteX4" fmla="*/ 4143375 w 4505325"/>
              <a:gd name="connsiteY4" fmla="*/ 257175 h 3324225"/>
              <a:gd name="connsiteX5" fmla="*/ 4505325 w 4505325"/>
              <a:gd name="connsiteY5" fmla="*/ 0 h 3324225"/>
              <a:gd name="connsiteX0" fmla="*/ 1409700 w 4505325"/>
              <a:gd name="connsiteY0" fmla="*/ 3324225 h 3324225"/>
              <a:gd name="connsiteX1" fmla="*/ 0 w 4505325"/>
              <a:gd name="connsiteY1" fmla="*/ 3048000 h 3324225"/>
              <a:gd name="connsiteX2" fmla="*/ 571500 w 4505325"/>
              <a:gd name="connsiteY2" fmla="*/ 2000250 h 3324225"/>
              <a:gd name="connsiteX3" fmla="*/ 2562225 w 4505325"/>
              <a:gd name="connsiteY3" fmla="*/ 1895475 h 3324225"/>
              <a:gd name="connsiteX4" fmla="*/ 4143375 w 4505325"/>
              <a:gd name="connsiteY4" fmla="*/ 257175 h 3324225"/>
              <a:gd name="connsiteX5" fmla="*/ 4505325 w 4505325"/>
              <a:gd name="connsiteY5" fmla="*/ 0 h 3324225"/>
              <a:gd name="connsiteX0" fmla="*/ 1409700 w 4505325"/>
              <a:gd name="connsiteY0" fmla="*/ 3324225 h 3324225"/>
              <a:gd name="connsiteX1" fmla="*/ 0 w 4505325"/>
              <a:gd name="connsiteY1" fmla="*/ 3048000 h 3324225"/>
              <a:gd name="connsiteX2" fmla="*/ 571500 w 4505325"/>
              <a:gd name="connsiteY2" fmla="*/ 2000250 h 3324225"/>
              <a:gd name="connsiteX3" fmla="*/ 2028825 w 4505325"/>
              <a:gd name="connsiteY3" fmla="*/ 1638300 h 3324225"/>
              <a:gd name="connsiteX4" fmla="*/ 4143375 w 4505325"/>
              <a:gd name="connsiteY4" fmla="*/ 257175 h 3324225"/>
              <a:gd name="connsiteX5" fmla="*/ 4505325 w 4505325"/>
              <a:gd name="connsiteY5" fmla="*/ 0 h 3324225"/>
              <a:gd name="connsiteX0" fmla="*/ 1409700 w 4505325"/>
              <a:gd name="connsiteY0" fmla="*/ 3324225 h 3324225"/>
              <a:gd name="connsiteX1" fmla="*/ 0 w 4505325"/>
              <a:gd name="connsiteY1" fmla="*/ 3048000 h 3324225"/>
              <a:gd name="connsiteX2" fmla="*/ 571500 w 4505325"/>
              <a:gd name="connsiteY2" fmla="*/ 2000250 h 3324225"/>
              <a:gd name="connsiteX3" fmla="*/ 2028825 w 4505325"/>
              <a:gd name="connsiteY3" fmla="*/ 1638300 h 3324225"/>
              <a:gd name="connsiteX4" fmla="*/ 2495550 w 4505325"/>
              <a:gd name="connsiteY4" fmla="*/ 866775 h 3324225"/>
              <a:gd name="connsiteX5" fmla="*/ 4505325 w 4505325"/>
              <a:gd name="connsiteY5" fmla="*/ 0 h 3324225"/>
              <a:gd name="connsiteX0" fmla="*/ 1409700 w 3971925"/>
              <a:gd name="connsiteY0" fmla="*/ 3228975 h 3228975"/>
              <a:gd name="connsiteX1" fmla="*/ 0 w 3971925"/>
              <a:gd name="connsiteY1" fmla="*/ 2952750 h 3228975"/>
              <a:gd name="connsiteX2" fmla="*/ 571500 w 3971925"/>
              <a:gd name="connsiteY2" fmla="*/ 1905000 h 3228975"/>
              <a:gd name="connsiteX3" fmla="*/ 2028825 w 3971925"/>
              <a:gd name="connsiteY3" fmla="*/ 1543050 h 3228975"/>
              <a:gd name="connsiteX4" fmla="*/ 2495550 w 3971925"/>
              <a:gd name="connsiteY4" fmla="*/ 771525 h 3228975"/>
              <a:gd name="connsiteX5" fmla="*/ 3971925 w 3971925"/>
              <a:gd name="connsiteY5" fmla="*/ 0 h 3228975"/>
              <a:gd name="connsiteX0" fmla="*/ 1409700 w 3971925"/>
              <a:gd name="connsiteY0" fmla="*/ 3228975 h 3228975"/>
              <a:gd name="connsiteX1" fmla="*/ 0 w 3971925"/>
              <a:gd name="connsiteY1" fmla="*/ 2952750 h 3228975"/>
              <a:gd name="connsiteX2" fmla="*/ 571500 w 3971925"/>
              <a:gd name="connsiteY2" fmla="*/ 1905000 h 3228975"/>
              <a:gd name="connsiteX3" fmla="*/ 1724025 w 3971925"/>
              <a:gd name="connsiteY3" fmla="*/ 1562100 h 3228975"/>
              <a:gd name="connsiteX4" fmla="*/ 2495550 w 3971925"/>
              <a:gd name="connsiteY4" fmla="*/ 771525 h 3228975"/>
              <a:gd name="connsiteX5" fmla="*/ 3971925 w 3971925"/>
              <a:gd name="connsiteY5" fmla="*/ 0 h 3228975"/>
              <a:gd name="connsiteX0" fmla="*/ 1409700 w 3162300"/>
              <a:gd name="connsiteY0" fmla="*/ 3276600 h 3276600"/>
              <a:gd name="connsiteX1" fmla="*/ 0 w 3162300"/>
              <a:gd name="connsiteY1" fmla="*/ 3000375 h 3276600"/>
              <a:gd name="connsiteX2" fmla="*/ 571500 w 3162300"/>
              <a:gd name="connsiteY2" fmla="*/ 1952625 h 3276600"/>
              <a:gd name="connsiteX3" fmla="*/ 1724025 w 3162300"/>
              <a:gd name="connsiteY3" fmla="*/ 1609725 h 3276600"/>
              <a:gd name="connsiteX4" fmla="*/ 2495550 w 3162300"/>
              <a:gd name="connsiteY4" fmla="*/ 819150 h 3276600"/>
              <a:gd name="connsiteX5" fmla="*/ 3162300 w 3162300"/>
              <a:gd name="connsiteY5" fmla="*/ 0 h 3276600"/>
              <a:gd name="connsiteX0" fmla="*/ 1409700 w 3162300"/>
              <a:gd name="connsiteY0" fmla="*/ 3276600 h 3276600"/>
              <a:gd name="connsiteX1" fmla="*/ 0 w 3162300"/>
              <a:gd name="connsiteY1" fmla="*/ 3000375 h 3276600"/>
              <a:gd name="connsiteX2" fmla="*/ 571500 w 3162300"/>
              <a:gd name="connsiteY2" fmla="*/ 1952625 h 3276600"/>
              <a:gd name="connsiteX3" fmla="*/ 1724025 w 3162300"/>
              <a:gd name="connsiteY3" fmla="*/ 1609725 h 3276600"/>
              <a:gd name="connsiteX4" fmla="*/ 2247900 w 3162300"/>
              <a:gd name="connsiteY4" fmla="*/ 781050 h 3276600"/>
              <a:gd name="connsiteX5" fmla="*/ 3162300 w 3162300"/>
              <a:gd name="connsiteY5" fmla="*/ 0 h 3276600"/>
              <a:gd name="connsiteX0" fmla="*/ 1409700 w 3324225"/>
              <a:gd name="connsiteY0" fmla="*/ 3114675 h 3114675"/>
              <a:gd name="connsiteX1" fmla="*/ 0 w 3324225"/>
              <a:gd name="connsiteY1" fmla="*/ 2838450 h 3114675"/>
              <a:gd name="connsiteX2" fmla="*/ 571500 w 3324225"/>
              <a:gd name="connsiteY2" fmla="*/ 1790700 h 3114675"/>
              <a:gd name="connsiteX3" fmla="*/ 1724025 w 3324225"/>
              <a:gd name="connsiteY3" fmla="*/ 1447800 h 3114675"/>
              <a:gd name="connsiteX4" fmla="*/ 2247900 w 3324225"/>
              <a:gd name="connsiteY4" fmla="*/ 619125 h 3114675"/>
              <a:gd name="connsiteX5" fmla="*/ 3324225 w 3324225"/>
              <a:gd name="connsiteY5" fmla="*/ 0 h 3114675"/>
              <a:gd name="connsiteX0" fmla="*/ 1409700 w 3324225"/>
              <a:gd name="connsiteY0" fmla="*/ 3114675 h 3116337"/>
              <a:gd name="connsiteX1" fmla="*/ 0 w 3324225"/>
              <a:gd name="connsiteY1" fmla="*/ 2838450 h 3116337"/>
              <a:gd name="connsiteX2" fmla="*/ 571500 w 3324225"/>
              <a:gd name="connsiteY2" fmla="*/ 1790700 h 3116337"/>
              <a:gd name="connsiteX3" fmla="*/ 1724025 w 3324225"/>
              <a:gd name="connsiteY3" fmla="*/ 1447800 h 3116337"/>
              <a:gd name="connsiteX4" fmla="*/ 2247900 w 3324225"/>
              <a:gd name="connsiteY4" fmla="*/ 619125 h 3116337"/>
              <a:gd name="connsiteX5" fmla="*/ 3324225 w 3324225"/>
              <a:gd name="connsiteY5" fmla="*/ 0 h 3116337"/>
              <a:gd name="connsiteX0" fmla="*/ 1463442 w 3377967"/>
              <a:gd name="connsiteY0" fmla="*/ 3114675 h 3116337"/>
              <a:gd name="connsiteX1" fmla="*/ 53742 w 3377967"/>
              <a:gd name="connsiteY1" fmla="*/ 2838450 h 3116337"/>
              <a:gd name="connsiteX2" fmla="*/ 625242 w 3377967"/>
              <a:gd name="connsiteY2" fmla="*/ 1790700 h 3116337"/>
              <a:gd name="connsiteX3" fmla="*/ 1777767 w 3377967"/>
              <a:gd name="connsiteY3" fmla="*/ 1447800 h 3116337"/>
              <a:gd name="connsiteX4" fmla="*/ 2301642 w 3377967"/>
              <a:gd name="connsiteY4" fmla="*/ 619125 h 3116337"/>
              <a:gd name="connsiteX5" fmla="*/ 3377967 w 3377967"/>
              <a:gd name="connsiteY5" fmla="*/ 0 h 3116337"/>
              <a:gd name="connsiteX0" fmla="*/ 1463442 w 3377967"/>
              <a:gd name="connsiteY0" fmla="*/ 3114675 h 3118177"/>
              <a:gd name="connsiteX1" fmla="*/ 53742 w 3377967"/>
              <a:gd name="connsiteY1" fmla="*/ 2838450 h 3118177"/>
              <a:gd name="connsiteX2" fmla="*/ 625242 w 3377967"/>
              <a:gd name="connsiteY2" fmla="*/ 1790700 h 3118177"/>
              <a:gd name="connsiteX3" fmla="*/ 1777767 w 3377967"/>
              <a:gd name="connsiteY3" fmla="*/ 1447800 h 3118177"/>
              <a:gd name="connsiteX4" fmla="*/ 2301642 w 3377967"/>
              <a:gd name="connsiteY4" fmla="*/ 619125 h 3118177"/>
              <a:gd name="connsiteX5" fmla="*/ 3377967 w 3377967"/>
              <a:gd name="connsiteY5" fmla="*/ 0 h 3118177"/>
              <a:gd name="connsiteX0" fmla="*/ 1477375 w 3391900"/>
              <a:gd name="connsiteY0" fmla="*/ 3114675 h 3118177"/>
              <a:gd name="connsiteX1" fmla="*/ 67675 w 3391900"/>
              <a:gd name="connsiteY1" fmla="*/ 2838450 h 3118177"/>
              <a:gd name="connsiteX2" fmla="*/ 639175 w 3391900"/>
              <a:gd name="connsiteY2" fmla="*/ 1790700 h 3118177"/>
              <a:gd name="connsiteX3" fmla="*/ 1791700 w 3391900"/>
              <a:gd name="connsiteY3" fmla="*/ 1447800 h 3118177"/>
              <a:gd name="connsiteX4" fmla="*/ 2315575 w 3391900"/>
              <a:gd name="connsiteY4" fmla="*/ 619125 h 3118177"/>
              <a:gd name="connsiteX5" fmla="*/ 3391900 w 3391900"/>
              <a:gd name="connsiteY5" fmla="*/ 0 h 3118177"/>
              <a:gd name="connsiteX0" fmla="*/ 1477375 w 3391900"/>
              <a:gd name="connsiteY0" fmla="*/ 3114675 h 3118177"/>
              <a:gd name="connsiteX1" fmla="*/ 67675 w 3391900"/>
              <a:gd name="connsiteY1" fmla="*/ 2838450 h 3118177"/>
              <a:gd name="connsiteX2" fmla="*/ 639175 w 3391900"/>
              <a:gd name="connsiteY2" fmla="*/ 1790700 h 3118177"/>
              <a:gd name="connsiteX3" fmla="*/ 1791700 w 3391900"/>
              <a:gd name="connsiteY3" fmla="*/ 1447800 h 3118177"/>
              <a:gd name="connsiteX4" fmla="*/ 2315575 w 3391900"/>
              <a:gd name="connsiteY4" fmla="*/ 619125 h 3118177"/>
              <a:gd name="connsiteX5" fmla="*/ 3391900 w 3391900"/>
              <a:gd name="connsiteY5" fmla="*/ 0 h 3118177"/>
              <a:gd name="connsiteX0" fmla="*/ 1477375 w 3391900"/>
              <a:gd name="connsiteY0" fmla="*/ 3114675 h 3118177"/>
              <a:gd name="connsiteX1" fmla="*/ 67675 w 3391900"/>
              <a:gd name="connsiteY1" fmla="*/ 2838450 h 3118177"/>
              <a:gd name="connsiteX2" fmla="*/ 639175 w 3391900"/>
              <a:gd name="connsiteY2" fmla="*/ 1790700 h 3118177"/>
              <a:gd name="connsiteX3" fmla="*/ 1791700 w 3391900"/>
              <a:gd name="connsiteY3" fmla="*/ 1447800 h 3118177"/>
              <a:gd name="connsiteX4" fmla="*/ 2315575 w 3391900"/>
              <a:gd name="connsiteY4" fmla="*/ 619125 h 3118177"/>
              <a:gd name="connsiteX5" fmla="*/ 3391900 w 3391900"/>
              <a:gd name="connsiteY5" fmla="*/ 0 h 3118177"/>
              <a:gd name="connsiteX0" fmla="*/ 1477375 w 3391900"/>
              <a:gd name="connsiteY0" fmla="*/ 3114675 h 3118177"/>
              <a:gd name="connsiteX1" fmla="*/ 67675 w 3391900"/>
              <a:gd name="connsiteY1" fmla="*/ 2838450 h 3118177"/>
              <a:gd name="connsiteX2" fmla="*/ 639175 w 3391900"/>
              <a:gd name="connsiteY2" fmla="*/ 1790700 h 3118177"/>
              <a:gd name="connsiteX3" fmla="*/ 1791700 w 3391900"/>
              <a:gd name="connsiteY3" fmla="*/ 1447800 h 3118177"/>
              <a:gd name="connsiteX4" fmla="*/ 2315575 w 3391900"/>
              <a:gd name="connsiteY4" fmla="*/ 619125 h 3118177"/>
              <a:gd name="connsiteX5" fmla="*/ 3391900 w 3391900"/>
              <a:gd name="connsiteY5" fmla="*/ 0 h 3118177"/>
              <a:gd name="connsiteX0" fmla="*/ 1477375 w 3391900"/>
              <a:gd name="connsiteY0" fmla="*/ 3114675 h 3118177"/>
              <a:gd name="connsiteX1" fmla="*/ 67675 w 3391900"/>
              <a:gd name="connsiteY1" fmla="*/ 2838450 h 3118177"/>
              <a:gd name="connsiteX2" fmla="*/ 639175 w 3391900"/>
              <a:gd name="connsiteY2" fmla="*/ 1790700 h 3118177"/>
              <a:gd name="connsiteX3" fmla="*/ 1791700 w 3391900"/>
              <a:gd name="connsiteY3" fmla="*/ 1447800 h 3118177"/>
              <a:gd name="connsiteX4" fmla="*/ 2315575 w 3391900"/>
              <a:gd name="connsiteY4" fmla="*/ 619125 h 3118177"/>
              <a:gd name="connsiteX5" fmla="*/ 3391900 w 3391900"/>
              <a:gd name="connsiteY5" fmla="*/ 0 h 3118177"/>
              <a:gd name="connsiteX0" fmla="*/ 1477375 w 3391900"/>
              <a:gd name="connsiteY0" fmla="*/ 3114675 h 3118177"/>
              <a:gd name="connsiteX1" fmla="*/ 67675 w 3391900"/>
              <a:gd name="connsiteY1" fmla="*/ 2838450 h 3118177"/>
              <a:gd name="connsiteX2" fmla="*/ 639175 w 3391900"/>
              <a:gd name="connsiteY2" fmla="*/ 1790700 h 3118177"/>
              <a:gd name="connsiteX3" fmla="*/ 1791700 w 3391900"/>
              <a:gd name="connsiteY3" fmla="*/ 1447800 h 3118177"/>
              <a:gd name="connsiteX4" fmla="*/ 2315575 w 3391900"/>
              <a:gd name="connsiteY4" fmla="*/ 619125 h 3118177"/>
              <a:gd name="connsiteX5" fmla="*/ 3391900 w 3391900"/>
              <a:gd name="connsiteY5" fmla="*/ 0 h 3118177"/>
              <a:gd name="connsiteX0" fmla="*/ 1477375 w 3391900"/>
              <a:gd name="connsiteY0" fmla="*/ 3114675 h 3118177"/>
              <a:gd name="connsiteX1" fmla="*/ 67675 w 3391900"/>
              <a:gd name="connsiteY1" fmla="*/ 2838450 h 3118177"/>
              <a:gd name="connsiteX2" fmla="*/ 639175 w 3391900"/>
              <a:gd name="connsiteY2" fmla="*/ 1790700 h 3118177"/>
              <a:gd name="connsiteX3" fmla="*/ 1791700 w 3391900"/>
              <a:gd name="connsiteY3" fmla="*/ 1447800 h 3118177"/>
              <a:gd name="connsiteX4" fmla="*/ 2315575 w 3391900"/>
              <a:gd name="connsiteY4" fmla="*/ 619125 h 3118177"/>
              <a:gd name="connsiteX5" fmla="*/ 3391900 w 3391900"/>
              <a:gd name="connsiteY5" fmla="*/ 0 h 3118177"/>
              <a:gd name="connsiteX0" fmla="*/ 1477375 w 3391900"/>
              <a:gd name="connsiteY0" fmla="*/ 3114675 h 3118177"/>
              <a:gd name="connsiteX1" fmla="*/ 67675 w 3391900"/>
              <a:gd name="connsiteY1" fmla="*/ 2838450 h 3118177"/>
              <a:gd name="connsiteX2" fmla="*/ 639175 w 3391900"/>
              <a:gd name="connsiteY2" fmla="*/ 1790700 h 3118177"/>
              <a:gd name="connsiteX3" fmla="*/ 1791700 w 3391900"/>
              <a:gd name="connsiteY3" fmla="*/ 1447800 h 3118177"/>
              <a:gd name="connsiteX4" fmla="*/ 2315575 w 3391900"/>
              <a:gd name="connsiteY4" fmla="*/ 619125 h 3118177"/>
              <a:gd name="connsiteX5" fmla="*/ 3391900 w 3391900"/>
              <a:gd name="connsiteY5" fmla="*/ 0 h 3118177"/>
              <a:gd name="connsiteX0" fmla="*/ 1477375 w 3391900"/>
              <a:gd name="connsiteY0" fmla="*/ 3114675 h 3118177"/>
              <a:gd name="connsiteX1" fmla="*/ 67675 w 3391900"/>
              <a:gd name="connsiteY1" fmla="*/ 2838450 h 3118177"/>
              <a:gd name="connsiteX2" fmla="*/ 639175 w 3391900"/>
              <a:gd name="connsiteY2" fmla="*/ 1790700 h 3118177"/>
              <a:gd name="connsiteX3" fmla="*/ 1791700 w 3391900"/>
              <a:gd name="connsiteY3" fmla="*/ 1447800 h 3118177"/>
              <a:gd name="connsiteX4" fmla="*/ 2315575 w 3391900"/>
              <a:gd name="connsiteY4" fmla="*/ 619125 h 3118177"/>
              <a:gd name="connsiteX5" fmla="*/ 3391900 w 3391900"/>
              <a:gd name="connsiteY5" fmla="*/ 0 h 3118177"/>
              <a:gd name="connsiteX0" fmla="*/ 1477375 w 3391900"/>
              <a:gd name="connsiteY0" fmla="*/ 3114675 h 3118177"/>
              <a:gd name="connsiteX1" fmla="*/ 67675 w 3391900"/>
              <a:gd name="connsiteY1" fmla="*/ 2838450 h 3118177"/>
              <a:gd name="connsiteX2" fmla="*/ 639175 w 3391900"/>
              <a:gd name="connsiteY2" fmla="*/ 1790700 h 3118177"/>
              <a:gd name="connsiteX3" fmla="*/ 1791700 w 3391900"/>
              <a:gd name="connsiteY3" fmla="*/ 1447800 h 3118177"/>
              <a:gd name="connsiteX4" fmla="*/ 2315575 w 3391900"/>
              <a:gd name="connsiteY4" fmla="*/ 619125 h 3118177"/>
              <a:gd name="connsiteX5" fmla="*/ 3391900 w 3391900"/>
              <a:gd name="connsiteY5" fmla="*/ 0 h 3118177"/>
              <a:gd name="connsiteX0" fmla="*/ 1477375 w 3391900"/>
              <a:gd name="connsiteY0" fmla="*/ 3114675 h 3118177"/>
              <a:gd name="connsiteX1" fmla="*/ 67675 w 3391900"/>
              <a:gd name="connsiteY1" fmla="*/ 2838450 h 3118177"/>
              <a:gd name="connsiteX2" fmla="*/ 639175 w 3391900"/>
              <a:gd name="connsiteY2" fmla="*/ 1790700 h 3118177"/>
              <a:gd name="connsiteX3" fmla="*/ 1791700 w 3391900"/>
              <a:gd name="connsiteY3" fmla="*/ 1447800 h 3118177"/>
              <a:gd name="connsiteX4" fmla="*/ 2315575 w 3391900"/>
              <a:gd name="connsiteY4" fmla="*/ 619125 h 3118177"/>
              <a:gd name="connsiteX5" fmla="*/ 3391900 w 3391900"/>
              <a:gd name="connsiteY5" fmla="*/ 0 h 3118177"/>
              <a:gd name="connsiteX0" fmla="*/ 1477375 w 3391900"/>
              <a:gd name="connsiteY0" fmla="*/ 3114675 h 3118177"/>
              <a:gd name="connsiteX1" fmla="*/ 67675 w 3391900"/>
              <a:gd name="connsiteY1" fmla="*/ 2838450 h 3118177"/>
              <a:gd name="connsiteX2" fmla="*/ 639175 w 3391900"/>
              <a:gd name="connsiteY2" fmla="*/ 1790700 h 3118177"/>
              <a:gd name="connsiteX3" fmla="*/ 1791700 w 3391900"/>
              <a:gd name="connsiteY3" fmla="*/ 1447800 h 3118177"/>
              <a:gd name="connsiteX4" fmla="*/ 2315575 w 3391900"/>
              <a:gd name="connsiteY4" fmla="*/ 619125 h 3118177"/>
              <a:gd name="connsiteX5" fmla="*/ 3391900 w 3391900"/>
              <a:gd name="connsiteY5" fmla="*/ 0 h 3118177"/>
              <a:gd name="connsiteX0" fmla="*/ 1652654 w 3567179"/>
              <a:gd name="connsiteY0" fmla="*/ 3114675 h 3115660"/>
              <a:gd name="connsiteX1" fmla="*/ 52454 w 3567179"/>
              <a:gd name="connsiteY1" fmla="*/ 2562225 h 3115660"/>
              <a:gd name="connsiteX2" fmla="*/ 814454 w 3567179"/>
              <a:gd name="connsiteY2" fmla="*/ 1790700 h 3115660"/>
              <a:gd name="connsiteX3" fmla="*/ 1966979 w 3567179"/>
              <a:gd name="connsiteY3" fmla="*/ 1447800 h 3115660"/>
              <a:gd name="connsiteX4" fmla="*/ 2490854 w 3567179"/>
              <a:gd name="connsiteY4" fmla="*/ 619125 h 3115660"/>
              <a:gd name="connsiteX5" fmla="*/ 3567179 w 3567179"/>
              <a:gd name="connsiteY5" fmla="*/ 0 h 3115660"/>
              <a:gd name="connsiteX0" fmla="*/ 1637924 w 3552449"/>
              <a:gd name="connsiteY0" fmla="*/ 3114675 h 3115660"/>
              <a:gd name="connsiteX1" fmla="*/ 37724 w 3552449"/>
              <a:gd name="connsiteY1" fmla="*/ 2562225 h 3115660"/>
              <a:gd name="connsiteX2" fmla="*/ 1123574 w 3552449"/>
              <a:gd name="connsiteY2" fmla="*/ 2028825 h 3115660"/>
              <a:gd name="connsiteX3" fmla="*/ 1952249 w 3552449"/>
              <a:gd name="connsiteY3" fmla="*/ 1447800 h 3115660"/>
              <a:gd name="connsiteX4" fmla="*/ 2476124 w 3552449"/>
              <a:gd name="connsiteY4" fmla="*/ 619125 h 3115660"/>
              <a:gd name="connsiteX5" fmla="*/ 3552449 w 3552449"/>
              <a:gd name="connsiteY5" fmla="*/ 0 h 3115660"/>
              <a:gd name="connsiteX0" fmla="*/ 1637924 w 3552449"/>
              <a:gd name="connsiteY0" fmla="*/ 3114675 h 3115660"/>
              <a:gd name="connsiteX1" fmla="*/ 37724 w 3552449"/>
              <a:gd name="connsiteY1" fmla="*/ 2562225 h 3115660"/>
              <a:gd name="connsiteX2" fmla="*/ 1123574 w 3552449"/>
              <a:gd name="connsiteY2" fmla="*/ 2028825 h 3115660"/>
              <a:gd name="connsiteX3" fmla="*/ 1418849 w 3552449"/>
              <a:gd name="connsiteY3" fmla="*/ 1104900 h 3115660"/>
              <a:gd name="connsiteX4" fmla="*/ 2476124 w 3552449"/>
              <a:gd name="connsiteY4" fmla="*/ 619125 h 3115660"/>
              <a:gd name="connsiteX5" fmla="*/ 3552449 w 3552449"/>
              <a:gd name="connsiteY5" fmla="*/ 0 h 3115660"/>
              <a:gd name="connsiteX0" fmla="*/ 1637924 w 3552449"/>
              <a:gd name="connsiteY0" fmla="*/ 3114675 h 3115660"/>
              <a:gd name="connsiteX1" fmla="*/ 37724 w 3552449"/>
              <a:gd name="connsiteY1" fmla="*/ 2562225 h 3115660"/>
              <a:gd name="connsiteX2" fmla="*/ 1123574 w 3552449"/>
              <a:gd name="connsiteY2" fmla="*/ 2028825 h 3115660"/>
              <a:gd name="connsiteX3" fmla="*/ 1418849 w 3552449"/>
              <a:gd name="connsiteY3" fmla="*/ 1104900 h 3115660"/>
              <a:gd name="connsiteX4" fmla="*/ 2476124 w 3552449"/>
              <a:gd name="connsiteY4" fmla="*/ 619125 h 3115660"/>
              <a:gd name="connsiteX5" fmla="*/ 3552449 w 3552449"/>
              <a:gd name="connsiteY5" fmla="*/ 0 h 3115660"/>
              <a:gd name="connsiteX0" fmla="*/ 1637924 w 3552449"/>
              <a:gd name="connsiteY0" fmla="*/ 3114675 h 3115660"/>
              <a:gd name="connsiteX1" fmla="*/ 37724 w 3552449"/>
              <a:gd name="connsiteY1" fmla="*/ 2562225 h 3115660"/>
              <a:gd name="connsiteX2" fmla="*/ 1123574 w 3552449"/>
              <a:gd name="connsiteY2" fmla="*/ 2028825 h 3115660"/>
              <a:gd name="connsiteX3" fmla="*/ 1418849 w 3552449"/>
              <a:gd name="connsiteY3" fmla="*/ 1104900 h 3115660"/>
              <a:gd name="connsiteX4" fmla="*/ 2476124 w 3552449"/>
              <a:gd name="connsiteY4" fmla="*/ 619125 h 3115660"/>
              <a:gd name="connsiteX5" fmla="*/ 3552449 w 3552449"/>
              <a:gd name="connsiteY5" fmla="*/ 0 h 3115660"/>
              <a:gd name="connsiteX0" fmla="*/ 1688711 w 3603236"/>
              <a:gd name="connsiteY0" fmla="*/ 3114675 h 3115660"/>
              <a:gd name="connsiteX1" fmla="*/ 88511 w 3603236"/>
              <a:gd name="connsiteY1" fmla="*/ 2562225 h 3115660"/>
              <a:gd name="connsiteX2" fmla="*/ 1174361 w 3603236"/>
              <a:gd name="connsiteY2" fmla="*/ 2028825 h 3115660"/>
              <a:gd name="connsiteX3" fmla="*/ 1469636 w 3603236"/>
              <a:gd name="connsiteY3" fmla="*/ 1104900 h 3115660"/>
              <a:gd name="connsiteX4" fmla="*/ 2526911 w 3603236"/>
              <a:gd name="connsiteY4" fmla="*/ 619125 h 3115660"/>
              <a:gd name="connsiteX5" fmla="*/ 3603236 w 3603236"/>
              <a:gd name="connsiteY5" fmla="*/ 0 h 3115660"/>
              <a:gd name="connsiteX0" fmla="*/ 1688711 w 3603236"/>
              <a:gd name="connsiteY0" fmla="*/ 3114675 h 3115660"/>
              <a:gd name="connsiteX1" fmla="*/ 88511 w 3603236"/>
              <a:gd name="connsiteY1" fmla="*/ 2562225 h 3115660"/>
              <a:gd name="connsiteX2" fmla="*/ 1174361 w 3603236"/>
              <a:gd name="connsiteY2" fmla="*/ 2028825 h 3115660"/>
              <a:gd name="connsiteX3" fmla="*/ 1088636 w 3603236"/>
              <a:gd name="connsiteY3" fmla="*/ 942975 h 3115660"/>
              <a:gd name="connsiteX4" fmla="*/ 2526911 w 3603236"/>
              <a:gd name="connsiteY4" fmla="*/ 619125 h 3115660"/>
              <a:gd name="connsiteX5" fmla="*/ 3603236 w 3603236"/>
              <a:gd name="connsiteY5" fmla="*/ 0 h 3115660"/>
              <a:gd name="connsiteX0" fmla="*/ 1688711 w 3603236"/>
              <a:gd name="connsiteY0" fmla="*/ 3114675 h 3115660"/>
              <a:gd name="connsiteX1" fmla="*/ 88511 w 3603236"/>
              <a:gd name="connsiteY1" fmla="*/ 2562225 h 3115660"/>
              <a:gd name="connsiteX2" fmla="*/ 1174361 w 3603236"/>
              <a:gd name="connsiteY2" fmla="*/ 2028825 h 3115660"/>
              <a:gd name="connsiteX3" fmla="*/ 1088636 w 3603236"/>
              <a:gd name="connsiteY3" fmla="*/ 942975 h 3115660"/>
              <a:gd name="connsiteX4" fmla="*/ 2098286 w 3603236"/>
              <a:gd name="connsiteY4" fmla="*/ 695325 h 3115660"/>
              <a:gd name="connsiteX5" fmla="*/ 3603236 w 3603236"/>
              <a:gd name="connsiteY5" fmla="*/ 0 h 3115660"/>
              <a:gd name="connsiteX0" fmla="*/ 1688711 w 2946011"/>
              <a:gd name="connsiteY0" fmla="*/ 3000375 h 3001360"/>
              <a:gd name="connsiteX1" fmla="*/ 88511 w 2946011"/>
              <a:gd name="connsiteY1" fmla="*/ 2447925 h 3001360"/>
              <a:gd name="connsiteX2" fmla="*/ 1174361 w 2946011"/>
              <a:gd name="connsiteY2" fmla="*/ 1914525 h 3001360"/>
              <a:gd name="connsiteX3" fmla="*/ 1088636 w 2946011"/>
              <a:gd name="connsiteY3" fmla="*/ 828675 h 3001360"/>
              <a:gd name="connsiteX4" fmla="*/ 2098286 w 2946011"/>
              <a:gd name="connsiteY4" fmla="*/ 581025 h 3001360"/>
              <a:gd name="connsiteX5" fmla="*/ 2946011 w 2946011"/>
              <a:gd name="connsiteY5" fmla="*/ 0 h 3001360"/>
              <a:gd name="connsiteX0" fmla="*/ 1688711 w 2946011"/>
              <a:gd name="connsiteY0" fmla="*/ 3000375 h 3001360"/>
              <a:gd name="connsiteX1" fmla="*/ 88511 w 2946011"/>
              <a:gd name="connsiteY1" fmla="*/ 2447925 h 3001360"/>
              <a:gd name="connsiteX2" fmla="*/ 1174361 w 2946011"/>
              <a:gd name="connsiteY2" fmla="*/ 1914525 h 3001360"/>
              <a:gd name="connsiteX3" fmla="*/ 1088636 w 2946011"/>
              <a:gd name="connsiteY3" fmla="*/ 828675 h 3001360"/>
              <a:gd name="connsiteX4" fmla="*/ 2098286 w 2946011"/>
              <a:gd name="connsiteY4" fmla="*/ 581025 h 3001360"/>
              <a:gd name="connsiteX5" fmla="*/ 2946011 w 2946011"/>
              <a:gd name="connsiteY5" fmla="*/ 0 h 3001360"/>
              <a:gd name="connsiteX0" fmla="*/ 1688711 w 2946011"/>
              <a:gd name="connsiteY0" fmla="*/ 3000375 h 3001360"/>
              <a:gd name="connsiteX1" fmla="*/ 88511 w 2946011"/>
              <a:gd name="connsiteY1" fmla="*/ 2447925 h 3001360"/>
              <a:gd name="connsiteX2" fmla="*/ 1174361 w 2946011"/>
              <a:gd name="connsiteY2" fmla="*/ 1914525 h 3001360"/>
              <a:gd name="connsiteX3" fmla="*/ 1088636 w 2946011"/>
              <a:gd name="connsiteY3" fmla="*/ 828675 h 3001360"/>
              <a:gd name="connsiteX4" fmla="*/ 2098286 w 2946011"/>
              <a:gd name="connsiteY4" fmla="*/ 581025 h 3001360"/>
              <a:gd name="connsiteX5" fmla="*/ 2946011 w 2946011"/>
              <a:gd name="connsiteY5" fmla="*/ 0 h 3001360"/>
              <a:gd name="connsiteX0" fmla="*/ 1688711 w 2946011"/>
              <a:gd name="connsiteY0" fmla="*/ 3000375 h 3001360"/>
              <a:gd name="connsiteX1" fmla="*/ 88511 w 2946011"/>
              <a:gd name="connsiteY1" fmla="*/ 2447925 h 3001360"/>
              <a:gd name="connsiteX2" fmla="*/ 1174361 w 2946011"/>
              <a:gd name="connsiteY2" fmla="*/ 1914525 h 3001360"/>
              <a:gd name="connsiteX3" fmla="*/ 1088636 w 2946011"/>
              <a:gd name="connsiteY3" fmla="*/ 828675 h 3001360"/>
              <a:gd name="connsiteX4" fmla="*/ 2098286 w 2946011"/>
              <a:gd name="connsiteY4" fmla="*/ 581025 h 3001360"/>
              <a:gd name="connsiteX5" fmla="*/ 2946011 w 2946011"/>
              <a:gd name="connsiteY5" fmla="*/ 0 h 3001360"/>
              <a:gd name="connsiteX0" fmla="*/ 1688711 w 2946011"/>
              <a:gd name="connsiteY0" fmla="*/ 3000375 h 3001360"/>
              <a:gd name="connsiteX1" fmla="*/ 88511 w 2946011"/>
              <a:gd name="connsiteY1" fmla="*/ 2447925 h 3001360"/>
              <a:gd name="connsiteX2" fmla="*/ 1174361 w 2946011"/>
              <a:gd name="connsiteY2" fmla="*/ 1914525 h 3001360"/>
              <a:gd name="connsiteX3" fmla="*/ 1088636 w 2946011"/>
              <a:gd name="connsiteY3" fmla="*/ 828675 h 3001360"/>
              <a:gd name="connsiteX4" fmla="*/ 2098286 w 2946011"/>
              <a:gd name="connsiteY4" fmla="*/ 581025 h 3001360"/>
              <a:gd name="connsiteX5" fmla="*/ 2946011 w 2946011"/>
              <a:gd name="connsiteY5" fmla="*/ 0 h 3001360"/>
              <a:gd name="connsiteX0" fmla="*/ 1688711 w 2946011"/>
              <a:gd name="connsiteY0" fmla="*/ 3000375 h 3001360"/>
              <a:gd name="connsiteX1" fmla="*/ 88511 w 2946011"/>
              <a:gd name="connsiteY1" fmla="*/ 2447925 h 3001360"/>
              <a:gd name="connsiteX2" fmla="*/ 1174361 w 2946011"/>
              <a:gd name="connsiteY2" fmla="*/ 1914525 h 3001360"/>
              <a:gd name="connsiteX3" fmla="*/ 1088636 w 2946011"/>
              <a:gd name="connsiteY3" fmla="*/ 828675 h 3001360"/>
              <a:gd name="connsiteX4" fmla="*/ 2098286 w 2946011"/>
              <a:gd name="connsiteY4" fmla="*/ 581025 h 3001360"/>
              <a:gd name="connsiteX5" fmla="*/ 2946011 w 2946011"/>
              <a:gd name="connsiteY5" fmla="*/ 0 h 3001360"/>
              <a:gd name="connsiteX0" fmla="*/ 1688711 w 2946011"/>
              <a:gd name="connsiteY0" fmla="*/ 3000375 h 3001360"/>
              <a:gd name="connsiteX1" fmla="*/ 88511 w 2946011"/>
              <a:gd name="connsiteY1" fmla="*/ 2447925 h 3001360"/>
              <a:gd name="connsiteX2" fmla="*/ 1174361 w 2946011"/>
              <a:gd name="connsiteY2" fmla="*/ 1914525 h 3001360"/>
              <a:gd name="connsiteX3" fmla="*/ 1088636 w 2946011"/>
              <a:gd name="connsiteY3" fmla="*/ 828675 h 3001360"/>
              <a:gd name="connsiteX4" fmla="*/ 2098286 w 2946011"/>
              <a:gd name="connsiteY4" fmla="*/ 581025 h 3001360"/>
              <a:gd name="connsiteX5" fmla="*/ 2946011 w 2946011"/>
              <a:gd name="connsiteY5" fmla="*/ 0 h 3001360"/>
              <a:gd name="connsiteX0" fmla="*/ 1688711 w 2707886"/>
              <a:gd name="connsiteY0" fmla="*/ 2927451 h 2928436"/>
              <a:gd name="connsiteX1" fmla="*/ 88511 w 2707886"/>
              <a:gd name="connsiteY1" fmla="*/ 2375001 h 2928436"/>
              <a:gd name="connsiteX2" fmla="*/ 1174361 w 2707886"/>
              <a:gd name="connsiteY2" fmla="*/ 1841601 h 2928436"/>
              <a:gd name="connsiteX3" fmla="*/ 1088636 w 2707886"/>
              <a:gd name="connsiteY3" fmla="*/ 755751 h 2928436"/>
              <a:gd name="connsiteX4" fmla="*/ 2098286 w 2707886"/>
              <a:gd name="connsiteY4" fmla="*/ 508101 h 2928436"/>
              <a:gd name="connsiteX5" fmla="*/ 2707886 w 2707886"/>
              <a:gd name="connsiteY5" fmla="*/ 0 h 2928436"/>
              <a:gd name="connsiteX0" fmla="*/ 1688711 w 2707886"/>
              <a:gd name="connsiteY0" fmla="*/ 2927451 h 2928436"/>
              <a:gd name="connsiteX1" fmla="*/ 88511 w 2707886"/>
              <a:gd name="connsiteY1" fmla="*/ 2375001 h 2928436"/>
              <a:gd name="connsiteX2" fmla="*/ 1174361 w 2707886"/>
              <a:gd name="connsiteY2" fmla="*/ 1841601 h 2928436"/>
              <a:gd name="connsiteX3" fmla="*/ 1088636 w 2707886"/>
              <a:gd name="connsiteY3" fmla="*/ 755751 h 2928436"/>
              <a:gd name="connsiteX4" fmla="*/ 1879211 w 2707886"/>
              <a:gd name="connsiteY4" fmla="*/ 508101 h 2928436"/>
              <a:gd name="connsiteX5" fmla="*/ 2707886 w 2707886"/>
              <a:gd name="connsiteY5" fmla="*/ 0 h 2928436"/>
              <a:gd name="connsiteX0" fmla="*/ 1688711 w 2707886"/>
              <a:gd name="connsiteY0" fmla="*/ 2927451 h 2928436"/>
              <a:gd name="connsiteX1" fmla="*/ 88511 w 2707886"/>
              <a:gd name="connsiteY1" fmla="*/ 2375001 h 2928436"/>
              <a:gd name="connsiteX2" fmla="*/ 1174361 w 2707886"/>
              <a:gd name="connsiteY2" fmla="*/ 1841601 h 2928436"/>
              <a:gd name="connsiteX3" fmla="*/ 1088636 w 2707886"/>
              <a:gd name="connsiteY3" fmla="*/ 755751 h 2928436"/>
              <a:gd name="connsiteX4" fmla="*/ 1879211 w 2707886"/>
              <a:gd name="connsiteY4" fmla="*/ 508101 h 2928436"/>
              <a:gd name="connsiteX5" fmla="*/ 2707886 w 2707886"/>
              <a:gd name="connsiteY5" fmla="*/ 0 h 2928436"/>
              <a:gd name="connsiteX0" fmla="*/ 1688711 w 2707886"/>
              <a:gd name="connsiteY0" fmla="*/ 2927451 h 2928436"/>
              <a:gd name="connsiteX1" fmla="*/ 88511 w 2707886"/>
              <a:gd name="connsiteY1" fmla="*/ 2375001 h 2928436"/>
              <a:gd name="connsiteX2" fmla="*/ 1174361 w 2707886"/>
              <a:gd name="connsiteY2" fmla="*/ 1841601 h 2928436"/>
              <a:gd name="connsiteX3" fmla="*/ 1088636 w 2707886"/>
              <a:gd name="connsiteY3" fmla="*/ 755751 h 2928436"/>
              <a:gd name="connsiteX4" fmla="*/ 1879211 w 2707886"/>
              <a:gd name="connsiteY4" fmla="*/ 508101 h 2928436"/>
              <a:gd name="connsiteX5" fmla="*/ 2707886 w 2707886"/>
              <a:gd name="connsiteY5" fmla="*/ 0 h 29284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707886" h="2928436">
                <a:moveTo>
                  <a:pt x="1688711" y="2927451"/>
                </a:moveTo>
                <a:cubicBezTo>
                  <a:pt x="1180711" y="2949676"/>
                  <a:pt x="272661" y="2590901"/>
                  <a:pt x="88511" y="2375001"/>
                </a:cubicBezTo>
                <a:cubicBezTo>
                  <a:pt x="-321064" y="1959076"/>
                  <a:pt x="802886" y="2105126"/>
                  <a:pt x="1174361" y="1841601"/>
                </a:cubicBezTo>
                <a:cubicBezTo>
                  <a:pt x="1529961" y="1546326"/>
                  <a:pt x="761611" y="993876"/>
                  <a:pt x="1088636" y="755751"/>
                </a:cubicBezTo>
                <a:cubicBezTo>
                  <a:pt x="1291836" y="622401"/>
                  <a:pt x="1504561" y="539060"/>
                  <a:pt x="1879211" y="508101"/>
                </a:cubicBezTo>
                <a:cubicBezTo>
                  <a:pt x="2199886" y="466329"/>
                  <a:pt x="2453886" y="549275"/>
                  <a:pt x="2707886" y="0"/>
                </a:cubicBezTo>
              </a:path>
            </a:pathLst>
          </a:cu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5DFD34E1-02AB-4B3B-8B2E-60D207CCC8A0}"/>
              </a:ext>
            </a:extLst>
          </p:cNvPr>
          <p:cNvGrpSpPr/>
          <p:nvPr/>
        </p:nvGrpSpPr>
        <p:grpSpPr>
          <a:xfrm rot="19591271">
            <a:off x="8580919" y="1689251"/>
            <a:ext cx="614009" cy="1057220"/>
            <a:chOff x="6231659" y="1257727"/>
            <a:chExt cx="1207366" cy="2078880"/>
          </a:xfrm>
        </p:grpSpPr>
        <p:sp>
          <p:nvSpPr>
            <p:cNvPr id="9" name="Chord 8">
              <a:extLst>
                <a:ext uri="{FF2B5EF4-FFF2-40B4-BE49-F238E27FC236}">
                  <a16:creationId xmlns:a16="http://schemas.microsoft.com/office/drawing/2014/main" id="{D1F9C768-4FC1-4A86-A0AC-2AA418A09B15}"/>
                </a:ext>
              </a:extLst>
            </p:cNvPr>
            <p:cNvSpPr/>
            <p:nvPr/>
          </p:nvSpPr>
          <p:spPr>
            <a:xfrm rot="14400000">
              <a:off x="6524625" y="1638300"/>
              <a:ext cx="914400" cy="914400"/>
            </a:xfrm>
            <a:prstGeom prst="chord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id="{EB1644AD-B8D6-4A9C-80E1-1AF04288AF15}"/>
                </a:ext>
              </a:extLst>
            </p:cNvPr>
            <p:cNvSpPr/>
            <p:nvPr/>
          </p:nvSpPr>
          <p:spPr>
            <a:xfrm rot="1072930">
              <a:off x="6905486" y="2083358"/>
              <a:ext cx="341803" cy="1253249"/>
            </a:xfrm>
            <a:prstGeom prst="roundRect">
              <a:avLst>
                <a:gd name="adj" fmla="val 29903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C26C2D62-3A44-454B-BC25-529B3A73941C}"/>
                </a:ext>
              </a:extLst>
            </p:cNvPr>
            <p:cNvSpPr/>
            <p:nvPr/>
          </p:nvSpPr>
          <p:spPr>
            <a:xfrm rot="2245720">
              <a:off x="6719738" y="1466521"/>
              <a:ext cx="91440" cy="914400"/>
            </a:xfrm>
            <a:prstGeom prst="roundRect">
              <a:avLst>
                <a:gd name="adj" fmla="val 5000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92091D4D-BA4E-4558-A09C-F1F7C840002F}"/>
                </a:ext>
              </a:extLst>
            </p:cNvPr>
            <p:cNvSpPr/>
            <p:nvPr/>
          </p:nvSpPr>
          <p:spPr>
            <a:xfrm rot="18420000">
              <a:off x="6037697" y="1451689"/>
              <a:ext cx="892749" cy="504825"/>
            </a:xfrm>
            <a:custGeom>
              <a:avLst/>
              <a:gdLst>
                <a:gd name="connsiteX0" fmla="*/ 211695 w 890175"/>
                <a:gd name="connsiteY0" fmla="*/ 0 h 504825"/>
                <a:gd name="connsiteX1" fmla="*/ 677901 w 890175"/>
                <a:gd name="connsiteY1" fmla="*/ 0 h 504825"/>
                <a:gd name="connsiteX2" fmla="*/ 743029 w 890175"/>
                <a:gd name="connsiteY2" fmla="*/ 13149 h 504825"/>
                <a:gd name="connsiteX3" fmla="*/ 832077 w 890175"/>
                <a:gd name="connsiteY3" fmla="*/ 102198 h 504825"/>
                <a:gd name="connsiteX4" fmla="*/ 845226 w 890175"/>
                <a:gd name="connsiteY4" fmla="*/ 167325 h 504825"/>
                <a:gd name="connsiteX5" fmla="*/ 845226 w 890175"/>
                <a:gd name="connsiteY5" fmla="*/ 155726 h 504825"/>
                <a:gd name="connsiteX6" fmla="*/ 890175 w 890175"/>
                <a:gd name="connsiteY6" fmla="*/ 430285 h 504825"/>
                <a:gd name="connsiteX7" fmla="*/ 815634 w 890175"/>
                <a:gd name="connsiteY7" fmla="*/ 504825 h 504825"/>
                <a:gd name="connsiteX8" fmla="*/ 73435 w 890175"/>
                <a:gd name="connsiteY8" fmla="*/ 504825 h 504825"/>
                <a:gd name="connsiteX9" fmla="*/ 0 w 890175"/>
                <a:gd name="connsiteY9" fmla="*/ 431389 h 504825"/>
                <a:gd name="connsiteX10" fmla="*/ 44370 w 890175"/>
                <a:gd name="connsiteY10" fmla="*/ 160357 h 504825"/>
                <a:gd name="connsiteX11" fmla="*/ 44370 w 890175"/>
                <a:gd name="connsiteY11" fmla="*/ 167325 h 504825"/>
                <a:gd name="connsiteX12" fmla="*/ 57519 w 890175"/>
                <a:gd name="connsiteY12" fmla="*/ 102197 h 504825"/>
                <a:gd name="connsiteX13" fmla="*/ 146568 w 890175"/>
                <a:gd name="connsiteY13" fmla="*/ 13149 h 504825"/>
                <a:gd name="connsiteX0" fmla="*/ 211695 w 890175"/>
                <a:gd name="connsiteY0" fmla="*/ 0 h 504825"/>
                <a:gd name="connsiteX1" fmla="*/ 677901 w 890175"/>
                <a:gd name="connsiteY1" fmla="*/ 0 h 504825"/>
                <a:gd name="connsiteX2" fmla="*/ 743029 w 890175"/>
                <a:gd name="connsiteY2" fmla="*/ 13149 h 504825"/>
                <a:gd name="connsiteX3" fmla="*/ 832077 w 890175"/>
                <a:gd name="connsiteY3" fmla="*/ 102198 h 504825"/>
                <a:gd name="connsiteX4" fmla="*/ 845226 w 890175"/>
                <a:gd name="connsiteY4" fmla="*/ 167325 h 504825"/>
                <a:gd name="connsiteX5" fmla="*/ 845226 w 890175"/>
                <a:gd name="connsiteY5" fmla="*/ 155726 h 504825"/>
                <a:gd name="connsiteX6" fmla="*/ 890175 w 890175"/>
                <a:gd name="connsiteY6" fmla="*/ 430285 h 504825"/>
                <a:gd name="connsiteX7" fmla="*/ 815634 w 890175"/>
                <a:gd name="connsiteY7" fmla="*/ 504825 h 504825"/>
                <a:gd name="connsiteX8" fmla="*/ 73435 w 890175"/>
                <a:gd name="connsiteY8" fmla="*/ 504825 h 504825"/>
                <a:gd name="connsiteX9" fmla="*/ 0 w 890175"/>
                <a:gd name="connsiteY9" fmla="*/ 431389 h 504825"/>
                <a:gd name="connsiteX10" fmla="*/ 44370 w 890175"/>
                <a:gd name="connsiteY10" fmla="*/ 160357 h 504825"/>
                <a:gd name="connsiteX11" fmla="*/ 44370 w 890175"/>
                <a:gd name="connsiteY11" fmla="*/ 167325 h 504825"/>
                <a:gd name="connsiteX12" fmla="*/ 57519 w 890175"/>
                <a:gd name="connsiteY12" fmla="*/ 102197 h 504825"/>
                <a:gd name="connsiteX13" fmla="*/ 146568 w 890175"/>
                <a:gd name="connsiteY13" fmla="*/ 13149 h 504825"/>
                <a:gd name="connsiteX14" fmla="*/ 211695 w 890175"/>
                <a:gd name="connsiteY14" fmla="*/ 0 h 504825"/>
                <a:gd name="connsiteX0" fmla="*/ 212374 w 890854"/>
                <a:gd name="connsiteY0" fmla="*/ 0 h 504825"/>
                <a:gd name="connsiteX1" fmla="*/ 678580 w 890854"/>
                <a:gd name="connsiteY1" fmla="*/ 0 h 504825"/>
                <a:gd name="connsiteX2" fmla="*/ 743708 w 890854"/>
                <a:gd name="connsiteY2" fmla="*/ 13149 h 504825"/>
                <a:gd name="connsiteX3" fmla="*/ 832756 w 890854"/>
                <a:gd name="connsiteY3" fmla="*/ 102198 h 504825"/>
                <a:gd name="connsiteX4" fmla="*/ 845905 w 890854"/>
                <a:gd name="connsiteY4" fmla="*/ 167325 h 504825"/>
                <a:gd name="connsiteX5" fmla="*/ 845905 w 890854"/>
                <a:gd name="connsiteY5" fmla="*/ 155726 h 504825"/>
                <a:gd name="connsiteX6" fmla="*/ 890854 w 890854"/>
                <a:gd name="connsiteY6" fmla="*/ 430285 h 504825"/>
                <a:gd name="connsiteX7" fmla="*/ 816313 w 890854"/>
                <a:gd name="connsiteY7" fmla="*/ 504825 h 504825"/>
                <a:gd name="connsiteX8" fmla="*/ 74114 w 890854"/>
                <a:gd name="connsiteY8" fmla="*/ 504825 h 504825"/>
                <a:gd name="connsiteX9" fmla="*/ 679 w 890854"/>
                <a:gd name="connsiteY9" fmla="*/ 431389 h 504825"/>
                <a:gd name="connsiteX10" fmla="*/ 45049 w 890854"/>
                <a:gd name="connsiteY10" fmla="*/ 160357 h 504825"/>
                <a:gd name="connsiteX11" fmla="*/ 45049 w 890854"/>
                <a:gd name="connsiteY11" fmla="*/ 167325 h 504825"/>
                <a:gd name="connsiteX12" fmla="*/ 58198 w 890854"/>
                <a:gd name="connsiteY12" fmla="*/ 102197 h 504825"/>
                <a:gd name="connsiteX13" fmla="*/ 147247 w 890854"/>
                <a:gd name="connsiteY13" fmla="*/ 13149 h 504825"/>
                <a:gd name="connsiteX14" fmla="*/ 212374 w 890854"/>
                <a:gd name="connsiteY14" fmla="*/ 0 h 504825"/>
                <a:gd name="connsiteX0" fmla="*/ 212374 w 890854"/>
                <a:gd name="connsiteY0" fmla="*/ 0 h 504825"/>
                <a:gd name="connsiteX1" fmla="*/ 678580 w 890854"/>
                <a:gd name="connsiteY1" fmla="*/ 0 h 504825"/>
                <a:gd name="connsiteX2" fmla="*/ 743708 w 890854"/>
                <a:gd name="connsiteY2" fmla="*/ 13149 h 504825"/>
                <a:gd name="connsiteX3" fmla="*/ 832756 w 890854"/>
                <a:gd name="connsiteY3" fmla="*/ 102198 h 504825"/>
                <a:gd name="connsiteX4" fmla="*/ 845905 w 890854"/>
                <a:gd name="connsiteY4" fmla="*/ 167325 h 504825"/>
                <a:gd name="connsiteX5" fmla="*/ 845905 w 890854"/>
                <a:gd name="connsiteY5" fmla="*/ 155726 h 504825"/>
                <a:gd name="connsiteX6" fmla="*/ 890854 w 890854"/>
                <a:gd name="connsiteY6" fmla="*/ 430285 h 504825"/>
                <a:gd name="connsiteX7" fmla="*/ 816313 w 890854"/>
                <a:gd name="connsiteY7" fmla="*/ 504825 h 504825"/>
                <a:gd name="connsiteX8" fmla="*/ 74114 w 890854"/>
                <a:gd name="connsiteY8" fmla="*/ 504825 h 504825"/>
                <a:gd name="connsiteX9" fmla="*/ 679 w 890854"/>
                <a:gd name="connsiteY9" fmla="*/ 431389 h 504825"/>
                <a:gd name="connsiteX10" fmla="*/ 45049 w 890854"/>
                <a:gd name="connsiteY10" fmla="*/ 160357 h 504825"/>
                <a:gd name="connsiteX11" fmla="*/ 45049 w 890854"/>
                <a:gd name="connsiteY11" fmla="*/ 167325 h 504825"/>
                <a:gd name="connsiteX12" fmla="*/ 58198 w 890854"/>
                <a:gd name="connsiteY12" fmla="*/ 102197 h 504825"/>
                <a:gd name="connsiteX13" fmla="*/ 147247 w 890854"/>
                <a:gd name="connsiteY13" fmla="*/ 13149 h 504825"/>
                <a:gd name="connsiteX14" fmla="*/ 212374 w 890854"/>
                <a:gd name="connsiteY14" fmla="*/ 0 h 504825"/>
                <a:gd name="connsiteX0" fmla="*/ 212374 w 892750"/>
                <a:gd name="connsiteY0" fmla="*/ 0 h 504825"/>
                <a:gd name="connsiteX1" fmla="*/ 678580 w 892750"/>
                <a:gd name="connsiteY1" fmla="*/ 0 h 504825"/>
                <a:gd name="connsiteX2" fmla="*/ 743708 w 892750"/>
                <a:gd name="connsiteY2" fmla="*/ 13149 h 504825"/>
                <a:gd name="connsiteX3" fmla="*/ 832756 w 892750"/>
                <a:gd name="connsiteY3" fmla="*/ 102198 h 504825"/>
                <a:gd name="connsiteX4" fmla="*/ 845905 w 892750"/>
                <a:gd name="connsiteY4" fmla="*/ 167325 h 504825"/>
                <a:gd name="connsiteX5" fmla="*/ 845905 w 892750"/>
                <a:gd name="connsiteY5" fmla="*/ 155726 h 504825"/>
                <a:gd name="connsiteX6" fmla="*/ 890854 w 892750"/>
                <a:gd name="connsiteY6" fmla="*/ 430285 h 504825"/>
                <a:gd name="connsiteX7" fmla="*/ 816313 w 892750"/>
                <a:gd name="connsiteY7" fmla="*/ 504825 h 504825"/>
                <a:gd name="connsiteX8" fmla="*/ 74114 w 892750"/>
                <a:gd name="connsiteY8" fmla="*/ 504825 h 504825"/>
                <a:gd name="connsiteX9" fmla="*/ 679 w 892750"/>
                <a:gd name="connsiteY9" fmla="*/ 431389 h 504825"/>
                <a:gd name="connsiteX10" fmla="*/ 45049 w 892750"/>
                <a:gd name="connsiteY10" fmla="*/ 160357 h 504825"/>
                <a:gd name="connsiteX11" fmla="*/ 45049 w 892750"/>
                <a:gd name="connsiteY11" fmla="*/ 167325 h 504825"/>
                <a:gd name="connsiteX12" fmla="*/ 58198 w 892750"/>
                <a:gd name="connsiteY12" fmla="*/ 102197 h 504825"/>
                <a:gd name="connsiteX13" fmla="*/ 147247 w 892750"/>
                <a:gd name="connsiteY13" fmla="*/ 13149 h 504825"/>
                <a:gd name="connsiteX14" fmla="*/ 212374 w 892750"/>
                <a:gd name="connsiteY14" fmla="*/ 0 h 504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92750" h="504825">
                  <a:moveTo>
                    <a:pt x="212374" y="0"/>
                  </a:moveTo>
                  <a:lnTo>
                    <a:pt x="678580" y="0"/>
                  </a:lnTo>
                  <a:lnTo>
                    <a:pt x="743708" y="13149"/>
                  </a:lnTo>
                  <a:cubicBezTo>
                    <a:pt x="783746" y="30084"/>
                    <a:pt x="815821" y="62159"/>
                    <a:pt x="832756" y="102198"/>
                  </a:cubicBezTo>
                  <a:lnTo>
                    <a:pt x="845905" y="167325"/>
                  </a:lnTo>
                  <a:lnTo>
                    <a:pt x="845905" y="155726"/>
                  </a:lnTo>
                  <a:lnTo>
                    <a:pt x="890854" y="430285"/>
                  </a:lnTo>
                  <a:cubicBezTo>
                    <a:pt x="902688" y="468233"/>
                    <a:pt x="856881" y="503559"/>
                    <a:pt x="816313" y="504825"/>
                  </a:cubicBezTo>
                  <a:lnTo>
                    <a:pt x="74114" y="504825"/>
                  </a:lnTo>
                  <a:cubicBezTo>
                    <a:pt x="41776" y="501307"/>
                    <a:pt x="-6283" y="461108"/>
                    <a:pt x="679" y="431389"/>
                  </a:cubicBezTo>
                  <a:lnTo>
                    <a:pt x="45049" y="160357"/>
                  </a:lnTo>
                  <a:lnTo>
                    <a:pt x="45049" y="167325"/>
                  </a:lnTo>
                  <a:lnTo>
                    <a:pt x="58198" y="102197"/>
                  </a:lnTo>
                  <a:cubicBezTo>
                    <a:pt x="75133" y="62159"/>
                    <a:pt x="107208" y="30084"/>
                    <a:pt x="147247" y="13149"/>
                  </a:cubicBezTo>
                  <a:lnTo>
                    <a:pt x="212374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37FECA76-788E-4EBB-9FA6-33174D128868}"/>
              </a:ext>
            </a:extLst>
          </p:cNvPr>
          <p:cNvGrpSpPr/>
          <p:nvPr/>
        </p:nvGrpSpPr>
        <p:grpSpPr>
          <a:xfrm rot="1441980" flipH="1">
            <a:off x="3147761" y="1231402"/>
            <a:ext cx="611355" cy="1063441"/>
            <a:chOff x="6236878" y="1245493"/>
            <a:chExt cx="1202147" cy="2091114"/>
          </a:xfrm>
        </p:grpSpPr>
        <p:sp>
          <p:nvSpPr>
            <p:cNvPr id="14" name="Chord 13">
              <a:extLst>
                <a:ext uri="{FF2B5EF4-FFF2-40B4-BE49-F238E27FC236}">
                  <a16:creationId xmlns:a16="http://schemas.microsoft.com/office/drawing/2014/main" id="{A064FD9E-40FA-460F-ABAA-39586C8149FC}"/>
                </a:ext>
              </a:extLst>
            </p:cNvPr>
            <p:cNvSpPr/>
            <p:nvPr/>
          </p:nvSpPr>
          <p:spPr>
            <a:xfrm rot="14400000">
              <a:off x="6524625" y="1638300"/>
              <a:ext cx="914400" cy="914400"/>
            </a:xfrm>
            <a:prstGeom prst="chord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: Rounded Corners 14">
              <a:extLst>
                <a:ext uri="{FF2B5EF4-FFF2-40B4-BE49-F238E27FC236}">
                  <a16:creationId xmlns:a16="http://schemas.microsoft.com/office/drawing/2014/main" id="{62B2A5AC-AD97-4532-A29C-21BD39D2C1A7}"/>
                </a:ext>
              </a:extLst>
            </p:cNvPr>
            <p:cNvSpPr/>
            <p:nvPr/>
          </p:nvSpPr>
          <p:spPr>
            <a:xfrm rot="1072930">
              <a:off x="6905486" y="2083358"/>
              <a:ext cx="341803" cy="1253249"/>
            </a:xfrm>
            <a:prstGeom prst="roundRect">
              <a:avLst>
                <a:gd name="adj" fmla="val 29903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F1C019D0-39AD-4CAC-A723-A038E887E371}"/>
                </a:ext>
              </a:extLst>
            </p:cNvPr>
            <p:cNvSpPr/>
            <p:nvPr/>
          </p:nvSpPr>
          <p:spPr>
            <a:xfrm rot="2245720">
              <a:off x="6719738" y="1466521"/>
              <a:ext cx="91440" cy="914400"/>
            </a:xfrm>
            <a:prstGeom prst="roundRect">
              <a:avLst>
                <a:gd name="adj" fmla="val 5000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60F4521C-FF20-42CF-AAE0-91FD3A774935}"/>
                </a:ext>
              </a:extLst>
            </p:cNvPr>
            <p:cNvSpPr/>
            <p:nvPr/>
          </p:nvSpPr>
          <p:spPr>
            <a:xfrm rot="18420000">
              <a:off x="6042916" y="1439455"/>
              <a:ext cx="892749" cy="504825"/>
            </a:xfrm>
            <a:custGeom>
              <a:avLst/>
              <a:gdLst>
                <a:gd name="connsiteX0" fmla="*/ 211695 w 890175"/>
                <a:gd name="connsiteY0" fmla="*/ 0 h 504825"/>
                <a:gd name="connsiteX1" fmla="*/ 677901 w 890175"/>
                <a:gd name="connsiteY1" fmla="*/ 0 h 504825"/>
                <a:gd name="connsiteX2" fmla="*/ 743029 w 890175"/>
                <a:gd name="connsiteY2" fmla="*/ 13149 h 504825"/>
                <a:gd name="connsiteX3" fmla="*/ 832077 w 890175"/>
                <a:gd name="connsiteY3" fmla="*/ 102198 h 504825"/>
                <a:gd name="connsiteX4" fmla="*/ 845226 w 890175"/>
                <a:gd name="connsiteY4" fmla="*/ 167325 h 504825"/>
                <a:gd name="connsiteX5" fmla="*/ 845226 w 890175"/>
                <a:gd name="connsiteY5" fmla="*/ 155726 h 504825"/>
                <a:gd name="connsiteX6" fmla="*/ 890175 w 890175"/>
                <a:gd name="connsiteY6" fmla="*/ 430285 h 504825"/>
                <a:gd name="connsiteX7" fmla="*/ 815634 w 890175"/>
                <a:gd name="connsiteY7" fmla="*/ 504825 h 504825"/>
                <a:gd name="connsiteX8" fmla="*/ 73435 w 890175"/>
                <a:gd name="connsiteY8" fmla="*/ 504825 h 504825"/>
                <a:gd name="connsiteX9" fmla="*/ 0 w 890175"/>
                <a:gd name="connsiteY9" fmla="*/ 431389 h 504825"/>
                <a:gd name="connsiteX10" fmla="*/ 44370 w 890175"/>
                <a:gd name="connsiteY10" fmla="*/ 160357 h 504825"/>
                <a:gd name="connsiteX11" fmla="*/ 44370 w 890175"/>
                <a:gd name="connsiteY11" fmla="*/ 167325 h 504825"/>
                <a:gd name="connsiteX12" fmla="*/ 57519 w 890175"/>
                <a:gd name="connsiteY12" fmla="*/ 102197 h 504825"/>
                <a:gd name="connsiteX13" fmla="*/ 146568 w 890175"/>
                <a:gd name="connsiteY13" fmla="*/ 13149 h 504825"/>
                <a:gd name="connsiteX0" fmla="*/ 211695 w 890175"/>
                <a:gd name="connsiteY0" fmla="*/ 0 h 504825"/>
                <a:gd name="connsiteX1" fmla="*/ 677901 w 890175"/>
                <a:gd name="connsiteY1" fmla="*/ 0 h 504825"/>
                <a:gd name="connsiteX2" fmla="*/ 743029 w 890175"/>
                <a:gd name="connsiteY2" fmla="*/ 13149 h 504825"/>
                <a:gd name="connsiteX3" fmla="*/ 832077 w 890175"/>
                <a:gd name="connsiteY3" fmla="*/ 102198 h 504825"/>
                <a:gd name="connsiteX4" fmla="*/ 845226 w 890175"/>
                <a:gd name="connsiteY4" fmla="*/ 167325 h 504825"/>
                <a:gd name="connsiteX5" fmla="*/ 845226 w 890175"/>
                <a:gd name="connsiteY5" fmla="*/ 155726 h 504825"/>
                <a:gd name="connsiteX6" fmla="*/ 890175 w 890175"/>
                <a:gd name="connsiteY6" fmla="*/ 430285 h 504825"/>
                <a:gd name="connsiteX7" fmla="*/ 815634 w 890175"/>
                <a:gd name="connsiteY7" fmla="*/ 504825 h 504825"/>
                <a:gd name="connsiteX8" fmla="*/ 73435 w 890175"/>
                <a:gd name="connsiteY8" fmla="*/ 504825 h 504825"/>
                <a:gd name="connsiteX9" fmla="*/ 0 w 890175"/>
                <a:gd name="connsiteY9" fmla="*/ 431389 h 504825"/>
                <a:gd name="connsiteX10" fmla="*/ 44370 w 890175"/>
                <a:gd name="connsiteY10" fmla="*/ 160357 h 504825"/>
                <a:gd name="connsiteX11" fmla="*/ 44370 w 890175"/>
                <a:gd name="connsiteY11" fmla="*/ 167325 h 504825"/>
                <a:gd name="connsiteX12" fmla="*/ 57519 w 890175"/>
                <a:gd name="connsiteY12" fmla="*/ 102197 h 504825"/>
                <a:gd name="connsiteX13" fmla="*/ 146568 w 890175"/>
                <a:gd name="connsiteY13" fmla="*/ 13149 h 504825"/>
                <a:gd name="connsiteX14" fmla="*/ 211695 w 890175"/>
                <a:gd name="connsiteY14" fmla="*/ 0 h 504825"/>
                <a:gd name="connsiteX0" fmla="*/ 212374 w 890854"/>
                <a:gd name="connsiteY0" fmla="*/ 0 h 504825"/>
                <a:gd name="connsiteX1" fmla="*/ 678580 w 890854"/>
                <a:gd name="connsiteY1" fmla="*/ 0 h 504825"/>
                <a:gd name="connsiteX2" fmla="*/ 743708 w 890854"/>
                <a:gd name="connsiteY2" fmla="*/ 13149 h 504825"/>
                <a:gd name="connsiteX3" fmla="*/ 832756 w 890854"/>
                <a:gd name="connsiteY3" fmla="*/ 102198 h 504825"/>
                <a:gd name="connsiteX4" fmla="*/ 845905 w 890854"/>
                <a:gd name="connsiteY4" fmla="*/ 167325 h 504825"/>
                <a:gd name="connsiteX5" fmla="*/ 845905 w 890854"/>
                <a:gd name="connsiteY5" fmla="*/ 155726 h 504825"/>
                <a:gd name="connsiteX6" fmla="*/ 890854 w 890854"/>
                <a:gd name="connsiteY6" fmla="*/ 430285 h 504825"/>
                <a:gd name="connsiteX7" fmla="*/ 816313 w 890854"/>
                <a:gd name="connsiteY7" fmla="*/ 504825 h 504825"/>
                <a:gd name="connsiteX8" fmla="*/ 74114 w 890854"/>
                <a:gd name="connsiteY8" fmla="*/ 504825 h 504825"/>
                <a:gd name="connsiteX9" fmla="*/ 679 w 890854"/>
                <a:gd name="connsiteY9" fmla="*/ 431389 h 504825"/>
                <a:gd name="connsiteX10" fmla="*/ 45049 w 890854"/>
                <a:gd name="connsiteY10" fmla="*/ 160357 h 504825"/>
                <a:gd name="connsiteX11" fmla="*/ 45049 w 890854"/>
                <a:gd name="connsiteY11" fmla="*/ 167325 h 504825"/>
                <a:gd name="connsiteX12" fmla="*/ 58198 w 890854"/>
                <a:gd name="connsiteY12" fmla="*/ 102197 h 504825"/>
                <a:gd name="connsiteX13" fmla="*/ 147247 w 890854"/>
                <a:gd name="connsiteY13" fmla="*/ 13149 h 504825"/>
                <a:gd name="connsiteX14" fmla="*/ 212374 w 890854"/>
                <a:gd name="connsiteY14" fmla="*/ 0 h 504825"/>
                <a:gd name="connsiteX0" fmla="*/ 212374 w 890854"/>
                <a:gd name="connsiteY0" fmla="*/ 0 h 504825"/>
                <a:gd name="connsiteX1" fmla="*/ 678580 w 890854"/>
                <a:gd name="connsiteY1" fmla="*/ 0 h 504825"/>
                <a:gd name="connsiteX2" fmla="*/ 743708 w 890854"/>
                <a:gd name="connsiteY2" fmla="*/ 13149 h 504825"/>
                <a:gd name="connsiteX3" fmla="*/ 832756 w 890854"/>
                <a:gd name="connsiteY3" fmla="*/ 102198 h 504825"/>
                <a:gd name="connsiteX4" fmla="*/ 845905 w 890854"/>
                <a:gd name="connsiteY4" fmla="*/ 167325 h 504825"/>
                <a:gd name="connsiteX5" fmla="*/ 845905 w 890854"/>
                <a:gd name="connsiteY5" fmla="*/ 155726 h 504825"/>
                <a:gd name="connsiteX6" fmla="*/ 890854 w 890854"/>
                <a:gd name="connsiteY6" fmla="*/ 430285 h 504825"/>
                <a:gd name="connsiteX7" fmla="*/ 816313 w 890854"/>
                <a:gd name="connsiteY7" fmla="*/ 504825 h 504825"/>
                <a:gd name="connsiteX8" fmla="*/ 74114 w 890854"/>
                <a:gd name="connsiteY8" fmla="*/ 504825 h 504825"/>
                <a:gd name="connsiteX9" fmla="*/ 679 w 890854"/>
                <a:gd name="connsiteY9" fmla="*/ 431389 h 504825"/>
                <a:gd name="connsiteX10" fmla="*/ 45049 w 890854"/>
                <a:gd name="connsiteY10" fmla="*/ 160357 h 504825"/>
                <a:gd name="connsiteX11" fmla="*/ 45049 w 890854"/>
                <a:gd name="connsiteY11" fmla="*/ 167325 h 504825"/>
                <a:gd name="connsiteX12" fmla="*/ 58198 w 890854"/>
                <a:gd name="connsiteY12" fmla="*/ 102197 h 504825"/>
                <a:gd name="connsiteX13" fmla="*/ 147247 w 890854"/>
                <a:gd name="connsiteY13" fmla="*/ 13149 h 504825"/>
                <a:gd name="connsiteX14" fmla="*/ 212374 w 890854"/>
                <a:gd name="connsiteY14" fmla="*/ 0 h 504825"/>
                <a:gd name="connsiteX0" fmla="*/ 212374 w 892750"/>
                <a:gd name="connsiteY0" fmla="*/ 0 h 504825"/>
                <a:gd name="connsiteX1" fmla="*/ 678580 w 892750"/>
                <a:gd name="connsiteY1" fmla="*/ 0 h 504825"/>
                <a:gd name="connsiteX2" fmla="*/ 743708 w 892750"/>
                <a:gd name="connsiteY2" fmla="*/ 13149 h 504825"/>
                <a:gd name="connsiteX3" fmla="*/ 832756 w 892750"/>
                <a:gd name="connsiteY3" fmla="*/ 102198 h 504825"/>
                <a:gd name="connsiteX4" fmla="*/ 845905 w 892750"/>
                <a:gd name="connsiteY4" fmla="*/ 167325 h 504825"/>
                <a:gd name="connsiteX5" fmla="*/ 845905 w 892750"/>
                <a:gd name="connsiteY5" fmla="*/ 155726 h 504825"/>
                <a:gd name="connsiteX6" fmla="*/ 890854 w 892750"/>
                <a:gd name="connsiteY6" fmla="*/ 430285 h 504825"/>
                <a:gd name="connsiteX7" fmla="*/ 816313 w 892750"/>
                <a:gd name="connsiteY7" fmla="*/ 504825 h 504825"/>
                <a:gd name="connsiteX8" fmla="*/ 74114 w 892750"/>
                <a:gd name="connsiteY8" fmla="*/ 504825 h 504825"/>
                <a:gd name="connsiteX9" fmla="*/ 679 w 892750"/>
                <a:gd name="connsiteY9" fmla="*/ 431389 h 504825"/>
                <a:gd name="connsiteX10" fmla="*/ 45049 w 892750"/>
                <a:gd name="connsiteY10" fmla="*/ 160357 h 504825"/>
                <a:gd name="connsiteX11" fmla="*/ 45049 w 892750"/>
                <a:gd name="connsiteY11" fmla="*/ 167325 h 504825"/>
                <a:gd name="connsiteX12" fmla="*/ 58198 w 892750"/>
                <a:gd name="connsiteY12" fmla="*/ 102197 h 504825"/>
                <a:gd name="connsiteX13" fmla="*/ 147247 w 892750"/>
                <a:gd name="connsiteY13" fmla="*/ 13149 h 504825"/>
                <a:gd name="connsiteX14" fmla="*/ 212374 w 892750"/>
                <a:gd name="connsiteY14" fmla="*/ 0 h 504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92750" h="504825">
                  <a:moveTo>
                    <a:pt x="212374" y="0"/>
                  </a:moveTo>
                  <a:lnTo>
                    <a:pt x="678580" y="0"/>
                  </a:lnTo>
                  <a:lnTo>
                    <a:pt x="743708" y="13149"/>
                  </a:lnTo>
                  <a:cubicBezTo>
                    <a:pt x="783746" y="30084"/>
                    <a:pt x="815821" y="62159"/>
                    <a:pt x="832756" y="102198"/>
                  </a:cubicBezTo>
                  <a:lnTo>
                    <a:pt x="845905" y="167325"/>
                  </a:lnTo>
                  <a:lnTo>
                    <a:pt x="845905" y="155726"/>
                  </a:lnTo>
                  <a:lnTo>
                    <a:pt x="890854" y="430285"/>
                  </a:lnTo>
                  <a:cubicBezTo>
                    <a:pt x="902688" y="468233"/>
                    <a:pt x="856881" y="503559"/>
                    <a:pt x="816313" y="504825"/>
                  </a:cubicBezTo>
                  <a:lnTo>
                    <a:pt x="74114" y="504825"/>
                  </a:lnTo>
                  <a:cubicBezTo>
                    <a:pt x="41776" y="501307"/>
                    <a:pt x="-6283" y="461108"/>
                    <a:pt x="679" y="431389"/>
                  </a:cubicBezTo>
                  <a:lnTo>
                    <a:pt x="45049" y="160357"/>
                  </a:lnTo>
                  <a:lnTo>
                    <a:pt x="45049" y="167325"/>
                  </a:lnTo>
                  <a:lnTo>
                    <a:pt x="58198" y="102197"/>
                  </a:lnTo>
                  <a:cubicBezTo>
                    <a:pt x="75133" y="62159"/>
                    <a:pt x="107208" y="30084"/>
                    <a:pt x="147247" y="13149"/>
                  </a:cubicBezTo>
                  <a:lnTo>
                    <a:pt x="212374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51B7CAC7-4328-47D5-8583-96E135075561}"/>
              </a:ext>
            </a:extLst>
          </p:cNvPr>
          <p:cNvSpPr txBox="1"/>
          <p:nvPr/>
        </p:nvSpPr>
        <p:spPr>
          <a:xfrm>
            <a:off x="3074221" y="2522760"/>
            <a:ext cx="2241327" cy="163121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000" dirty="0">
                <a:solidFill>
                  <a:schemeClr val="accent4"/>
                </a:solidFill>
                <a:cs typeface="Arial" pitchFamily="34" charset="0"/>
              </a:rPr>
              <a:t>ALLPPT</a:t>
            </a:r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</a:p>
          <a:p>
            <a:pPr algn="r"/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Layout</a:t>
            </a:r>
          </a:p>
          <a:p>
            <a:pPr algn="r"/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Clean Text Slide </a:t>
            </a:r>
          </a:p>
          <a:p>
            <a:pPr algn="r"/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for your </a:t>
            </a:r>
          </a:p>
          <a:p>
            <a:pPr algn="r"/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Presentation</a:t>
            </a:r>
            <a:endParaRPr lang="ko-KR" altLang="en-US" sz="20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22A5090-CCE4-40E2-814F-398BBEBFAEAD}"/>
              </a:ext>
            </a:extLst>
          </p:cNvPr>
          <p:cNvSpPr txBox="1"/>
          <p:nvPr/>
        </p:nvSpPr>
        <p:spPr>
          <a:xfrm>
            <a:off x="5732297" y="2322706"/>
            <a:ext cx="304434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</a:p>
          <a:p>
            <a:endParaRPr lang="en-US" altLang="ko-KR" sz="1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A28C764-F2EC-4E0D-8F28-2464F3B2943C}"/>
              </a:ext>
            </a:extLst>
          </p:cNvPr>
          <p:cNvSpPr txBox="1"/>
          <p:nvPr/>
        </p:nvSpPr>
        <p:spPr>
          <a:xfrm>
            <a:off x="4024003" y="640537"/>
            <a:ext cx="4285468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6000" b="1" dirty="0">
                <a:solidFill>
                  <a:schemeClr val="accent6"/>
                </a:solidFill>
                <a:latin typeface="+mj-lt"/>
                <a:cs typeface="Arial" pitchFamily="34" charset="0"/>
              </a:rPr>
              <a:t>AWESOME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0075FAA-014C-4F94-BB33-E2DD44A82F33}"/>
              </a:ext>
            </a:extLst>
          </p:cNvPr>
          <p:cNvSpPr txBox="1"/>
          <p:nvPr/>
        </p:nvSpPr>
        <p:spPr>
          <a:xfrm>
            <a:off x="4024003" y="1391203"/>
            <a:ext cx="4285468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4000" dirty="0">
                <a:solidFill>
                  <a:schemeClr val="accent4"/>
                </a:solidFill>
                <a:cs typeface="Arial" pitchFamily="34" charset="0"/>
              </a:rPr>
              <a:t>PRESENTATION</a:t>
            </a:r>
            <a:endParaRPr lang="ko-KR" altLang="en-US" sz="4000" dirty="0">
              <a:solidFill>
                <a:schemeClr val="accent4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7942562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COLOR-14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E6CC1"/>
      </a:accent1>
      <a:accent2>
        <a:srgbClr val="B982D5"/>
      </a:accent2>
      <a:accent3>
        <a:srgbClr val="6DB0E4"/>
      </a:accent3>
      <a:accent4>
        <a:srgbClr val="47D3DC"/>
      </a:accent4>
      <a:accent5>
        <a:srgbClr val="476ADD"/>
      </a:accent5>
      <a:accent6>
        <a:srgbClr val="5A28C8"/>
      </a:accent6>
      <a:hlink>
        <a:srgbClr val="FFFFFF"/>
      </a:hlink>
      <a:folHlink>
        <a:srgbClr val="80008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-COLOR-14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E6CC1"/>
      </a:accent1>
      <a:accent2>
        <a:srgbClr val="B982D5"/>
      </a:accent2>
      <a:accent3>
        <a:srgbClr val="6DB0E4"/>
      </a:accent3>
      <a:accent4>
        <a:srgbClr val="47D3DC"/>
      </a:accent4>
      <a:accent5>
        <a:srgbClr val="476ADD"/>
      </a:accent5>
      <a:accent6>
        <a:srgbClr val="5A28C8"/>
      </a:accent6>
      <a:hlink>
        <a:srgbClr val="FFFF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-COLOR-14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E6CC1"/>
      </a:accent1>
      <a:accent2>
        <a:srgbClr val="B982D5"/>
      </a:accent2>
      <a:accent3>
        <a:srgbClr val="6DB0E4"/>
      </a:accent3>
      <a:accent4>
        <a:srgbClr val="47D3DC"/>
      </a:accent4>
      <a:accent5>
        <a:srgbClr val="476ADD"/>
      </a:accent5>
      <a:accent6>
        <a:srgbClr val="5A28C8"/>
      </a:accent6>
      <a:hlink>
        <a:srgbClr val="FFFF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3412</TotalTime>
  <Words>4586</Words>
  <Application>Microsoft Office PowerPoint</Application>
  <PresentationFormat>Widescreen</PresentationFormat>
  <Paragraphs>585</Paragraphs>
  <Slides>48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48</vt:i4>
      </vt:variant>
    </vt:vector>
  </HeadingPairs>
  <TitlesOfParts>
    <vt:vector size="55" baseType="lpstr">
      <vt:lpstr>Arial</vt:lpstr>
      <vt:lpstr>Calibri</vt:lpstr>
      <vt:lpstr>Calibri Light</vt:lpstr>
      <vt:lpstr>Wingdings</vt:lpstr>
      <vt:lpstr>Cover and End Slide Master</vt:lpstr>
      <vt:lpstr>Contents Slide Master</vt:lpstr>
      <vt:lpstr>Section Break Slide Master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Allppt.com</cp:lastModifiedBy>
  <cp:revision>54</cp:revision>
  <dcterms:created xsi:type="dcterms:W3CDTF">2020-01-20T05:08:25Z</dcterms:created>
  <dcterms:modified xsi:type="dcterms:W3CDTF">2020-09-08T01:07:11Z</dcterms:modified>
</cp:coreProperties>
</file>