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96962" y="200177"/>
            <a:ext cx="11695038" cy="775778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496962" y="1005381"/>
            <a:ext cx="11695038" cy="419379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90" name="Freeform: Shape 2289">
            <a:extLst>
              <a:ext uri="{FF2B5EF4-FFF2-40B4-BE49-F238E27FC236}">
                <a16:creationId xmlns:a16="http://schemas.microsoft.com/office/drawing/2014/main" id="{932F98C1-1E66-4065-A7E5-7BFFB0ACB8E0}"/>
              </a:ext>
            </a:extLst>
          </p:cNvPr>
          <p:cNvSpPr/>
          <p:nvPr/>
        </p:nvSpPr>
        <p:spPr>
          <a:xfrm>
            <a:off x="1981202" y="163720"/>
            <a:ext cx="9307296" cy="6462337"/>
          </a:xfrm>
          <a:custGeom>
            <a:avLst/>
            <a:gdLst>
              <a:gd name="connsiteX0" fmla="*/ 8846452 w 9277691"/>
              <a:gd name="connsiteY0" fmla="*/ 0 h 6441781"/>
              <a:gd name="connsiteX1" fmla="*/ 9277691 w 9277691"/>
              <a:gd name="connsiteY1" fmla="*/ 879048 h 6441781"/>
              <a:gd name="connsiteX2" fmla="*/ 8945791 w 9277691"/>
              <a:gd name="connsiteY2" fmla="*/ 828131 h 6441781"/>
              <a:gd name="connsiteX3" fmla="*/ 8652053 w 9277691"/>
              <a:gd name="connsiteY3" fmla="*/ 1928396 h 6441781"/>
              <a:gd name="connsiteX4" fmla="*/ 8651631 w 9277691"/>
              <a:gd name="connsiteY4" fmla="*/ 1931327 h 6441781"/>
              <a:gd name="connsiteX5" fmla="*/ 2716823 w 9277691"/>
              <a:gd name="connsiteY5" fmla="*/ 6441781 h 6441781"/>
              <a:gd name="connsiteX6" fmla="*/ 0 w 9277691"/>
              <a:gd name="connsiteY6" fmla="*/ 6432988 h 6441781"/>
              <a:gd name="connsiteX7" fmla="*/ 7848184 w 9277691"/>
              <a:gd name="connsiteY7" fmla="*/ 1875643 h 6441781"/>
              <a:gd name="connsiteX8" fmla="*/ 8227221 w 9277691"/>
              <a:gd name="connsiteY8" fmla="*/ 717895 h 6441781"/>
              <a:gd name="connsiteX9" fmla="*/ 7904572 w 9277691"/>
              <a:gd name="connsiteY9" fmla="*/ 668397 h 6441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77691" h="6441781">
                <a:moveTo>
                  <a:pt x="8846452" y="0"/>
                </a:moveTo>
                <a:lnTo>
                  <a:pt x="9277691" y="879048"/>
                </a:lnTo>
                <a:lnTo>
                  <a:pt x="8945791" y="828131"/>
                </a:lnTo>
                <a:lnTo>
                  <a:pt x="8652053" y="1928396"/>
                </a:lnTo>
                <a:cubicBezTo>
                  <a:pt x="8651912" y="1929373"/>
                  <a:pt x="8651772" y="1930350"/>
                  <a:pt x="8651631" y="1931327"/>
                </a:cubicBezTo>
                <a:lnTo>
                  <a:pt x="2716823" y="6441781"/>
                </a:lnTo>
                <a:lnTo>
                  <a:pt x="0" y="6432988"/>
                </a:lnTo>
                <a:lnTo>
                  <a:pt x="7848184" y="1875643"/>
                </a:lnTo>
                <a:lnTo>
                  <a:pt x="8227221" y="717895"/>
                </a:lnTo>
                <a:lnTo>
                  <a:pt x="7904572" y="668397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30000">
                <a:schemeClr val="accent6">
                  <a:lumMod val="70000"/>
                  <a:lumOff val="30000"/>
                </a:schemeClr>
              </a:gs>
              <a:gs pos="41000">
                <a:schemeClr val="accent6">
                  <a:lumMod val="40000"/>
                  <a:lumOff val="60000"/>
                </a:schemeClr>
              </a:gs>
              <a:gs pos="64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50000"/>
                  <a:lumOff val="50000"/>
                </a:schemeClr>
              </a:gs>
            </a:gsLst>
            <a:lin ang="5400000" scaled="1"/>
          </a:gra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91" name="Oval 2290">
            <a:extLst>
              <a:ext uri="{FF2B5EF4-FFF2-40B4-BE49-F238E27FC236}">
                <a16:creationId xmlns:a16="http://schemas.microsoft.com/office/drawing/2014/main" id="{D2046A60-B43B-429A-AE63-C02AAF2EA9C9}"/>
              </a:ext>
            </a:extLst>
          </p:cNvPr>
          <p:cNvSpPr>
            <a:spLocks noChangeAspect="1"/>
          </p:cNvSpPr>
          <p:nvPr/>
        </p:nvSpPr>
        <p:spPr>
          <a:xfrm>
            <a:off x="2995971" y="4950652"/>
            <a:ext cx="1209516" cy="1209516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>
            <a:outerShdw blurRad="152400" dist="1016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2292" name="Oval 2291">
            <a:extLst>
              <a:ext uri="{FF2B5EF4-FFF2-40B4-BE49-F238E27FC236}">
                <a16:creationId xmlns:a16="http://schemas.microsoft.com/office/drawing/2014/main" id="{AA456327-B62A-4A32-B29E-8DB72CEA9E1B}"/>
              </a:ext>
            </a:extLst>
          </p:cNvPr>
          <p:cNvSpPr>
            <a:spLocks noChangeAspect="1"/>
          </p:cNvSpPr>
          <p:nvPr/>
        </p:nvSpPr>
        <p:spPr>
          <a:xfrm>
            <a:off x="4985902" y="3830350"/>
            <a:ext cx="1036728" cy="1036728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>
            <a:outerShdw blurRad="152400" dist="1016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2293" name="Oval 2292">
            <a:extLst>
              <a:ext uri="{FF2B5EF4-FFF2-40B4-BE49-F238E27FC236}">
                <a16:creationId xmlns:a16="http://schemas.microsoft.com/office/drawing/2014/main" id="{29221BBC-699B-40FE-A8E9-5C88B7434276}"/>
              </a:ext>
            </a:extLst>
          </p:cNvPr>
          <p:cNvSpPr>
            <a:spLocks noChangeAspect="1"/>
          </p:cNvSpPr>
          <p:nvPr/>
        </p:nvSpPr>
        <p:spPr>
          <a:xfrm>
            <a:off x="6792953" y="2892929"/>
            <a:ext cx="863940" cy="863940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>
            <a:outerShdw blurRad="152400" dist="1016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2294" name="Oval 2293">
            <a:extLst>
              <a:ext uri="{FF2B5EF4-FFF2-40B4-BE49-F238E27FC236}">
                <a16:creationId xmlns:a16="http://schemas.microsoft.com/office/drawing/2014/main" id="{589B64F4-A66C-4F62-839F-0A702BC3EB86}"/>
              </a:ext>
            </a:extLst>
          </p:cNvPr>
          <p:cNvSpPr>
            <a:spLocks noChangeAspect="1"/>
          </p:cNvSpPr>
          <p:nvPr/>
        </p:nvSpPr>
        <p:spPr>
          <a:xfrm>
            <a:off x="8417125" y="2138388"/>
            <a:ext cx="691152" cy="691152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>
            <a:outerShdw blurRad="152400" dist="1016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2295" name="Oval 2294">
            <a:extLst>
              <a:ext uri="{FF2B5EF4-FFF2-40B4-BE49-F238E27FC236}">
                <a16:creationId xmlns:a16="http://schemas.microsoft.com/office/drawing/2014/main" id="{93BDD717-BF0D-4237-A682-B98325877C00}"/>
              </a:ext>
            </a:extLst>
          </p:cNvPr>
          <p:cNvSpPr>
            <a:spLocks noChangeAspect="1"/>
          </p:cNvSpPr>
          <p:nvPr/>
        </p:nvSpPr>
        <p:spPr>
          <a:xfrm>
            <a:off x="2960649" y="4935514"/>
            <a:ext cx="1280160" cy="1280160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2296" name="Oval 2295">
            <a:extLst>
              <a:ext uri="{FF2B5EF4-FFF2-40B4-BE49-F238E27FC236}">
                <a16:creationId xmlns:a16="http://schemas.microsoft.com/office/drawing/2014/main" id="{812BB98B-69E8-4E13-9F6E-D44741529267}"/>
              </a:ext>
            </a:extLst>
          </p:cNvPr>
          <p:cNvSpPr>
            <a:spLocks noChangeAspect="1"/>
          </p:cNvSpPr>
          <p:nvPr/>
        </p:nvSpPr>
        <p:spPr>
          <a:xfrm>
            <a:off x="4955626" y="3820258"/>
            <a:ext cx="1097280" cy="1097280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2297" name="Oval 2296">
            <a:extLst>
              <a:ext uri="{FF2B5EF4-FFF2-40B4-BE49-F238E27FC236}">
                <a16:creationId xmlns:a16="http://schemas.microsoft.com/office/drawing/2014/main" id="{876E92AB-9560-406D-824E-F050E802E0CC}"/>
              </a:ext>
            </a:extLst>
          </p:cNvPr>
          <p:cNvSpPr>
            <a:spLocks noChangeAspect="1"/>
          </p:cNvSpPr>
          <p:nvPr/>
        </p:nvSpPr>
        <p:spPr>
          <a:xfrm>
            <a:off x="6767723" y="2887883"/>
            <a:ext cx="914400" cy="914400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2298" name="Oval 2297">
            <a:extLst>
              <a:ext uri="{FF2B5EF4-FFF2-40B4-BE49-F238E27FC236}">
                <a16:creationId xmlns:a16="http://schemas.microsoft.com/office/drawing/2014/main" id="{54A1CC79-8594-4BD3-98A2-A0BB7AB61F88}"/>
              </a:ext>
            </a:extLst>
          </p:cNvPr>
          <p:cNvSpPr>
            <a:spLocks noChangeAspect="1"/>
          </p:cNvSpPr>
          <p:nvPr/>
        </p:nvSpPr>
        <p:spPr>
          <a:xfrm>
            <a:off x="8396941" y="2138388"/>
            <a:ext cx="731520" cy="731520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2299" name="Rectangle 16">
            <a:extLst>
              <a:ext uri="{FF2B5EF4-FFF2-40B4-BE49-F238E27FC236}">
                <a16:creationId xmlns:a16="http://schemas.microsoft.com/office/drawing/2014/main" id="{B932A1E0-9F2D-4E1B-9FA5-DAFDFE886ACF}"/>
              </a:ext>
            </a:extLst>
          </p:cNvPr>
          <p:cNvSpPr/>
          <p:nvPr/>
        </p:nvSpPr>
        <p:spPr>
          <a:xfrm rot="2700000">
            <a:off x="5371306" y="413052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00" name="Rectangle 36">
            <a:extLst>
              <a:ext uri="{FF2B5EF4-FFF2-40B4-BE49-F238E27FC236}">
                <a16:creationId xmlns:a16="http://schemas.microsoft.com/office/drawing/2014/main" id="{9264EE81-9399-451F-94DA-13D02CA12E24}"/>
              </a:ext>
            </a:extLst>
          </p:cNvPr>
          <p:cNvSpPr/>
          <p:nvPr/>
        </p:nvSpPr>
        <p:spPr>
          <a:xfrm>
            <a:off x="3388458" y="5422159"/>
            <a:ext cx="444987" cy="37197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01" name="Round Same Side Corner Rectangle 36">
            <a:extLst>
              <a:ext uri="{FF2B5EF4-FFF2-40B4-BE49-F238E27FC236}">
                <a16:creationId xmlns:a16="http://schemas.microsoft.com/office/drawing/2014/main" id="{D5B8B7B2-8BB9-469A-B520-C9FF521A5891}"/>
              </a:ext>
            </a:extLst>
          </p:cNvPr>
          <p:cNvSpPr>
            <a:spLocks noChangeAspect="1"/>
          </p:cNvSpPr>
          <p:nvPr/>
        </p:nvSpPr>
        <p:spPr>
          <a:xfrm>
            <a:off x="7039858" y="318625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02" name="Oval 21">
            <a:extLst>
              <a:ext uri="{FF2B5EF4-FFF2-40B4-BE49-F238E27FC236}">
                <a16:creationId xmlns:a16="http://schemas.microsoft.com/office/drawing/2014/main" id="{204B4FAD-02D6-4F9A-8915-9CF5CDEFB474}"/>
              </a:ext>
            </a:extLst>
          </p:cNvPr>
          <p:cNvSpPr>
            <a:spLocks noChangeAspect="1"/>
          </p:cNvSpPr>
          <p:nvPr/>
        </p:nvSpPr>
        <p:spPr>
          <a:xfrm>
            <a:off x="8585363" y="2325329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303" name="Group 2302">
            <a:extLst>
              <a:ext uri="{FF2B5EF4-FFF2-40B4-BE49-F238E27FC236}">
                <a16:creationId xmlns:a16="http://schemas.microsoft.com/office/drawing/2014/main" id="{697EEC74-5127-4BD5-AD97-88C90FD1DEAD}"/>
              </a:ext>
            </a:extLst>
          </p:cNvPr>
          <p:cNvGrpSpPr/>
          <p:nvPr/>
        </p:nvGrpSpPr>
        <p:grpSpPr>
          <a:xfrm>
            <a:off x="9128461" y="3186255"/>
            <a:ext cx="2160037" cy="1464080"/>
            <a:chOff x="9128461" y="3186255"/>
            <a:chExt cx="2160037" cy="1464080"/>
          </a:xfrm>
        </p:grpSpPr>
        <p:grpSp>
          <p:nvGrpSpPr>
            <p:cNvPr id="2304" name="Group 2303">
              <a:extLst>
                <a:ext uri="{FF2B5EF4-FFF2-40B4-BE49-F238E27FC236}">
                  <a16:creationId xmlns:a16="http://schemas.microsoft.com/office/drawing/2014/main" id="{EDAE3DCD-1ED7-4985-953B-C471C97FF2EB}"/>
                </a:ext>
              </a:extLst>
            </p:cNvPr>
            <p:cNvGrpSpPr/>
            <p:nvPr/>
          </p:nvGrpSpPr>
          <p:grpSpPr>
            <a:xfrm>
              <a:off x="9216383" y="3738937"/>
              <a:ext cx="2072115" cy="911398"/>
              <a:chOff x="1418442" y="3789040"/>
              <a:chExt cx="2044715" cy="911398"/>
            </a:xfrm>
          </p:grpSpPr>
          <p:sp>
            <p:nvSpPr>
              <p:cNvPr id="2306" name="TextBox 2305">
                <a:extLst>
                  <a:ext uri="{FF2B5EF4-FFF2-40B4-BE49-F238E27FC236}">
                    <a16:creationId xmlns:a16="http://schemas.microsoft.com/office/drawing/2014/main" id="{FEAE1F66-E8B6-4A12-999B-23B2F57B34B5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04471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  <p:sp>
            <p:nvSpPr>
              <p:cNvPr id="2307" name="TextBox 2306">
                <a:extLst>
                  <a:ext uri="{FF2B5EF4-FFF2-40B4-BE49-F238E27FC236}">
                    <a16:creationId xmlns:a16="http://schemas.microsoft.com/office/drawing/2014/main" id="{DB3B7041-A1DB-4157-BB20-7DEC43D84719}"/>
                  </a:ext>
                </a:extLst>
              </p:cNvPr>
              <p:cNvSpPr txBox="1"/>
              <p:nvPr/>
            </p:nvSpPr>
            <p:spPr>
              <a:xfrm>
                <a:off x="1418442" y="4054107"/>
                <a:ext cx="2044715" cy="64633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305" name="TextBox 2304">
              <a:extLst>
                <a:ext uri="{FF2B5EF4-FFF2-40B4-BE49-F238E27FC236}">
                  <a16:creationId xmlns:a16="http://schemas.microsoft.com/office/drawing/2014/main" id="{E3E9E458-0E40-4387-83FC-1425E7E14339}"/>
                </a:ext>
              </a:extLst>
            </p:cNvPr>
            <p:cNvSpPr txBox="1"/>
            <p:nvPr/>
          </p:nvSpPr>
          <p:spPr>
            <a:xfrm>
              <a:off x="9128461" y="3186255"/>
              <a:ext cx="12011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2021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308" name="Group 2307">
            <a:extLst>
              <a:ext uri="{FF2B5EF4-FFF2-40B4-BE49-F238E27FC236}">
                <a16:creationId xmlns:a16="http://schemas.microsoft.com/office/drawing/2014/main" id="{5DC0A380-3EEF-49AD-BEFD-0EBFA1FF2F93}"/>
              </a:ext>
            </a:extLst>
          </p:cNvPr>
          <p:cNvGrpSpPr/>
          <p:nvPr/>
        </p:nvGrpSpPr>
        <p:grpSpPr>
          <a:xfrm>
            <a:off x="6780002" y="4935514"/>
            <a:ext cx="2160037" cy="1464080"/>
            <a:chOff x="9128461" y="3186255"/>
            <a:chExt cx="2160037" cy="1464080"/>
          </a:xfrm>
        </p:grpSpPr>
        <p:grpSp>
          <p:nvGrpSpPr>
            <p:cNvPr id="2309" name="Group 2308">
              <a:extLst>
                <a:ext uri="{FF2B5EF4-FFF2-40B4-BE49-F238E27FC236}">
                  <a16:creationId xmlns:a16="http://schemas.microsoft.com/office/drawing/2014/main" id="{FAE44A89-EEC7-43B6-99F3-BC89D95821C6}"/>
                </a:ext>
              </a:extLst>
            </p:cNvPr>
            <p:cNvGrpSpPr/>
            <p:nvPr/>
          </p:nvGrpSpPr>
          <p:grpSpPr>
            <a:xfrm>
              <a:off x="9216383" y="3738937"/>
              <a:ext cx="2072115" cy="911398"/>
              <a:chOff x="1418442" y="3789040"/>
              <a:chExt cx="2044715" cy="911398"/>
            </a:xfrm>
          </p:grpSpPr>
          <p:sp>
            <p:nvSpPr>
              <p:cNvPr id="2311" name="TextBox 2310">
                <a:extLst>
                  <a:ext uri="{FF2B5EF4-FFF2-40B4-BE49-F238E27FC236}">
                    <a16:creationId xmlns:a16="http://schemas.microsoft.com/office/drawing/2014/main" id="{3948A847-DDD7-4AA5-9203-C6DC65526BC7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04471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  <p:sp>
            <p:nvSpPr>
              <p:cNvPr id="2312" name="TextBox 2311">
                <a:extLst>
                  <a:ext uri="{FF2B5EF4-FFF2-40B4-BE49-F238E27FC236}">
                    <a16:creationId xmlns:a16="http://schemas.microsoft.com/office/drawing/2014/main" id="{E81645BD-2119-42A2-BD14-D0C788206A90}"/>
                  </a:ext>
                </a:extLst>
              </p:cNvPr>
              <p:cNvSpPr txBox="1"/>
              <p:nvPr/>
            </p:nvSpPr>
            <p:spPr>
              <a:xfrm>
                <a:off x="1418442" y="4054107"/>
                <a:ext cx="2044715" cy="64633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310" name="TextBox 2309">
              <a:extLst>
                <a:ext uri="{FF2B5EF4-FFF2-40B4-BE49-F238E27FC236}">
                  <a16:creationId xmlns:a16="http://schemas.microsoft.com/office/drawing/2014/main" id="{A57C6A0A-B88E-455F-9C9C-B46115F6C272}"/>
                </a:ext>
              </a:extLst>
            </p:cNvPr>
            <p:cNvSpPr txBox="1"/>
            <p:nvPr/>
          </p:nvSpPr>
          <p:spPr>
            <a:xfrm>
              <a:off x="9128461" y="3186255"/>
              <a:ext cx="12011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2019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313" name="Group 2312">
            <a:extLst>
              <a:ext uri="{FF2B5EF4-FFF2-40B4-BE49-F238E27FC236}">
                <a16:creationId xmlns:a16="http://schemas.microsoft.com/office/drawing/2014/main" id="{9BEE82E5-943F-4DA4-B0DB-9BC10BEB041A}"/>
              </a:ext>
            </a:extLst>
          </p:cNvPr>
          <p:cNvGrpSpPr/>
          <p:nvPr/>
        </p:nvGrpSpPr>
        <p:grpSpPr>
          <a:xfrm>
            <a:off x="4401682" y="1710023"/>
            <a:ext cx="2177619" cy="1464080"/>
            <a:chOff x="9216383" y="3186255"/>
            <a:chExt cx="2177619" cy="1464080"/>
          </a:xfrm>
        </p:grpSpPr>
        <p:grpSp>
          <p:nvGrpSpPr>
            <p:cNvPr id="2314" name="Group 2313">
              <a:extLst>
                <a:ext uri="{FF2B5EF4-FFF2-40B4-BE49-F238E27FC236}">
                  <a16:creationId xmlns:a16="http://schemas.microsoft.com/office/drawing/2014/main" id="{C7D53E5B-FBD4-4D37-A332-E37B4EB53A94}"/>
                </a:ext>
              </a:extLst>
            </p:cNvPr>
            <p:cNvGrpSpPr/>
            <p:nvPr/>
          </p:nvGrpSpPr>
          <p:grpSpPr>
            <a:xfrm>
              <a:off x="9216383" y="3738937"/>
              <a:ext cx="2072115" cy="911398"/>
              <a:chOff x="1418442" y="3789040"/>
              <a:chExt cx="2044715" cy="911398"/>
            </a:xfrm>
          </p:grpSpPr>
          <p:sp>
            <p:nvSpPr>
              <p:cNvPr id="2316" name="TextBox 2315">
                <a:extLst>
                  <a:ext uri="{FF2B5EF4-FFF2-40B4-BE49-F238E27FC236}">
                    <a16:creationId xmlns:a16="http://schemas.microsoft.com/office/drawing/2014/main" id="{BCE96FD8-59E8-4AB6-884D-2C177B286BD3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04471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  <p:sp>
            <p:nvSpPr>
              <p:cNvPr id="2317" name="TextBox 2316">
                <a:extLst>
                  <a:ext uri="{FF2B5EF4-FFF2-40B4-BE49-F238E27FC236}">
                    <a16:creationId xmlns:a16="http://schemas.microsoft.com/office/drawing/2014/main" id="{728BA883-1ABD-4291-BEC1-925D1C3DCF91}"/>
                  </a:ext>
                </a:extLst>
              </p:cNvPr>
              <p:cNvSpPr txBox="1"/>
              <p:nvPr/>
            </p:nvSpPr>
            <p:spPr>
              <a:xfrm>
                <a:off x="1418442" y="4054107"/>
                <a:ext cx="2044715" cy="64633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315" name="TextBox 2314">
              <a:extLst>
                <a:ext uri="{FF2B5EF4-FFF2-40B4-BE49-F238E27FC236}">
                  <a16:creationId xmlns:a16="http://schemas.microsoft.com/office/drawing/2014/main" id="{CC8C0AFE-29B1-407E-B04A-450AE4FDE6E7}"/>
                </a:ext>
              </a:extLst>
            </p:cNvPr>
            <p:cNvSpPr txBox="1"/>
            <p:nvPr/>
          </p:nvSpPr>
          <p:spPr>
            <a:xfrm>
              <a:off x="10192845" y="3186255"/>
              <a:ext cx="12011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2020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318" name="Group 2317">
            <a:extLst>
              <a:ext uri="{FF2B5EF4-FFF2-40B4-BE49-F238E27FC236}">
                <a16:creationId xmlns:a16="http://schemas.microsoft.com/office/drawing/2014/main" id="{285EF389-9BAA-4625-9503-A246883BC988}"/>
              </a:ext>
            </a:extLst>
          </p:cNvPr>
          <p:cNvGrpSpPr/>
          <p:nvPr/>
        </p:nvGrpSpPr>
        <p:grpSpPr>
          <a:xfrm>
            <a:off x="496962" y="3994654"/>
            <a:ext cx="2177619" cy="1464080"/>
            <a:chOff x="9216383" y="3186255"/>
            <a:chExt cx="2177619" cy="1464080"/>
          </a:xfrm>
        </p:grpSpPr>
        <p:grpSp>
          <p:nvGrpSpPr>
            <p:cNvPr id="2319" name="Group 2318">
              <a:extLst>
                <a:ext uri="{FF2B5EF4-FFF2-40B4-BE49-F238E27FC236}">
                  <a16:creationId xmlns:a16="http://schemas.microsoft.com/office/drawing/2014/main" id="{B49AF569-834E-4C9D-83C7-B7976DAECB4F}"/>
                </a:ext>
              </a:extLst>
            </p:cNvPr>
            <p:cNvGrpSpPr/>
            <p:nvPr/>
          </p:nvGrpSpPr>
          <p:grpSpPr>
            <a:xfrm>
              <a:off x="9216383" y="3738937"/>
              <a:ext cx="2072115" cy="911398"/>
              <a:chOff x="1418442" y="3789040"/>
              <a:chExt cx="2044715" cy="911398"/>
            </a:xfrm>
          </p:grpSpPr>
          <p:sp>
            <p:nvSpPr>
              <p:cNvPr id="2321" name="TextBox 2320">
                <a:extLst>
                  <a:ext uri="{FF2B5EF4-FFF2-40B4-BE49-F238E27FC236}">
                    <a16:creationId xmlns:a16="http://schemas.microsoft.com/office/drawing/2014/main" id="{9833B36B-11A9-47F4-AFB9-B730427A4433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04471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  <p:sp>
            <p:nvSpPr>
              <p:cNvPr id="2322" name="TextBox 2321">
                <a:extLst>
                  <a:ext uri="{FF2B5EF4-FFF2-40B4-BE49-F238E27FC236}">
                    <a16:creationId xmlns:a16="http://schemas.microsoft.com/office/drawing/2014/main" id="{6A736843-7290-415B-9F7F-866FEF49E648}"/>
                  </a:ext>
                </a:extLst>
              </p:cNvPr>
              <p:cNvSpPr txBox="1"/>
              <p:nvPr/>
            </p:nvSpPr>
            <p:spPr>
              <a:xfrm>
                <a:off x="1418442" y="4054107"/>
                <a:ext cx="2044715" cy="64633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320" name="TextBox 2319">
              <a:extLst>
                <a:ext uri="{FF2B5EF4-FFF2-40B4-BE49-F238E27FC236}">
                  <a16:creationId xmlns:a16="http://schemas.microsoft.com/office/drawing/2014/main" id="{DF8C86D1-5347-45E3-9C61-B9A98490EFA1}"/>
                </a:ext>
              </a:extLst>
            </p:cNvPr>
            <p:cNvSpPr txBox="1"/>
            <p:nvPr/>
          </p:nvSpPr>
          <p:spPr>
            <a:xfrm>
              <a:off x="10192845" y="3186255"/>
              <a:ext cx="12011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2018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11491</TotalTime>
  <Words>68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61</cp:revision>
  <dcterms:created xsi:type="dcterms:W3CDTF">2018-02-18T19:39:47Z</dcterms:created>
  <dcterms:modified xsi:type="dcterms:W3CDTF">2021-04-13T07:37:53Z</dcterms:modified>
</cp:coreProperties>
</file>