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9D61-D908-4CC0-9359-5F1E70AB09C5}" type="datetimeFigureOut">
              <a:rPr lang="en-US" smtClean="0"/>
              <a:t>9/4/2013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1333A-6812-4E0F-90DE-A5E639C49ED5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904" y="4653136"/>
            <a:ext cx="4822304" cy="1035546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Futura Md BT" pitchFamily="34" charset="0"/>
              </a:rPr>
              <a:t>Presentation Title Here</a:t>
            </a:r>
            <a:endParaRPr lang="en-US" sz="3200" dirty="0">
              <a:solidFill>
                <a:schemeClr val="bg1"/>
              </a:solidFill>
              <a:latin typeface="Futura Md B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12360" y="476672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Futura Md BT" pitchFamily="34" charset="0"/>
              </a:rPr>
              <a:t>Logo</a:t>
            </a:r>
            <a:endParaRPr lang="en-US" sz="2400" dirty="0">
              <a:solidFill>
                <a:schemeClr val="bg1"/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1052736"/>
            <a:ext cx="2818656" cy="99412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bg1"/>
                </a:solidFill>
                <a:latin typeface="Futura Md BT" pitchFamily="34" charset="0"/>
              </a:rPr>
              <a:t>Second Page</a:t>
            </a:r>
            <a:endParaRPr lang="en-US" sz="3200" dirty="0">
              <a:solidFill>
                <a:schemeClr val="bg1"/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</Words>
  <Application>Microsoft Office PowerPoint</Application>
  <PresentationFormat>Presentación en pantalla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Тема Office</vt:lpstr>
      <vt:lpstr>Presentation Title Here</vt:lpstr>
      <vt:lpstr>Second Page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Mariajose</cp:lastModifiedBy>
  <cp:revision>3</cp:revision>
  <dcterms:created xsi:type="dcterms:W3CDTF">2013-08-05T11:18:56Z</dcterms:created>
  <dcterms:modified xsi:type="dcterms:W3CDTF">2013-09-04T19:04:02Z</dcterms:modified>
</cp:coreProperties>
</file>