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430540" y="4866928"/>
            <a:ext cx="87134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67494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5536" y="4227934"/>
            <a:ext cx="41764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endParaRPr lang="en-US" altLang="ko-KR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95536" y="3363838"/>
            <a:ext cx="41764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</a:p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2015-12-22T12:35:31Z</dcterms:modified>
</cp:coreProperties>
</file>