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23"/>
          <p:cNvSpPr>
            <a:spLocks noChangeArrowheads="1"/>
          </p:cNvSpPr>
          <p:nvPr/>
        </p:nvSpPr>
        <p:spPr bwMode="auto">
          <a:xfrm>
            <a:off x="1079" y="4255271"/>
            <a:ext cx="9142921" cy="442167"/>
          </a:xfrm>
          <a:prstGeom prst="rect">
            <a:avLst/>
          </a:prstGeom>
          <a:solidFill>
            <a:schemeClr val="tx1">
              <a:alpha val="2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3"/>
          <p:cNvSpPr>
            <a:spLocks noChangeArrowheads="1"/>
          </p:cNvSpPr>
          <p:nvPr/>
        </p:nvSpPr>
        <p:spPr bwMode="auto">
          <a:xfrm>
            <a:off x="1079" y="3546947"/>
            <a:ext cx="9142921" cy="442167"/>
          </a:xfrm>
          <a:prstGeom prst="rect">
            <a:avLst/>
          </a:prstGeom>
          <a:solidFill>
            <a:schemeClr val="tx1">
              <a:alpha val="2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23"/>
          <p:cNvSpPr>
            <a:spLocks noChangeArrowheads="1"/>
          </p:cNvSpPr>
          <p:nvPr/>
        </p:nvSpPr>
        <p:spPr bwMode="auto">
          <a:xfrm>
            <a:off x="1079" y="2838623"/>
            <a:ext cx="9142921" cy="442167"/>
          </a:xfrm>
          <a:prstGeom prst="rect">
            <a:avLst/>
          </a:prstGeom>
          <a:solidFill>
            <a:schemeClr val="tx1">
              <a:alpha val="2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23"/>
          <p:cNvSpPr>
            <a:spLocks noChangeArrowheads="1"/>
          </p:cNvSpPr>
          <p:nvPr/>
        </p:nvSpPr>
        <p:spPr bwMode="auto">
          <a:xfrm>
            <a:off x="1079" y="2130298"/>
            <a:ext cx="9142921" cy="442167"/>
          </a:xfrm>
          <a:prstGeom prst="rect">
            <a:avLst/>
          </a:prstGeom>
          <a:solidFill>
            <a:schemeClr val="tx1">
              <a:alpha val="2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23"/>
          <p:cNvSpPr>
            <a:spLocks noChangeArrowheads="1"/>
          </p:cNvSpPr>
          <p:nvPr/>
        </p:nvSpPr>
        <p:spPr bwMode="auto">
          <a:xfrm>
            <a:off x="1079" y="1421973"/>
            <a:ext cx="9142921" cy="442167"/>
          </a:xfrm>
          <a:prstGeom prst="rect">
            <a:avLst/>
          </a:prstGeom>
          <a:solidFill>
            <a:schemeClr val="tx1">
              <a:alpha val="2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타원 14"/>
          <p:cNvSpPr/>
          <p:nvPr/>
        </p:nvSpPr>
        <p:spPr>
          <a:xfrm>
            <a:off x="1953578" y="1376394"/>
            <a:ext cx="513125" cy="51312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타원 26"/>
          <p:cNvSpPr/>
          <p:nvPr/>
        </p:nvSpPr>
        <p:spPr>
          <a:xfrm>
            <a:off x="1953578" y="2087012"/>
            <a:ext cx="513125" cy="51312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 smtClean="0">
                <a:latin typeface="Arial" pitchFamily="34" charset="0"/>
                <a:cs typeface="Arial" pitchFamily="34" charset="0"/>
              </a:rPr>
              <a:t>B</a:t>
            </a:r>
            <a:endParaRPr lang="ko-KR" altLang="en-US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타원 35"/>
          <p:cNvSpPr/>
          <p:nvPr/>
        </p:nvSpPr>
        <p:spPr>
          <a:xfrm>
            <a:off x="1953578" y="2797630"/>
            <a:ext cx="513125" cy="51312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 smtClean="0">
                <a:latin typeface="Arial" pitchFamily="34" charset="0"/>
                <a:cs typeface="Arial" pitchFamily="34" charset="0"/>
              </a:rPr>
              <a:t>C</a:t>
            </a:r>
            <a:endParaRPr lang="ko-KR" altLang="en-US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타원 44"/>
          <p:cNvSpPr/>
          <p:nvPr/>
        </p:nvSpPr>
        <p:spPr>
          <a:xfrm>
            <a:off x="1953578" y="3508249"/>
            <a:ext cx="513125" cy="51312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 smtClean="0">
                <a:latin typeface="Arial" pitchFamily="34" charset="0"/>
                <a:cs typeface="Arial" pitchFamily="34" charset="0"/>
              </a:rPr>
              <a:t>D</a:t>
            </a:r>
            <a:endParaRPr lang="ko-KR" altLang="en-US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타원 54"/>
          <p:cNvSpPr/>
          <p:nvPr/>
        </p:nvSpPr>
        <p:spPr>
          <a:xfrm>
            <a:off x="1953578" y="4218867"/>
            <a:ext cx="513125" cy="51312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 smtClean="0">
                <a:latin typeface="Arial" pitchFamily="34" charset="0"/>
                <a:cs typeface="Arial" pitchFamily="34" charset="0"/>
              </a:rPr>
              <a:t>E</a:t>
            </a:r>
            <a:endParaRPr lang="ko-KR" altLang="en-US" sz="3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그룹 60"/>
          <p:cNvGrpSpPr/>
          <p:nvPr/>
        </p:nvGrpSpPr>
        <p:grpSpPr>
          <a:xfrm>
            <a:off x="1933622" y="1375104"/>
            <a:ext cx="566070" cy="513123"/>
            <a:chOff x="5075123" y="3442121"/>
            <a:chExt cx="2481953" cy="2249809"/>
          </a:xfrm>
        </p:grpSpPr>
        <p:sp>
          <p:nvSpPr>
            <p:cNvPr id="15" name="타원 16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8" name="자유형 19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자유형 20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그룹 60"/>
          <p:cNvGrpSpPr/>
          <p:nvPr/>
        </p:nvGrpSpPr>
        <p:grpSpPr>
          <a:xfrm>
            <a:off x="1933622" y="2085722"/>
            <a:ext cx="566070" cy="513123"/>
            <a:chOff x="5075123" y="3442121"/>
            <a:chExt cx="2481953" cy="2249809"/>
          </a:xfrm>
        </p:grpSpPr>
        <p:sp>
          <p:nvSpPr>
            <p:cNvPr id="22" name="타원 28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5" name="자유형 3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자유형 32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그룹 60"/>
          <p:cNvGrpSpPr/>
          <p:nvPr/>
        </p:nvGrpSpPr>
        <p:grpSpPr>
          <a:xfrm>
            <a:off x="1933623" y="2796340"/>
            <a:ext cx="566070" cy="513123"/>
            <a:chOff x="5075123" y="3442121"/>
            <a:chExt cx="2481953" cy="2249809"/>
          </a:xfrm>
        </p:grpSpPr>
        <p:sp>
          <p:nvSpPr>
            <p:cNvPr id="29" name="타원 37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2" name="자유형 4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자유형 41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그룹 60"/>
          <p:cNvGrpSpPr/>
          <p:nvPr/>
        </p:nvGrpSpPr>
        <p:grpSpPr>
          <a:xfrm>
            <a:off x="1933624" y="3506959"/>
            <a:ext cx="566070" cy="513123"/>
            <a:chOff x="5075123" y="3442121"/>
            <a:chExt cx="2481953" cy="2249809"/>
          </a:xfrm>
        </p:grpSpPr>
        <p:sp>
          <p:nvSpPr>
            <p:cNvPr id="38" name="타원 46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1" name="자유형 49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자유형 50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그룹 60"/>
          <p:cNvGrpSpPr/>
          <p:nvPr/>
        </p:nvGrpSpPr>
        <p:grpSpPr>
          <a:xfrm>
            <a:off x="1933625" y="4217577"/>
            <a:ext cx="566070" cy="513123"/>
            <a:chOff x="5075123" y="3442121"/>
            <a:chExt cx="2481953" cy="2249809"/>
          </a:xfrm>
        </p:grpSpPr>
        <p:sp>
          <p:nvSpPr>
            <p:cNvPr id="45" name="타원 56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8" name="자유형 6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자유형 61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770676" y="742118"/>
            <a:ext cx="6220741" cy="35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 Box 22"/>
          <p:cNvSpPr txBox="1">
            <a:spLocks noChangeArrowheads="1"/>
          </p:cNvSpPr>
          <p:nvPr/>
        </p:nvSpPr>
        <p:spPr bwMode="auto">
          <a:xfrm>
            <a:off x="2832455" y="1420246"/>
            <a:ext cx="48358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 here!!</a:t>
            </a:r>
          </a:p>
          <a:p>
            <a:pPr algn="l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 Box 22"/>
          <p:cNvSpPr txBox="1">
            <a:spLocks noChangeArrowheads="1"/>
          </p:cNvSpPr>
          <p:nvPr/>
        </p:nvSpPr>
        <p:spPr bwMode="auto">
          <a:xfrm>
            <a:off x="2832455" y="2128068"/>
            <a:ext cx="48358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 here!!</a:t>
            </a:r>
          </a:p>
          <a:p>
            <a:pPr algn="l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 Box 22"/>
          <p:cNvSpPr txBox="1">
            <a:spLocks noChangeArrowheads="1"/>
          </p:cNvSpPr>
          <p:nvPr/>
        </p:nvSpPr>
        <p:spPr bwMode="auto">
          <a:xfrm>
            <a:off x="2832455" y="2835889"/>
            <a:ext cx="48358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 here!!</a:t>
            </a:r>
          </a:p>
          <a:p>
            <a:pPr algn="l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2832455" y="3543711"/>
            <a:ext cx="48358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 here!!</a:t>
            </a:r>
          </a:p>
          <a:p>
            <a:pPr algn="l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2832455" y="4251533"/>
            <a:ext cx="48358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 here!!</a:t>
            </a:r>
          </a:p>
          <a:p>
            <a:pPr algn="l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23"/>
          <p:cNvSpPr>
            <a:spLocks noChangeArrowheads="1"/>
          </p:cNvSpPr>
          <p:nvPr/>
        </p:nvSpPr>
        <p:spPr bwMode="auto">
          <a:xfrm>
            <a:off x="1079" y="4255271"/>
            <a:ext cx="9142921" cy="442167"/>
          </a:xfrm>
          <a:prstGeom prst="rect">
            <a:avLst/>
          </a:prstGeom>
          <a:solidFill>
            <a:schemeClr val="tx1">
              <a:alpha val="2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3"/>
          <p:cNvSpPr>
            <a:spLocks noChangeArrowheads="1"/>
          </p:cNvSpPr>
          <p:nvPr/>
        </p:nvSpPr>
        <p:spPr bwMode="auto">
          <a:xfrm>
            <a:off x="1079" y="3546947"/>
            <a:ext cx="9142921" cy="442167"/>
          </a:xfrm>
          <a:prstGeom prst="rect">
            <a:avLst/>
          </a:prstGeom>
          <a:solidFill>
            <a:schemeClr val="tx1">
              <a:alpha val="2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23"/>
          <p:cNvSpPr>
            <a:spLocks noChangeArrowheads="1"/>
          </p:cNvSpPr>
          <p:nvPr/>
        </p:nvSpPr>
        <p:spPr bwMode="auto">
          <a:xfrm>
            <a:off x="1079" y="2838623"/>
            <a:ext cx="9142921" cy="442167"/>
          </a:xfrm>
          <a:prstGeom prst="rect">
            <a:avLst/>
          </a:prstGeom>
          <a:solidFill>
            <a:schemeClr val="tx1">
              <a:alpha val="2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23"/>
          <p:cNvSpPr>
            <a:spLocks noChangeArrowheads="1"/>
          </p:cNvSpPr>
          <p:nvPr/>
        </p:nvSpPr>
        <p:spPr bwMode="auto">
          <a:xfrm>
            <a:off x="1079" y="2130298"/>
            <a:ext cx="9142921" cy="442167"/>
          </a:xfrm>
          <a:prstGeom prst="rect">
            <a:avLst/>
          </a:prstGeom>
          <a:solidFill>
            <a:schemeClr val="tx1">
              <a:alpha val="2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23"/>
          <p:cNvSpPr>
            <a:spLocks noChangeArrowheads="1"/>
          </p:cNvSpPr>
          <p:nvPr/>
        </p:nvSpPr>
        <p:spPr bwMode="auto">
          <a:xfrm>
            <a:off x="1079" y="1421973"/>
            <a:ext cx="9142921" cy="442167"/>
          </a:xfrm>
          <a:prstGeom prst="rect">
            <a:avLst/>
          </a:prstGeom>
          <a:solidFill>
            <a:schemeClr val="tx1">
              <a:alpha val="2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타원 14"/>
          <p:cNvSpPr/>
          <p:nvPr/>
        </p:nvSpPr>
        <p:spPr>
          <a:xfrm>
            <a:off x="1953578" y="1376394"/>
            <a:ext cx="513125" cy="51312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타원 26"/>
          <p:cNvSpPr/>
          <p:nvPr/>
        </p:nvSpPr>
        <p:spPr>
          <a:xfrm>
            <a:off x="1953578" y="2087012"/>
            <a:ext cx="513125" cy="51312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 smtClean="0">
                <a:latin typeface="Arial" pitchFamily="34" charset="0"/>
                <a:cs typeface="Arial" pitchFamily="34" charset="0"/>
              </a:rPr>
              <a:t>B</a:t>
            </a:r>
            <a:endParaRPr lang="ko-KR" altLang="en-US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타원 35"/>
          <p:cNvSpPr/>
          <p:nvPr/>
        </p:nvSpPr>
        <p:spPr>
          <a:xfrm>
            <a:off x="1953578" y="2797630"/>
            <a:ext cx="513125" cy="51312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 smtClean="0">
                <a:latin typeface="Arial" pitchFamily="34" charset="0"/>
                <a:cs typeface="Arial" pitchFamily="34" charset="0"/>
              </a:rPr>
              <a:t>C</a:t>
            </a:r>
            <a:endParaRPr lang="ko-KR" altLang="en-US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타원 44"/>
          <p:cNvSpPr/>
          <p:nvPr/>
        </p:nvSpPr>
        <p:spPr>
          <a:xfrm>
            <a:off x="1953578" y="3508249"/>
            <a:ext cx="513125" cy="51312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 smtClean="0">
                <a:latin typeface="Arial" pitchFamily="34" charset="0"/>
                <a:cs typeface="Arial" pitchFamily="34" charset="0"/>
              </a:rPr>
              <a:t>D</a:t>
            </a:r>
            <a:endParaRPr lang="ko-KR" altLang="en-US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타원 54"/>
          <p:cNvSpPr/>
          <p:nvPr/>
        </p:nvSpPr>
        <p:spPr>
          <a:xfrm>
            <a:off x="1953578" y="4218867"/>
            <a:ext cx="513125" cy="51312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 smtClean="0">
                <a:latin typeface="Arial" pitchFamily="34" charset="0"/>
                <a:cs typeface="Arial" pitchFamily="34" charset="0"/>
              </a:rPr>
              <a:t>E</a:t>
            </a:r>
            <a:endParaRPr lang="ko-KR" altLang="en-US" sz="3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그룹 60"/>
          <p:cNvGrpSpPr/>
          <p:nvPr/>
        </p:nvGrpSpPr>
        <p:grpSpPr>
          <a:xfrm>
            <a:off x="1933622" y="1375104"/>
            <a:ext cx="566070" cy="513123"/>
            <a:chOff x="5075123" y="3442121"/>
            <a:chExt cx="2481953" cy="2249809"/>
          </a:xfrm>
        </p:grpSpPr>
        <p:sp>
          <p:nvSpPr>
            <p:cNvPr id="15" name="타원 16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8" name="자유형 19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자유형 20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그룹 60"/>
          <p:cNvGrpSpPr/>
          <p:nvPr/>
        </p:nvGrpSpPr>
        <p:grpSpPr>
          <a:xfrm>
            <a:off x="1933622" y="2085722"/>
            <a:ext cx="566070" cy="513123"/>
            <a:chOff x="5075123" y="3442121"/>
            <a:chExt cx="2481953" cy="2249809"/>
          </a:xfrm>
        </p:grpSpPr>
        <p:sp>
          <p:nvSpPr>
            <p:cNvPr id="22" name="타원 28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5" name="자유형 3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자유형 32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그룹 60"/>
          <p:cNvGrpSpPr/>
          <p:nvPr/>
        </p:nvGrpSpPr>
        <p:grpSpPr>
          <a:xfrm>
            <a:off x="1933623" y="2796340"/>
            <a:ext cx="566070" cy="513123"/>
            <a:chOff x="5075123" y="3442121"/>
            <a:chExt cx="2481953" cy="2249809"/>
          </a:xfrm>
        </p:grpSpPr>
        <p:sp>
          <p:nvSpPr>
            <p:cNvPr id="29" name="타원 37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2" name="자유형 4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자유형 41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그룹 60"/>
          <p:cNvGrpSpPr/>
          <p:nvPr/>
        </p:nvGrpSpPr>
        <p:grpSpPr>
          <a:xfrm>
            <a:off x="1933624" y="3506959"/>
            <a:ext cx="566070" cy="513123"/>
            <a:chOff x="5075123" y="3442121"/>
            <a:chExt cx="2481953" cy="2249809"/>
          </a:xfrm>
        </p:grpSpPr>
        <p:sp>
          <p:nvSpPr>
            <p:cNvPr id="38" name="타원 46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1" name="자유형 49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자유형 50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그룹 60"/>
          <p:cNvGrpSpPr/>
          <p:nvPr/>
        </p:nvGrpSpPr>
        <p:grpSpPr>
          <a:xfrm>
            <a:off x="1933625" y="4217577"/>
            <a:ext cx="566070" cy="513123"/>
            <a:chOff x="5075123" y="3442121"/>
            <a:chExt cx="2481953" cy="2249809"/>
          </a:xfrm>
        </p:grpSpPr>
        <p:sp>
          <p:nvSpPr>
            <p:cNvPr id="45" name="타원 56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8" name="자유형 6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자유형 61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770676" y="742118"/>
            <a:ext cx="62207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 Box 22"/>
          <p:cNvSpPr txBox="1">
            <a:spLocks noChangeArrowheads="1"/>
          </p:cNvSpPr>
          <p:nvPr/>
        </p:nvSpPr>
        <p:spPr bwMode="auto">
          <a:xfrm>
            <a:off x="2832455" y="1420246"/>
            <a:ext cx="48358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here!!</a:t>
            </a:r>
          </a:p>
          <a:p>
            <a:pPr algn="l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 Box 22"/>
          <p:cNvSpPr txBox="1">
            <a:spLocks noChangeArrowheads="1"/>
          </p:cNvSpPr>
          <p:nvPr/>
        </p:nvSpPr>
        <p:spPr bwMode="auto">
          <a:xfrm>
            <a:off x="2832455" y="2128068"/>
            <a:ext cx="48358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here!!</a:t>
            </a:r>
          </a:p>
          <a:p>
            <a:pPr algn="l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 Box 22"/>
          <p:cNvSpPr txBox="1">
            <a:spLocks noChangeArrowheads="1"/>
          </p:cNvSpPr>
          <p:nvPr/>
        </p:nvSpPr>
        <p:spPr bwMode="auto">
          <a:xfrm>
            <a:off x="2832455" y="2835889"/>
            <a:ext cx="48358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here!!</a:t>
            </a:r>
          </a:p>
          <a:p>
            <a:pPr algn="l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2832455" y="3543711"/>
            <a:ext cx="48358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here!!</a:t>
            </a:r>
          </a:p>
          <a:p>
            <a:pPr algn="l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2832455" y="4251533"/>
            <a:ext cx="48358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here!!</a:t>
            </a:r>
          </a:p>
          <a:p>
            <a:pPr algn="l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add text </a:t>
            </a:r>
            <a:r>
              <a:rPr lang="en-US" altLang="ko-KR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</TotalTime>
  <Words>199</Words>
  <Application>Microsoft Office PowerPoint</Application>
  <PresentationFormat>On-screen Show (16:9)</PresentationFormat>
  <Paragraphs>36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2014-03-16T19:04:37Z</dcterms:modified>
</cp:coreProperties>
</file>