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CEFF"/>
    <a:srgbClr val="FF3399"/>
    <a:srgbClr val="CC3399"/>
    <a:srgbClr val="70AC2E"/>
    <a:srgbClr val="C19FFF"/>
    <a:srgbClr val="CAB4EA"/>
    <a:srgbClr val="D3B5E9"/>
    <a:srgbClr val="D68B1C"/>
    <a:srgbClr val="FFE0A3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345230"/>
            <a:ext cx="7772400" cy="916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261460"/>
            <a:ext cx="6400800" cy="610820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rgbClr val="43CE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43C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29600" cy="3766098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43C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29113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43CE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32</cp:revision>
  <dcterms:created xsi:type="dcterms:W3CDTF">2013-08-21T19:17:07Z</dcterms:created>
  <dcterms:modified xsi:type="dcterms:W3CDTF">2013-10-23T13:45:13Z</dcterms:modified>
</cp:coreProperties>
</file>