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58" r:id="rId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3" y="153111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79912" y="55552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6399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2845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670" y="176808"/>
            <a:ext cx="3096342" cy="232225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9" y="470756"/>
            <a:ext cx="5616622" cy="421246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670" y="2634233"/>
            <a:ext cx="3096342" cy="232225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5993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Custom Design</vt:lpstr>
      <vt:lpstr>PowerPoint Presentation</vt:lpstr>
      <vt:lpstr> Click to add title</vt:lpstr>
      <vt:lpstr>Click to add title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2015-08-19T07:14:47Z</dcterms:modified>
</cp:coreProperties>
</file>