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259575"/>
            <a:ext cx="486003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713128"/>
            <a:ext cx="48600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91246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740352" y="267494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2016-04-25T00:37:50Z</dcterms:modified>
</cp:coreProperties>
</file>