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58" r:id="rId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382996" y="143809"/>
            <a:ext cx="1584176" cy="4115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23678"/>
            <a:ext cx="9144000" cy="1337740"/>
          </a:xfrm>
          <a:prstGeom prst="rect">
            <a:avLst/>
          </a:prstGeom>
          <a:solidFill>
            <a:srgbClr val="FFC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2719328"/>
            <a:ext cx="9144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1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221073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810894"/>
            <a:ext cx="9144000" cy="67064"/>
          </a:xfrm>
          <a:prstGeom prst="rect">
            <a:avLst/>
          </a:prstGeom>
          <a:solidFill>
            <a:srgbClr val="FFC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0" y="3314690"/>
            <a:ext cx="9144000" cy="67064"/>
          </a:xfrm>
          <a:prstGeom prst="rect">
            <a:avLst/>
          </a:prstGeom>
          <a:solidFill>
            <a:srgbClr val="FFC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48" y="205831"/>
            <a:ext cx="1162472" cy="28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176808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9" y="470756"/>
            <a:ext cx="5616622" cy="42124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2634233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Custom Design</vt:lpstr>
      <vt:lpstr>PowerPoint Presentation</vt:lpstr>
      <vt:lpstr> Click to add title</vt:lpstr>
      <vt:lpstr>Click to add title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2015-11-27T02:44:06Z</dcterms:modified>
</cp:coreProperties>
</file>