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588" y="411510"/>
            <a:ext cx="9144000" cy="165618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90500" y="1438993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799871" y="555526"/>
            <a:ext cx="54360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792088" y="428019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2014-06-28T20:19:03Z</dcterms:modified>
</cp:coreProperties>
</file>