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title>
      <c:layout/>
      <c:overlay val="0"/>
    </c:title>
    <c:autoTitleDeleted val="0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50"/>
        <c:secondPieSize val="75"/>
        <c:serLines/>
      </c:of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60960" y="2590800"/>
            <a:ext cx="6705600" cy="1009650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28600" y="3810000"/>
            <a:ext cx="7040880" cy="609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24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575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7400"/>
            <a:ext cx="2057400" cy="4068763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7400"/>
            <a:ext cx="6019800" cy="4068763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06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7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304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221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221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03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430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40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757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600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78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229600" cy="4221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AA44B-992B-49B0-80F7-010B66244FFA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19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-point-templates.com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Analytics PowerPoint Template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Subtitle here </a:t>
            </a:r>
            <a:r>
              <a:rPr lang="en-US" dirty="0" smtClean="0">
                <a:hlinkClick r:id="rId2"/>
              </a:rPr>
              <a:t>fppt.com</a:t>
            </a:r>
            <a:endParaRPr lang="en-US" dirty="0"/>
          </a:p>
        </p:txBody>
      </p:sp>
      <p:pic>
        <p:nvPicPr>
          <p:cNvPr id="4" name="Content Placeholder 6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406246"/>
            <a:ext cx="1073441" cy="386439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32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Work Plan </a:t>
            </a:r>
            <a:r>
              <a:rPr lang="en-US" dirty="0" smtClean="0"/>
              <a:t>Timeline</a:t>
            </a:r>
            <a:endParaRPr lang="en-US" dirty="0"/>
          </a:p>
        </p:txBody>
      </p:sp>
      <p:sp>
        <p:nvSpPr>
          <p:cNvPr id="4" name="AutoShape 24"/>
          <p:cNvSpPr>
            <a:spLocks noChangeArrowheads="1"/>
          </p:cNvSpPr>
          <p:nvPr/>
        </p:nvSpPr>
        <p:spPr bwMode="auto">
          <a:xfrm>
            <a:off x="435429" y="1489413"/>
            <a:ext cx="2383971" cy="948985"/>
          </a:xfrm>
          <a:prstGeom prst="chevron">
            <a:avLst>
              <a:gd name="adj" fmla="val 65204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9144" rIns="9144" bIns="9144" anchor="ctr"/>
          <a:lstStyle/>
          <a:p>
            <a:pPr eaLnBrk="1" hangingPunct="1"/>
            <a:r>
              <a:rPr lang="en-US" sz="2000" dirty="0" smtClean="0">
                <a:solidFill>
                  <a:schemeClr val="bg1"/>
                </a:solidFill>
                <a:cs typeface="Arial" pitchFamily="34" charset="0"/>
              </a:rPr>
              <a:t>Phase 1</a:t>
            </a:r>
            <a:endParaRPr lang="en-US" sz="20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AutoShape 24"/>
          <p:cNvSpPr>
            <a:spLocks noChangeArrowheads="1"/>
          </p:cNvSpPr>
          <p:nvPr/>
        </p:nvSpPr>
        <p:spPr bwMode="auto">
          <a:xfrm>
            <a:off x="2416629" y="1489413"/>
            <a:ext cx="2383971" cy="948985"/>
          </a:xfrm>
          <a:prstGeom prst="chevron">
            <a:avLst>
              <a:gd name="adj" fmla="val 65204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9144" rIns="9144" bIns="9144" anchor="ctr"/>
          <a:lstStyle/>
          <a:p>
            <a:r>
              <a:rPr lang="en-US" sz="2000" dirty="0">
                <a:solidFill>
                  <a:schemeClr val="bg1"/>
                </a:solidFill>
                <a:cs typeface="Arial" pitchFamily="34" charset="0"/>
              </a:rPr>
              <a:t>Phase 2</a:t>
            </a:r>
          </a:p>
        </p:txBody>
      </p:sp>
      <p:sp>
        <p:nvSpPr>
          <p:cNvPr id="8" name="AutoShape 24"/>
          <p:cNvSpPr>
            <a:spLocks noChangeArrowheads="1"/>
          </p:cNvSpPr>
          <p:nvPr/>
        </p:nvSpPr>
        <p:spPr bwMode="auto">
          <a:xfrm>
            <a:off x="4419600" y="1489413"/>
            <a:ext cx="2383971" cy="948985"/>
          </a:xfrm>
          <a:prstGeom prst="chevron">
            <a:avLst>
              <a:gd name="adj" fmla="val 65204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9144" rIns="9144" bIns="9144" anchor="ctr"/>
          <a:lstStyle/>
          <a:p>
            <a:r>
              <a:rPr lang="en-US" sz="2000" dirty="0">
                <a:solidFill>
                  <a:schemeClr val="bg1"/>
                </a:solidFill>
                <a:cs typeface="Arial" pitchFamily="34" charset="0"/>
              </a:rPr>
              <a:t>Phase 3</a:t>
            </a:r>
          </a:p>
        </p:txBody>
      </p:sp>
      <p:sp>
        <p:nvSpPr>
          <p:cNvPr id="9" name="AutoShape 24"/>
          <p:cNvSpPr>
            <a:spLocks noChangeArrowheads="1"/>
          </p:cNvSpPr>
          <p:nvPr/>
        </p:nvSpPr>
        <p:spPr bwMode="auto">
          <a:xfrm>
            <a:off x="6400800" y="1489415"/>
            <a:ext cx="2383971" cy="948985"/>
          </a:xfrm>
          <a:prstGeom prst="chevron">
            <a:avLst>
              <a:gd name="adj" fmla="val 65204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9144" rIns="9144" bIns="9144" anchor="ctr"/>
          <a:lstStyle/>
          <a:p>
            <a:r>
              <a:rPr lang="en-US" sz="2000" dirty="0">
                <a:solidFill>
                  <a:schemeClr val="bg1"/>
                </a:solidFill>
                <a:cs typeface="Arial" pitchFamily="34" charset="0"/>
              </a:rPr>
              <a:t>Phase 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5429" y="2743200"/>
            <a:ext cx="177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Title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92829" y="2743200"/>
            <a:ext cx="177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Title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50229" y="2743200"/>
            <a:ext cx="177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Title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85858" y="2743200"/>
            <a:ext cx="177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Title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35429" y="3200400"/>
            <a:ext cx="1774371" cy="1015663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5400000" scaled="0"/>
          </a:gradFill>
        </p:spPr>
        <p:txBody>
          <a:bodyPr wrap="square" lIns="91440" rtlCol="0">
            <a:spAutoFit/>
          </a:bodyPr>
          <a:lstStyle>
            <a:defPPr>
              <a:defRPr lang="en-US"/>
            </a:defPPr>
            <a:lvl1pPr marL="91440" indent="-91440">
              <a:buFont typeface="Arial" pitchFamily="34" charset="0"/>
              <a:buChar char="•"/>
              <a:defRPr sz="1200"/>
            </a:lvl1pPr>
          </a:lstStyle>
          <a:p>
            <a:r>
              <a:rPr lang="en-US" dirty="0"/>
              <a:t>List of activities</a:t>
            </a:r>
          </a:p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  <a:p>
            <a:r>
              <a:rPr lang="en-US" dirty="0"/>
              <a:t>Bullet 4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492829" y="3200400"/>
            <a:ext cx="1774371" cy="1015663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5400000" scaled="0"/>
          </a:gradFill>
        </p:spPr>
        <p:txBody>
          <a:bodyPr wrap="square" lIns="91440" rtlCol="0">
            <a:spAutoFit/>
          </a:bodyPr>
          <a:lstStyle>
            <a:defPPr>
              <a:defRPr lang="en-US"/>
            </a:defPPr>
            <a:lvl1pPr marL="91440" indent="-91440">
              <a:buFont typeface="Arial" pitchFamily="34" charset="0"/>
              <a:buChar char="•"/>
              <a:defRPr sz="1200"/>
            </a:lvl1pPr>
          </a:lstStyle>
          <a:p>
            <a:r>
              <a:rPr lang="en-US" dirty="0"/>
              <a:t>List of activities</a:t>
            </a:r>
          </a:p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  <a:p>
            <a:r>
              <a:rPr lang="en-US" dirty="0"/>
              <a:t>Bullet 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50229" y="3200400"/>
            <a:ext cx="1774371" cy="1015663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5400000" scaled="0"/>
          </a:gradFill>
        </p:spPr>
        <p:txBody>
          <a:bodyPr wrap="square" lIns="91440" rtlCol="0">
            <a:spAutoFit/>
          </a:bodyPr>
          <a:lstStyle>
            <a:defPPr>
              <a:defRPr lang="en-US"/>
            </a:defPPr>
            <a:lvl1pPr marL="91440" indent="-91440">
              <a:buFont typeface="Arial" pitchFamily="34" charset="0"/>
              <a:buChar char="•"/>
              <a:defRPr sz="1200"/>
            </a:lvl1pPr>
          </a:lstStyle>
          <a:p>
            <a:r>
              <a:rPr lang="en-US" dirty="0"/>
              <a:t>List of activities</a:t>
            </a:r>
          </a:p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  <a:p>
            <a:r>
              <a:rPr lang="en-US" dirty="0"/>
              <a:t>Bullet 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07629" y="3175337"/>
            <a:ext cx="1774371" cy="1015663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5400000" scaled="0"/>
          </a:gradFill>
        </p:spPr>
        <p:txBody>
          <a:bodyPr wrap="square" lIns="91440" rtlCol="0">
            <a:spAutoFit/>
          </a:bodyPr>
          <a:lstStyle>
            <a:defPPr>
              <a:defRPr lang="en-US"/>
            </a:defPPr>
            <a:lvl1pPr marL="91440" indent="-91440">
              <a:buFont typeface="Arial" pitchFamily="34" charset="0"/>
              <a:buChar char="•"/>
              <a:defRPr sz="1200"/>
            </a:lvl1pPr>
          </a:lstStyle>
          <a:p>
            <a:r>
              <a:rPr lang="en-US" dirty="0"/>
              <a:t>List of activities</a:t>
            </a:r>
          </a:p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  <a:p>
            <a:r>
              <a:rPr lang="en-US" dirty="0"/>
              <a:t>Bullet 4</a:t>
            </a:r>
          </a:p>
        </p:txBody>
      </p:sp>
      <p:pic>
        <p:nvPicPr>
          <p:cNvPr id="18" name="Content Placeholder 6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7" y="6425294"/>
            <a:ext cx="1073441" cy="386439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 rot="16200000">
            <a:off x="-756071" y="3367654"/>
            <a:ext cx="1939638" cy="27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dirty="0">
                <a:cs typeface="Arial" pitchFamily="34" charset="0"/>
              </a:rPr>
              <a:t>Activities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39739" y="4572000"/>
            <a:ext cx="8247061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tangle 8"/>
          <p:cNvSpPr>
            <a:spLocks noChangeArrowheads="1"/>
          </p:cNvSpPr>
          <p:nvPr/>
        </p:nvSpPr>
        <p:spPr bwMode="auto">
          <a:xfrm rot="16200000">
            <a:off x="-756072" y="5141034"/>
            <a:ext cx="1939638" cy="27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dirty="0" smtClean="0">
                <a:cs typeface="Arial" pitchFamily="34" charset="0"/>
              </a:rPr>
              <a:t>Outcomes</a:t>
            </a:r>
            <a:endParaRPr lang="en-US" dirty="0"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5429" y="4790848"/>
            <a:ext cx="1774371" cy="646331"/>
          </a:xfrm>
          <a:prstGeom prst="rect">
            <a:avLst/>
          </a:prstGeom>
          <a:noFill/>
        </p:spPr>
        <p:txBody>
          <a:bodyPr wrap="square" lIns="91440" rtlCol="0">
            <a:spAutoFit/>
          </a:bodyPr>
          <a:lstStyle/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1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2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3</a:t>
            </a:r>
            <a:endParaRPr lang="en-US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2492829" y="4800600"/>
            <a:ext cx="1774371" cy="646331"/>
          </a:xfrm>
          <a:prstGeom prst="rect">
            <a:avLst/>
          </a:prstGeom>
          <a:noFill/>
        </p:spPr>
        <p:txBody>
          <a:bodyPr wrap="square" lIns="91440" rtlCol="0">
            <a:spAutoFit/>
          </a:bodyPr>
          <a:lstStyle/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1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2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3</a:t>
            </a:r>
            <a:endParaRPr lang="en-US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4506687" y="4800600"/>
            <a:ext cx="1774371" cy="646331"/>
          </a:xfrm>
          <a:prstGeom prst="rect">
            <a:avLst/>
          </a:prstGeom>
          <a:noFill/>
        </p:spPr>
        <p:txBody>
          <a:bodyPr wrap="square" lIns="91440" rtlCol="0">
            <a:spAutoFit/>
          </a:bodyPr>
          <a:lstStyle/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1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2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3</a:t>
            </a:r>
            <a:endParaRPr lang="en-US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6585858" y="4810352"/>
            <a:ext cx="1774371" cy="646331"/>
          </a:xfrm>
          <a:prstGeom prst="rect">
            <a:avLst/>
          </a:prstGeom>
          <a:noFill/>
        </p:spPr>
        <p:txBody>
          <a:bodyPr wrap="square" lIns="91440" rtlCol="0">
            <a:spAutoFit/>
          </a:bodyPr>
          <a:lstStyle/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1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2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3</a:t>
            </a:r>
            <a:endParaRPr lang="en-US" sz="1200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439739" y="5943600"/>
            <a:ext cx="8247061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96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free templates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200" y="1981200"/>
            <a:ext cx="3008313" cy="4144963"/>
          </a:xfrm>
        </p:spPr>
        <p:txBody>
          <a:bodyPr/>
          <a:lstStyle/>
          <a:p>
            <a:r>
              <a:rPr lang="en-US" dirty="0" smtClean="0"/>
              <a:t>In FPPT you can download free PowerPoint templates and presentation backgrounds for Microsoft PowerPoint® to decorate your presentations.</a:t>
            </a:r>
          </a:p>
          <a:p>
            <a:endParaRPr lang="en-US" dirty="0" smtClean="0"/>
          </a:p>
          <a:p>
            <a:r>
              <a:rPr lang="en-US" dirty="0" smtClean="0"/>
              <a:t>Open </a:t>
            </a:r>
            <a:r>
              <a:rPr lang="en-US" dirty="0" smtClean="0">
                <a:hlinkClick r:id="rId2"/>
              </a:rPr>
              <a:t>FPPT.com</a:t>
            </a:r>
            <a:r>
              <a:rPr lang="en-US" dirty="0" smtClean="0"/>
              <a:t> in your browser</a:t>
            </a:r>
            <a:endParaRPr lang="en-US" dirty="0"/>
          </a:p>
        </p:txBody>
      </p:sp>
      <p:pic>
        <p:nvPicPr>
          <p:cNvPr id="8" name="Content Placeholder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029200"/>
            <a:ext cx="2857500" cy="1028700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278763985"/>
              </p:ext>
            </p:extLst>
          </p:nvPr>
        </p:nvGraphicFramePr>
        <p:xfrm>
          <a:off x="3962400" y="2237740"/>
          <a:ext cx="4648200" cy="2791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2347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Notes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4572000"/>
            <a:ext cx="8229600" cy="1554163"/>
          </a:xfrm>
        </p:spPr>
        <p:txBody>
          <a:bodyPr/>
          <a:lstStyle/>
          <a:p>
            <a:r>
              <a:rPr lang="en-US" dirty="0" smtClean="0"/>
              <a:t>You can add your notes here</a:t>
            </a:r>
            <a:endParaRPr lang="en-US" dirty="0"/>
          </a:p>
        </p:txBody>
      </p:sp>
      <p:pic>
        <p:nvPicPr>
          <p:cNvPr id="7" name="Content Placeholder 6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406246"/>
            <a:ext cx="1073441" cy="386439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  <p:sp>
        <p:nvSpPr>
          <p:cNvPr id="8" name="Down Arrow Callout 7"/>
          <p:cNvSpPr/>
          <p:nvPr/>
        </p:nvSpPr>
        <p:spPr>
          <a:xfrm>
            <a:off x="5943600" y="2819400"/>
            <a:ext cx="2743200" cy="2590800"/>
          </a:xfrm>
          <a:prstGeom prst="downArrowCallout">
            <a:avLst/>
          </a:prstGeom>
          <a:solidFill>
            <a:srgbClr val="0070C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Use shapes to enhance your presentations and create diagrams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037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139</Words>
  <Application>Microsoft Office PowerPoint</Application>
  <PresentationFormat>On-screen Show (4:3)</PresentationFormat>
  <Paragraphs>53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Analytics PowerPoint Template</vt:lpstr>
      <vt:lpstr>Sample Work Plan Timeline</vt:lpstr>
      <vt:lpstr>Download free templates</vt:lpstr>
      <vt:lpstr>Final Notes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15</cp:revision>
  <dcterms:created xsi:type="dcterms:W3CDTF">2012-02-06T13:30:20Z</dcterms:created>
  <dcterms:modified xsi:type="dcterms:W3CDTF">2012-02-07T02:28:52Z</dcterms:modified>
</cp:coreProperties>
</file>