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53600"/>
    <a:srgbClr val="D68B1C"/>
    <a:srgbClr val="552579"/>
    <a:srgbClr val="2597FF"/>
    <a:srgbClr val="FF9E1D"/>
    <a:srgbClr val="D09622"/>
    <a:srgbClr val="CC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152705" cy="1527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48965" y="2054655"/>
            <a:ext cx="7940660" cy="1527050"/>
          </a:xfrm>
          <a:effectLst/>
        </p:spPr>
        <p:txBody>
          <a:bodyPr>
            <a:normAutofit/>
          </a:bodyPr>
          <a:lstStyle>
            <a:lvl1pPr algn="l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</a:t>
            </a:r>
            <a:br>
              <a:rPr lang="en-US" dirty="0" smtClean="0"/>
            </a:br>
            <a:r>
              <a:rPr lang="en-US" dirty="0" smtClean="0"/>
              <a:t>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48965" y="3581704"/>
            <a:ext cx="7940660" cy="1068935"/>
          </a:xfrm>
        </p:spPr>
        <p:txBody>
          <a:bodyPr>
            <a:normAutofit/>
          </a:bodyPr>
          <a:lstStyle>
            <a:lvl1pPr marL="0" indent="0" algn="l">
              <a:buNone/>
              <a:defRPr sz="2800">
                <a:solidFill>
                  <a:schemeClr val="bg2">
                    <a:lumMod val="1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</a:t>
            </a:r>
          </a:p>
          <a:p>
            <a:r>
              <a:rPr lang="en-US" dirty="0" smtClean="0"/>
              <a:t>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5/10/2016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38751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5/10/2016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76078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5/10/2016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8665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5/10/2016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36099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965" y="1443835"/>
            <a:ext cx="8229600" cy="458115"/>
          </a:xfrm>
        </p:spPr>
        <p:txBody>
          <a:bodyPr>
            <a:normAutofit/>
          </a:bodyPr>
          <a:lstStyle>
            <a:lvl1pPr algn="l">
              <a:defRPr sz="3600">
                <a:solidFill>
                  <a:schemeClr val="bg2">
                    <a:lumMod val="10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8965" y="2054655"/>
            <a:ext cx="8229600" cy="3817625"/>
          </a:xfrm>
        </p:spPr>
        <p:txBody>
          <a:bodyPr/>
          <a:lstStyle>
            <a:lvl1pPr>
              <a:defRPr sz="2800">
                <a:solidFill>
                  <a:srgbClr val="253600"/>
                </a:solidFill>
              </a:defRPr>
            </a:lvl1pPr>
            <a:lvl2pPr>
              <a:defRPr>
                <a:solidFill>
                  <a:srgbClr val="253600"/>
                </a:solidFill>
              </a:defRPr>
            </a:lvl2pPr>
            <a:lvl3pPr>
              <a:defRPr>
                <a:solidFill>
                  <a:srgbClr val="253600"/>
                </a:solidFill>
              </a:defRPr>
            </a:lvl3pPr>
            <a:lvl4pPr>
              <a:defRPr>
                <a:solidFill>
                  <a:srgbClr val="253600"/>
                </a:solidFill>
              </a:defRPr>
            </a:lvl4pPr>
            <a:lvl5pPr>
              <a:defRPr>
                <a:solidFill>
                  <a:srgbClr val="253600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5/10/2016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4713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28719" y="527605"/>
            <a:ext cx="6566314" cy="763525"/>
          </a:xfrm>
        </p:spPr>
        <p:txBody>
          <a:bodyPr>
            <a:normAutofit/>
          </a:bodyPr>
          <a:lstStyle>
            <a:lvl1pPr algn="l">
              <a:defRPr sz="3600">
                <a:solidFill>
                  <a:schemeClr val="bg2">
                    <a:lumMod val="10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28720" y="1291130"/>
            <a:ext cx="6566314" cy="4428445"/>
          </a:xfrm>
        </p:spPr>
        <p:txBody>
          <a:bodyPr/>
          <a:lstStyle>
            <a:lvl1pPr>
              <a:defRPr sz="2800">
                <a:solidFill>
                  <a:srgbClr val="253600"/>
                </a:solidFill>
              </a:defRPr>
            </a:lvl1pPr>
            <a:lvl2pPr>
              <a:defRPr>
                <a:solidFill>
                  <a:srgbClr val="253600"/>
                </a:solidFill>
              </a:defRPr>
            </a:lvl2pPr>
            <a:lvl3pPr>
              <a:defRPr>
                <a:solidFill>
                  <a:srgbClr val="253600"/>
                </a:solidFill>
              </a:defRPr>
            </a:lvl3pPr>
            <a:lvl4pPr>
              <a:defRPr>
                <a:solidFill>
                  <a:srgbClr val="253600"/>
                </a:solidFill>
              </a:defRPr>
            </a:lvl4pPr>
            <a:lvl5pPr>
              <a:defRPr>
                <a:solidFill>
                  <a:srgbClr val="253600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5/10/2016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93913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5/10/2016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34415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33014"/>
            <a:ext cx="8229600" cy="58462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5/10/2016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67918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965" y="1443835"/>
            <a:ext cx="8229600" cy="532180"/>
          </a:xfrm>
        </p:spPr>
        <p:txBody>
          <a:bodyPr>
            <a:normAutofit/>
          </a:bodyPr>
          <a:lstStyle>
            <a:lvl1pPr algn="l">
              <a:defRPr sz="3600">
                <a:solidFill>
                  <a:schemeClr val="bg2">
                    <a:lumMod val="10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48965" y="2035612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253600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8965" y="2665475"/>
            <a:ext cx="4040188" cy="3035058"/>
          </a:xfrm>
        </p:spPr>
        <p:txBody>
          <a:bodyPr/>
          <a:lstStyle>
            <a:lvl1pPr>
              <a:defRPr sz="2400">
                <a:solidFill>
                  <a:srgbClr val="253600"/>
                </a:solidFill>
              </a:defRPr>
            </a:lvl1pPr>
            <a:lvl2pPr>
              <a:defRPr sz="2000">
                <a:solidFill>
                  <a:srgbClr val="253600"/>
                </a:solidFill>
              </a:defRPr>
            </a:lvl2pPr>
            <a:lvl3pPr>
              <a:defRPr sz="1800">
                <a:solidFill>
                  <a:srgbClr val="253600"/>
                </a:solidFill>
              </a:defRPr>
            </a:lvl3pPr>
            <a:lvl4pPr>
              <a:defRPr sz="1600">
                <a:solidFill>
                  <a:srgbClr val="253600"/>
                </a:solidFill>
              </a:defRPr>
            </a:lvl4pPr>
            <a:lvl5pPr>
              <a:defRPr sz="1600">
                <a:solidFill>
                  <a:srgbClr val="253600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36790" y="2035612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253600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36790" y="2665475"/>
            <a:ext cx="4041775" cy="3035058"/>
          </a:xfrm>
        </p:spPr>
        <p:txBody>
          <a:bodyPr/>
          <a:lstStyle>
            <a:lvl1pPr>
              <a:defRPr sz="2400">
                <a:solidFill>
                  <a:srgbClr val="253600"/>
                </a:solidFill>
              </a:defRPr>
            </a:lvl1pPr>
            <a:lvl2pPr>
              <a:defRPr sz="2000">
                <a:solidFill>
                  <a:srgbClr val="253600"/>
                </a:solidFill>
              </a:defRPr>
            </a:lvl2pPr>
            <a:lvl3pPr>
              <a:defRPr sz="1800">
                <a:solidFill>
                  <a:srgbClr val="253600"/>
                </a:solidFill>
              </a:defRPr>
            </a:lvl3pPr>
            <a:lvl4pPr>
              <a:defRPr sz="1600">
                <a:solidFill>
                  <a:srgbClr val="253600"/>
                </a:solidFill>
              </a:defRPr>
            </a:lvl4pPr>
            <a:lvl5pPr>
              <a:defRPr sz="1600">
                <a:solidFill>
                  <a:srgbClr val="253600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5/10/2016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9119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5/10/2016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97731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5/10/2016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18640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5/10/2016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44526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74F12-AA26-4AC8-9962-C36BB8F32554}" type="datetimeFigureOut">
              <a:rPr lang="en-US" smtClean="0"/>
              <a:pPr/>
              <a:t>5/10/2016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4039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Click to </a:t>
            </a:r>
            <a:r>
              <a:rPr lang="en-US" smtClean="0"/>
              <a:t>edit </a:t>
            </a:r>
            <a:br>
              <a:rPr lang="en-US" smtClean="0"/>
            </a:br>
            <a:r>
              <a:rPr lang="en-US" smtClean="0"/>
              <a:t>Master </a:t>
            </a:r>
            <a:r>
              <a:rPr lang="en-US" dirty="0" smtClean="0"/>
              <a:t>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Click to edit </a:t>
            </a:r>
          </a:p>
          <a:p>
            <a:r>
              <a:rPr lang="en-US" dirty="0" smtClean="0"/>
              <a:t>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9203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Make Effective Presentations</a:t>
            </a:r>
          </a:p>
          <a:p>
            <a:r>
              <a:rPr lang="en-US" smtClean="0"/>
              <a:t>Using Awesome Backgrounds</a:t>
            </a:r>
          </a:p>
          <a:p>
            <a:r>
              <a:rPr lang="en-US" smtClean="0"/>
              <a:t>Engage your Audience</a:t>
            </a:r>
          </a:p>
          <a:p>
            <a:r>
              <a:rPr lang="en-US" smtClean="0"/>
              <a:t>Capture Audience Attention</a:t>
            </a:r>
          </a:p>
          <a:p>
            <a:endParaRPr lang="en-US" smtClean="0"/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33094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Make Effective Presentations</a:t>
            </a:r>
          </a:p>
          <a:p>
            <a:r>
              <a:rPr lang="en-US" smtClean="0"/>
              <a:t>Using Awesome Backgrounds</a:t>
            </a:r>
          </a:p>
          <a:p>
            <a:r>
              <a:rPr lang="en-US" smtClean="0"/>
              <a:t>Engage your Audience</a:t>
            </a:r>
          </a:p>
          <a:p>
            <a:r>
              <a:rPr lang="en-US" smtClean="0"/>
              <a:t>Capture Audience Attention</a:t>
            </a:r>
          </a:p>
        </p:txBody>
      </p:sp>
    </p:spTree>
    <p:extLst>
      <p:ext uri="{BB962C8B-B14F-4D97-AF65-F5344CB8AC3E}">
        <p14:creationId xmlns:p14="http://schemas.microsoft.com/office/powerpoint/2010/main" val="11016338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Product A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smtClean="0"/>
              <a:t>Feature 1</a:t>
            </a:r>
          </a:p>
          <a:p>
            <a:r>
              <a:rPr lang="en-US" smtClean="0"/>
              <a:t>Feature 2</a:t>
            </a:r>
          </a:p>
          <a:p>
            <a:r>
              <a:rPr lang="en-US" smtClean="0"/>
              <a:t>Feature 3</a:t>
            </a:r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smtClean="0"/>
              <a:t>Product B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US" smtClean="0"/>
              <a:t>Feature 1</a:t>
            </a:r>
          </a:p>
          <a:p>
            <a:r>
              <a:rPr lang="en-US" smtClean="0"/>
              <a:t>Feature 2</a:t>
            </a:r>
          </a:p>
          <a:p>
            <a:r>
              <a:rPr lang="en-US" smtClean="0"/>
              <a:t>Feature 3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078371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238</TotalTime>
  <Words>55</Words>
  <Application>Microsoft Office PowerPoint</Application>
  <PresentationFormat>On-screen Show (4:3)</PresentationFormat>
  <Paragraphs>22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Click to edit  Master title style</vt:lpstr>
      <vt:lpstr>Slide Title</vt:lpstr>
      <vt:lpstr>Slide Title</vt:lpstr>
      <vt:lpstr>Slide Title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Julian</dc:creator>
  <cp:lastModifiedBy>Majo</cp:lastModifiedBy>
  <cp:revision>43</cp:revision>
  <dcterms:created xsi:type="dcterms:W3CDTF">2013-08-21T19:17:07Z</dcterms:created>
  <dcterms:modified xsi:type="dcterms:W3CDTF">2016-05-10T13:17:45Z</dcterms:modified>
</cp:coreProperties>
</file>