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8501B901-007F-47D9-A487-4AF4FBDE413E}"/>
              </a:ext>
            </a:extLst>
          </p:cNvPr>
          <p:cNvSpPr/>
          <p:nvPr/>
        </p:nvSpPr>
        <p:spPr>
          <a:xfrm rot="16200000">
            <a:off x="8179194" y="3008884"/>
            <a:ext cx="1872003" cy="4655768"/>
          </a:xfrm>
          <a:custGeom>
            <a:avLst/>
            <a:gdLst>
              <a:gd name="connsiteX0" fmla="*/ 1872003 w 1872003"/>
              <a:gd name="connsiteY0" fmla="*/ 407768 h 4655768"/>
              <a:gd name="connsiteX1" fmla="*/ 1872003 w 1872003"/>
              <a:gd name="connsiteY1" fmla="*/ 1235768 h 4655768"/>
              <a:gd name="connsiteX2" fmla="*/ 1872003 w 1872003"/>
              <a:gd name="connsiteY2" fmla="*/ 4655768 h 4655768"/>
              <a:gd name="connsiteX3" fmla="*/ 1044003 w 1872003"/>
              <a:gd name="connsiteY3" fmla="*/ 4655768 h 4655768"/>
              <a:gd name="connsiteX4" fmla="*/ 1044003 w 1872003"/>
              <a:gd name="connsiteY4" fmla="*/ 1235768 h 4655768"/>
              <a:gd name="connsiteX5" fmla="*/ 862999 w 1872003"/>
              <a:gd name="connsiteY5" fmla="*/ 1235768 h 4655768"/>
              <a:gd name="connsiteX6" fmla="*/ 862999 w 1872003"/>
              <a:gd name="connsiteY6" fmla="*/ 1725998 h 4655768"/>
              <a:gd name="connsiteX7" fmla="*/ 0 w 1872003"/>
              <a:gd name="connsiteY7" fmla="*/ 862999 h 4655768"/>
              <a:gd name="connsiteX8" fmla="*/ 862999 w 1872003"/>
              <a:gd name="connsiteY8" fmla="*/ 0 h 4655768"/>
              <a:gd name="connsiteX9" fmla="*/ 862999 w 1872003"/>
              <a:gd name="connsiteY9" fmla="*/ 407768 h 4655768"/>
              <a:gd name="connsiteX10" fmla="*/ 1044003 w 1872003"/>
              <a:gd name="connsiteY10" fmla="*/ 407768 h 4655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72003" h="4655768">
                <a:moveTo>
                  <a:pt x="1872003" y="407768"/>
                </a:moveTo>
                <a:lnTo>
                  <a:pt x="1872003" y="1235768"/>
                </a:lnTo>
                <a:lnTo>
                  <a:pt x="1872003" y="4655768"/>
                </a:lnTo>
                <a:lnTo>
                  <a:pt x="1044003" y="4655768"/>
                </a:lnTo>
                <a:lnTo>
                  <a:pt x="1044003" y="1235768"/>
                </a:lnTo>
                <a:lnTo>
                  <a:pt x="862999" y="1235768"/>
                </a:lnTo>
                <a:lnTo>
                  <a:pt x="862999" y="1725998"/>
                </a:lnTo>
                <a:lnTo>
                  <a:pt x="0" y="862999"/>
                </a:lnTo>
                <a:lnTo>
                  <a:pt x="862999" y="0"/>
                </a:lnTo>
                <a:lnTo>
                  <a:pt x="862999" y="407768"/>
                </a:lnTo>
                <a:lnTo>
                  <a:pt x="1044003" y="407768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2EF4CD77-7CCD-4BE3-A427-3F6F3ED8D1AC}"/>
              </a:ext>
            </a:extLst>
          </p:cNvPr>
          <p:cNvSpPr/>
          <p:nvPr/>
        </p:nvSpPr>
        <p:spPr>
          <a:xfrm rot="16200000">
            <a:off x="6459094" y="2119877"/>
            <a:ext cx="1872003" cy="4655768"/>
          </a:xfrm>
          <a:custGeom>
            <a:avLst/>
            <a:gdLst>
              <a:gd name="connsiteX0" fmla="*/ 1872003 w 1872003"/>
              <a:gd name="connsiteY0" fmla="*/ 407768 h 4655768"/>
              <a:gd name="connsiteX1" fmla="*/ 1872003 w 1872003"/>
              <a:gd name="connsiteY1" fmla="*/ 1235768 h 4655768"/>
              <a:gd name="connsiteX2" fmla="*/ 1872003 w 1872003"/>
              <a:gd name="connsiteY2" fmla="*/ 4655768 h 4655768"/>
              <a:gd name="connsiteX3" fmla="*/ 1044003 w 1872003"/>
              <a:gd name="connsiteY3" fmla="*/ 4655768 h 4655768"/>
              <a:gd name="connsiteX4" fmla="*/ 1044003 w 1872003"/>
              <a:gd name="connsiteY4" fmla="*/ 1235768 h 4655768"/>
              <a:gd name="connsiteX5" fmla="*/ 862999 w 1872003"/>
              <a:gd name="connsiteY5" fmla="*/ 1235768 h 4655768"/>
              <a:gd name="connsiteX6" fmla="*/ 862999 w 1872003"/>
              <a:gd name="connsiteY6" fmla="*/ 1725998 h 4655768"/>
              <a:gd name="connsiteX7" fmla="*/ 0 w 1872003"/>
              <a:gd name="connsiteY7" fmla="*/ 862999 h 4655768"/>
              <a:gd name="connsiteX8" fmla="*/ 862999 w 1872003"/>
              <a:gd name="connsiteY8" fmla="*/ 0 h 4655768"/>
              <a:gd name="connsiteX9" fmla="*/ 862999 w 1872003"/>
              <a:gd name="connsiteY9" fmla="*/ 407768 h 4655768"/>
              <a:gd name="connsiteX10" fmla="*/ 1044003 w 1872003"/>
              <a:gd name="connsiteY10" fmla="*/ 407768 h 4655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72003" h="4655768">
                <a:moveTo>
                  <a:pt x="1872003" y="407768"/>
                </a:moveTo>
                <a:lnTo>
                  <a:pt x="1872003" y="1235768"/>
                </a:lnTo>
                <a:lnTo>
                  <a:pt x="1872003" y="4655768"/>
                </a:lnTo>
                <a:lnTo>
                  <a:pt x="1044003" y="4655768"/>
                </a:lnTo>
                <a:lnTo>
                  <a:pt x="1044003" y="1235768"/>
                </a:lnTo>
                <a:lnTo>
                  <a:pt x="862999" y="1235768"/>
                </a:lnTo>
                <a:lnTo>
                  <a:pt x="862999" y="1725998"/>
                </a:lnTo>
                <a:lnTo>
                  <a:pt x="0" y="862999"/>
                </a:lnTo>
                <a:lnTo>
                  <a:pt x="862999" y="0"/>
                </a:lnTo>
                <a:lnTo>
                  <a:pt x="862999" y="407768"/>
                </a:lnTo>
                <a:lnTo>
                  <a:pt x="1044003" y="407768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자유형: 도형 40">
            <a:extLst>
              <a:ext uri="{FF2B5EF4-FFF2-40B4-BE49-F238E27FC236}">
                <a16:creationId xmlns:a16="http://schemas.microsoft.com/office/drawing/2014/main" id="{87D4FB59-CD4B-4D01-B95D-CA920BBF5E58}"/>
              </a:ext>
            </a:extLst>
          </p:cNvPr>
          <p:cNvSpPr/>
          <p:nvPr/>
        </p:nvSpPr>
        <p:spPr>
          <a:xfrm rot="16200000">
            <a:off x="3006066" y="339957"/>
            <a:ext cx="1872003" cy="4655768"/>
          </a:xfrm>
          <a:custGeom>
            <a:avLst/>
            <a:gdLst>
              <a:gd name="connsiteX0" fmla="*/ 1872003 w 1872003"/>
              <a:gd name="connsiteY0" fmla="*/ 407768 h 4655768"/>
              <a:gd name="connsiteX1" fmla="*/ 1872003 w 1872003"/>
              <a:gd name="connsiteY1" fmla="*/ 1235768 h 4655768"/>
              <a:gd name="connsiteX2" fmla="*/ 1872003 w 1872003"/>
              <a:gd name="connsiteY2" fmla="*/ 4655768 h 4655768"/>
              <a:gd name="connsiteX3" fmla="*/ 1044003 w 1872003"/>
              <a:gd name="connsiteY3" fmla="*/ 4655768 h 4655768"/>
              <a:gd name="connsiteX4" fmla="*/ 1044003 w 1872003"/>
              <a:gd name="connsiteY4" fmla="*/ 1235768 h 4655768"/>
              <a:gd name="connsiteX5" fmla="*/ 862999 w 1872003"/>
              <a:gd name="connsiteY5" fmla="*/ 1235768 h 4655768"/>
              <a:gd name="connsiteX6" fmla="*/ 862999 w 1872003"/>
              <a:gd name="connsiteY6" fmla="*/ 1725998 h 4655768"/>
              <a:gd name="connsiteX7" fmla="*/ 0 w 1872003"/>
              <a:gd name="connsiteY7" fmla="*/ 862999 h 4655768"/>
              <a:gd name="connsiteX8" fmla="*/ 862999 w 1872003"/>
              <a:gd name="connsiteY8" fmla="*/ 0 h 4655768"/>
              <a:gd name="connsiteX9" fmla="*/ 862999 w 1872003"/>
              <a:gd name="connsiteY9" fmla="*/ 407768 h 4655768"/>
              <a:gd name="connsiteX10" fmla="*/ 1044003 w 1872003"/>
              <a:gd name="connsiteY10" fmla="*/ 407768 h 4655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72003" h="4655768">
                <a:moveTo>
                  <a:pt x="1872003" y="407768"/>
                </a:moveTo>
                <a:lnTo>
                  <a:pt x="1872003" y="1235768"/>
                </a:lnTo>
                <a:lnTo>
                  <a:pt x="1872003" y="4655768"/>
                </a:lnTo>
                <a:lnTo>
                  <a:pt x="1044003" y="4655768"/>
                </a:lnTo>
                <a:lnTo>
                  <a:pt x="1044003" y="1235768"/>
                </a:lnTo>
                <a:lnTo>
                  <a:pt x="862999" y="1235768"/>
                </a:lnTo>
                <a:lnTo>
                  <a:pt x="862999" y="1725998"/>
                </a:lnTo>
                <a:lnTo>
                  <a:pt x="0" y="862999"/>
                </a:lnTo>
                <a:lnTo>
                  <a:pt x="862999" y="0"/>
                </a:lnTo>
                <a:lnTo>
                  <a:pt x="862999" y="407768"/>
                </a:lnTo>
                <a:lnTo>
                  <a:pt x="1044003" y="407768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04ECCCCC-C31D-41EE-BE8D-DA17D8A46798}"/>
              </a:ext>
            </a:extLst>
          </p:cNvPr>
          <p:cNvSpPr/>
          <p:nvPr/>
        </p:nvSpPr>
        <p:spPr>
          <a:xfrm rot="16200000">
            <a:off x="4729667" y="1231211"/>
            <a:ext cx="1872003" cy="4655768"/>
          </a:xfrm>
          <a:custGeom>
            <a:avLst/>
            <a:gdLst>
              <a:gd name="connsiteX0" fmla="*/ 1872003 w 1872003"/>
              <a:gd name="connsiteY0" fmla="*/ 407768 h 4655768"/>
              <a:gd name="connsiteX1" fmla="*/ 1872003 w 1872003"/>
              <a:gd name="connsiteY1" fmla="*/ 1235768 h 4655768"/>
              <a:gd name="connsiteX2" fmla="*/ 1872003 w 1872003"/>
              <a:gd name="connsiteY2" fmla="*/ 4655768 h 4655768"/>
              <a:gd name="connsiteX3" fmla="*/ 1044003 w 1872003"/>
              <a:gd name="connsiteY3" fmla="*/ 4655768 h 4655768"/>
              <a:gd name="connsiteX4" fmla="*/ 1044003 w 1872003"/>
              <a:gd name="connsiteY4" fmla="*/ 1235768 h 4655768"/>
              <a:gd name="connsiteX5" fmla="*/ 862999 w 1872003"/>
              <a:gd name="connsiteY5" fmla="*/ 1235768 h 4655768"/>
              <a:gd name="connsiteX6" fmla="*/ 862999 w 1872003"/>
              <a:gd name="connsiteY6" fmla="*/ 1725998 h 4655768"/>
              <a:gd name="connsiteX7" fmla="*/ 0 w 1872003"/>
              <a:gd name="connsiteY7" fmla="*/ 862999 h 4655768"/>
              <a:gd name="connsiteX8" fmla="*/ 862999 w 1872003"/>
              <a:gd name="connsiteY8" fmla="*/ 0 h 4655768"/>
              <a:gd name="connsiteX9" fmla="*/ 862999 w 1872003"/>
              <a:gd name="connsiteY9" fmla="*/ 407768 h 4655768"/>
              <a:gd name="connsiteX10" fmla="*/ 1044003 w 1872003"/>
              <a:gd name="connsiteY10" fmla="*/ 407768 h 4655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72003" h="4655768">
                <a:moveTo>
                  <a:pt x="1872003" y="407768"/>
                </a:moveTo>
                <a:lnTo>
                  <a:pt x="1872003" y="1235768"/>
                </a:lnTo>
                <a:lnTo>
                  <a:pt x="1872003" y="4655768"/>
                </a:lnTo>
                <a:lnTo>
                  <a:pt x="1044003" y="4655768"/>
                </a:lnTo>
                <a:lnTo>
                  <a:pt x="1044003" y="1235768"/>
                </a:lnTo>
                <a:lnTo>
                  <a:pt x="862999" y="1235768"/>
                </a:lnTo>
                <a:lnTo>
                  <a:pt x="862999" y="1725998"/>
                </a:lnTo>
                <a:lnTo>
                  <a:pt x="0" y="862999"/>
                </a:lnTo>
                <a:lnTo>
                  <a:pt x="862999" y="0"/>
                </a:lnTo>
                <a:lnTo>
                  <a:pt x="862999" y="407768"/>
                </a:lnTo>
                <a:lnTo>
                  <a:pt x="1044003" y="407768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56" name="Group 8">
            <a:extLst>
              <a:ext uri="{FF2B5EF4-FFF2-40B4-BE49-F238E27FC236}">
                <a16:creationId xmlns:a16="http://schemas.microsoft.com/office/drawing/2014/main" id="{E566D6EB-A02D-493A-9DD3-1A9D20B9B0ED}"/>
              </a:ext>
            </a:extLst>
          </p:cNvPr>
          <p:cNvGrpSpPr/>
          <p:nvPr/>
        </p:nvGrpSpPr>
        <p:grpSpPr>
          <a:xfrm>
            <a:off x="2155294" y="1773791"/>
            <a:ext cx="3265943" cy="746618"/>
            <a:chOff x="634921" y="1725549"/>
            <a:chExt cx="2352903" cy="704472"/>
          </a:xfrm>
        </p:grpSpPr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489D9DA7-4999-488E-A100-33B347402C15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8" name="TextBox 357">
              <a:extLst>
                <a:ext uri="{FF2B5EF4-FFF2-40B4-BE49-F238E27FC236}">
                  <a16:creationId xmlns:a16="http://schemas.microsoft.com/office/drawing/2014/main" id="{BBE1DFA8-61D3-4551-A213-75FFFC24D0DD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9" name="Group 14">
            <a:extLst>
              <a:ext uri="{FF2B5EF4-FFF2-40B4-BE49-F238E27FC236}">
                <a16:creationId xmlns:a16="http://schemas.microsoft.com/office/drawing/2014/main" id="{A126F76A-3C53-417B-9D07-A9BE454602BE}"/>
              </a:ext>
            </a:extLst>
          </p:cNvPr>
          <p:cNvGrpSpPr/>
          <p:nvPr/>
        </p:nvGrpSpPr>
        <p:grpSpPr>
          <a:xfrm>
            <a:off x="3879635" y="2654587"/>
            <a:ext cx="3265943" cy="746620"/>
            <a:chOff x="634921" y="1725549"/>
            <a:chExt cx="2352903" cy="704474"/>
          </a:xfrm>
        </p:grpSpPr>
        <p:sp>
          <p:nvSpPr>
            <p:cNvPr id="360" name="TextBox 359">
              <a:extLst>
                <a:ext uri="{FF2B5EF4-FFF2-40B4-BE49-F238E27FC236}">
                  <a16:creationId xmlns:a16="http://schemas.microsoft.com/office/drawing/2014/main" id="{444A55E0-CA88-441F-A81C-A724C30FDB61}"/>
                </a:ext>
              </a:extLst>
            </p:cNvPr>
            <p:cNvSpPr txBox="1"/>
            <p:nvPr/>
          </p:nvSpPr>
          <p:spPr>
            <a:xfrm>
              <a:off x="634921" y="1994418"/>
              <a:ext cx="2352903" cy="435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1AE71074-4067-4B2E-B4B1-8847EC48A4BF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2" name="Group 23">
            <a:extLst>
              <a:ext uri="{FF2B5EF4-FFF2-40B4-BE49-F238E27FC236}">
                <a16:creationId xmlns:a16="http://schemas.microsoft.com/office/drawing/2014/main" id="{45F23BA4-328A-4C25-9E8A-20BA0B6301C5}"/>
              </a:ext>
            </a:extLst>
          </p:cNvPr>
          <p:cNvGrpSpPr/>
          <p:nvPr/>
        </p:nvGrpSpPr>
        <p:grpSpPr>
          <a:xfrm>
            <a:off x="5603976" y="3535385"/>
            <a:ext cx="3265943" cy="746618"/>
            <a:chOff x="634921" y="1725549"/>
            <a:chExt cx="2352903" cy="704472"/>
          </a:xfrm>
        </p:grpSpPr>
        <p:sp>
          <p:nvSpPr>
            <p:cNvPr id="363" name="TextBox 362">
              <a:extLst>
                <a:ext uri="{FF2B5EF4-FFF2-40B4-BE49-F238E27FC236}">
                  <a16:creationId xmlns:a16="http://schemas.microsoft.com/office/drawing/2014/main" id="{BA7E1D05-1607-4C44-9490-D4D5DA8E1216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7660C307-70B9-4E9A-8715-374FAEE1768C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5" name="Rectangle 16">
            <a:extLst>
              <a:ext uri="{FF2B5EF4-FFF2-40B4-BE49-F238E27FC236}">
                <a16:creationId xmlns:a16="http://schemas.microsoft.com/office/drawing/2014/main" id="{D457C3B9-C559-4941-AA1C-39D96F14C6DA}"/>
              </a:ext>
            </a:extLst>
          </p:cNvPr>
          <p:cNvSpPr/>
          <p:nvPr/>
        </p:nvSpPr>
        <p:spPr>
          <a:xfrm rot="2700000">
            <a:off x="5725025" y="4503135"/>
            <a:ext cx="290549" cy="52090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6" name="Rounded Rectangle 27">
            <a:extLst>
              <a:ext uri="{FF2B5EF4-FFF2-40B4-BE49-F238E27FC236}">
                <a16:creationId xmlns:a16="http://schemas.microsoft.com/office/drawing/2014/main" id="{D32956B2-BAE7-4C3B-8FEA-CED6B33166F6}"/>
              </a:ext>
            </a:extLst>
          </p:cNvPr>
          <p:cNvSpPr/>
          <p:nvPr/>
        </p:nvSpPr>
        <p:spPr>
          <a:xfrm>
            <a:off x="2235312" y="2847573"/>
            <a:ext cx="416411" cy="31986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7" name="Block Arc 10">
            <a:extLst>
              <a:ext uri="{FF2B5EF4-FFF2-40B4-BE49-F238E27FC236}">
                <a16:creationId xmlns:a16="http://schemas.microsoft.com/office/drawing/2014/main" id="{CD1E5169-5111-4280-81A5-098657E451E0}"/>
              </a:ext>
            </a:extLst>
          </p:cNvPr>
          <p:cNvSpPr/>
          <p:nvPr/>
        </p:nvSpPr>
        <p:spPr>
          <a:xfrm>
            <a:off x="3942068" y="3721841"/>
            <a:ext cx="518726" cy="35135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69" name="Group 23">
            <a:extLst>
              <a:ext uri="{FF2B5EF4-FFF2-40B4-BE49-F238E27FC236}">
                <a16:creationId xmlns:a16="http://schemas.microsoft.com/office/drawing/2014/main" id="{86F3C6EB-A49D-4337-B4F6-89F119F064E7}"/>
              </a:ext>
            </a:extLst>
          </p:cNvPr>
          <p:cNvGrpSpPr/>
          <p:nvPr/>
        </p:nvGrpSpPr>
        <p:grpSpPr>
          <a:xfrm>
            <a:off x="7328318" y="4416181"/>
            <a:ext cx="3265943" cy="746618"/>
            <a:chOff x="634921" y="1725549"/>
            <a:chExt cx="2352903" cy="704472"/>
          </a:xfrm>
        </p:grpSpPr>
        <p:sp>
          <p:nvSpPr>
            <p:cNvPr id="370" name="TextBox 369">
              <a:extLst>
                <a:ext uri="{FF2B5EF4-FFF2-40B4-BE49-F238E27FC236}">
                  <a16:creationId xmlns:a16="http://schemas.microsoft.com/office/drawing/2014/main" id="{511CC3D2-0AD6-443D-8DEB-0DC99A2F25A6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1" name="TextBox 370">
              <a:extLst>
                <a:ext uri="{FF2B5EF4-FFF2-40B4-BE49-F238E27FC236}">
                  <a16:creationId xmlns:a16="http://schemas.microsoft.com/office/drawing/2014/main" id="{864F21E9-6F49-4AC9-8FFA-4EB1032DB4AF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2" name="Rectangle 9">
            <a:extLst>
              <a:ext uri="{FF2B5EF4-FFF2-40B4-BE49-F238E27FC236}">
                <a16:creationId xmlns:a16="http://schemas.microsoft.com/office/drawing/2014/main" id="{AE83FBCE-5618-4FB1-A460-E4DDF722D0E8}"/>
              </a:ext>
            </a:extLst>
          </p:cNvPr>
          <p:cNvSpPr/>
          <p:nvPr/>
        </p:nvSpPr>
        <p:spPr>
          <a:xfrm>
            <a:off x="7422883" y="5423298"/>
            <a:ext cx="396054" cy="3707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73" name="Group 25">
            <a:extLst>
              <a:ext uri="{FF2B5EF4-FFF2-40B4-BE49-F238E27FC236}">
                <a16:creationId xmlns:a16="http://schemas.microsoft.com/office/drawing/2014/main" id="{72447315-284B-4C32-912F-4810F47A1842}"/>
              </a:ext>
            </a:extLst>
          </p:cNvPr>
          <p:cNvGrpSpPr/>
          <p:nvPr/>
        </p:nvGrpSpPr>
        <p:grpSpPr>
          <a:xfrm>
            <a:off x="494655" y="2795675"/>
            <a:ext cx="1192290" cy="879054"/>
            <a:chOff x="3233964" y="1954419"/>
            <a:chExt cx="1410044" cy="819605"/>
          </a:xfrm>
        </p:grpSpPr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413C4D04-6852-4D22-87D1-6FC43348BC4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5" name="TextBox 374">
              <a:extLst>
                <a:ext uri="{FF2B5EF4-FFF2-40B4-BE49-F238E27FC236}">
                  <a16:creationId xmlns:a16="http://schemas.microsoft.com/office/drawing/2014/main" id="{5DF328E5-F9DF-459C-B6B7-6AE0FEF9387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6" name="Group 25">
            <a:extLst>
              <a:ext uri="{FF2B5EF4-FFF2-40B4-BE49-F238E27FC236}">
                <a16:creationId xmlns:a16="http://schemas.microsoft.com/office/drawing/2014/main" id="{60B08BBD-BA78-4FFC-9D9B-FA3A1415DE97}"/>
              </a:ext>
            </a:extLst>
          </p:cNvPr>
          <p:cNvGrpSpPr/>
          <p:nvPr/>
        </p:nvGrpSpPr>
        <p:grpSpPr>
          <a:xfrm>
            <a:off x="2055578" y="3676471"/>
            <a:ext cx="1192290" cy="879054"/>
            <a:chOff x="3233964" y="1954419"/>
            <a:chExt cx="1410044" cy="819605"/>
          </a:xfrm>
        </p:grpSpPr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9867340C-A0EF-4A2F-ABAC-2BD20B2A3DE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8" name="TextBox 377">
              <a:extLst>
                <a:ext uri="{FF2B5EF4-FFF2-40B4-BE49-F238E27FC236}">
                  <a16:creationId xmlns:a16="http://schemas.microsoft.com/office/drawing/2014/main" id="{79707A42-9342-46BA-BA72-4DCC83292E8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9" name="Group 25">
            <a:extLst>
              <a:ext uri="{FF2B5EF4-FFF2-40B4-BE49-F238E27FC236}">
                <a16:creationId xmlns:a16="http://schemas.microsoft.com/office/drawing/2014/main" id="{F122403B-6932-4A90-8A88-6A8006CC8D8C}"/>
              </a:ext>
            </a:extLst>
          </p:cNvPr>
          <p:cNvGrpSpPr/>
          <p:nvPr/>
        </p:nvGrpSpPr>
        <p:grpSpPr>
          <a:xfrm>
            <a:off x="3782147" y="4585164"/>
            <a:ext cx="1192290" cy="879054"/>
            <a:chOff x="3233964" y="1954419"/>
            <a:chExt cx="1410044" cy="819605"/>
          </a:xfrm>
        </p:grpSpPr>
        <p:sp>
          <p:nvSpPr>
            <p:cNvPr id="380" name="TextBox 379">
              <a:extLst>
                <a:ext uri="{FF2B5EF4-FFF2-40B4-BE49-F238E27FC236}">
                  <a16:creationId xmlns:a16="http://schemas.microsoft.com/office/drawing/2014/main" id="{98E82FA4-B382-44D6-AE87-F24678A5EDB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1" name="TextBox 380">
              <a:extLst>
                <a:ext uri="{FF2B5EF4-FFF2-40B4-BE49-F238E27FC236}">
                  <a16:creationId xmlns:a16="http://schemas.microsoft.com/office/drawing/2014/main" id="{D45E2E1F-3E9F-4E0C-91A7-5B777FDD087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2" name="Group 25">
            <a:extLst>
              <a:ext uri="{FF2B5EF4-FFF2-40B4-BE49-F238E27FC236}">
                <a16:creationId xmlns:a16="http://schemas.microsoft.com/office/drawing/2014/main" id="{8454985F-39F5-4E96-9491-CDFC91271C18}"/>
              </a:ext>
            </a:extLst>
          </p:cNvPr>
          <p:cNvGrpSpPr/>
          <p:nvPr/>
        </p:nvGrpSpPr>
        <p:grpSpPr>
          <a:xfrm>
            <a:off x="5508717" y="5493857"/>
            <a:ext cx="1192290" cy="879054"/>
            <a:chOff x="3233964" y="1954419"/>
            <a:chExt cx="1410044" cy="819605"/>
          </a:xfrm>
        </p:grpSpPr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5DF6FA7D-2888-4DC5-8220-2A6B36B52A2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5F025058-BC9C-4BAF-9E3D-BB0794C5D24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11215</TotalTime>
  <Words>92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20</cp:revision>
  <dcterms:created xsi:type="dcterms:W3CDTF">2018-02-18T19:39:47Z</dcterms:created>
  <dcterms:modified xsi:type="dcterms:W3CDTF">2022-11-08T07:08:39Z</dcterms:modified>
</cp:coreProperties>
</file>