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9525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2790924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1815331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36" y="123478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272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2015-11-07T17:30:18Z</dcterms:modified>
</cp:coreProperties>
</file>