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19873" y="167803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419872" y="70244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983760" y="4136181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2014-04-01T16:27:38Z</dcterms:created>
  <dcterms:modified xsi:type="dcterms:W3CDTF">2014-05-02T04:05:46Z</dcterms:modified>
</cp:coreProperties>
</file>