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8" name="Chevron 3">
            <a:extLst>
              <a:ext uri="{FF2B5EF4-FFF2-40B4-BE49-F238E27FC236}">
                <a16:creationId xmlns:a16="http://schemas.microsoft.com/office/drawing/2014/main" id="{6B42AE2F-A5E9-45A4-A518-CC94CC41BBFA}"/>
              </a:ext>
            </a:extLst>
          </p:cNvPr>
          <p:cNvSpPr/>
          <p:nvPr/>
        </p:nvSpPr>
        <p:spPr>
          <a:xfrm>
            <a:off x="483376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9" name="Chevron 4">
            <a:extLst>
              <a:ext uri="{FF2B5EF4-FFF2-40B4-BE49-F238E27FC236}">
                <a16:creationId xmlns:a16="http://schemas.microsoft.com/office/drawing/2014/main" id="{9BE5BA8D-2AE0-48A8-90A3-F237A35BBA34}"/>
              </a:ext>
            </a:extLst>
          </p:cNvPr>
          <p:cNvSpPr/>
          <p:nvPr/>
        </p:nvSpPr>
        <p:spPr>
          <a:xfrm>
            <a:off x="127546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0" name="Chevron 5">
            <a:extLst>
              <a:ext uri="{FF2B5EF4-FFF2-40B4-BE49-F238E27FC236}">
                <a16:creationId xmlns:a16="http://schemas.microsoft.com/office/drawing/2014/main" id="{915337B4-6737-4331-AD45-C21ED6E599AC}"/>
              </a:ext>
            </a:extLst>
          </p:cNvPr>
          <p:cNvSpPr/>
          <p:nvPr/>
        </p:nvSpPr>
        <p:spPr>
          <a:xfrm>
            <a:off x="206755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1" name="Chevron 7">
            <a:extLst>
              <a:ext uri="{FF2B5EF4-FFF2-40B4-BE49-F238E27FC236}">
                <a16:creationId xmlns:a16="http://schemas.microsoft.com/office/drawing/2014/main" id="{5977AD8F-4165-4B70-A5E6-9D654E5A2CBE}"/>
              </a:ext>
            </a:extLst>
          </p:cNvPr>
          <p:cNvSpPr/>
          <p:nvPr/>
        </p:nvSpPr>
        <p:spPr>
          <a:xfrm>
            <a:off x="503545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2" name="Chevron 8">
            <a:extLst>
              <a:ext uri="{FF2B5EF4-FFF2-40B4-BE49-F238E27FC236}">
                <a16:creationId xmlns:a16="http://schemas.microsoft.com/office/drawing/2014/main" id="{FFB38FF5-DA6D-45A4-A8D3-0B65E953FC2C}"/>
              </a:ext>
            </a:extLst>
          </p:cNvPr>
          <p:cNvSpPr/>
          <p:nvPr/>
        </p:nvSpPr>
        <p:spPr>
          <a:xfrm>
            <a:off x="5827540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3" name="Chevron 9">
            <a:extLst>
              <a:ext uri="{FF2B5EF4-FFF2-40B4-BE49-F238E27FC236}">
                <a16:creationId xmlns:a16="http://schemas.microsoft.com/office/drawing/2014/main" id="{4B237BAE-238A-4056-92FA-7C9AF66DF7A3}"/>
              </a:ext>
            </a:extLst>
          </p:cNvPr>
          <p:cNvSpPr/>
          <p:nvPr/>
        </p:nvSpPr>
        <p:spPr>
          <a:xfrm>
            <a:off x="6619628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4" name="Chevron 10">
            <a:extLst>
              <a:ext uri="{FF2B5EF4-FFF2-40B4-BE49-F238E27FC236}">
                <a16:creationId xmlns:a16="http://schemas.microsoft.com/office/drawing/2014/main" id="{EDEC40C1-62C8-4BF1-BF44-BE02E6627FDC}"/>
              </a:ext>
            </a:extLst>
          </p:cNvPr>
          <p:cNvSpPr/>
          <p:nvPr/>
        </p:nvSpPr>
        <p:spPr>
          <a:xfrm>
            <a:off x="7411716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5" name="Chevron 11">
            <a:extLst>
              <a:ext uri="{FF2B5EF4-FFF2-40B4-BE49-F238E27FC236}">
                <a16:creationId xmlns:a16="http://schemas.microsoft.com/office/drawing/2014/main" id="{1BDD3C63-57CF-4B30-ACFE-AD9FDE4615F0}"/>
              </a:ext>
            </a:extLst>
          </p:cNvPr>
          <p:cNvSpPr/>
          <p:nvPr/>
        </p:nvSpPr>
        <p:spPr>
          <a:xfrm>
            <a:off x="820380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6" name="Chevron 12">
            <a:extLst>
              <a:ext uri="{FF2B5EF4-FFF2-40B4-BE49-F238E27FC236}">
                <a16:creationId xmlns:a16="http://schemas.microsoft.com/office/drawing/2014/main" id="{873058EB-0211-4ACC-8207-0BEFEFED937D}"/>
              </a:ext>
            </a:extLst>
          </p:cNvPr>
          <p:cNvSpPr/>
          <p:nvPr/>
        </p:nvSpPr>
        <p:spPr>
          <a:xfrm>
            <a:off x="899589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7" name="Chevron 44">
            <a:extLst>
              <a:ext uri="{FF2B5EF4-FFF2-40B4-BE49-F238E27FC236}">
                <a16:creationId xmlns:a16="http://schemas.microsoft.com/office/drawing/2014/main" id="{24CD3A0E-8B20-4C57-A77B-3194D33B5372}"/>
              </a:ext>
            </a:extLst>
          </p:cNvPr>
          <p:cNvSpPr/>
          <p:nvPr/>
        </p:nvSpPr>
        <p:spPr>
          <a:xfrm>
            <a:off x="0" y="3007151"/>
            <a:ext cx="819200" cy="1800200"/>
          </a:xfrm>
          <a:custGeom>
            <a:avLst/>
            <a:gdLst/>
            <a:ahLst/>
            <a:cxnLst/>
            <a:rect l="l" t="t" r="r" b="b"/>
            <a:pathLst>
              <a:path w="819200" h="1800200">
                <a:moveTo>
                  <a:pt x="0" y="0"/>
                </a:moveTo>
                <a:lnTo>
                  <a:pt x="136829" y="0"/>
                </a:lnTo>
                <a:lnTo>
                  <a:pt x="819200" y="900100"/>
                </a:lnTo>
                <a:lnTo>
                  <a:pt x="136829" y="1800200"/>
                </a:lnTo>
                <a:lnTo>
                  <a:pt x="0" y="1800200"/>
                </a:lnTo>
                <a:lnTo>
                  <a:pt x="0" y="1361042"/>
                </a:lnTo>
                <a:lnTo>
                  <a:pt x="349443" y="900100"/>
                </a:lnTo>
                <a:lnTo>
                  <a:pt x="0" y="4391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8" name="Chevron 45">
            <a:extLst>
              <a:ext uri="{FF2B5EF4-FFF2-40B4-BE49-F238E27FC236}">
                <a16:creationId xmlns:a16="http://schemas.microsoft.com/office/drawing/2014/main" id="{C2A5149B-FC1A-412C-A150-A6BA033D6AC0}"/>
              </a:ext>
            </a:extLst>
          </p:cNvPr>
          <p:cNvSpPr/>
          <p:nvPr/>
        </p:nvSpPr>
        <p:spPr>
          <a:xfrm>
            <a:off x="11253744" y="3007151"/>
            <a:ext cx="938256" cy="1800200"/>
          </a:xfrm>
          <a:custGeom>
            <a:avLst/>
            <a:gdLst/>
            <a:ahLst/>
            <a:cxnLst/>
            <a:rect l="l" t="t" r="r" b="b"/>
            <a:pathLst>
              <a:path w="938256" h="1800200">
                <a:moveTo>
                  <a:pt x="0" y="0"/>
                </a:moveTo>
                <a:lnTo>
                  <a:pt x="469757" y="0"/>
                </a:lnTo>
                <a:lnTo>
                  <a:pt x="938256" y="617986"/>
                </a:lnTo>
                <a:lnTo>
                  <a:pt x="938256" y="1182214"/>
                </a:lnTo>
                <a:lnTo>
                  <a:pt x="469757" y="1800200"/>
                </a:lnTo>
                <a:lnTo>
                  <a:pt x="0" y="1800200"/>
                </a:lnTo>
                <a:lnTo>
                  <a:pt x="682371" y="9001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9" name="Chevron 45">
            <a:extLst>
              <a:ext uri="{FF2B5EF4-FFF2-40B4-BE49-F238E27FC236}">
                <a16:creationId xmlns:a16="http://schemas.microsoft.com/office/drawing/2014/main" id="{6762B408-EE97-4964-8DFC-85A8C9A37904}"/>
              </a:ext>
            </a:extLst>
          </p:cNvPr>
          <p:cNvSpPr/>
          <p:nvPr/>
        </p:nvSpPr>
        <p:spPr>
          <a:xfrm>
            <a:off x="11940480" y="3007151"/>
            <a:ext cx="251520" cy="1800200"/>
          </a:xfrm>
          <a:custGeom>
            <a:avLst/>
            <a:gdLst/>
            <a:ahLst/>
            <a:cxnLst/>
            <a:rect l="l" t="t" r="r" b="b"/>
            <a:pathLst>
              <a:path w="251520" h="1800200">
                <a:moveTo>
                  <a:pt x="251520" y="1468426"/>
                </a:moveTo>
                <a:lnTo>
                  <a:pt x="251520" y="1800200"/>
                </a:lnTo>
                <a:lnTo>
                  <a:pt x="0" y="1800200"/>
                </a:lnTo>
                <a:close/>
                <a:moveTo>
                  <a:pt x="0" y="0"/>
                </a:moveTo>
                <a:lnTo>
                  <a:pt x="251520" y="0"/>
                </a:lnTo>
                <a:lnTo>
                  <a:pt x="251520" y="33177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0" name="Chevron 44">
            <a:extLst>
              <a:ext uri="{FF2B5EF4-FFF2-40B4-BE49-F238E27FC236}">
                <a16:creationId xmlns:a16="http://schemas.microsoft.com/office/drawing/2014/main" id="{E976290F-1070-47DB-A854-D9948C1A90F3}"/>
              </a:ext>
            </a:extLst>
          </p:cNvPr>
          <p:cNvSpPr/>
          <p:nvPr/>
        </p:nvSpPr>
        <p:spPr>
          <a:xfrm>
            <a:off x="0" y="3622296"/>
            <a:ext cx="175098" cy="461935"/>
          </a:xfrm>
          <a:custGeom>
            <a:avLst/>
            <a:gdLst/>
            <a:ahLst/>
            <a:cxnLst/>
            <a:rect l="l" t="t" r="r" b="b"/>
            <a:pathLst>
              <a:path w="134169" h="353958">
                <a:moveTo>
                  <a:pt x="0" y="0"/>
                </a:moveTo>
                <a:lnTo>
                  <a:pt x="134169" y="176979"/>
                </a:lnTo>
                <a:lnTo>
                  <a:pt x="0" y="3539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1" name="Chevron 6">
            <a:extLst>
              <a:ext uri="{FF2B5EF4-FFF2-40B4-BE49-F238E27FC236}">
                <a16:creationId xmlns:a16="http://schemas.microsoft.com/office/drawing/2014/main" id="{2F4B5785-EF7A-47C4-B83A-21AE509D3220}"/>
              </a:ext>
            </a:extLst>
          </p:cNvPr>
          <p:cNvSpPr/>
          <p:nvPr/>
        </p:nvSpPr>
        <p:spPr>
          <a:xfrm>
            <a:off x="2836246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2" name="Chevron 7">
            <a:extLst>
              <a:ext uri="{FF2B5EF4-FFF2-40B4-BE49-F238E27FC236}">
                <a16:creationId xmlns:a16="http://schemas.microsoft.com/office/drawing/2014/main" id="{51088420-0652-4C7E-9AD3-B0CCE551812A}"/>
              </a:ext>
            </a:extLst>
          </p:cNvPr>
          <p:cNvSpPr/>
          <p:nvPr/>
        </p:nvSpPr>
        <p:spPr>
          <a:xfrm>
            <a:off x="362833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3" name="Chevron 8">
            <a:extLst>
              <a:ext uri="{FF2B5EF4-FFF2-40B4-BE49-F238E27FC236}">
                <a16:creationId xmlns:a16="http://schemas.microsoft.com/office/drawing/2014/main" id="{0CA68000-14E0-4164-A014-654583D7A1F9}"/>
              </a:ext>
            </a:extLst>
          </p:cNvPr>
          <p:cNvSpPr/>
          <p:nvPr/>
        </p:nvSpPr>
        <p:spPr>
          <a:xfrm>
            <a:off x="4395420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4" name="Chevron 11">
            <a:extLst>
              <a:ext uri="{FF2B5EF4-FFF2-40B4-BE49-F238E27FC236}">
                <a16:creationId xmlns:a16="http://schemas.microsoft.com/office/drawing/2014/main" id="{B2A522FA-AB07-4370-9D23-2CEBB97F2C84}"/>
              </a:ext>
            </a:extLst>
          </p:cNvPr>
          <p:cNvSpPr/>
          <p:nvPr/>
        </p:nvSpPr>
        <p:spPr>
          <a:xfrm>
            <a:off x="972877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5" name="Chevron 12">
            <a:extLst>
              <a:ext uri="{FF2B5EF4-FFF2-40B4-BE49-F238E27FC236}">
                <a16:creationId xmlns:a16="http://schemas.microsoft.com/office/drawing/2014/main" id="{0B9C3F74-DF27-4A6B-819B-F59703D85C49}"/>
              </a:ext>
            </a:extLst>
          </p:cNvPr>
          <p:cNvSpPr/>
          <p:nvPr/>
        </p:nvSpPr>
        <p:spPr>
          <a:xfrm>
            <a:off x="1052086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4BD5A907-62F6-46E6-9D21-B64CE6EC2E19}"/>
              </a:ext>
            </a:extLst>
          </p:cNvPr>
          <p:cNvGrpSpPr/>
          <p:nvPr/>
        </p:nvGrpSpPr>
        <p:grpSpPr>
          <a:xfrm flipV="1">
            <a:off x="9160689" y="2381659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7BF4DAA4-7140-45D1-9CF7-A03740DA79F0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41293E43-55ED-480C-B177-B05F422906C5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E2C5C63-6F58-4559-8F1F-C0D17324D608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D7E3C303-446A-4673-BC2A-C89A3BD7A631}"/>
              </a:ext>
            </a:extLst>
          </p:cNvPr>
          <p:cNvGrpSpPr/>
          <p:nvPr/>
        </p:nvGrpSpPr>
        <p:grpSpPr>
          <a:xfrm>
            <a:off x="530382" y="3527998"/>
            <a:ext cx="10169680" cy="785394"/>
            <a:chOff x="530382" y="3527998"/>
            <a:chExt cx="10169680" cy="785394"/>
          </a:xfrm>
        </p:grpSpPr>
        <p:sp>
          <p:nvSpPr>
            <p:cNvPr id="281" name="Parallelogram 280">
              <a:extLst>
                <a:ext uri="{FF2B5EF4-FFF2-40B4-BE49-F238E27FC236}">
                  <a16:creationId xmlns:a16="http://schemas.microsoft.com/office/drawing/2014/main" id="{4C9056E7-F99C-4D54-9A3D-1EF8A95BE449}"/>
                </a:ext>
              </a:extLst>
            </p:cNvPr>
            <p:cNvSpPr/>
            <p:nvPr/>
          </p:nvSpPr>
          <p:spPr>
            <a:xfrm rot="21494940">
              <a:off x="530382" y="3919841"/>
              <a:ext cx="974510" cy="192665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82" name="Parallelogram 281">
              <a:extLst>
                <a:ext uri="{FF2B5EF4-FFF2-40B4-BE49-F238E27FC236}">
                  <a16:creationId xmlns:a16="http://schemas.microsoft.com/office/drawing/2014/main" id="{72A4F35C-DDEB-4C1A-AB1E-829FD0213CCE}"/>
                </a:ext>
              </a:extLst>
            </p:cNvPr>
            <p:cNvSpPr/>
            <p:nvPr/>
          </p:nvSpPr>
          <p:spPr>
            <a:xfrm rot="21480000" flipH="1">
              <a:off x="689802" y="3527998"/>
              <a:ext cx="723856" cy="359650"/>
            </a:xfrm>
            <a:prstGeom prst="parallelogram">
              <a:avLst>
                <a:gd name="adj" fmla="val 62269"/>
              </a:avLst>
            </a:pr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83" name="Parallelogram 282">
              <a:extLst>
                <a:ext uri="{FF2B5EF4-FFF2-40B4-BE49-F238E27FC236}">
                  <a16:creationId xmlns:a16="http://schemas.microsoft.com/office/drawing/2014/main" id="{D2C29429-199A-4B74-B9CB-5056C5890060}"/>
                </a:ext>
              </a:extLst>
            </p:cNvPr>
            <p:cNvSpPr/>
            <p:nvPr/>
          </p:nvSpPr>
          <p:spPr>
            <a:xfrm rot="120000">
              <a:off x="689802" y="3953742"/>
              <a:ext cx="723856" cy="359650"/>
            </a:xfrm>
            <a:prstGeom prst="parallelogram">
              <a:avLst>
                <a:gd name="adj" fmla="val 62269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84" name="Trapezoid 33">
              <a:extLst>
                <a:ext uri="{FF2B5EF4-FFF2-40B4-BE49-F238E27FC236}">
                  <a16:creationId xmlns:a16="http://schemas.microsoft.com/office/drawing/2014/main" id="{0D60CB62-FA5F-417F-BD83-B544110900EC}"/>
                </a:ext>
              </a:extLst>
            </p:cNvPr>
            <p:cNvSpPr/>
            <p:nvPr/>
          </p:nvSpPr>
          <p:spPr>
            <a:xfrm rot="16200000" flipH="1">
              <a:off x="5423060" y="-652908"/>
              <a:ext cx="120526" cy="914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E571AAC-78D7-423E-A57F-D336AD836088}"/>
                </a:ext>
              </a:extLst>
            </p:cNvPr>
            <p:cNvSpPr/>
            <p:nvPr/>
          </p:nvSpPr>
          <p:spPr>
            <a:xfrm rot="16200000" flipH="1">
              <a:off x="10227420" y="3520562"/>
              <a:ext cx="148218" cy="797066"/>
            </a:xfrm>
            <a:custGeom>
              <a:avLst/>
              <a:gdLst>
                <a:gd name="connsiteX0" fmla="*/ 0 w 148218"/>
                <a:gd name="connsiteY0" fmla="*/ 393700 h 797066"/>
                <a:gd name="connsiteX1" fmla="*/ 5966 w 148218"/>
                <a:gd name="connsiteY1" fmla="*/ 393700 h 797066"/>
                <a:gd name="connsiteX2" fmla="*/ 15395 w 148218"/>
                <a:gd name="connsiteY2" fmla="*/ 423553 h 797066"/>
                <a:gd name="connsiteX3" fmla="*/ 42763 w 148218"/>
                <a:gd name="connsiteY3" fmla="*/ 446014 h 797066"/>
                <a:gd name="connsiteX4" fmla="*/ 63272 w 148218"/>
                <a:gd name="connsiteY4" fmla="*/ 446036 h 797066"/>
                <a:gd name="connsiteX5" fmla="*/ 63272 w 148218"/>
                <a:gd name="connsiteY5" fmla="*/ 797066 h 797066"/>
                <a:gd name="connsiteX6" fmla="*/ 84954 w 148218"/>
                <a:gd name="connsiteY6" fmla="*/ 797066 h 797066"/>
                <a:gd name="connsiteX7" fmla="*/ 84954 w 148218"/>
                <a:gd name="connsiteY7" fmla="*/ 446059 h 797066"/>
                <a:gd name="connsiteX8" fmla="*/ 105305 w 148218"/>
                <a:gd name="connsiteY8" fmla="*/ 446080 h 797066"/>
                <a:gd name="connsiteX9" fmla="*/ 132726 w 148218"/>
                <a:gd name="connsiteY9" fmla="*/ 423691 h 797066"/>
                <a:gd name="connsiteX10" fmla="*/ 142301 w 148218"/>
                <a:gd name="connsiteY10" fmla="*/ 393700 h 797066"/>
                <a:gd name="connsiteX11" fmla="*/ 148218 w 148218"/>
                <a:gd name="connsiteY11" fmla="*/ 393700 h 797066"/>
                <a:gd name="connsiteX12" fmla="*/ 134372 w 148218"/>
                <a:gd name="connsiteY12" fmla="*/ 0 h 797066"/>
                <a:gd name="connsiteX13" fmla="*/ 13846 w 148218"/>
                <a:gd name="connsiteY13" fmla="*/ 0 h 79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218" h="797066">
                  <a:moveTo>
                    <a:pt x="0" y="393700"/>
                  </a:moveTo>
                  <a:lnTo>
                    <a:pt x="5966" y="393700"/>
                  </a:lnTo>
                  <a:lnTo>
                    <a:pt x="15395" y="423553"/>
                  </a:lnTo>
                  <a:cubicBezTo>
                    <a:pt x="21878" y="432955"/>
                    <a:pt x="31249" y="440802"/>
                    <a:pt x="42763" y="446014"/>
                  </a:cubicBezTo>
                  <a:lnTo>
                    <a:pt x="63272" y="446036"/>
                  </a:lnTo>
                  <a:lnTo>
                    <a:pt x="63272" y="797066"/>
                  </a:lnTo>
                  <a:lnTo>
                    <a:pt x="84954" y="797066"/>
                  </a:lnTo>
                  <a:lnTo>
                    <a:pt x="84954" y="446059"/>
                  </a:lnTo>
                  <a:lnTo>
                    <a:pt x="105305" y="446080"/>
                  </a:lnTo>
                  <a:cubicBezTo>
                    <a:pt x="116828" y="440896"/>
                    <a:pt x="126218" y="433073"/>
                    <a:pt x="132726" y="423691"/>
                  </a:cubicBezTo>
                  <a:lnTo>
                    <a:pt x="142301" y="393700"/>
                  </a:lnTo>
                  <a:lnTo>
                    <a:pt x="148218" y="393700"/>
                  </a:lnTo>
                  <a:lnTo>
                    <a:pt x="134372" y="0"/>
                  </a:lnTo>
                  <a:lnTo>
                    <a:pt x="1384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86" name="Parallelogram 285">
              <a:extLst>
                <a:ext uri="{FF2B5EF4-FFF2-40B4-BE49-F238E27FC236}">
                  <a16:creationId xmlns:a16="http://schemas.microsoft.com/office/drawing/2014/main" id="{0F11AAEB-23C2-48E5-9E1B-133FBD89108F}"/>
                </a:ext>
              </a:extLst>
            </p:cNvPr>
            <p:cNvSpPr/>
            <p:nvPr/>
          </p:nvSpPr>
          <p:spPr>
            <a:xfrm flipH="1">
              <a:off x="566133" y="3761742"/>
              <a:ext cx="850658" cy="161494"/>
            </a:xfrm>
            <a:prstGeom prst="parallelogram">
              <a:avLst>
                <a:gd name="adj" fmla="val 20586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93FEF62A-2417-4B05-8A7A-F5906024E557}"/>
              </a:ext>
            </a:extLst>
          </p:cNvPr>
          <p:cNvGrpSpPr/>
          <p:nvPr/>
        </p:nvGrpSpPr>
        <p:grpSpPr>
          <a:xfrm>
            <a:off x="2101506" y="3453744"/>
            <a:ext cx="6866491" cy="892852"/>
            <a:chOff x="1270369" y="3277251"/>
            <a:chExt cx="9690046" cy="1260000"/>
          </a:xfrm>
        </p:grpSpPr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D56616E-136D-4D1A-BE26-D54D00DB5FCE}"/>
                </a:ext>
              </a:extLst>
            </p:cNvPr>
            <p:cNvSpPr/>
            <p:nvPr/>
          </p:nvSpPr>
          <p:spPr>
            <a:xfrm>
              <a:off x="1270369" y="3277251"/>
              <a:ext cx="1260000" cy="1260000"/>
            </a:xfrm>
            <a:prstGeom prst="ellipse">
              <a:avLst/>
            </a:prstGeom>
            <a:solidFill>
              <a:schemeClr val="accent6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5B0706E2-D37F-4EA7-B3A9-8035D6397E88}"/>
                </a:ext>
              </a:extLst>
            </p:cNvPr>
            <p:cNvSpPr/>
            <p:nvPr/>
          </p:nvSpPr>
          <p:spPr>
            <a:xfrm>
              <a:off x="5485392" y="3277251"/>
              <a:ext cx="1260000" cy="1260000"/>
            </a:xfrm>
            <a:prstGeom prst="ellipse">
              <a:avLst/>
            </a:prstGeom>
            <a:solidFill>
              <a:schemeClr val="accent2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13BDF9A-63E3-401A-BDFA-F589D7D5CE6F}"/>
                </a:ext>
              </a:extLst>
            </p:cNvPr>
            <p:cNvSpPr/>
            <p:nvPr/>
          </p:nvSpPr>
          <p:spPr>
            <a:xfrm>
              <a:off x="3377880" y="3277251"/>
              <a:ext cx="1260000" cy="1260000"/>
            </a:xfrm>
            <a:prstGeom prst="ellipse">
              <a:avLst/>
            </a:prstGeom>
            <a:solidFill>
              <a:schemeClr val="accent1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1601DE68-4308-4BBD-AD15-6F16CC88256F}"/>
                </a:ext>
              </a:extLst>
            </p:cNvPr>
            <p:cNvSpPr/>
            <p:nvPr/>
          </p:nvSpPr>
          <p:spPr>
            <a:xfrm>
              <a:off x="7592904" y="3277251"/>
              <a:ext cx="1260000" cy="1260000"/>
            </a:xfrm>
            <a:prstGeom prst="ellipse">
              <a:avLst/>
            </a:prstGeom>
            <a:solidFill>
              <a:schemeClr val="accent3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23304C2-2CEC-415B-8549-53AE0DF6C008}"/>
                </a:ext>
              </a:extLst>
            </p:cNvPr>
            <p:cNvSpPr/>
            <p:nvPr/>
          </p:nvSpPr>
          <p:spPr>
            <a:xfrm>
              <a:off x="9700415" y="3277251"/>
              <a:ext cx="1260000" cy="1260000"/>
            </a:xfrm>
            <a:prstGeom prst="ellipse">
              <a:avLst/>
            </a:pr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3" name="Oval 21">
              <a:extLst>
                <a:ext uri="{FF2B5EF4-FFF2-40B4-BE49-F238E27FC236}">
                  <a16:creationId xmlns:a16="http://schemas.microsoft.com/office/drawing/2014/main" id="{5A4A89DD-959B-45EE-B583-9E970EC49028}"/>
                </a:ext>
              </a:extLst>
            </p:cNvPr>
            <p:cNvSpPr/>
            <p:nvPr/>
          </p:nvSpPr>
          <p:spPr>
            <a:xfrm rot="20700000">
              <a:off x="1595072" y="3636141"/>
              <a:ext cx="571682" cy="501039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4" name="Isosceles Triangle 41">
              <a:extLst>
                <a:ext uri="{FF2B5EF4-FFF2-40B4-BE49-F238E27FC236}">
                  <a16:creationId xmlns:a16="http://schemas.microsoft.com/office/drawing/2014/main" id="{BF22CDA2-6EFF-4634-980D-328F6B8F514D}"/>
                </a:ext>
              </a:extLst>
            </p:cNvPr>
            <p:cNvSpPr/>
            <p:nvPr/>
          </p:nvSpPr>
          <p:spPr>
            <a:xfrm>
              <a:off x="3793967" y="3580270"/>
              <a:ext cx="456772" cy="656123"/>
            </a:xfrm>
            <a:custGeom>
              <a:avLst/>
              <a:gdLst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63436 w 2736000"/>
                <a:gd name="connsiteY1" fmla="*/ 2564418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32752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36000" h="3930092">
                  <a:moveTo>
                    <a:pt x="1367278" y="2418044"/>
                  </a:moveTo>
                  <a:cubicBezTo>
                    <a:pt x="1475622" y="2496498"/>
                    <a:pt x="1442256" y="2523346"/>
                    <a:pt x="1552576" y="2576139"/>
                  </a:cubicBezTo>
                  <a:cubicBezTo>
                    <a:pt x="1866725" y="2636040"/>
                    <a:pt x="2088000" y="3057033"/>
                    <a:pt x="2088000" y="3520946"/>
                  </a:cubicBezTo>
                  <a:lnTo>
                    <a:pt x="648080" y="3506285"/>
                  </a:lnTo>
                  <a:cubicBezTo>
                    <a:pt x="653073" y="3048089"/>
                    <a:pt x="871005" y="2673776"/>
                    <a:pt x="1182763" y="2571640"/>
                  </a:cubicBezTo>
                  <a:cubicBezTo>
                    <a:pt x="1280064" y="2508169"/>
                    <a:pt x="1254632" y="2499927"/>
                    <a:pt x="1367278" y="2418044"/>
                  </a:cubicBezTo>
                  <a:close/>
                  <a:moveTo>
                    <a:pt x="648003" y="793859"/>
                  </a:moveTo>
                  <a:lnTo>
                    <a:pt x="2087849" y="808518"/>
                  </a:lnTo>
                  <a:cubicBezTo>
                    <a:pt x="2081743" y="1099400"/>
                    <a:pt x="1898532" y="1346081"/>
                    <a:pt x="1641214" y="1449982"/>
                  </a:cubicBezTo>
                  <a:cubicBezTo>
                    <a:pt x="1581100" y="1476031"/>
                    <a:pt x="1454311" y="1749732"/>
                    <a:pt x="1368003" y="1937706"/>
                  </a:cubicBezTo>
                  <a:cubicBezTo>
                    <a:pt x="1290978" y="1744554"/>
                    <a:pt x="1168712" y="1479962"/>
                    <a:pt x="1094068" y="1448735"/>
                  </a:cubicBezTo>
                  <a:cubicBezTo>
                    <a:pt x="831917" y="1343398"/>
                    <a:pt x="648003" y="1089607"/>
                    <a:pt x="648003" y="793859"/>
                  </a:cubicBezTo>
                  <a:close/>
                  <a:moveTo>
                    <a:pt x="516625" y="299874"/>
                  </a:moveTo>
                  <a:lnTo>
                    <a:pt x="516625" y="449580"/>
                  </a:lnTo>
                  <a:cubicBezTo>
                    <a:pt x="516625" y="947043"/>
                    <a:pt x="728081" y="1374116"/>
                    <a:pt x="1029987" y="1557992"/>
                  </a:cubicBezTo>
                  <a:cubicBezTo>
                    <a:pt x="1152140" y="1645374"/>
                    <a:pt x="1146996" y="1879118"/>
                    <a:pt x="1146996" y="2057479"/>
                  </a:cubicBezTo>
                  <a:cubicBezTo>
                    <a:pt x="1146996" y="2199170"/>
                    <a:pt x="1165085" y="2330604"/>
                    <a:pt x="1055065" y="2431585"/>
                  </a:cubicBezTo>
                  <a:cubicBezTo>
                    <a:pt x="746548" y="2590263"/>
                    <a:pt x="539378" y="3004916"/>
                    <a:pt x="539378" y="3468615"/>
                  </a:cubicBezTo>
                  <a:lnTo>
                    <a:pt x="539378" y="3604591"/>
                  </a:lnTo>
                  <a:lnTo>
                    <a:pt x="2196077" y="3604591"/>
                  </a:lnTo>
                  <a:lnTo>
                    <a:pt x="2196077" y="3468615"/>
                  </a:lnTo>
                  <a:cubicBezTo>
                    <a:pt x="2196077" y="3023625"/>
                    <a:pt x="1980552" y="2629673"/>
                    <a:pt x="1695313" y="2440912"/>
                  </a:cubicBezTo>
                  <a:cubicBezTo>
                    <a:pt x="1597256" y="2355530"/>
                    <a:pt x="1621109" y="2199255"/>
                    <a:pt x="1617547" y="2049252"/>
                  </a:cubicBezTo>
                  <a:cubicBezTo>
                    <a:pt x="1614246" y="1910233"/>
                    <a:pt x="1594005" y="1638458"/>
                    <a:pt x="1719395" y="1540961"/>
                  </a:cubicBezTo>
                  <a:cubicBezTo>
                    <a:pt x="2008283" y="1349911"/>
                    <a:pt x="2207952" y="932979"/>
                    <a:pt x="2207952" y="449580"/>
                  </a:cubicBezTo>
                  <a:lnTo>
                    <a:pt x="2207952" y="299874"/>
                  </a:lnTo>
                  <a:lnTo>
                    <a:pt x="516625" y="299874"/>
                  </a:lnTo>
                  <a:close/>
                  <a:moveTo>
                    <a:pt x="144000" y="0"/>
                  </a:moveTo>
                  <a:lnTo>
                    <a:pt x="2592000" y="0"/>
                  </a:lnTo>
                  <a:cubicBezTo>
                    <a:pt x="2671529" y="0"/>
                    <a:pt x="2736000" y="64471"/>
                    <a:pt x="2736000" y="144000"/>
                  </a:cubicBezTo>
                  <a:cubicBezTo>
                    <a:pt x="2736000" y="223529"/>
                    <a:pt x="2671529" y="288000"/>
                    <a:pt x="2592000" y="288000"/>
                  </a:cubicBezTo>
                  <a:lnTo>
                    <a:pt x="2396702" y="288000"/>
                  </a:lnTo>
                  <a:lnTo>
                    <a:pt x="2396702" y="413234"/>
                  </a:lnTo>
                  <a:cubicBezTo>
                    <a:pt x="2396702" y="964640"/>
                    <a:pt x="2159804" y="1441170"/>
                    <a:pt x="1815389" y="1665324"/>
                  </a:cubicBezTo>
                  <a:cubicBezTo>
                    <a:pt x="1718143" y="1767020"/>
                    <a:pt x="1749155" y="1822697"/>
                    <a:pt x="1753098" y="1974987"/>
                  </a:cubicBezTo>
                  <a:cubicBezTo>
                    <a:pt x="1757412" y="2141597"/>
                    <a:pt x="1739638" y="2200230"/>
                    <a:pt x="1825752" y="2312143"/>
                  </a:cubicBezTo>
                  <a:cubicBezTo>
                    <a:pt x="2164142" y="2539312"/>
                    <a:pt x="2395980" y="3011520"/>
                    <a:pt x="2395980" y="3557007"/>
                  </a:cubicBezTo>
                  <a:lnTo>
                    <a:pt x="2395980" y="3642092"/>
                  </a:lnTo>
                  <a:lnTo>
                    <a:pt x="2592000" y="3642092"/>
                  </a:lnTo>
                  <a:cubicBezTo>
                    <a:pt x="2671529" y="3642092"/>
                    <a:pt x="2736000" y="3706563"/>
                    <a:pt x="2736000" y="3786092"/>
                  </a:cubicBezTo>
                  <a:cubicBezTo>
                    <a:pt x="2736000" y="3865621"/>
                    <a:pt x="2671529" y="3930092"/>
                    <a:pt x="2592000" y="3930092"/>
                  </a:cubicBezTo>
                  <a:lnTo>
                    <a:pt x="144000" y="3930092"/>
                  </a:lnTo>
                  <a:cubicBezTo>
                    <a:pt x="64471" y="3930092"/>
                    <a:pt x="0" y="3865621"/>
                    <a:pt x="0" y="3786092"/>
                  </a:cubicBezTo>
                  <a:cubicBezTo>
                    <a:pt x="0" y="3706563"/>
                    <a:pt x="64471" y="3642092"/>
                    <a:pt x="144000" y="3642092"/>
                  </a:cubicBezTo>
                  <a:lnTo>
                    <a:pt x="338578" y="3642092"/>
                  </a:lnTo>
                  <a:lnTo>
                    <a:pt x="338578" y="3557007"/>
                  </a:lnTo>
                  <a:cubicBezTo>
                    <a:pt x="338578" y="2988551"/>
                    <a:pt x="590352" y="2499674"/>
                    <a:pt x="951672" y="2284199"/>
                  </a:cubicBezTo>
                  <a:cubicBezTo>
                    <a:pt x="1026597" y="2195332"/>
                    <a:pt x="1008559" y="2142287"/>
                    <a:pt x="1012216" y="1995181"/>
                  </a:cubicBezTo>
                  <a:cubicBezTo>
                    <a:pt x="1001243" y="1843296"/>
                    <a:pt x="1013640" y="1774963"/>
                    <a:pt x="943195" y="1693402"/>
                  </a:cubicBezTo>
                  <a:cubicBezTo>
                    <a:pt x="584785" y="1476413"/>
                    <a:pt x="339300" y="978710"/>
                    <a:pt x="339300" y="413234"/>
                  </a:cubicBezTo>
                  <a:lnTo>
                    <a:pt x="339300" y="288000"/>
                  </a:lnTo>
                  <a:lnTo>
                    <a:pt x="144000" y="288000"/>
                  </a:lnTo>
                  <a:cubicBezTo>
                    <a:pt x="64471" y="288000"/>
                    <a:pt x="0" y="223529"/>
                    <a:pt x="0" y="144000"/>
                  </a:cubicBezTo>
                  <a:cubicBezTo>
                    <a:pt x="0" y="64471"/>
                    <a:pt x="64471" y="0"/>
                    <a:pt x="144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5" name="Rounded Rectangle 29">
              <a:extLst>
                <a:ext uri="{FF2B5EF4-FFF2-40B4-BE49-F238E27FC236}">
                  <a16:creationId xmlns:a16="http://schemas.microsoft.com/office/drawing/2014/main" id="{0A5FE6AA-44EC-4BED-BF7B-1058D1B0C40B}"/>
                </a:ext>
              </a:extLst>
            </p:cNvPr>
            <p:cNvSpPr/>
            <p:nvPr/>
          </p:nvSpPr>
          <p:spPr>
            <a:xfrm>
              <a:off x="5765786" y="3599929"/>
              <a:ext cx="683994" cy="624252"/>
            </a:xfrm>
            <a:custGeom>
              <a:avLst/>
              <a:gdLst/>
              <a:ahLst/>
              <a:cxnLst/>
              <a:rect l="l" t="t" r="r" b="b"/>
              <a:pathLst>
                <a:path w="3912285" h="3570584">
                  <a:moveTo>
                    <a:pt x="1735286" y="1923802"/>
                  </a:moveTo>
                  <a:cubicBezTo>
                    <a:pt x="1696807" y="1923802"/>
                    <a:pt x="1665614" y="1954995"/>
                    <a:pt x="1665614" y="1993474"/>
                  </a:cubicBezTo>
                  <a:lnTo>
                    <a:pt x="1665614" y="2272151"/>
                  </a:lnTo>
                  <a:cubicBezTo>
                    <a:pt x="1665614" y="2310630"/>
                    <a:pt x="1696807" y="2341823"/>
                    <a:pt x="1735286" y="2341823"/>
                  </a:cubicBezTo>
                  <a:lnTo>
                    <a:pt x="2120746" y="2341823"/>
                  </a:lnTo>
                  <a:cubicBezTo>
                    <a:pt x="2159225" y="2341823"/>
                    <a:pt x="2190418" y="2310630"/>
                    <a:pt x="2190418" y="2272151"/>
                  </a:cubicBezTo>
                  <a:lnTo>
                    <a:pt x="2190418" y="1993474"/>
                  </a:lnTo>
                  <a:cubicBezTo>
                    <a:pt x="2190418" y="1954995"/>
                    <a:pt x="2159225" y="1923802"/>
                    <a:pt x="2120746" y="1923802"/>
                  </a:cubicBezTo>
                  <a:close/>
                  <a:moveTo>
                    <a:pt x="1562868" y="288032"/>
                  </a:moveTo>
                  <a:cubicBezTo>
                    <a:pt x="1509767" y="288032"/>
                    <a:pt x="1466720" y="331079"/>
                    <a:pt x="1466720" y="384180"/>
                  </a:cubicBezTo>
                  <a:lnTo>
                    <a:pt x="1466720" y="665962"/>
                  </a:lnTo>
                  <a:lnTo>
                    <a:pt x="2398596" y="665962"/>
                  </a:lnTo>
                  <a:lnTo>
                    <a:pt x="2398596" y="384180"/>
                  </a:lnTo>
                  <a:cubicBezTo>
                    <a:pt x="2398596" y="331079"/>
                    <a:pt x="2355549" y="288032"/>
                    <a:pt x="2302448" y="288032"/>
                  </a:cubicBezTo>
                  <a:close/>
                  <a:moveTo>
                    <a:pt x="1328618" y="0"/>
                  </a:moveTo>
                  <a:lnTo>
                    <a:pt x="2528746" y="0"/>
                  </a:lnTo>
                  <a:cubicBezTo>
                    <a:pt x="2614913" y="0"/>
                    <a:pt x="2684766" y="69853"/>
                    <a:pt x="2684766" y="156020"/>
                  </a:cubicBezTo>
                  <a:lnTo>
                    <a:pt x="2684766" y="665962"/>
                  </a:lnTo>
                  <a:lnTo>
                    <a:pt x="3428172" y="665962"/>
                  </a:lnTo>
                  <a:cubicBezTo>
                    <a:pt x="3695540" y="665962"/>
                    <a:pt x="3912285" y="882707"/>
                    <a:pt x="3912285" y="1150075"/>
                  </a:cubicBezTo>
                  <a:lnTo>
                    <a:pt x="3912285" y="2061141"/>
                  </a:lnTo>
                  <a:lnTo>
                    <a:pt x="2398595" y="2061141"/>
                  </a:lnTo>
                  <a:lnTo>
                    <a:pt x="2398595" y="2204482"/>
                  </a:lnTo>
                  <a:lnTo>
                    <a:pt x="3912285" y="2204482"/>
                  </a:lnTo>
                  <a:lnTo>
                    <a:pt x="3912285" y="3086471"/>
                  </a:lnTo>
                  <a:cubicBezTo>
                    <a:pt x="3912285" y="3353839"/>
                    <a:pt x="3695540" y="3570584"/>
                    <a:pt x="3428172" y="3570584"/>
                  </a:cubicBezTo>
                  <a:lnTo>
                    <a:pt x="484113" y="3570584"/>
                  </a:lnTo>
                  <a:cubicBezTo>
                    <a:pt x="216745" y="3570584"/>
                    <a:pt x="0" y="3353839"/>
                    <a:pt x="0" y="3086471"/>
                  </a:cubicBezTo>
                  <a:lnTo>
                    <a:pt x="0" y="2204482"/>
                  </a:lnTo>
                  <a:lnTo>
                    <a:pt x="1495037" y="2204482"/>
                  </a:lnTo>
                  <a:lnTo>
                    <a:pt x="1495037" y="2061141"/>
                  </a:lnTo>
                  <a:lnTo>
                    <a:pt x="0" y="2061141"/>
                  </a:lnTo>
                  <a:lnTo>
                    <a:pt x="0" y="1150075"/>
                  </a:lnTo>
                  <a:cubicBezTo>
                    <a:pt x="0" y="882707"/>
                    <a:pt x="216745" y="665962"/>
                    <a:pt x="484113" y="665962"/>
                  </a:cubicBezTo>
                  <a:lnTo>
                    <a:pt x="1172598" y="665962"/>
                  </a:lnTo>
                  <a:lnTo>
                    <a:pt x="1172598" y="156020"/>
                  </a:lnTo>
                  <a:cubicBezTo>
                    <a:pt x="1172598" y="69853"/>
                    <a:pt x="1242451" y="0"/>
                    <a:pt x="13286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6" name="Rounded Rectangle 24">
              <a:extLst>
                <a:ext uri="{FF2B5EF4-FFF2-40B4-BE49-F238E27FC236}">
                  <a16:creationId xmlns:a16="http://schemas.microsoft.com/office/drawing/2014/main" id="{E0B88C5D-E034-4F52-90AD-E0831288A1D8}"/>
                </a:ext>
              </a:extLst>
            </p:cNvPr>
            <p:cNvSpPr/>
            <p:nvPr/>
          </p:nvSpPr>
          <p:spPr>
            <a:xfrm>
              <a:off x="10009233" y="3669716"/>
              <a:ext cx="660584" cy="511124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7" name="Donut 15">
              <a:extLst>
                <a:ext uri="{FF2B5EF4-FFF2-40B4-BE49-F238E27FC236}">
                  <a16:creationId xmlns:a16="http://schemas.microsoft.com/office/drawing/2014/main" id="{18114EA0-7486-4580-8917-491F8285C369}"/>
                </a:ext>
              </a:extLst>
            </p:cNvPr>
            <p:cNvSpPr/>
            <p:nvPr/>
          </p:nvSpPr>
          <p:spPr>
            <a:xfrm>
              <a:off x="7891228" y="3579131"/>
              <a:ext cx="662582" cy="657969"/>
            </a:xfrm>
            <a:custGeom>
              <a:avLst/>
              <a:gdLst/>
              <a:ahLst/>
              <a:cxnLst/>
              <a:rect l="l" t="t" r="r" b="b"/>
              <a:pathLst>
                <a:path w="3821708" h="3795110">
                  <a:moveTo>
                    <a:pt x="1910854" y="903842"/>
                  </a:moveTo>
                  <a:lnTo>
                    <a:pt x="1793831" y="1129420"/>
                  </a:lnTo>
                  <a:lnTo>
                    <a:pt x="1791613" y="1129420"/>
                  </a:lnTo>
                  <a:lnTo>
                    <a:pt x="1791892" y="1133157"/>
                  </a:lnTo>
                  <a:lnTo>
                    <a:pt x="1791613" y="1133695"/>
                  </a:lnTo>
                  <a:lnTo>
                    <a:pt x="1791933" y="1133695"/>
                  </a:lnTo>
                  <a:lnTo>
                    <a:pt x="1833002" y="1683464"/>
                  </a:lnTo>
                  <a:cubicBezTo>
                    <a:pt x="1744939" y="1714584"/>
                    <a:pt x="1682254" y="1798749"/>
                    <a:pt x="1682254" y="1897555"/>
                  </a:cubicBezTo>
                  <a:cubicBezTo>
                    <a:pt x="1682254" y="2023808"/>
                    <a:pt x="1784602" y="2126156"/>
                    <a:pt x="1910855" y="2126156"/>
                  </a:cubicBezTo>
                  <a:cubicBezTo>
                    <a:pt x="1975561" y="2126156"/>
                    <a:pt x="2033988" y="2099273"/>
                    <a:pt x="2075304" y="2055803"/>
                  </a:cubicBezTo>
                  <a:lnTo>
                    <a:pt x="2443125" y="2288080"/>
                  </a:lnTo>
                  <a:lnTo>
                    <a:pt x="2443003" y="2288309"/>
                  </a:lnTo>
                  <a:lnTo>
                    <a:pt x="2443494" y="2288314"/>
                  </a:lnTo>
                  <a:lnTo>
                    <a:pt x="2446061" y="2289935"/>
                  </a:lnTo>
                  <a:lnTo>
                    <a:pt x="2446904" y="2288348"/>
                  </a:lnTo>
                  <a:lnTo>
                    <a:pt x="2652725" y="2290436"/>
                  </a:lnTo>
                  <a:lnTo>
                    <a:pt x="2535900" y="2120971"/>
                  </a:lnTo>
                  <a:lnTo>
                    <a:pt x="2536744" y="2119385"/>
                  </a:lnTo>
                  <a:lnTo>
                    <a:pt x="2533964" y="2118163"/>
                  </a:lnTo>
                  <a:lnTo>
                    <a:pt x="2533686" y="2117759"/>
                  </a:lnTo>
                  <a:lnTo>
                    <a:pt x="2533565" y="2117988"/>
                  </a:lnTo>
                  <a:lnTo>
                    <a:pt x="2134900" y="1942755"/>
                  </a:lnTo>
                  <a:cubicBezTo>
                    <a:pt x="2137918" y="1928156"/>
                    <a:pt x="2139456" y="1913035"/>
                    <a:pt x="2139456" y="1897555"/>
                  </a:cubicBezTo>
                  <a:cubicBezTo>
                    <a:pt x="2139456" y="1798748"/>
                    <a:pt x="2076770" y="1714583"/>
                    <a:pt x="1988706" y="1683463"/>
                  </a:cubicBezTo>
                  <a:lnTo>
                    <a:pt x="2029775" y="1133695"/>
                  </a:lnTo>
                  <a:lnTo>
                    <a:pt x="2030094" y="1133695"/>
                  </a:lnTo>
                  <a:lnTo>
                    <a:pt x="2029815" y="1133157"/>
                  </a:lnTo>
                  <a:lnTo>
                    <a:pt x="2030094" y="1129420"/>
                  </a:lnTo>
                  <a:lnTo>
                    <a:pt x="2027877" y="1129420"/>
                  </a:lnTo>
                  <a:close/>
                  <a:moveTo>
                    <a:pt x="1910854" y="565406"/>
                  </a:moveTo>
                  <a:cubicBezTo>
                    <a:pt x="2646579" y="565406"/>
                    <a:pt x="3243002" y="1161829"/>
                    <a:pt x="3243002" y="1897554"/>
                  </a:cubicBezTo>
                  <a:cubicBezTo>
                    <a:pt x="3243002" y="2633279"/>
                    <a:pt x="2646579" y="3229702"/>
                    <a:pt x="1910854" y="3229702"/>
                  </a:cubicBezTo>
                  <a:cubicBezTo>
                    <a:pt x="1175129" y="3229702"/>
                    <a:pt x="578706" y="2633279"/>
                    <a:pt x="578706" y="1897554"/>
                  </a:cubicBezTo>
                  <a:cubicBezTo>
                    <a:pt x="578706" y="1161829"/>
                    <a:pt x="1175129" y="565406"/>
                    <a:pt x="1910854" y="565406"/>
                  </a:cubicBezTo>
                  <a:close/>
                  <a:moveTo>
                    <a:pt x="1766837" y="367010"/>
                  </a:moveTo>
                  <a:cubicBezTo>
                    <a:pt x="1050362" y="432397"/>
                    <a:pt x="475174" y="981146"/>
                    <a:pt x="377476" y="1681610"/>
                  </a:cubicBezTo>
                  <a:lnTo>
                    <a:pt x="426306" y="1681610"/>
                  </a:lnTo>
                  <a:cubicBezTo>
                    <a:pt x="510474" y="1681610"/>
                    <a:pt x="578706" y="1746088"/>
                    <a:pt x="578706" y="1825626"/>
                  </a:cubicBezTo>
                  <a:cubicBezTo>
                    <a:pt x="578706" y="1905164"/>
                    <a:pt x="510474" y="1969642"/>
                    <a:pt x="426306" y="1969642"/>
                  </a:cubicBezTo>
                  <a:lnTo>
                    <a:pt x="364094" y="1969642"/>
                  </a:lnTo>
                  <a:cubicBezTo>
                    <a:pt x="398055" y="2738400"/>
                    <a:pt x="1003246" y="3359660"/>
                    <a:pt x="1769417" y="3427809"/>
                  </a:cubicBezTo>
                  <a:lnTo>
                    <a:pt x="1769417" y="3382101"/>
                  </a:lnTo>
                  <a:cubicBezTo>
                    <a:pt x="1769417" y="3297933"/>
                    <a:pt x="1833895" y="3229701"/>
                    <a:pt x="1913433" y="3229701"/>
                  </a:cubicBezTo>
                  <a:cubicBezTo>
                    <a:pt x="1992971" y="3229701"/>
                    <a:pt x="2057449" y="3297933"/>
                    <a:pt x="2057449" y="3382101"/>
                  </a:cubicBezTo>
                  <a:lnTo>
                    <a:pt x="2057449" y="3427707"/>
                  </a:lnTo>
                  <a:cubicBezTo>
                    <a:pt x="2804164" y="3358467"/>
                    <a:pt x="3396856" y="2764020"/>
                    <a:pt x="3455018" y="2020616"/>
                  </a:cubicBezTo>
                  <a:lnTo>
                    <a:pt x="3395402" y="2020616"/>
                  </a:lnTo>
                  <a:cubicBezTo>
                    <a:pt x="3311234" y="2020616"/>
                    <a:pt x="3243002" y="1956138"/>
                    <a:pt x="3243002" y="1876600"/>
                  </a:cubicBezTo>
                  <a:cubicBezTo>
                    <a:pt x="3243002" y="1797062"/>
                    <a:pt x="3311234" y="1732584"/>
                    <a:pt x="3395402" y="1732584"/>
                  </a:cubicBezTo>
                  <a:lnTo>
                    <a:pt x="3451747" y="1732584"/>
                  </a:lnTo>
                  <a:cubicBezTo>
                    <a:pt x="3374444" y="1008025"/>
                    <a:pt x="2788738" y="434055"/>
                    <a:pt x="2054869" y="367632"/>
                  </a:cubicBezTo>
                  <a:lnTo>
                    <a:pt x="2054869" y="407296"/>
                  </a:lnTo>
                  <a:cubicBezTo>
                    <a:pt x="2054869" y="491464"/>
                    <a:pt x="1990391" y="559696"/>
                    <a:pt x="1910853" y="559696"/>
                  </a:cubicBezTo>
                  <a:cubicBezTo>
                    <a:pt x="1831315" y="559696"/>
                    <a:pt x="1766837" y="491464"/>
                    <a:pt x="1766837" y="407296"/>
                  </a:cubicBezTo>
                  <a:close/>
                  <a:moveTo>
                    <a:pt x="1910854" y="0"/>
                  </a:moveTo>
                  <a:cubicBezTo>
                    <a:pt x="2966190" y="0"/>
                    <a:pt x="3821708" y="849564"/>
                    <a:pt x="3821708" y="1897555"/>
                  </a:cubicBezTo>
                  <a:cubicBezTo>
                    <a:pt x="3821708" y="2945546"/>
                    <a:pt x="2966190" y="3795110"/>
                    <a:pt x="1910854" y="3795110"/>
                  </a:cubicBezTo>
                  <a:cubicBezTo>
                    <a:pt x="855518" y="3795110"/>
                    <a:pt x="0" y="2945546"/>
                    <a:pt x="0" y="1897555"/>
                  </a:cubicBezTo>
                  <a:cubicBezTo>
                    <a:pt x="0" y="849564"/>
                    <a:pt x="855518" y="0"/>
                    <a:pt x="191085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9126F4C-E4CE-4FE4-BE5D-672BBA3F3E74}"/>
              </a:ext>
            </a:extLst>
          </p:cNvPr>
          <p:cNvGrpSpPr/>
          <p:nvPr/>
        </p:nvGrpSpPr>
        <p:grpSpPr>
          <a:xfrm>
            <a:off x="1398359" y="4961154"/>
            <a:ext cx="2271572" cy="1084161"/>
            <a:chOff x="3017857" y="4307149"/>
            <a:chExt cx="2872047" cy="1084161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A90BAEE6-14ED-4D7D-AC3F-6AF1C9DB5D19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05989320-417B-4B50-82E3-EC0191316ABD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D3AAF38B-0E1C-489C-A95A-09617DEE5225}"/>
              </a:ext>
            </a:extLst>
          </p:cNvPr>
          <p:cNvGrpSpPr/>
          <p:nvPr/>
        </p:nvGrpSpPr>
        <p:grpSpPr>
          <a:xfrm>
            <a:off x="4411762" y="4961154"/>
            <a:ext cx="2271572" cy="1084161"/>
            <a:chOff x="3017857" y="4307149"/>
            <a:chExt cx="2872047" cy="1084161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6BBE1E03-AD1D-467F-A297-1498F646D18A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145ED96C-08A7-472F-BDE1-9C043A2DE83D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E3E11E88-6396-45BF-9E63-C1C846C1E19D}"/>
              </a:ext>
            </a:extLst>
          </p:cNvPr>
          <p:cNvGrpSpPr/>
          <p:nvPr/>
        </p:nvGrpSpPr>
        <p:grpSpPr>
          <a:xfrm>
            <a:off x="7425165" y="4961154"/>
            <a:ext cx="2271572" cy="1084161"/>
            <a:chOff x="3017857" y="4307149"/>
            <a:chExt cx="2872047" cy="1084161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34E431E2-80FB-4CCB-BDE0-3F86608DF81A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59DB5DF6-062D-4103-BD41-887DD5416483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F35B0CCF-EB14-492F-B79A-36D67F9358D7}"/>
              </a:ext>
            </a:extLst>
          </p:cNvPr>
          <p:cNvGrpSpPr/>
          <p:nvPr/>
        </p:nvGrpSpPr>
        <p:grpSpPr>
          <a:xfrm>
            <a:off x="2918829" y="1774995"/>
            <a:ext cx="2271572" cy="1084161"/>
            <a:chOff x="3017857" y="4307149"/>
            <a:chExt cx="2872047" cy="1084161"/>
          </a:xfrm>
        </p:grpSpPr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170979DA-39C1-4A63-9301-A01A9334C072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F5CBD316-49B1-44A8-8318-B4AED35FFB53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E499F5C9-136B-4FDA-8DEF-D8C6C2A1305A}"/>
              </a:ext>
            </a:extLst>
          </p:cNvPr>
          <p:cNvGrpSpPr/>
          <p:nvPr/>
        </p:nvGrpSpPr>
        <p:grpSpPr>
          <a:xfrm>
            <a:off x="5932232" y="1774995"/>
            <a:ext cx="2271572" cy="1084161"/>
            <a:chOff x="3017857" y="4307149"/>
            <a:chExt cx="2872047" cy="1084161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A2788BAC-D520-4AB8-926D-80E3AC5EE40C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4E4F2EBE-8093-42D3-8EEF-D7BFFC75D252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2021-04-14T06:39:58Z</dcterms:modified>
</cp:coreProperties>
</file>