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39502"/>
            <a:ext cx="9144000" cy="1224136"/>
          </a:xfrm>
          <a:prstGeom prst="rect">
            <a:avLst/>
          </a:prstGeom>
          <a:solidFill>
            <a:schemeClr val="bg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0" y="9875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480535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32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3923928" y="1635646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2"/>
                </a:solidFill>
              </a:rPr>
              <a:t> Enter Your Tittle </a:t>
            </a:r>
            <a:endParaRPr lang="ko-KR" altLang="en-US" sz="4000" dirty="0">
              <a:solidFill>
                <a:schemeClr val="tx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107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10</cp:revision>
  <dcterms:created xsi:type="dcterms:W3CDTF">2014-04-01T16:27:38Z</dcterms:created>
  <dcterms:modified xsi:type="dcterms:W3CDTF">2014-05-08T06:37:17Z</dcterms:modified>
</cp:coreProperties>
</file>