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871-4ED4-B104-60EC349222D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871-4ED4-B104-60EC349222D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71-4ED4-B104-60EC34922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EF8-4824-BBB5-9FD9528A24C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EF8-4824-BBB5-9FD9528A24C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F8-4824-BBB5-9FD9528A2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AA-4C54-95F1-936D0A6D500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FAA-4C54-95F1-936D0A6D500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AA-4C54-95F1-936D0A6D5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60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B-4A4B-A2B9-9A47E7ED05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B-4A4B-A2B9-9A47E7ED05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EB-4A4B-A2B9-9A47E7ED0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09" name="Chart 7">
            <a:extLst>
              <a:ext uri="{FF2B5EF4-FFF2-40B4-BE49-F238E27FC236}">
                <a16:creationId xmlns:a16="http://schemas.microsoft.com/office/drawing/2014/main" id="{958BCDCB-58C3-4B2B-9396-A14E91A43F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5706910"/>
              </p:ext>
            </p:extLst>
          </p:nvPr>
        </p:nvGraphicFramePr>
        <p:xfrm>
          <a:off x="6429276" y="2372427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0" name="Chart 7">
            <a:extLst>
              <a:ext uri="{FF2B5EF4-FFF2-40B4-BE49-F238E27FC236}">
                <a16:creationId xmlns:a16="http://schemas.microsoft.com/office/drawing/2014/main" id="{F84BAD1E-D17B-4FD4-9107-F9B7915307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174376"/>
              </p:ext>
            </p:extLst>
          </p:nvPr>
        </p:nvGraphicFramePr>
        <p:xfrm>
          <a:off x="8244202" y="2372427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1" name="Chart 7">
            <a:extLst>
              <a:ext uri="{FF2B5EF4-FFF2-40B4-BE49-F238E27FC236}">
                <a16:creationId xmlns:a16="http://schemas.microsoft.com/office/drawing/2014/main" id="{2F85D3A3-5DF3-407B-800F-80124CCE0B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04106"/>
              </p:ext>
            </p:extLst>
          </p:nvPr>
        </p:nvGraphicFramePr>
        <p:xfrm>
          <a:off x="10059127" y="2372427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2" name="TextBox 311">
            <a:extLst>
              <a:ext uri="{FF2B5EF4-FFF2-40B4-BE49-F238E27FC236}">
                <a16:creationId xmlns:a16="http://schemas.microsoft.com/office/drawing/2014/main" id="{B84A2AA4-8D89-442B-AC8C-C85BCF3AE3F9}"/>
              </a:ext>
            </a:extLst>
          </p:cNvPr>
          <p:cNvSpPr txBox="1"/>
          <p:nvPr/>
        </p:nvSpPr>
        <p:spPr>
          <a:xfrm>
            <a:off x="8349523" y="35336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821CB067-5512-4F05-AFDC-3632D6FFA331}"/>
              </a:ext>
            </a:extLst>
          </p:cNvPr>
          <p:cNvSpPr txBox="1"/>
          <p:nvPr/>
        </p:nvSpPr>
        <p:spPr>
          <a:xfrm>
            <a:off x="6534597" y="35336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BF256628-DAE2-4FA0-9343-0981604B7BB7}"/>
              </a:ext>
            </a:extLst>
          </p:cNvPr>
          <p:cNvSpPr txBox="1"/>
          <p:nvPr/>
        </p:nvSpPr>
        <p:spPr>
          <a:xfrm>
            <a:off x="10164448" y="35336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5" name="Group 45">
            <a:extLst>
              <a:ext uri="{FF2B5EF4-FFF2-40B4-BE49-F238E27FC236}">
                <a16:creationId xmlns:a16="http://schemas.microsoft.com/office/drawing/2014/main" id="{123004CF-F225-497F-92FA-7F2AD56F794F}"/>
              </a:ext>
            </a:extLst>
          </p:cNvPr>
          <p:cNvGrpSpPr/>
          <p:nvPr/>
        </p:nvGrpSpPr>
        <p:grpSpPr>
          <a:xfrm>
            <a:off x="1553743" y="5944921"/>
            <a:ext cx="3887009" cy="246221"/>
            <a:chOff x="3635896" y="1554111"/>
            <a:chExt cx="3887009" cy="246221"/>
          </a:xfrm>
        </p:grpSpPr>
        <p:grpSp>
          <p:nvGrpSpPr>
            <p:cNvPr id="316" name="Group 46">
              <a:extLst>
                <a:ext uri="{FF2B5EF4-FFF2-40B4-BE49-F238E27FC236}">
                  <a16:creationId xmlns:a16="http://schemas.microsoft.com/office/drawing/2014/main" id="{63B26930-DB8E-4FB4-9669-ACEBA7A63140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323" name="Rectangle 53">
                <a:extLst>
                  <a:ext uri="{FF2B5EF4-FFF2-40B4-BE49-F238E27FC236}">
                    <a16:creationId xmlns:a16="http://schemas.microsoft.com/office/drawing/2014/main" id="{00866F90-A314-4081-B3A8-7F4EE35E61DA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4" name="TextBox 323">
                <a:extLst>
                  <a:ext uri="{FF2B5EF4-FFF2-40B4-BE49-F238E27FC236}">
                    <a16:creationId xmlns:a16="http://schemas.microsoft.com/office/drawing/2014/main" id="{F86EB0A5-5629-4C5A-8DF0-3131F72114A5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17" name="Group 47">
              <a:extLst>
                <a:ext uri="{FF2B5EF4-FFF2-40B4-BE49-F238E27FC236}">
                  <a16:creationId xmlns:a16="http://schemas.microsoft.com/office/drawing/2014/main" id="{7AB1912F-6B43-4BCE-9E53-CB80419A0220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321" name="Rectangle 51">
                <a:extLst>
                  <a:ext uri="{FF2B5EF4-FFF2-40B4-BE49-F238E27FC236}">
                    <a16:creationId xmlns:a16="http://schemas.microsoft.com/office/drawing/2014/main" id="{3E3B5D3B-499D-48F8-A4B6-EDB0284B636D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2" name="TextBox 321">
                <a:extLst>
                  <a:ext uri="{FF2B5EF4-FFF2-40B4-BE49-F238E27FC236}">
                    <a16:creationId xmlns:a16="http://schemas.microsoft.com/office/drawing/2014/main" id="{8502E95A-685E-4DAD-A999-92B85D847F89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18" name="Group 48">
              <a:extLst>
                <a:ext uri="{FF2B5EF4-FFF2-40B4-BE49-F238E27FC236}">
                  <a16:creationId xmlns:a16="http://schemas.microsoft.com/office/drawing/2014/main" id="{36B06396-BFF2-4C43-A03E-2DBD59477103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319" name="Rectangle 49">
                <a:extLst>
                  <a:ext uri="{FF2B5EF4-FFF2-40B4-BE49-F238E27FC236}">
                    <a16:creationId xmlns:a16="http://schemas.microsoft.com/office/drawing/2014/main" id="{3E81E007-896B-4CFF-A030-0F7DFEDF1E11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0" name="TextBox 319">
                <a:extLst>
                  <a:ext uri="{FF2B5EF4-FFF2-40B4-BE49-F238E27FC236}">
                    <a16:creationId xmlns:a16="http://schemas.microsoft.com/office/drawing/2014/main" id="{AAD7281C-B919-49B4-B32F-9B4857E95F58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25" name="TextBox 324">
            <a:extLst>
              <a:ext uri="{FF2B5EF4-FFF2-40B4-BE49-F238E27FC236}">
                <a16:creationId xmlns:a16="http://schemas.microsoft.com/office/drawing/2014/main" id="{94A982BD-86BC-45C3-A9ED-15E42ECBF0D9}"/>
              </a:ext>
            </a:extLst>
          </p:cNvPr>
          <p:cNvSpPr txBox="1"/>
          <p:nvPr/>
        </p:nvSpPr>
        <p:spPr>
          <a:xfrm>
            <a:off x="6218888" y="1839910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E83F6A5C-F919-4B78-9E9B-B24AEBC50971}"/>
              </a:ext>
            </a:extLst>
          </p:cNvPr>
          <p:cNvSpPr txBox="1"/>
          <p:nvPr/>
        </p:nvSpPr>
        <p:spPr>
          <a:xfrm>
            <a:off x="8033814" y="1839910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5DC0F26A-2025-4E88-AF6F-5A6F5C32646D}"/>
              </a:ext>
            </a:extLst>
          </p:cNvPr>
          <p:cNvSpPr txBox="1"/>
          <p:nvPr/>
        </p:nvSpPr>
        <p:spPr>
          <a:xfrm>
            <a:off x="9848739" y="1839910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8" name="Group 64">
            <a:extLst>
              <a:ext uri="{FF2B5EF4-FFF2-40B4-BE49-F238E27FC236}">
                <a16:creationId xmlns:a16="http://schemas.microsoft.com/office/drawing/2014/main" id="{DA28512C-45B3-425B-B70B-66DD9D606E13}"/>
              </a:ext>
            </a:extLst>
          </p:cNvPr>
          <p:cNvGrpSpPr/>
          <p:nvPr/>
        </p:nvGrpSpPr>
        <p:grpSpPr>
          <a:xfrm>
            <a:off x="6296829" y="4080745"/>
            <a:ext cx="1342175" cy="1269023"/>
            <a:chOff x="4473971" y="3861048"/>
            <a:chExt cx="1399112" cy="1269023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5A19C378-C903-4A84-9569-8CC9713B830F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CAC244D0-C619-408F-98ED-40715CA3538B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1" name="Group 67">
            <a:extLst>
              <a:ext uri="{FF2B5EF4-FFF2-40B4-BE49-F238E27FC236}">
                <a16:creationId xmlns:a16="http://schemas.microsoft.com/office/drawing/2014/main" id="{085C1E91-09EF-41D6-82B5-0CE86FF49C31}"/>
              </a:ext>
            </a:extLst>
          </p:cNvPr>
          <p:cNvGrpSpPr/>
          <p:nvPr/>
        </p:nvGrpSpPr>
        <p:grpSpPr>
          <a:xfrm>
            <a:off x="8111755" y="4080745"/>
            <a:ext cx="1342175" cy="1269023"/>
            <a:chOff x="5786611" y="3871669"/>
            <a:chExt cx="1399112" cy="1269023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C05900E1-1FFF-4445-9DCB-F02FD8422682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21F3B8B4-8178-4DBF-8B08-E4F1CA7FB187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4" name="Group 70">
            <a:extLst>
              <a:ext uri="{FF2B5EF4-FFF2-40B4-BE49-F238E27FC236}">
                <a16:creationId xmlns:a16="http://schemas.microsoft.com/office/drawing/2014/main" id="{A6FE050C-FE1D-4B5B-A4DB-F0378AFA4673}"/>
              </a:ext>
            </a:extLst>
          </p:cNvPr>
          <p:cNvGrpSpPr/>
          <p:nvPr/>
        </p:nvGrpSpPr>
        <p:grpSpPr>
          <a:xfrm>
            <a:off x="9902031" y="4080745"/>
            <a:ext cx="1391472" cy="1269023"/>
            <a:chOff x="7190264" y="3882290"/>
            <a:chExt cx="1399112" cy="1269023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F7A1191D-6E7D-43F0-B94F-9823166C0844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D7365595-9A46-44DD-881B-22E376F5BB26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7" name="TextBox 336">
            <a:extLst>
              <a:ext uri="{FF2B5EF4-FFF2-40B4-BE49-F238E27FC236}">
                <a16:creationId xmlns:a16="http://schemas.microsoft.com/office/drawing/2014/main" id="{2E08A432-5167-49E8-9915-E4A67220B525}"/>
              </a:ext>
            </a:extLst>
          </p:cNvPr>
          <p:cNvSpPr txBox="1"/>
          <p:nvPr/>
        </p:nvSpPr>
        <p:spPr>
          <a:xfrm>
            <a:off x="6296829" y="5537454"/>
            <a:ext cx="48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38" name="차트 337">
            <a:extLst>
              <a:ext uri="{FF2B5EF4-FFF2-40B4-BE49-F238E27FC236}">
                <a16:creationId xmlns:a16="http://schemas.microsoft.com/office/drawing/2014/main" id="{F54694B3-C0F6-4727-B14E-29589E8EE4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946923"/>
              </p:ext>
            </p:extLst>
          </p:nvPr>
        </p:nvGraphicFramePr>
        <p:xfrm>
          <a:off x="898496" y="1821260"/>
          <a:ext cx="519750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39" name="Rounded Rectangle 25">
            <a:extLst>
              <a:ext uri="{FF2B5EF4-FFF2-40B4-BE49-F238E27FC236}">
                <a16:creationId xmlns:a16="http://schemas.microsoft.com/office/drawing/2014/main" id="{42EB734D-C16D-419C-8435-27F3E61962FC}"/>
              </a:ext>
            </a:extLst>
          </p:cNvPr>
          <p:cNvSpPr/>
          <p:nvPr/>
        </p:nvSpPr>
        <p:spPr>
          <a:xfrm>
            <a:off x="10391682" y="275000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Trapezoid 22">
            <a:extLst>
              <a:ext uri="{FF2B5EF4-FFF2-40B4-BE49-F238E27FC236}">
                <a16:creationId xmlns:a16="http://schemas.microsoft.com/office/drawing/2014/main" id="{E79492F9-71D7-4900-967A-27C004E17935}"/>
              </a:ext>
            </a:extLst>
          </p:cNvPr>
          <p:cNvSpPr>
            <a:spLocks noChangeAspect="1"/>
          </p:cNvSpPr>
          <p:nvPr/>
        </p:nvSpPr>
        <p:spPr>
          <a:xfrm>
            <a:off x="8506980" y="2734874"/>
            <a:ext cx="560342" cy="28505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" name="Freeform 53">
            <a:extLst>
              <a:ext uri="{FF2B5EF4-FFF2-40B4-BE49-F238E27FC236}">
                <a16:creationId xmlns:a16="http://schemas.microsoft.com/office/drawing/2014/main" id="{D0D2083E-5AE5-4E49-9ADA-5B018044F120}"/>
              </a:ext>
            </a:extLst>
          </p:cNvPr>
          <p:cNvSpPr/>
          <p:nvPr/>
        </p:nvSpPr>
        <p:spPr>
          <a:xfrm>
            <a:off x="6780945" y="270480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113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2018-05-02T02:02:25Z</dcterms:modified>
</cp:coreProperties>
</file>