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7" name="Rectangle 816">
            <a:extLst>
              <a:ext uri="{FF2B5EF4-FFF2-40B4-BE49-F238E27FC236}">
                <a16:creationId xmlns:a16="http://schemas.microsoft.com/office/drawing/2014/main" id="{EC71D781-259F-4A04-BBFE-F96BD47B7C87}"/>
              </a:ext>
            </a:extLst>
          </p:cNvPr>
          <p:cNvSpPr/>
          <p:nvPr/>
        </p:nvSpPr>
        <p:spPr>
          <a:xfrm>
            <a:off x="7467523" y="2592534"/>
            <a:ext cx="2942926" cy="79200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18" name="Rectangle 817">
            <a:extLst>
              <a:ext uri="{FF2B5EF4-FFF2-40B4-BE49-F238E27FC236}">
                <a16:creationId xmlns:a16="http://schemas.microsoft.com/office/drawing/2014/main" id="{36C11F7F-39BE-4A84-85FB-E8FF8AF338FA}"/>
              </a:ext>
            </a:extLst>
          </p:cNvPr>
          <p:cNvSpPr/>
          <p:nvPr/>
        </p:nvSpPr>
        <p:spPr>
          <a:xfrm>
            <a:off x="957594" y="5121069"/>
            <a:ext cx="2942926" cy="792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19" name="Bent-Up Arrow 129">
            <a:extLst>
              <a:ext uri="{FF2B5EF4-FFF2-40B4-BE49-F238E27FC236}">
                <a16:creationId xmlns:a16="http://schemas.microsoft.com/office/drawing/2014/main" id="{0448C645-1D09-4915-8C30-3D8092CA6E99}"/>
              </a:ext>
            </a:extLst>
          </p:cNvPr>
          <p:cNvSpPr/>
          <p:nvPr/>
        </p:nvSpPr>
        <p:spPr>
          <a:xfrm rot="16200000" flipV="1">
            <a:off x="2452165" y="4415394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0" name="Rectangle 819">
            <a:extLst>
              <a:ext uri="{FF2B5EF4-FFF2-40B4-BE49-F238E27FC236}">
                <a16:creationId xmlns:a16="http://schemas.microsoft.com/office/drawing/2014/main" id="{C4ED9261-0765-4AD4-A8E2-EE4656A378B5}"/>
              </a:ext>
            </a:extLst>
          </p:cNvPr>
          <p:cNvSpPr/>
          <p:nvPr/>
        </p:nvSpPr>
        <p:spPr>
          <a:xfrm>
            <a:off x="3127570" y="4278224"/>
            <a:ext cx="2942926" cy="792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21" name="Bent-Up Arrow 130">
            <a:extLst>
              <a:ext uri="{FF2B5EF4-FFF2-40B4-BE49-F238E27FC236}">
                <a16:creationId xmlns:a16="http://schemas.microsoft.com/office/drawing/2014/main" id="{21F16772-1166-4299-9ECC-D9FA61A35BB8}"/>
              </a:ext>
            </a:extLst>
          </p:cNvPr>
          <p:cNvSpPr/>
          <p:nvPr/>
        </p:nvSpPr>
        <p:spPr>
          <a:xfrm rot="16200000" flipV="1">
            <a:off x="4607188" y="3598781"/>
            <a:ext cx="597208" cy="813414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2" name="Rectangle 821">
            <a:extLst>
              <a:ext uri="{FF2B5EF4-FFF2-40B4-BE49-F238E27FC236}">
                <a16:creationId xmlns:a16="http://schemas.microsoft.com/office/drawing/2014/main" id="{6518AE27-BBC8-4792-AA88-3A134878752F}"/>
              </a:ext>
            </a:extLst>
          </p:cNvPr>
          <p:cNvSpPr/>
          <p:nvPr/>
        </p:nvSpPr>
        <p:spPr>
          <a:xfrm>
            <a:off x="5297546" y="3435379"/>
            <a:ext cx="2942926" cy="792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23" name="Bent-Up Arrow 131">
            <a:extLst>
              <a:ext uri="{FF2B5EF4-FFF2-40B4-BE49-F238E27FC236}">
                <a16:creationId xmlns:a16="http://schemas.microsoft.com/office/drawing/2014/main" id="{8E4EE115-898A-499A-9461-3ACBE46858F8}"/>
              </a:ext>
            </a:extLst>
          </p:cNvPr>
          <p:cNvSpPr/>
          <p:nvPr/>
        </p:nvSpPr>
        <p:spPr>
          <a:xfrm rot="16200000" flipV="1">
            <a:off x="6762211" y="2782166"/>
            <a:ext cx="597209" cy="813415"/>
          </a:xfrm>
          <a:prstGeom prst="bentUpArrow">
            <a:avLst>
              <a:gd name="adj1" fmla="val 36792"/>
              <a:gd name="adj2" fmla="val 29908"/>
              <a:gd name="adj3" fmla="val 397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B6EBF136-FDD3-4DA0-93AD-D3809717266A}"/>
              </a:ext>
            </a:extLst>
          </p:cNvPr>
          <p:cNvGrpSpPr/>
          <p:nvPr/>
        </p:nvGrpSpPr>
        <p:grpSpPr>
          <a:xfrm>
            <a:off x="4066799" y="5091028"/>
            <a:ext cx="3067503" cy="906974"/>
            <a:chOff x="852873" y="3067505"/>
            <a:chExt cx="2342902" cy="906974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E8C43C6F-B8F3-4E01-833C-7B42450D043E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F921FD56-2ED4-40A5-AFF4-AB88D2CB45D3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4BC97285-4F75-407D-93D6-8F66C83ECE59}"/>
              </a:ext>
            </a:extLst>
          </p:cNvPr>
          <p:cNvGrpSpPr/>
          <p:nvPr/>
        </p:nvGrpSpPr>
        <p:grpSpPr>
          <a:xfrm>
            <a:off x="6223860" y="4248115"/>
            <a:ext cx="3067503" cy="906974"/>
            <a:chOff x="852873" y="3067505"/>
            <a:chExt cx="2342902" cy="906974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6660FA13-BF00-4E08-A258-ADD95779676B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9C901BA8-06DB-4C44-B00E-7AE677AE73AA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8EBFA495-BAB2-4B5D-AD5C-32283A6E9D40}"/>
              </a:ext>
            </a:extLst>
          </p:cNvPr>
          <p:cNvGrpSpPr/>
          <p:nvPr/>
        </p:nvGrpSpPr>
        <p:grpSpPr>
          <a:xfrm>
            <a:off x="8380920" y="3405202"/>
            <a:ext cx="3067503" cy="906974"/>
            <a:chOff x="852873" y="3067505"/>
            <a:chExt cx="2342902" cy="906974"/>
          </a:xfrm>
        </p:grpSpPr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DA0A2FED-A7DF-4101-97FC-B2B2A16CAFB6}"/>
                </a:ext>
              </a:extLst>
            </p:cNvPr>
            <p:cNvSpPr txBox="1"/>
            <p:nvPr/>
          </p:nvSpPr>
          <p:spPr>
            <a:xfrm>
              <a:off x="852873" y="3328148"/>
              <a:ext cx="23429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B2C556D1-FAA5-4DCD-B341-846F8BF03669}"/>
                </a:ext>
              </a:extLst>
            </p:cNvPr>
            <p:cNvSpPr txBox="1"/>
            <p:nvPr/>
          </p:nvSpPr>
          <p:spPr>
            <a:xfrm>
              <a:off x="852873" y="3067505"/>
              <a:ext cx="23429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3" name="Group 109">
            <a:extLst>
              <a:ext uri="{FF2B5EF4-FFF2-40B4-BE49-F238E27FC236}">
                <a16:creationId xmlns:a16="http://schemas.microsoft.com/office/drawing/2014/main" id="{8B27D93A-4FCD-4642-B0B9-39161179AEEF}"/>
              </a:ext>
            </a:extLst>
          </p:cNvPr>
          <p:cNvGrpSpPr/>
          <p:nvPr/>
        </p:nvGrpSpPr>
        <p:grpSpPr>
          <a:xfrm>
            <a:off x="1636286" y="5180863"/>
            <a:ext cx="1592588" cy="688606"/>
            <a:chOff x="3233964" y="1964137"/>
            <a:chExt cx="1410044" cy="563405"/>
          </a:xfrm>
        </p:grpSpPr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23547E28-D185-4A50-82ED-DFED3BAE2A0E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8B0DA581-2D57-442A-B308-BA1A81655FB5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836" name="Group 109">
            <a:extLst>
              <a:ext uri="{FF2B5EF4-FFF2-40B4-BE49-F238E27FC236}">
                <a16:creationId xmlns:a16="http://schemas.microsoft.com/office/drawing/2014/main" id="{C5E21A7E-1A32-4DAD-AD78-CDBA57DABC66}"/>
              </a:ext>
            </a:extLst>
          </p:cNvPr>
          <p:cNvGrpSpPr/>
          <p:nvPr/>
        </p:nvGrpSpPr>
        <p:grpSpPr>
          <a:xfrm>
            <a:off x="3802739" y="4336939"/>
            <a:ext cx="1592588" cy="688606"/>
            <a:chOff x="3233964" y="1964137"/>
            <a:chExt cx="1410044" cy="563405"/>
          </a:xfrm>
        </p:grpSpPr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89DF2A86-4D38-4E4A-A924-1210EE97F73A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D085A628-E6ED-4CB1-AE8A-F2984F207B25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839" name="Group 109">
            <a:extLst>
              <a:ext uri="{FF2B5EF4-FFF2-40B4-BE49-F238E27FC236}">
                <a16:creationId xmlns:a16="http://schemas.microsoft.com/office/drawing/2014/main" id="{3478E926-2D9E-4746-981A-2A4C8B95B7EF}"/>
              </a:ext>
            </a:extLst>
          </p:cNvPr>
          <p:cNvGrpSpPr/>
          <p:nvPr/>
        </p:nvGrpSpPr>
        <p:grpSpPr>
          <a:xfrm>
            <a:off x="5972715" y="3493013"/>
            <a:ext cx="1592588" cy="688606"/>
            <a:chOff x="3233964" y="1964137"/>
            <a:chExt cx="1410044" cy="563405"/>
          </a:xfrm>
        </p:grpSpPr>
        <p:sp>
          <p:nvSpPr>
            <p:cNvPr id="840" name="TextBox 839">
              <a:extLst>
                <a:ext uri="{FF2B5EF4-FFF2-40B4-BE49-F238E27FC236}">
                  <a16:creationId xmlns:a16="http://schemas.microsoft.com/office/drawing/2014/main" id="{42A18030-3342-4E10-BD5B-68C92570E228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1" name="TextBox 840">
              <a:extLst>
                <a:ext uri="{FF2B5EF4-FFF2-40B4-BE49-F238E27FC236}">
                  <a16:creationId xmlns:a16="http://schemas.microsoft.com/office/drawing/2014/main" id="{D4197FC8-9DB3-4743-A6FC-21291E751BB2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grpSp>
        <p:nvGrpSpPr>
          <p:cNvPr id="842" name="Group 109">
            <a:extLst>
              <a:ext uri="{FF2B5EF4-FFF2-40B4-BE49-F238E27FC236}">
                <a16:creationId xmlns:a16="http://schemas.microsoft.com/office/drawing/2014/main" id="{69F8AF4D-3484-4962-AFDF-5A3671AE375B}"/>
              </a:ext>
            </a:extLst>
          </p:cNvPr>
          <p:cNvGrpSpPr/>
          <p:nvPr/>
        </p:nvGrpSpPr>
        <p:grpSpPr>
          <a:xfrm>
            <a:off x="8151421" y="2649089"/>
            <a:ext cx="1592588" cy="688606"/>
            <a:chOff x="3233964" y="1964137"/>
            <a:chExt cx="1410044" cy="563405"/>
          </a:xfrm>
        </p:grpSpPr>
        <p:sp>
          <p:nvSpPr>
            <p:cNvPr id="843" name="TextBox 842">
              <a:extLst>
                <a:ext uri="{FF2B5EF4-FFF2-40B4-BE49-F238E27FC236}">
                  <a16:creationId xmlns:a16="http://schemas.microsoft.com/office/drawing/2014/main" id="{C518976C-30CD-4F28-8832-DD1225C4C990}"/>
                </a:ext>
              </a:extLst>
            </p:cNvPr>
            <p:cNvSpPr txBox="1"/>
            <p:nvPr/>
          </p:nvSpPr>
          <p:spPr>
            <a:xfrm>
              <a:off x="3233964" y="1964137"/>
              <a:ext cx="1400519" cy="22663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4" name="TextBox 843">
              <a:extLst>
                <a:ext uri="{FF2B5EF4-FFF2-40B4-BE49-F238E27FC236}">
                  <a16:creationId xmlns:a16="http://schemas.microsoft.com/office/drawing/2014/main" id="{AEF5709A-6BDE-4786-9503-FC858E19FD28}"/>
                </a:ext>
              </a:extLst>
            </p:cNvPr>
            <p:cNvSpPr txBox="1"/>
            <p:nvPr/>
          </p:nvSpPr>
          <p:spPr>
            <a:xfrm>
              <a:off x="3243489" y="2149815"/>
              <a:ext cx="1400519" cy="3777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Modern PowerPoint  Presentation </a:t>
              </a:r>
            </a:p>
          </p:txBody>
        </p:sp>
      </p:grpSp>
      <p:sp>
        <p:nvSpPr>
          <p:cNvPr id="845" name="Rectangle 30">
            <a:extLst>
              <a:ext uri="{FF2B5EF4-FFF2-40B4-BE49-F238E27FC236}">
                <a16:creationId xmlns:a16="http://schemas.microsoft.com/office/drawing/2014/main" id="{0E117606-E321-43AE-9A4E-BEBA36699315}"/>
              </a:ext>
            </a:extLst>
          </p:cNvPr>
          <p:cNvSpPr/>
          <p:nvPr/>
        </p:nvSpPr>
        <p:spPr>
          <a:xfrm>
            <a:off x="3474452" y="45086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6" name="Frame 17">
            <a:extLst>
              <a:ext uri="{FF2B5EF4-FFF2-40B4-BE49-F238E27FC236}">
                <a16:creationId xmlns:a16="http://schemas.microsoft.com/office/drawing/2014/main" id="{84394351-41F1-4BEC-97C4-6668B756FB77}"/>
              </a:ext>
            </a:extLst>
          </p:cNvPr>
          <p:cNvSpPr/>
          <p:nvPr/>
        </p:nvSpPr>
        <p:spPr>
          <a:xfrm>
            <a:off x="1161241" y="536103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7" name="Donut 39">
            <a:extLst>
              <a:ext uri="{FF2B5EF4-FFF2-40B4-BE49-F238E27FC236}">
                <a16:creationId xmlns:a16="http://schemas.microsoft.com/office/drawing/2014/main" id="{5672CF10-A069-483D-AE56-E4D8B8AEDA75}"/>
              </a:ext>
            </a:extLst>
          </p:cNvPr>
          <p:cNvSpPr/>
          <p:nvPr/>
        </p:nvSpPr>
        <p:spPr>
          <a:xfrm>
            <a:off x="5535184" y="3638943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8" name="Rectangle 130">
            <a:extLst>
              <a:ext uri="{FF2B5EF4-FFF2-40B4-BE49-F238E27FC236}">
                <a16:creationId xmlns:a16="http://schemas.microsoft.com/office/drawing/2014/main" id="{8F641AE4-3144-456D-B00B-9D21DAED9DD4}"/>
              </a:ext>
            </a:extLst>
          </p:cNvPr>
          <p:cNvSpPr/>
          <p:nvPr/>
        </p:nvSpPr>
        <p:spPr>
          <a:xfrm>
            <a:off x="7684799" y="284528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9" name="Graphic 46">
            <a:extLst>
              <a:ext uri="{FF2B5EF4-FFF2-40B4-BE49-F238E27FC236}">
                <a16:creationId xmlns:a16="http://schemas.microsoft.com/office/drawing/2014/main" id="{D977BC78-A18B-4A55-A851-D4F890123935}"/>
              </a:ext>
            </a:extLst>
          </p:cNvPr>
          <p:cNvSpPr/>
          <p:nvPr/>
        </p:nvSpPr>
        <p:spPr>
          <a:xfrm rot="20395817">
            <a:off x="992934" y="1975975"/>
            <a:ext cx="2356748" cy="2710941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97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2019-05-20T06:16:21Z</dcterms:modified>
</cp:coreProperties>
</file>