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5D7-4667-AB0D-644F8BB2FE4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95D7-4667-AB0D-644F8BB2FE4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95D7-4667-AB0D-644F8BB2FE4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95D7-4667-AB0D-644F8BB2FE4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D7-4667-AB0D-644F8BB2FE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657" name="Chart 2656">
            <a:extLst>
              <a:ext uri="{FF2B5EF4-FFF2-40B4-BE49-F238E27FC236}">
                <a16:creationId xmlns:a16="http://schemas.microsoft.com/office/drawing/2014/main" id="{5EC91FFB-BAA8-4C5F-B919-0DE8369BBF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325391"/>
              </p:ext>
            </p:extLst>
          </p:nvPr>
        </p:nvGraphicFramePr>
        <p:xfrm>
          <a:off x="803258" y="2998518"/>
          <a:ext cx="5546267" cy="2900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58" name="TextBox 2657">
            <a:extLst>
              <a:ext uri="{FF2B5EF4-FFF2-40B4-BE49-F238E27FC236}">
                <a16:creationId xmlns:a16="http://schemas.microsoft.com/office/drawing/2014/main" id="{A0594198-C2B7-4705-B2AE-C46B8F7CA3A1}"/>
              </a:ext>
            </a:extLst>
          </p:cNvPr>
          <p:cNvSpPr txBox="1"/>
          <p:nvPr/>
        </p:nvSpPr>
        <p:spPr>
          <a:xfrm>
            <a:off x="1273532" y="4475506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59" name="TextBox 2658">
            <a:extLst>
              <a:ext uri="{FF2B5EF4-FFF2-40B4-BE49-F238E27FC236}">
                <a16:creationId xmlns:a16="http://schemas.microsoft.com/office/drawing/2014/main" id="{2F50031F-92FA-4A16-9EB0-E38EE2BFFA5C}"/>
              </a:ext>
            </a:extLst>
          </p:cNvPr>
          <p:cNvSpPr txBox="1"/>
          <p:nvPr/>
        </p:nvSpPr>
        <p:spPr>
          <a:xfrm>
            <a:off x="2589885" y="4184984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60" name="TextBox 2659">
            <a:extLst>
              <a:ext uri="{FF2B5EF4-FFF2-40B4-BE49-F238E27FC236}">
                <a16:creationId xmlns:a16="http://schemas.microsoft.com/office/drawing/2014/main" id="{FF87C5B0-ED49-40A1-8EE1-9146892EE098}"/>
              </a:ext>
            </a:extLst>
          </p:cNvPr>
          <p:cNvSpPr txBox="1"/>
          <p:nvPr/>
        </p:nvSpPr>
        <p:spPr>
          <a:xfrm>
            <a:off x="3906238" y="3400574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61" name="TextBox 2660">
            <a:extLst>
              <a:ext uri="{FF2B5EF4-FFF2-40B4-BE49-F238E27FC236}">
                <a16:creationId xmlns:a16="http://schemas.microsoft.com/office/drawing/2014/main" id="{8A39E7F3-D3A2-448A-8046-4EC7A4D407EE}"/>
              </a:ext>
            </a:extLst>
          </p:cNvPr>
          <p:cNvSpPr txBox="1"/>
          <p:nvPr/>
        </p:nvSpPr>
        <p:spPr>
          <a:xfrm>
            <a:off x="5222591" y="3683700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62" name="TextBox 2661">
            <a:extLst>
              <a:ext uri="{FF2B5EF4-FFF2-40B4-BE49-F238E27FC236}">
                <a16:creationId xmlns:a16="http://schemas.microsoft.com/office/drawing/2014/main" id="{F05B88B3-4BD8-4B06-8F20-C600A0B41C55}"/>
              </a:ext>
            </a:extLst>
          </p:cNvPr>
          <p:cNvSpPr txBox="1"/>
          <p:nvPr/>
        </p:nvSpPr>
        <p:spPr>
          <a:xfrm>
            <a:off x="1131818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63" name="TextBox 2662">
            <a:extLst>
              <a:ext uri="{FF2B5EF4-FFF2-40B4-BE49-F238E27FC236}">
                <a16:creationId xmlns:a16="http://schemas.microsoft.com/office/drawing/2014/main" id="{DA5C40E5-E264-4A40-8581-72785378ADD4}"/>
              </a:ext>
            </a:extLst>
          </p:cNvPr>
          <p:cNvSpPr txBox="1"/>
          <p:nvPr/>
        </p:nvSpPr>
        <p:spPr>
          <a:xfrm>
            <a:off x="2448171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64" name="TextBox 2663">
            <a:extLst>
              <a:ext uri="{FF2B5EF4-FFF2-40B4-BE49-F238E27FC236}">
                <a16:creationId xmlns:a16="http://schemas.microsoft.com/office/drawing/2014/main" id="{59396D87-F0E0-4748-BD40-CD9C6844BB8C}"/>
              </a:ext>
            </a:extLst>
          </p:cNvPr>
          <p:cNvSpPr txBox="1"/>
          <p:nvPr/>
        </p:nvSpPr>
        <p:spPr>
          <a:xfrm>
            <a:off x="3764524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65" name="TextBox 2664">
            <a:extLst>
              <a:ext uri="{FF2B5EF4-FFF2-40B4-BE49-F238E27FC236}">
                <a16:creationId xmlns:a16="http://schemas.microsoft.com/office/drawing/2014/main" id="{98D80998-EC12-421E-8474-39F3BA406F5B}"/>
              </a:ext>
            </a:extLst>
          </p:cNvPr>
          <p:cNvSpPr txBox="1"/>
          <p:nvPr/>
        </p:nvSpPr>
        <p:spPr>
          <a:xfrm>
            <a:off x="5080877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66" name="Isosceles Triangle 2665">
            <a:extLst>
              <a:ext uri="{FF2B5EF4-FFF2-40B4-BE49-F238E27FC236}">
                <a16:creationId xmlns:a16="http://schemas.microsoft.com/office/drawing/2014/main" id="{34238177-BD6D-4DC3-987A-EDC549AA2BE6}"/>
              </a:ext>
            </a:extLst>
          </p:cNvPr>
          <p:cNvSpPr/>
          <p:nvPr/>
        </p:nvSpPr>
        <p:spPr>
          <a:xfrm>
            <a:off x="1267252" y="3895441"/>
            <a:ext cx="668234" cy="5760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67" name="Isosceles Triangle 2666">
            <a:extLst>
              <a:ext uri="{FF2B5EF4-FFF2-40B4-BE49-F238E27FC236}">
                <a16:creationId xmlns:a16="http://schemas.microsoft.com/office/drawing/2014/main" id="{D64DE230-EDD8-4424-94F6-539E21422F42}"/>
              </a:ext>
            </a:extLst>
          </p:cNvPr>
          <p:cNvSpPr/>
          <p:nvPr/>
        </p:nvSpPr>
        <p:spPr>
          <a:xfrm>
            <a:off x="2583604" y="3608214"/>
            <a:ext cx="668234" cy="5760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68" name="Isosceles Triangle 2667">
            <a:extLst>
              <a:ext uri="{FF2B5EF4-FFF2-40B4-BE49-F238E27FC236}">
                <a16:creationId xmlns:a16="http://schemas.microsoft.com/office/drawing/2014/main" id="{8DB1D5AC-03A6-47D4-A8D3-6E87F2F72367}"/>
              </a:ext>
            </a:extLst>
          </p:cNvPr>
          <p:cNvSpPr/>
          <p:nvPr/>
        </p:nvSpPr>
        <p:spPr>
          <a:xfrm>
            <a:off x="3899958" y="2823001"/>
            <a:ext cx="668234" cy="57606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69" name="Isosceles Triangle 2668">
            <a:extLst>
              <a:ext uri="{FF2B5EF4-FFF2-40B4-BE49-F238E27FC236}">
                <a16:creationId xmlns:a16="http://schemas.microsoft.com/office/drawing/2014/main" id="{7D7186F1-49FD-4613-A275-990E2E99A50A}"/>
              </a:ext>
            </a:extLst>
          </p:cNvPr>
          <p:cNvSpPr/>
          <p:nvPr/>
        </p:nvSpPr>
        <p:spPr>
          <a:xfrm>
            <a:off x="5216310" y="3105424"/>
            <a:ext cx="668234" cy="57606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70" name="그룹 23">
            <a:extLst>
              <a:ext uri="{FF2B5EF4-FFF2-40B4-BE49-F238E27FC236}">
                <a16:creationId xmlns:a16="http://schemas.microsoft.com/office/drawing/2014/main" id="{D5562815-97EC-4105-BCB9-879ACFC8AA80}"/>
              </a:ext>
            </a:extLst>
          </p:cNvPr>
          <p:cNvGrpSpPr/>
          <p:nvPr/>
        </p:nvGrpSpPr>
        <p:grpSpPr>
          <a:xfrm>
            <a:off x="7309501" y="1773028"/>
            <a:ext cx="3996000" cy="865797"/>
            <a:chOff x="7309501" y="1773026"/>
            <a:chExt cx="3996000" cy="865797"/>
          </a:xfrm>
        </p:grpSpPr>
        <p:sp>
          <p:nvSpPr>
            <p:cNvPr id="2671" name="TextBox 2670">
              <a:extLst>
                <a:ext uri="{FF2B5EF4-FFF2-40B4-BE49-F238E27FC236}">
                  <a16:creationId xmlns:a16="http://schemas.microsoft.com/office/drawing/2014/main" id="{3D89774D-EEB3-48AC-9F76-8667B6F1DC30}"/>
                </a:ext>
              </a:extLst>
            </p:cNvPr>
            <p:cNvSpPr txBox="1"/>
            <p:nvPr/>
          </p:nvSpPr>
          <p:spPr>
            <a:xfrm>
              <a:off x="7309501" y="199249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672" name="TextBox 2671">
              <a:extLst>
                <a:ext uri="{FF2B5EF4-FFF2-40B4-BE49-F238E27FC236}">
                  <a16:creationId xmlns:a16="http://schemas.microsoft.com/office/drawing/2014/main" id="{8E04F5D8-86C7-4AFA-A5A0-C65B3424D2CE}"/>
                </a:ext>
              </a:extLst>
            </p:cNvPr>
            <p:cNvSpPr txBox="1"/>
            <p:nvPr/>
          </p:nvSpPr>
          <p:spPr>
            <a:xfrm>
              <a:off x="7309501" y="177302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73" name="그룹 7">
            <a:extLst>
              <a:ext uri="{FF2B5EF4-FFF2-40B4-BE49-F238E27FC236}">
                <a16:creationId xmlns:a16="http://schemas.microsoft.com/office/drawing/2014/main" id="{EFFFB354-2997-41BF-873C-F0F7BF9E6F20}"/>
              </a:ext>
            </a:extLst>
          </p:cNvPr>
          <p:cNvGrpSpPr/>
          <p:nvPr/>
        </p:nvGrpSpPr>
        <p:grpSpPr>
          <a:xfrm>
            <a:off x="7309501" y="2930151"/>
            <a:ext cx="3996000" cy="865797"/>
            <a:chOff x="7309501" y="2930149"/>
            <a:chExt cx="3996000" cy="865797"/>
          </a:xfrm>
        </p:grpSpPr>
        <p:sp>
          <p:nvSpPr>
            <p:cNvPr id="2674" name="TextBox 2673">
              <a:extLst>
                <a:ext uri="{FF2B5EF4-FFF2-40B4-BE49-F238E27FC236}">
                  <a16:creationId xmlns:a16="http://schemas.microsoft.com/office/drawing/2014/main" id="{59480B96-25D6-4949-9644-C94C26ED4147}"/>
                </a:ext>
              </a:extLst>
            </p:cNvPr>
            <p:cNvSpPr txBox="1"/>
            <p:nvPr/>
          </p:nvSpPr>
          <p:spPr>
            <a:xfrm>
              <a:off x="7309501" y="3149615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675" name="TextBox 2674">
              <a:extLst>
                <a:ext uri="{FF2B5EF4-FFF2-40B4-BE49-F238E27FC236}">
                  <a16:creationId xmlns:a16="http://schemas.microsoft.com/office/drawing/2014/main" id="{50A1259A-B05A-42D3-B54E-D13CA1A404C2}"/>
                </a:ext>
              </a:extLst>
            </p:cNvPr>
            <p:cNvSpPr txBox="1"/>
            <p:nvPr/>
          </p:nvSpPr>
          <p:spPr>
            <a:xfrm>
              <a:off x="7309501" y="2930149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76" name="그룹 5">
            <a:extLst>
              <a:ext uri="{FF2B5EF4-FFF2-40B4-BE49-F238E27FC236}">
                <a16:creationId xmlns:a16="http://schemas.microsoft.com/office/drawing/2014/main" id="{AFC2181B-54D6-4473-8D40-4859DC1EB66A}"/>
              </a:ext>
            </a:extLst>
          </p:cNvPr>
          <p:cNvGrpSpPr/>
          <p:nvPr/>
        </p:nvGrpSpPr>
        <p:grpSpPr>
          <a:xfrm>
            <a:off x="7309501" y="4087275"/>
            <a:ext cx="3996000" cy="865797"/>
            <a:chOff x="7309501" y="4087272"/>
            <a:chExt cx="3996000" cy="865797"/>
          </a:xfrm>
        </p:grpSpPr>
        <p:sp>
          <p:nvSpPr>
            <p:cNvPr id="2677" name="TextBox 2676">
              <a:extLst>
                <a:ext uri="{FF2B5EF4-FFF2-40B4-BE49-F238E27FC236}">
                  <a16:creationId xmlns:a16="http://schemas.microsoft.com/office/drawing/2014/main" id="{1F290B2F-5F2B-407D-9E14-6D4EA0879C51}"/>
                </a:ext>
              </a:extLst>
            </p:cNvPr>
            <p:cNvSpPr txBox="1"/>
            <p:nvPr/>
          </p:nvSpPr>
          <p:spPr>
            <a:xfrm>
              <a:off x="7309501" y="4306738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678" name="TextBox 2677">
              <a:extLst>
                <a:ext uri="{FF2B5EF4-FFF2-40B4-BE49-F238E27FC236}">
                  <a16:creationId xmlns:a16="http://schemas.microsoft.com/office/drawing/2014/main" id="{C31B318E-466B-4588-9FBE-4589ADA0E3E3}"/>
                </a:ext>
              </a:extLst>
            </p:cNvPr>
            <p:cNvSpPr txBox="1"/>
            <p:nvPr/>
          </p:nvSpPr>
          <p:spPr>
            <a:xfrm>
              <a:off x="7309501" y="4087272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79" name="그룹 3">
            <a:extLst>
              <a:ext uri="{FF2B5EF4-FFF2-40B4-BE49-F238E27FC236}">
                <a16:creationId xmlns:a16="http://schemas.microsoft.com/office/drawing/2014/main" id="{F7317F1C-0AEA-43D2-B624-38C9407190D9}"/>
              </a:ext>
            </a:extLst>
          </p:cNvPr>
          <p:cNvGrpSpPr/>
          <p:nvPr/>
        </p:nvGrpSpPr>
        <p:grpSpPr>
          <a:xfrm>
            <a:off x="7309501" y="5244399"/>
            <a:ext cx="3996000" cy="865797"/>
            <a:chOff x="7309501" y="5244396"/>
            <a:chExt cx="3996000" cy="865797"/>
          </a:xfrm>
        </p:grpSpPr>
        <p:sp>
          <p:nvSpPr>
            <p:cNvPr id="2680" name="TextBox 2679">
              <a:extLst>
                <a:ext uri="{FF2B5EF4-FFF2-40B4-BE49-F238E27FC236}">
                  <a16:creationId xmlns:a16="http://schemas.microsoft.com/office/drawing/2014/main" id="{73C6D814-0F19-4567-BD40-C16B7F125DA5}"/>
                </a:ext>
              </a:extLst>
            </p:cNvPr>
            <p:cNvSpPr txBox="1"/>
            <p:nvPr/>
          </p:nvSpPr>
          <p:spPr>
            <a:xfrm>
              <a:off x="7309501" y="546386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681" name="TextBox 2680">
              <a:extLst>
                <a:ext uri="{FF2B5EF4-FFF2-40B4-BE49-F238E27FC236}">
                  <a16:creationId xmlns:a16="http://schemas.microsoft.com/office/drawing/2014/main" id="{4784CA61-1C52-458D-999A-9121E0CD6C02}"/>
                </a:ext>
              </a:extLst>
            </p:cNvPr>
            <p:cNvSpPr txBox="1"/>
            <p:nvPr/>
          </p:nvSpPr>
          <p:spPr>
            <a:xfrm>
              <a:off x="7309501" y="524439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682" name="Isosceles Triangle 51">
            <a:extLst>
              <a:ext uri="{FF2B5EF4-FFF2-40B4-BE49-F238E27FC236}">
                <a16:creationId xmlns:a16="http://schemas.microsoft.com/office/drawing/2014/main" id="{1D9961E7-FD05-417D-9573-BC2A2947587B}"/>
              </a:ext>
            </a:extLst>
          </p:cNvPr>
          <p:cNvSpPr/>
          <p:nvPr/>
        </p:nvSpPr>
        <p:spPr>
          <a:xfrm>
            <a:off x="6770507" y="3207148"/>
            <a:ext cx="397279" cy="2913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3" name="Rectangle 16">
            <a:extLst>
              <a:ext uri="{FF2B5EF4-FFF2-40B4-BE49-F238E27FC236}">
                <a16:creationId xmlns:a16="http://schemas.microsoft.com/office/drawing/2014/main" id="{10481C57-38D2-4F9A-9210-11B84E6AE894}"/>
              </a:ext>
            </a:extLst>
          </p:cNvPr>
          <p:cNvSpPr/>
          <p:nvPr/>
        </p:nvSpPr>
        <p:spPr>
          <a:xfrm rot="2700000">
            <a:off x="6837680" y="1920254"/>
            <a:ext cx="317210" cy="56869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4" name="Oval 7">
            <a:extLst>
              <a:ext uri="{FF2B5EF4-FFF2-40B4-BE49-F238E27FC236}">
                <a16:creationId xmlns:a16="http://schemas.microsoft.com/office/drawing/2014/main" id="{C3CF5935-BE65-41E6-8123-169D141D20AC}"/>
              </a:ext>
            </a:extLst>
          </p:cNvPr>
          <p:cNvSpPr/>
          <p:nvPr/>
        </p:nvSpPr>
        <p:spPr>
          <a:xfrm>
            <a:off x="6780805" y="5463862"/>
            <a:ext cx="430960" cy="4309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5" name="Donut 39">
            <a:extLst>
              <a:ext uri="{FF2B5EF4-FFF2-40B4-BE49-F238E27FC236}">
                <a16:creationId xmlns:a16="http://schemas.microsoft.com/office/drawing/2014/main" id="{462C6553-CC1F-481A-B8A9-90EEDDDBA7F0}"/>
              </a:ext>
            </a:extLst>
          </p:cNvPr>
          <p:cNvSpPr/>
          <p:nvPr/>
        </p:nvSpPr>
        <p:spPr>
          <a:xfrm>
            <a:off x="6755245" y="4279133"/>
            <a:ext cx="482080" cy="4820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686" name="Group 2685">
            <a:extLst>
              <a:ext uri="{FF2B5EF4-FFF2-40B4-BE49-F238E27FC236}">
                <a16:creationId xmlns:a16="http://schemas.microsoft.com/office/drawing/2014/main" id="{89C0BCD3-FD0F-46CA-BB44-84F5C5860ED2}"/>
              </a:ext>
            </a:extLst>
          </p:cNvPr>
          <p:cNvGrpSpPr/>
          <p:nvPr/>
        </p:nvGrpSpPr>
        <p:grpSpPr>
          <a:xfrm>
            <a:off x="1464243" y="5105899"/>
            <a:ext cx="312890" cy="660709"/>
            <a:chOff x="1464243" y="5105899"/>
            <a:chExt cx="312890" cy="660709"/>
          </a:xfrm>
        </p:grpSpPr>
        <p:grpSp>
          <p:nvGrpSpPr>
            <p:cNvPr id="2687" name="Group 2686">
              <a:extLst>
                <a:ext uri="{FF2B5EF4-FFF2-40B4-BE49-F238E27FC236}">
                  <a16:creationId xmlns:a16="http://schemas.microsoft.com/office/drawing/2014/main" id="{E8E33451-A0F1-4E7C-99F6-2D61D6389F72}"/>
                </a:ext>
              </a:extLst>
            </p:cNvPr>
            <p:cNvGrpSpPr/>
            <p:nvPr/>
          </p:nvGrpSpPr>
          <p:grpSpPr>
            <a:xfrm>
              <a:off x="1501441" y="5105899"/>
              <a:ext cx="275692" cy="276999"/>
              <a:chOff x="1031132" y="1916349"/>
              <a:chExt cx="803587" cy="807396"/>
            </a:xfrm>
          </p:grpSpPr>
          <p:sp>
            <p:nvSpPr>
              <p:cNvPr id="2689" name="Rectangle 2688">
                <a:extLst>
                  <a:ext uri="{FF2B5EF4-FFF2-40B4-BE49-F238E27FC236}">
                    <a16:creationId xmlns:a16="http://schemas.microsoft.com/office/drawing/2014/main" id="{6617401F-1967-4ACD-B99A-833298F6A81E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0" name="Rectangle 2689">
                <a:extLst>
                  <a:ext uri="{FF2B5EF4-FFF2-40B4-BE49-F238E27FC236}">
                    <a16:creationId xmlns:a16="http://schemas.microsoft.com/office/drawing/2014/main" id="{2EA8FEC9-FCFF-4E82-BE7E-7CC7D217E393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1" name="Rectangle 2690">
                <a:extLst>
                  <a:ext uri="{FF2B5EF4-FFF2-40B4-BE49-F238E27FC236}">
                    <a16:creationId xmlns:a16="http://schemas.microsoft.com/office/drawing/2014/main" id="{E4B9B57F-EA7B-48A6-B093-6CF1196F5185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2" name="Rectangle 2691">
                <a:extLst>
                  <a:ext uri="{FF2B5EF4-FFF2-40B4-BE49-F238E27FC236}">
                    <a16:creationId xmlns:a16="http://schemas.microsoft.com/office/drawing/2014/main" id="{5DE81011-EBF3-4604-B1E8-3574EE4AA94A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88" name="Rectangle 2687">
              <a:extLst>
                <a:ext uri="{FF2B5EF4-FFF2-40B4-BE49-F238E27FC236}">
                  <a16:creationId xmlns:a16="http://schemas.microsoft.com/office/drawing/2014/main" id="{3579F95D-53E6-483E-8772-38D458B12322}"/>
                </a:ext>
              </a:extLst>
            </p:cNvPr>
            <p:cNvSpPr/>
            <p:nvPr/>
          </p:nvSpPr>
          <p:spPr>
            <a:xfrm>
              <a:off x="1464243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93" name="Group 2692">
            <a:extLst>
              <a:ext uri="{FF2B5EF4-FFF2-40B4-BE49-F238E27FC236}">
                <a16:creationId xmlns:a16="http://schemas.microsoft.com/office/drawing/2014/main" id="{90F77CBB-7D4D-4F8B-A79B-985AB92B524D}"/>
              </a:ext>
            </a:extLst>
          </p:cNvPr>
          <p:cNvGrpSpPr/>
          <p:nvPr/>
        </p:nvGrpSpPr>
        <p:grpSpPr>
          <a:xfrm>
            <a:off x="2778689" y="5105899"/>
            <a:ext cx="312890" cy="660709"/>
            <a:chOff x="2765718" y="5105899"/>
            <a:chExt cx="312890" cy="660709"/>
          </a:xfrm>
        </p:grpSpPr>
        <p:grpSp>
          <p:nvGrpSpPr>
            <p:cNvPr id="2694" name="Group 2693">
              <a:extLst>
                <a:ext uri="{FF2B5EF4-FFF2-40B4-BE49-F238E27FC236}">
                  <a16:creationId xmlns:a16="http://schemas.microsoft.com/office/drawing/2014/main" id="{4118A007-2C98-4CDC-B316-D27AEB7BE97D}"/>
                </a:ext>
              </a:extLst>
            </p:cNvPr>
            <p:cNvGrpSpPr/>
            <p:nvPr/>
          </p:nvGrpSpPr>
          <p:grpSpPr>
            <a:xfrm>
              <a:off x="2802916" y="5105899"/>
              <a:ext cx="275692" cy="276999"/>
              <a:chOff x="1031132" y="1916349"/>
              <a:chExt cx="803587" cy="807396"/>
            </a:xfrm>
          </p:grpSpPr>
          <p:sp>
            <p:nvSpPr>
              <p:cNvPr id="2696" name="Rectangle 2695">
                <a:extLst>
                  <a:ext uri="{FF2B5EF4-FFF2-40B4-BE49-F238E27FC236}">
                    <a16:creationId xmlns:a16="http://schemas.microsoft.com/office/drawing/2014/main" id="{3EF12972-6648-429D-B3A9-045A354CA69A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7" name="Rectangle 2696">
                <a:extLst>
                  <a:ext uri="{FF2B5EF4-FFF2-40B4-BE49-F238E27FC236}">
                    <a16:creationId xmlns:a16="http://schemas.microsoft.com/office/drawing/2014/main" id="{4DDBA70A-7FAE-46A9-A3CD-A07D13FFA7D7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8" name="Rectangle 2697">
                <a:extLst>
                  <a:ext uri="{FF2B5EF4-FFF2-40B4-BE49-F238E27FC236}">
                    <a16:creationId xmlns:a16="http://schemas.microsoft.com/office/drawing/2014/main" id="{C626B12A-B988-49E6-8EC9-6164B1B80FE0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9" name="Rectangle 2698">
                <a:extLst>
                  <a:ext uri="{FF2B5EF4-FFF2-40B4-BE49-F238E27FC236}">
                    <a16:creationId xmlns:a16="http://schemas.microsoft.com/office/drawing/2014/main" id="{A0F6093B-C277-4BF0-B87A-1230D765007E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95" name="Rectangle 2694">
              <a:extLst>
                <a:ext uri="{FF2B5EF4-FFF2-40B4-BE49-F238E27FC236}">
                  <a16:creationId xmlns:a16="http://schemas.microsoft.com/office/drawing/2014/main" id="{3EE079EF-2113-4400-9321-398EDAA7FF98}"/>
                </a:ext>
              </a:extLst>
            </p:cNvPr>
            <p:cNvSpPr/>
            <p:nvPr/>
          </p:nvSpPr>
          <p:spPr>
            <a:xfrm>
              <a:off x="2765718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00" name="Group 2699">
            <a:extLst>
              <a:ext uri="{FF2B5EF4-FFF2-40B4-BE49-F238E27FC236}">
                <a16:creationId xmlns:a16="http://schemas.microsoft.com/office/drawing/2014/main" id="{4646F89F-D54F-45DC-A350-CDD46900CE3F}"/>
              </a:ext>
            </a:extLst>
          </p:cNvPr>
          <p:cNvGrpSpPr/>
          <p:nvPr/>
        </p:nvGrpSpPr>
        <p:grpSpPr>
          <a:xfrm>
            <a:off x="4093135" y="5105899"/>
            <a:ext cx="312890" cy="660709"/>
            <a:chOff x="4067193" y="5105899"/>
            <a:chExt cx="312890" cy="660709"/>
          </a:xfrm>
        </p:grpSpPr>
        <p:grpSp>
          <p:nvGrpSpPr>
            <p:cNvPr id="2701" name="Group 2700">
              <a:extLst>
                <a:ext uri="{FF2B5EF4-FFF2-40B4-BE49-F238E27FC236}">
                  <a16:creationId xmlns:a16="http://schemas.microsoft.com/office/drawing/2014/main" id="{CD1E84F2-2B9E-4E0C-ADD8-71497CA0BF36}"/>
                </a:ext>
              </a:extLst>
            </p:cNvPr>
            <p:cNvGrpSpPr/>
            <p:nvPr/>
          </p:nvGrpSpPr>
          <p:grpSpPr>
            <a:xfrm>
              <a:off x="4104391" y="5105899"/>
              <a:ext cx="275692" cy="276999"/>
              <a:chOff x="1031132" y="1916349"/>
              <a:chExt cx="803587" cy="807396"/>
            </a:xfrm>
          </p:grpSpPr>
          <p:sp>
            <p:nvSpPr>
              <p:cNvPr id="2703" name="Rectangle 2702">
                <a:extLst>
                  <a:ext uri="{FF2B5EF4-FFF2-40B4-BE49-F238E27FC236}">
                    <a16:creationId xmlns:a16="http://schemas.microsoft.com/office/drawing/2014/main" id="{0E527DD9-79A6-4B94-AFC6-1722C9059635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04" name="Rectangle 2703">
                <a:extLst>
                  <a:ext uri="{FF2B5EF4-FFF2-40B4-BE49-F238E27FC236}">
                    <a16:creationId xmlns:a16="http://schemas.microsoft.com/office/drawing/2014/main" id="{85F29100-ADC7-46DC-B528-61BD7EA65B08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05" name="Rectangle 2704">
                <a:extLst>
                  <a:ext uri="{FF2B5EF4-FFF2-40B4-BE49-F238E27FC236}">
                    <a16:creationId xmlns:a16="http://schemas.microsoft.com/office/drawing/2014/main" id="{0241BAD0-6769-46C9-9F9E-7419AF28304F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06" name="Rectangle 2705">
                <a:extLst>
                  <a:ext uri="{FF2B5EF4-FFF2-40B4-BE49-F238E27FC236}">
                    <a16:creationId xmlns:a16="http://schemas.microsoft.com/office/drawing/2014/main" id="{184AEB15-54B6-40F9-BD88-F92D56D1E43A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02" name="Rectangle 2701">
              <a:extLst>
                <a:ext uri="{FF2B5EF4-FFF2-40B4-BE49-F238E27FC236}">
                  <a16:creationId xmlns:a16="http://schemas.microsoft.com/office/drawing/2014/main" id="{119D1827-040D-47B8-B23E-F5DA63EF1923}"/>
                </a:ext>
              </a:extLst>
            </p:cNvPr>
            <p:cNvSpPr/>
            <p:nvPr/>
          </p:nvSpPr>
          <p:spPr>
            <a:xfrm>
              <a:off x="4067193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07" name="Group 2706">
            <a:extLst>
              <a:ext uri="{FF2B5EF4-FFF2-40B4-BE49-F238E27FC236}">
                <a16:creationId xmlns:a16="http://schemas.microsoft.com/office/drawing/2014/main" id="{57AADCC6-1289-4173-B573-00CBC6B12F79}"/>
              </a:ext>
            </a:extLst>
          </p:cNvPr>
          <p:cNvGrpSpPr/>
          <p:nvPr/>
        </p:nvGrpSpPr>
        <p:grpSpPr>
          <a:xfrm>
            <a:off x="5407580" y="5105899"/>
            <a:ext cx="312890" cy="660709"/>
            <a:chOff x="5368668" y="5105899"/>
            <a:chExt cx="312890" cy="660709"/>
          </a:xfrm>
        </p:grpSpPr>
        <p:grpSp>
          <p:nvGrpSpPr>
            <p:cNvPr id="2708" name="Group 2707">
              <a:extLst>
                <a:ext uri="{FF2B5EF4-FFF2-40B4-BE49-F238E27FC236}">
                  <a16:creationId xmlns:a16="http://schemas.microsoft.com/office/drawing/2014/main" id="{19EF4310-FF06-4DB3-A76E-075F81833F6F}"/>
                </a:ext>
              </a:extLst>
            </p:cNvPr>
            <p:cNvGrpSpPr/>
            <p:nvPr/>
          </p:nvGrpSpPr>
          <p:grpSpPr>
            <a:xfrm>
              <a:off x="5405866" y="5105899"/>
              <a:ext cx="275692" cy="276999"/>
              <a:chOff x="1031132" y="1916351"/>
              <a:chExt cx="803587" cy="807397"/>
            </a:xfrm>
          </p:grpSpPr>
          <p:sp>
            <p:nvSpPr>
              <p:cNvPr id="2710" name="Rectangle 2709">
                <a:extLst>
                  <a:ext uri="{FF2B5EF4-FFF2-40B4-BE49-F238E27FC236}">
                    <a16:creationId xmlns:a16="http://schemas.microsoft.com/office/drawing/2014/main" id="{4C8AC02F-ED67-46B1-918C-EF4719958B6F}"/>
                  </a:ext>
                </a:extLst>
              </p:cNvPr>
              <p:cNvSpPr/>
              <p:nvPr/>
            </p:nvSpPr>
            <p:spPr>
              <a:xfrm>
                <a:off x="1031132" y="1916351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11" name="Rectangle 2710">
                <a:extLst>
                  <a:ext uri="{FF2B5EF4-FFF2-40B4-BE49-F238E27FC236}">
                    <a16:creationId xmlns:a16="http://schemas.microsoft.com/office/drawing/2014/main" id="{17CDD97E-DA22-4D15-A353-672809A63BD4}"/>
                  </a:ext>
                </a:extLst>
              </p:cNvPr>
              <p:cNvSpPr/>
              <p:nvPr/>
            </p:nvSpPr>
            <p:spPr>
              <a:xfrm>
                <a:off x="1465067" y="1916351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12" name="Rectangle 2711">
                <a:extLst>
                  <a:ext uri="{FF2B5EF4-FFF2-40B4-BE49-F238E27FC236}">
                    <a16:creationId xmlns:a16="http://schemas.microsoft.com/office/drawing/2014/main" id="{D117694C-7CA0-4569-AD54-A62F07857F7A}"/>
                  </a:ext>
                </a:extLst>
              </p:cNvPr>
              <p:cNvSpPr/>
              <p:nvPr/>
            </p:nvSpPr>
            <p:spPr>
              <a:xfrm>
                <a:off x="1031132" y="2354096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13" name="Rectangle 2712">
                <a:extLst>
                  <a:ext uri="{FF2B5EF4-FFF2-40B4-BE49-F238E27FC236}">
                    <a16:creationId xmlns:a16="http://schemas.microsoft.com/office/drawing/2014/main" id="{CA26BB83-190B-45A6-BDEB-92E4FAB4B7BA}"/>
                  </a:ext>
                </a:extLst>
              </p:cNvPr>
              <p:cNvSpPr/>
              <p:nvPr/>
            </p:nvSpPr>
            <p:spPr>
              <a:xfrm>
                <a:off x="1465067" y="2354093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09" name="Rectangle 2708">
              <a:extLst>
                <a:ext uri="{FF2B5EF4-FFF2-40B4-BE49-F238E27FC236}">
                  <a16:creationId xmlns:a16="http://schemas.microsoft.com/office/drawing/2014/main" id="{BFF3A721-84BD-4AAF-94BD-5A62EA8C0A36}"/>
                </a:ext>
              </a:extLst>
            </p:cNvPr>
            <p:cNvSpPr/>
            <p:nvPr/>
          </p:nvSpPr>
          <p:spPr>
            <a:xfrm>
              <a:off x="5368668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14" name="Freeform: Shape 2713">
            <a:extLst>
              <a:ext uri="{FF2B5EF4-FFF2-40B4-BE49-F238E27FC236}">
                <a16:creationId xmlns:a16="http://schemas.microsoft.com/office/drawing/2014/main" id="{B3570E99-88E4-4217-A16D-6B4C8E9B89F7}"/>
              </a:ext>
            </a:extLst>
          </p:cNvPr>
          <p:cNvSpPr/>
          <p:nvPr/>
        </p:nvSpPr>
        <p:spPr>
          <a:xfrm rot="1354976">
            <a:off x="755158" y="3261383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15" name="Freeform: Shape 2714">
            <a:extLst>
              <a:ext uri="{FF2B5EF4-FFF2-40B4-BE49-F238E27FC236}">
                <a16:creationId xmlns:a16="http://schemas.microsoft.com/office/drawing/2014/main" id="{ED52D42D-2EFE-4B90-9541-56EC291B5A10}"/>
              </a:ext>
            </a:extLst>
          </p:cNvPr>
          <p:cNvSpPr/>
          <p:nvPr/>
        </p:nvSpPr>
        <p:spPr>
          <a:xfrm rot="1354976">
            <a:off x="3360964" y="2182424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34198" y="288898"/>
                </a:moveTo>
                <a:cubicBezTo>
                  <a:pt x="445112" y="288898"/>
                  <a:pt x="454265" y="293065"/>
                  <a:pt x="461657" y="301400"/>
                </a:cubicBezTo>
                <a:cubicBezTo>
                  <a:pt x="469049" y="309734"/>
                  <a:pt x="472744" y="321640"/>
                  <a:pt x="472744" y="337118"/>
                </a:cubicBezTo>
                <a:cubicBezTo>
                  <a:pt x="472744" y="352993"/>
                  <a:pt x="469049" y="365098"/>
                  <a:pt x="461657" y="373432"/>
                </a:cubicBezTo>
                <a:cubicBezTo>
                  <a:pt x="454265" y="381767"/>
                  <a:pt x="445112" y="385934"/>
                  <a:pt x="434198" y="385934"/>
                </a:cubicBezTo>
                <a:cubicBezTo>
                  <a:pt x="423284" y="385934"/>
                  <a:pt x="414106" y="381767"/>
                  <a:pt x="406665" y="373432"/>
                </a:cubicBezTo>
                <a:cubicBezTo>
                  <a:pt x="399223" y="365098"/>
                  <a:pt x="395503" y="353093"/>
                  <a:pt x="395503" y="337416"/>
                </a:cubicBezTo>
                <a:cubicBezTo>
                  <a:pt x="395503" y="321739"/>
                  <a:pt x="399223" y="309734"/>
                  <a:pt x="406665" y="301400"/>
                </a:cubicBezTo>
                <a:cubicBezTo>
                  <a:pt x="414106" y="293065"/>
                  <a:pt x="423284" y="288898"/>
                  <a:pt x="434198" y="288898"/>
                </a:cubicBezTo>
                <a:close/>
                <a:moveTo>
                  <a:pt x="706851" y="286814"/>
                </a:moveTo>
                <a:cubicBezTo>
                  <a:pt x="717071" y="286814"/>
                  <a:pt x="725455" y="290808"/>
                  <a:pt x="732003" y="298795"/>
                </a:cubicBezTo>
                <a:cubicBezTo>
                  <a:pt x="738551" y="306782"/>
                  <a:pt x="741826" y="319854"/>
                  <a:pt x="741826" y="338011"/>
                </a:cubicBezTo>
                <a:cubicBezTo>
                  <a:pt x="741826" y="354283"/>
                  <a:pt x="738452" y="366512"/>
                  <a:pt x="731705" y="374697"/>
                </a:cubicBezTo>
                <a:cubicBezTo>
                  <a:pt x="724959" y="382883"/>
                  <a:pt x="716773" y="386976"/>
                  <a:pt x="707149" y="386976"/>
                </a:cubicBezTo>
                <a:cubicBezTo>
                  <a:pt x="695044" y="386976"/>
                  <a:pt x="685618" y="381519"/>
                  <a:pt x="678871" y="370605"/>
                </a:cubicBezTo>
                <a:cubicBezTo>
                  <a:pt x="674208" y="363064"/>
                  <a:pt x="671876" y="350860"/>
                  <a:pt x="671876" y="333993"/>
                </a:cubicBezTo>
                <a:cubicBezTo>
                  <a:pt x="671876" y="318316"/>
                  <a:pt x="675225" y="306534"/>
                  <a:pt x="681922" y="298646"/>
                </a:cubicBezTo>
                <a:cubicBezTo>
                  <a:pt x="688620" y="290758"/>
                  <a:pt x="696929" y="286814"/>
                  <a:pt x="706851" y="286814"/>
                </a:cubicBezTo>
                <a:close/>
                <a:moveTo>
                  <a:pt x="434049" y="254816"/>
                </a:moveTo>
                <a:cubicBezTo>
                  <a:pt x="418571" y="254816"/>
                  <a:pt x="404556" y="258239"/>
                  <a:pt x="392005" y="265086"/>
                </a:cubicBezTo>
                <a:cubicBezTo>
                  <a:pt x="379454" y="271932"/>
                  <a:pt x="369755" y="281854"/>
                  <a:pt x="362909" y="294851"/>
                </a:cubicBezTo>
                <a:cubicBezTo>
                  <a:pt x="356063" y="307849"/>
                  <a:pt x="352640" y="321293"/>
                  <a:pt x="352640" y="335184"/>
                </a:cubicBezTo>
                <a:cubicBezTo>
                  <a:pt x="352640" y="353341"/>
                  <a:pt x="356063" y="368744"/>
                  <a:pt x="362909" y="381395"/>
                </a:cubicBezTo>
                <a:cubicBezTo>
                  <a:pt x="369755" y="394045"/>
                  <a:pt x="379752" y="403645"/>
                  <a:pt x="392898" y="410193"/>
                </a:cubicBezTo>
                <a:cubicBezTo>
                  <a:pt x="406045" y="416741"/>
                  <a:pt x="419861" y="420016"/>
                  <a:pt x="434347" y="420016"/>
                </a:cubicBezTo>
                <a:cubicBezTo>
                  <a:pt x="457762" y="420016"/>
                  <a:pt x="477184" y="412153"/>
                  <a:pt x="492613" y="396426"/>
                </a:cubicBezTo>
                <a:cubicBezTo>
                  <a:pt x="508041" y="380700"/>
                  <a:pt x="515756" y="360881"/>
                  <a:pt x="515756" y="336970"/>
                </a:cubicBezTo>
                <a:cubicBezTo>
                  <a:pt x="515756" y="313256"/>
                  <a:pt x="508116" y="293636"/>
                  <a:pt x="492836" y="278108"/>
                </a:cubicBezTo>
                <a:cubicBezTo>
                  <a:pt x="477557" y="262580"/>
                  <a:pt x="457961" y="254816"/>
                  <a:pt x="434049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741677" y="198262"/>
                </a:moveTo>
                <a:lnTo>
                  <a:pt x="741677" y="276843"/>
                </a:lnTo>
                <a:cubicBezTo>
                  <a:pt x="728778" y="262159"/>
                  <a:pt x="713499" y="254816"/>
                  <a:pt x="695838" y="254816"/>
                </a:cubicBezTo>
                <a:cubicBezTo>
                  <a:pt x="676589" y="254816"/>
                  <a:pt x="660665" y="261787"/>
                  <a:pt x="648064" y="275727"/>
                </a:cubicBezTo>
                <a:cubicBezTo>
                  <a:pt x="635463" y="289667"/>
                  <a:pt x="629163" y="310032"/>
                  <a:pt x="629163" y="336821"/>
                </a:cubicBezTo>
                <a:cubicBezTo>
                  <a:pt x="629163" y="363014"/>
                  <a:pt x="635637" y="383429"/>
                  <a:pt x="648585" y="398063"/>
                </a:cubicBezTo>
                <a:cubicBezTo>
                  <a:pt x="661533" y="412698"/>
                  <a:pt x="677085" y="420016"/>
                  <a:pt x="695242" y="420016"/>
                </a:cubicBezTo>
                <a:cubicBezTo>
                  <a:pt x="704172" y="420016"/>
                  <a:pt x="713027" y="417808"/>
                  <a:pt x="721808" y="413393"/>
                </a:cubicBezTo>
                <a:cubicBezTo>
                  <a:pt x="730589" y="408978"/>
                  <a:pt x="738204" y="402255"/>
                  <a:pt x="744653" y="393227"/>
                </a:cubicBezTo>
                <a:lnTo>
                  <a:pt x="744653" y="416444"/>
                </a:lnTo>
                <a:lnTo>
                  <a:pt x="783498" y="416444"/>
                </a:lnTo>
                <a:lnTo>
                  <a:pt x="783498" y="198262"/>
                </a:lnTo>
                <a:close/>
                <a:moveTo>
                  <a:pt x="543289" y="198262"/>
                </a:moveTo>
                <a:lnTo>
                  <a:pt x="543289" y="416444"/>
                </a:lnTo>
                <a:lnTo>
                  <a:pt x="585110" y="416444"/>
                </a:lnTo>
                <a:lnTo>
                  <a:pt x="585110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16" name="Freeform: Shape 2715">
            <a:extLst>
              <a:ext uri="{FF2B5EF4-FFF2-40B4-BE49-F238E27FC236}">
                <a16:creationId xmlns:a16="http://schemas.microsoft.com/office/drawing/2014/main" id="{AAE6748A-E397-4C3E-8251-54730482942F}"/>
              </a:ext>
            </a:extLst>
          </p:cNvPr>
          <p:cNvSpPr/>
          <p:nvPr/>
        </p:nvSpPr>
        <p:spPr>
          <a:xfrm rot="1354976">
            <a:off x="2125812" y="2984808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17" name="Freeform: Shape 2716">
            <a:extLst>
              <a:ext uri="{FF2B5EF4-FFF2-40B4-BE49-F238E27FC236}">
                <a16:creationId xmlns:a16="http://schemas.microsoft.com/office/drawing/2014/main" id="{ED732139-1246-41AC-81DB-D1C388EBC8DB}"/>
              </a:ext>
            </a:extLst>
          </p:cNvPr>
          <p:cNvSpPr/>
          <p:nvPr/>
        </p:nvSpPr>
        <p:spPr>
          <a:xfrm rot="1354976">
            <a:off x="4702950" y="2540067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11283</TotalTime>
  <Words>152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68</cp:revision>
  <dcterms:created xsi:type="dcterms:W3CDTF">2018-02-18T19:39:47Z</dcterms:created>
  <dcterms:modified xsi:type="dcterms:W3CDTF">2019-04-25T04:36:38Z</dcterms:modified>
</cp:coreProperties>
</file>