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28650" y="577926"/>
            <a:ext cx="5825981" cy="353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 rot="5400000">
            <a:off x="3774079" y="533978"/>
            <a:ext cx="1474108" cy="468065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6" name="AutoShape 106"/>
          <p:cNvSpPr>
            <a:spLocks noChangeArrowheads="1"/>
          </p:cNvSpPr>
          <p:nvPr/>
        </p:nvSpPr>
        <p:spPr bwMode="auto">
          <a:xfrm rot="5400000">
            <a:off x="6526636" y="2205758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7" name="AutoShape 107"/>
          <p:cNvSpPr>
            <a:spLocks noChangeArrowheads="1"/>
          </p:cNvSpPr>
          <p:nvPr/>
        </p:nvSpPr>
        <p:spPr bwMode="auto">
          <a:xfrm rot="5400000">
            <a:off x="5799047" y="2205758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8" name="AutoShape 113"/>
          <p:cNvSpPr>
            <a:spLocks noChangeArrowheads="1"/>
          </p:cNvSpPr>
          <p:nvPr/>
        </p:nvSpPr>
        <p:spPr bwMode="auto">
          <a:xfrm rot="5400000">
            <a:off x="5435252" y="2205758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9" name="AutoShape 114"/>
          <p:cNvSpPr>
            <a:spLocks noChangeArrowheads="1"/>
          </p:cNvSpPr>
          <p:nvPr/>
        </p:nvSpPr>
        <p:spPr bwMode="auto">
          <a:xfrm rot="5400000">
            <a:off x="4707663" y="2205758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10" name="AutoShape 115"/>
          <p:cNvSpPr>
            <a:spLocks noChangeArrowheads="1"/>
          </p:cNvSpPr>
          <p:nvPr/>
        </p:nvSpPr>
        <p:spPr bwMode="auto">
          <a:xfrm rot="5400000">
            <a:off x="3980074" y="2205758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11" name="AutoShape 116"/>
          <p:cNvSpPr>
            <a:spLocks noChangeArrowheads="1"/>
          </p:cNvSpPr>
          <p:nvPr/>
        </p:nvSpPr>
        <p:spPr bwMode="auto">
          <a:xfrm rot="5400000">
            <a:off x="3252485" y="2205758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12" name="AutoShape 117"/>
          <p:cNvSpPr>
            <a:spLocks noChangeArrowheads="1"/>
          </p:cNvSpPr>
          <p:nvPr/>
        </p:nvSpPr>
        <p:spPr bwMode="auto">
          <a:xfrm rot="5400000">
            <a:off x="2524896" y="2205758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13" name="AutoShape 107"/>
          <p:cNvSpPr>
            <a:spLocks noChangeArrowheads="1"/>
          </p:cNvSpPr>
          <p:nvPr/>
        </p:nvSpPr>
        <p:spPr bwMode="auto">
          <a:xfrm rot="5400000">
            <a:off x="6162841" y="2205759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14" name="AutoShape 114"/>
          <p:cNvSpPr>
            <a:spLocks noChangeArrowheads="1"/>
          </p:cNvSpPr>
          <p:nvPr/>
        </p:nvSpPr>
        <p:spPr bwMode="auto">
          <a:xfrm rot="5400000">
            <a:off x="5071458" y="2205759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15" name="AutoShape 115"/>
          <p:cNvSpPr>
            <a:spLocks noChangeArrowheads="1"/>
          </p:cNvSpPr>
          <p:nvPr/>
        </p:nvSpPr>
        <p:spPr bwMode="auto">
          <a:xfrm rot="5400000">
            <a:off x="4343869" y="2205759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16" name="AutoShape 116"/>
          <p:cNvSpPr>
            <a:spLocks noChangeArrowheads="1"/>
          </p:cNvSpPr>
          <p:nvPr/>
        </p:nvSpPr>
        <p:spPr bwMode="auto">
          <a:xfrm rot="5400000">
            <a:off x="3616280" y="2205759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17" name="AutoShape 117"/>
          <p:cNvSpPr>
            <a:spLocks noChangeArrowheads="1"/>
          </p:cNvSpPr>
          <p:nvPr/>
        </p:nvSpPr>
        <p:spPr bwMode="auto">
          <a:xfrm rot="5400000">
            <a:off x="2888691" y="2205759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18" name="AutoShape 118"/>
          <p:cNvSpPr>
            <a:spLocks noChangeArrowheads="1"/>
          </p:cNvSpPr>
          <p:nvPr/>
        </p:nvSpPr>
        <p:spPr bwMode="auto">
          <a:xfrm rot="5400000">
            <a:off x="2161102" y="2205759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19" name="AutoShape 106"/>
          <p:cNvSpPr>
            <a:spLocks noChangeArrowheads="1"/>
          </p:cNvSpPr>
          <p:nvPr/>
        </p:nvSpPr>
        <p:spPr bwMode="auto">
          <a:xfrm rot="5400000">
            <a:off x="6708533" y="2205758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20" name="AutoShape 107"/>
          <p:cNvSpPr>
            <a:spLocks noChangeArrowheads="1"/>
          </p:cNvSpPr>
          <p:nvPr/>
        </p:nvSpPr>
        <p:spPr bwMode="auto">
          <a:xfrm rot="5400000">
            <a:off x="5980944" y="2205758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21" name="AutoShape 113"/>
          <p:cNvSpPr>
            <a:spLocks noChangeArrowheads="1"/>
          </p:cNvSpPr>
          <p:nvPr/>
        </p:nvSpPr>
        <p:spPr bwMode="auto">
          <a:xfrm rot="5400000">
            <a:off x="5617149" y="2205758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22" name="AutoShape 114"/>
          <p:cNvSpPr>
            <a:spLocks noChangeArrowheads="1"/>
          </p:cNvSpPr>
          <p:nvPr/>
        </p:nvSpPr>
        <p:spPr bwMode="auto">
          <a:xfrm rot="5400000">
            <a:off x="4889561" y="2205758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23" name="AutoShape 115"/>
          <p:cNvSpPr>
            <a:spLocks noChangeArrowheads="1"/>
          </p:cNvSpPr>
          <p:nvPr/>
        </p:nvSpPr>
        <p:spPr bwMode="auto">
          <a:xfrm rot="5400000">
            <a:off x="4161971" y="2205758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24" name="AutoShape 116"/>
          <p:cNvSpPr>
            <a:spLocks noChangeArrowheads="1"/>
          </p:cNvSpPr>
          <p:nvPr/>
        </p:nvSpPr>
        <p:spPr bwMode="auto">
          <a:xfrm rot="5400000">
            <a:off x="3434383" y="2205758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25" name="AutoShape 117"/>
          <p:cNvSpPr>
            <a:spLocks noChangeArrowheads="1"/>
          </p:cNvSpPr>
          <p:nvPr/>
        </p:nvSpPr>
        <p:spPr bwMode="auto">
          <a:xfrm rot="5400000">
            <a:off x="2706793" y="2205758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26" name="AutoShape 107"/>
          <p:cNvSpPr>
            <a:spLocks noChangeArrowheads="1"/>
          </p:cNvSpPr>
          <p:nvPr/>
        </p:nvSpPr>
        <p:spPr bwMode="auto">
          <a:xfrm rot="5400000">
            <a:off x="6344738" y="2205759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27" name="AutoShape 114"/>
          <p:cNvSpPr>
            <a:spLocks noChangeArrowheads="1"/>
          </p:cNvSpPr>
          <p:nvPr/>
        </p:nvSpPr>
        <p:spPr bwMode="auto">
          <a:xfrm rot="5400000">
            <a:off x="5253355" y="2205759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28" name="AutoShape 115"/>
          <p:cNvSpPr>
            <a:spLocks noChangeArrowheads="1"/>
          </p:cNvSpPr>
          <p:nvPr/>
        </p:nvSpPr>
        <p:spPr bwMode="auto">
          <a:xfrm rot="5400000">
            <a:off x="4525766" y="2205759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29" name="AutoShape 116"/>
          <p:cNvSpPr>
            <a:spLocks noChangeArrowheads="1"/>
          </p:cNvSpPr>
          <p:nvPr/>
        </p:nvSpPr>
        <p:spPr bwMode="auto">
          <a:xfrm rot="5400000">
            <a:off x="3798177" y="2205759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30" name="AutoShape 117"/>
          <p:cNvSpPr>
            <a:spLocks noChangeArrowheads="1"/>
          </p:cNvSpPr>
          <p:nvPr/>
        </p:nvSpPr>
        <p:spPr bwMode="auto">
          <a:xfrm rot="5400000">
            <a:off x="3070588" y="2205759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31" name="AutoShape 118"/>
          <p:cNvSpPr>
            <a:spLocks noChangeArrowheads="1"/>
          </p:cNvSpPr>
          <p:nvPr/>
        </p:nvSpPr>
        <p:spPr bwMode="auto">
          <a:xfrm rot="5400000">
            <a:off x="2342999" y="2205759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32" name="AutoShape 106"/>
          <p:cNvSpPr>
            <a:spLocks noChangeArrowheads="1"/>
          </p:cNvSpPr>
          <p:nvPr/>
        </p:nvSpPr>
        <p:spPr bwMode="auto">
          <a:xfrm rot="5400000">
            <a:off x="6526636" y="3423173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33" name="AutoShape 107"/>
          <p:cNvSpPr>
            <a:spLocks noChangeArrowheads="1"/>
          </p:cNvSpPr>
          <p:nvPr/>
        </p:nvSpPr>
        <p:spPr bwMode="auto">
          <a:xfrm rot="5400000">
            <a:off x="5799047" y="3423173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36" name="AutoShape 113"/>
          <p:cNvSpPr>
            <a:spLocks noChangeArrowheads="1"/>
          </p:cNvSpPr>
          <p:nvPr/>
        </p:nvSpPr>
        <p:spPr bwMode="auto">
          <a:xfrm rot="5400000">
            <a:off x="5435252" y="3423173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37" name="AutoShape 114"/>
          <p:cNvSpPr>
            <a:spLocks noChangeArrowheads="1"/>
          </p:cNvSpPr>
          <p:nvPr/>
        </p:nvSpPr>
        <p:spPr bwMode="auto">
          <a:xfrm rot="5400000">
            <a:off x="4707663" y="3423173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38" name="AutoShape 115"/>
          <p:cNvSpPr>
            <a:spLocks noChangeArrowheads="1"/>
          </p:cNvSpPr>
          <p:nvPr/>
        </p:nvSpPr>
        <p:spPr bwMode="auto">
          <a:xfrm rot="5400000">
            <a:off x="3980074" y="3423173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39" name="AutoShape 116"/>
          <p:cNvSpPr>
            <a:spLocks noChangeArrowheads="1"/>
          </p:cNvSpPr>
          <p:nvPr/>
        </p:nvSpPr>
        <p:spPr bwMode="auto">
          <a:xfrm rot="5400000">
            <a:off x="3252485" y="3423173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40" name="AutoShape 117"/>
          <p:cNvSpPr>
            <a:spLocks noChangeArrowheads="1"/>
          </p:cNvSpPr>
          <p:nvPr/>
        </p:nvSpPr>
        <p:spPr bwMode="auto">
          <a:xfrm rot="5400000">
            <a:off x="2524896" y="3423173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41" name="AutoShape 107"/>
          <p:cNvSpPr>
            <a:spLocks noChangeArrowheads="1"/>
          </p:cNvSpPr>
          <p:nvPr/>
        </p:nvSpPr>
        <p:spPr bwMode="auto">
          <a:xfrm rot="5400000">
            <a:off x="6162841" y="3423174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42" name="AutoShape 114"/>
          <p:cNvSpPr>
            <a:spLocks noChangeArrowheads="1"/>
          </p:cNvSpPr>
          <p:nvPr/>
        </p:nvSpPr>
        <p:spPr bwMode="auto">
          <a:xfrm rot="5400000">
            <a:off x="5071458" y="3423174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43" name="AutoShape 115"/>
          <p:cNvSpPr>
            <a:spLocks noChangeArrowheads="1"/>
          </p:cNvSpPr>
          <p:nvPr/>
        </p:nvSpPr>
        <p:spPr bwMode="auto">
          <a:xfrm rot="5400000">
            <a:off x="4343869" y="3423174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44" name="AutoShape 116"/>
          <p:cNvSpPr>
            <a:spLocks noChangeArrowheads="1"/>
          </p:cNvSpPr>
          <p:nvPr/>
        </p:nvSpPr>
        <p:spPr bwMode="auto">
          <a:xfrm rot="5400000">
            <a:off x="3616280" y="3423174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45" name="AutoShape 117"/>
          <p:cNvSpPr>
            <a:spLocks noChangeArrowheads="1"/>
          </p:cNvSpPr>
          <p:nvPr/>
        </p:nvSpPr>
        <p:spPr bwMode="auto">
          <a:xfrm rot="5400000">
            <a:off x="2888691" y="3423174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46" name="AutoShape 118"/>
          <p:cNvSpPr>
            <a:spLocks noChangeArrowheads="1"/>
          </p:cNvSpPr>
          <p:nvPr/>
        </p:nvSpPr>
        <p:spPr bwMode="auto">
          <a:xfrm rot="5400000">
            <a:off x="2161102" y="3423174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47" name="AutoShape 106"/>
          <p:cNvSpPr>
            <a:spLocks noChangeArrowheads="1"/>
          </p:cNvSpPr>
          <p:nvPr/>
        </p:nvSpPr>
        <p:spPr bwMode="auto">
          <a:xfrm rot="5400000">
            <a:off x="6708533" y="3423173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48" name="AutoShape 107"/>
          <p:cNvSpPr>
            <a:spLocks noChangeArrowheads="1"/>
          </p:cNvSpPr>
          <p:nvPr/>
        </p:nvSpPr>
        <p:spPr bwMode="auto">
          <a:xfrm rot="5400000">
            <a:off x="5980944" y="3423173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49" name="AutoShape 113"/>
          <p:cNvSpPr>
            <a:spLocks noChangeArrowheads="1"/>
          </p:cNvSpPr>
          <p:nvPr/>
        </p:nvSpPr>
        <p:spPr bwMode="auto">
          <a:xfrm rot="5400000">
            <a:off x="5617149" y="3423173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50" name="AutoShape 114"/>
          <p:cNvSpPr>
            <a:spLocks noChangeArrowheads="1"/>
          </p:cNvSpPr>
          <p:nvPr/>
        </p:nvSpPr>
        <p:spPr bwMode="auto">
          <a:xfrm rot="5400000">
            <a:off x="4889561" y="3423173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51" name="AutoShape 115"/>
          <p:cNvSpPr>
            <a:spLocks noChangeArrowheads="1"/>
          </p:cNvSpPr>
          <p:nvPr/>
        </p:nvSpPr>
        <p:spPr bwMode="auto">
          <a:xfrm rot="5400000">
            <a:off x="4161971" y="3423173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52" name="AutoShape 116"/>
          <p:cNvSpPr>
            <a:spLocks noChangeArrowheads="1"/>
          </p:cNvSpPr>
          <p:nvPr/>
        </p:nvSpPr>
        <p:spPr bwMode="auto">
          <a:xfrm rot="5400000">
            <a:off x="3434383" y="3423173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53" name="AutoShape 117"/>
          <p:cNvSpPr>
            <a:spLocks noChangeArrowheads="1"/>
          </p:cNvSpPr>
          <p:nvPr/>
        </p:nvSpPr>
        <p:spPr bwMode="auto">
          <a:xfrm rot="5400000">
            <a:off x="2706793" y="3423173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54" name="AutoShape 107"/>
          <p:cNvSpPr>
            <a:spLocks noChangeArrowheads="1"/>
          </p:cNvSpPr>
          <p:nvPr/>
        </p:nvSpPr>
        <p:spPr bwMode="auto">
          <a:xfrm rot="5400000">
            <a:off x="6344738" y="3423174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55" name="AutoShape 114"/>
          <p:cNvSpPr>
            <a:spLocks noChangeArrowheads="1"/>
          </p:cNvSpPr>
          <p:nvPr/>
        </p:nvSpPr>
        <p:spPr bwMode="auto">
          <a:xfrm rot="5400000">
            <a:off x="5253355" y="3423174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56" name="AutoShape 115"/>
          <p:cNvSpPr>
            <a:spLocks noChangeArrowheads="1"/>
          </p:cNvSpPr>
          <p:nvPr/>
        </p:nvSpPr>
        <p:spPr bwMode="auto">
          <a:xfrm rot="5400000">
            <a:off x="4525766" y="3423174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57" name="AutoShape 116"/>
          <p:cNvSpPr>
            <a:spLocks noChangeArrowheads="1"/>
          </p:cNvSpPr>
          <p:nvPr/>
        </p:nvSpPr>
        <p:spPr bwMode="auto">
          <a:xfrm rot="5400000">
            <a:off x="3798177" y="3423174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58" name="AutoShape 117"/>
          <p:cNvSpPr>
            <a:spLocks noChangeArrowheads="1"/>
          </p:cNvSpPr>
          <p:nvPr/>
        </p:nvSpPr>
        <p:spPr bwMode="auto">
          <a:xfrm rot="5400000">
            <a:off x="3070588" y="3423174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59" name="AutoShape 118"/>
          <p:cNvSpPr>
            <a:spLocks noChangeArrowheads="1"/>
          </p:cNvSpPr>
          <p:nvPr/>
        </p:nvSpPr>
        <p:spPr bwMode="auto">
          <a:xfrm rot="5400000">
            <a:off x="2342999" y="3423174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모서리가 둥근 직사각형 122"/>
          <p:cNvSpPr/>
          <p:nvPr/>
        </p:nvSpPr>
        <p:spPr>
          <a:xfrm>
            <a:off x="2299921" y="2398122"/>
            <a:ext cx="976987" cy="967003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모서리가 둥근 직사각형 123"/>
          <p:cNvSpPr/>
          <p:nvPr/>
        </p:nvSpPr>
        <p:spPr>
          <a:xfrm>
            <a:off x="3444481" y="2398122"/>
            <a:ext cx="976987" cy="967003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모서리가 둥근 직사각형 124"/>
          <p:cNvSpPr/>
          <p:nvPr/>
        </p:nvSpPr>
        <p:spPr>
          <a:xfrm>
            <a:off x="4589042" y="2398122"/>
            <a:ext cx="976987" cy="967003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모서리가 둥근 직사각형 125"/>
          <p:cNvSpPr/>
          <p:nvPr/>
        </p:nvSpPr>
        <p:spPr>
          <a:xfrm>
            <a:off x="5733603" y="2398122"/>
            <a:ext cx="976987" cy="967003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Freeform 6"/>
          <p:cNvSpPr>
            <a:spLocks/>
          </p:cNvSpPr>
          <p:nvPr/>
        </p:nvSpPr>
        <p:spPr bwMode="auto">
          <a:xfrm>
            <a:off x="2170805" y="3778156"/>
            <a:ext cx="1448155" cy="953834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64" y="0"/>
              </a:cxn>
              <a:cxn ang="0">
                <a:pos x="1152" y="576"/>
              </a:cxn>
              <a:cxn ang="0">
                <a:pos x="864" y="1152"/>
              </a:cxn>
              <a:cxn ang="0">
                <a:pos x="0" y="1152"/>
              </a:cxn>
              <a:cxn ang="0">
                <a:pos x="0" y="0"/>
              </a:cxn>
            </a:cxnLst>
            <a:rect l="0" t="0" r="r" b="b"/>
            <a:pathLst>
              <a:path w="1152" h="1152">
                <a:moveTo>
                  <a:pt x="0" y="0"/>
                </a:moveTo>
                <a:lnTo>
                  <a:pt x="864" y="0"/>
                </a:lnTo>
                <a:lnTo>
                  <a:pt x="1152" y="576"/>
                </a:lnTo>
                <a:lnTo>
                  <a:pt x="864" y="1152"/>
                </a:lnTo>
                <a:lnTo>
                  <a:pt x="0" y="1152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  <a:alpha val="43000"/>
                </a:schemeClr>
              </a:gs>
              <a:gs pos="80000">
                <a:schemeClr val="bg1">
                  <a:lumMod val="8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Freeform 12"/>
          <p:cNvSpPr>
            <a:spLocks/>
          </p:cNvSpPr>
          <p:nvPr/>
        </p:nvSpPr>
        <p:spPr bwMode="auto">
          <a:xfrm>
            <a:off x="3361395" y="3778156"/>
            <a:ext cx="1446768" cy="953834"/>
          </a:xfrm>
          <a:custGeom>
            <a:avLst/>
            <a:gdLst/>
            <a:ahLst/>
            <a:cxnLst>
              <a:cxn ang="0">
                <a:pos x="288" y="576"/>
              </a:cxn>
              <a:cxn ang="0">
                <a:pos x="0" y="0"/>
              </a:cxn>
              <a:cxn ang="0">
                <a:pos x="864" y="0"/>
              </a:cxn>
              <a:cxn ang="0">
                <a:pos x="1152" y="576"/>
              </a:cxn>
              <a:cxn ang="0">
                <a:pos x="864" y="1152"/>
              </a:cxn>
              <a:cxn ang="0">
                <a:pos x="0" y="1152"/>
              </a:cxn>
              <a:cxn ang="0">
                <a:pos x="288" y="576"/>
              </a:cxn>
            </a:cxnLst>
            <a:rect l="0" t="0" r="r" b="b"/>
            <a:pathLst>
              <a:path w="1152" h="1152">
                <a:moveTo>
                  <a:pt x="288" y="576"/>
                </a:moveTo>
                <a:lnTo>
                  <a:pt x="0" y="0"/>
                </a:lnTo>
                <a:lnTo>
                  <a:pt x="864" y="0"/>
                </a:lnTo>
                <a:lnTo>
                  <a:pt x="1152" y="576"/>
                </a:lnTo>
                <a:lnTo>
                  <a:pt x="864" y="1152"/>
                </a:lnTo>
                <a:lnTo>
                  <a:pt x="0" y="1152"/>
                </a:lnTo>
                <a:lnTo>
                  <a:pt x="288" y="576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  <a:alpha val="43000"/>
                </a:schemeClr>
              </a:gs>
              <a:gs pos="80000">
                <a:schemeClr val="bg1">
                  <a:lumMod val="8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Freeform 12"/>
          <p:cNvSpPr>
            <a:spLocks/>
          </p:cNvSpPr>
          <p:nvPr/>
        </p:nvSpPr>
        <p:spPr bwMode="auto">
          <a:xfrm>
            <a:off x="4550598" y="3778156"/>
            <a:ext cx="1446768" cy="953834"/>
          </a:xfrm>
          <a:custGeom>
            <a:avLst/>
            <a:gdLst/>
            <a:ahLst/>
            <a:cxnLst>
              <a:cxn ang="0">
                <a:pos x="288" y="576"/>
              </a:cxn>
              <a:cxn ang="0">
                <a:pos x="0" y="0"/>
              </a:cxn>
              <a:cxn ang="0">
                <a:pos x="864" y="0"/>
              </a:cxn>
              <a:cxn ang="0">
                <a:pos x="1152" y="576"/>
              </a:cxn>
              <a:cxn ang="0">
                <a:pos x="864" y="1152"/>
              </a:cxn>
              <a:cxn ang="0">
                <a:pos x="0" y="1152"/>
              </a:cxn>
              <a:cxn ang="0">
                <a:pos x="288" y="576"/>
              </a:cxn>
            </a:cxnLst>
            <a:rect l="0" t="0" r="r" b="b"/>
            <a:pathLst>
              <a:path w="1152" h="1152">
                <a:moveTo>
                  <a:pt x="288" y="576"/>
                </a:moveTo>
                <a:lnTo>
                  <a:pt x="0" y="0"/>
                </a:lnTo>
                <a:lnTo>
                  <a:pt x="864" y="0"/>
                </a:lnTo>
                <a:lnTo>
                  <a:pt x="1152" y="576"/>
                </a:lnTo>
                <a:lnTo>
                  <a:pt x="864" y="1152"/>
                </a:lnTo>
                <a:lnTo>
                  <a:pt x="0" y="1152"/>
                </a:lnTo>
                <a:lnTo>
                  <a:pt x="288" y="576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  <a:alpha val="43000"/>
                </a:schemeClr>
              </a:gs>
              <a:gs pos="80000">
                <a:schemeClr val="bg1">
                  <a:lumMod val="8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Freeform 12"/>
          <p:cNvSpPr>
            <a:spLocks/>
          </p:cNvSpPr>
          <p:nvPr/>
        </p:nvSpPr>
        <p:spPr bwMode="auto">
          <a:xfrm>
            <a:off x="5739802" y="3778156"/>
            <a:ext cx="1446768" cy="953834"/>
          </a:xfrm>
          <a:custGeom>
            <a:avLst/>
            <a:gdLst/>
            <a:ahLst/>
            <a:cxnLst>
              <a:cxn ang="0">
                <a:pos x="288" y="576"/>
              </a:cxn>
              <a:cxn ang="0">
                <a:pos x="0" y="0"/>
              </a:cxn>
              <a:cxn ang="0">
                <a:pos x="864" y="0"/>
              </a:cxn>
              <a:cxn ang="0">
                <a:pos x="1152" y="576"/>
              </a:cxn>
              <a:cxn ang="0">
                <a:pos x="864" y="1152"/>
              </a:cxn>
              <a:cxn ang="0">
                <a:pos x="0" y="1152"/>
              </a:cxn>
              <a:cxn ang="0">
                <a:pos x="288" y="576"/>
              </a:cxn>
            </a:cxnLst>
            <a:rect l="0" t="0" r="r" b="b"/>
            <a:pathLst>
              <a:path w="1152" h="1152">
                <a:moveTo>
                  <a:pt x="288" y="576"/>
                </a:moveTo>
                <a:lnTo>
                  <a:pt x="0" y="0"/>
                </a:lnTo>
                <a:lnTo>
                  <a:pt x="864" y="0"/>
                </a:lnTo>
                <a:lnTo>
                  <a:pt x="1152" y="576"/>
                </a:lnTo>
                <a:lnTo>
                  <a:pt x="864" y="1152"/>
                </a:lnTo>
                <a:lnTo>
                  <a:pt x="0" y="1152"/>
                </a:lnTo>
                <a:lnTo>
                  <a:pt x="288" y="576"/>
                </a:lnTo>
                <a:close/>
              </a:path>
            </a:pathLst>
          </a:cu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Freeform 6"/>
          <p:cNvSpPr>
            <a:spLocks/>
          </p:cNvSpPr>
          <p:nvPr/>
        </p:nvSpPr>
        <p:spPr bwMode="auto">
          <a:xfrm flipH="1">
            <a:off x="5403305" y="1016619"/>
            <a:ext cx="1448155" cy="953834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64" y="0"/>
              </a:cxn>
              <a:cxn ang="0">
                <a:pos x="1152" y="576"/>
              </a:cxn>
              <a:cxn ang="0">
                <a:pos x="864" y="1152"/>
              </a:cxn>
              <a:cxn ang="0">
                <a:pos x="0" y="1152"/>
              </a:cxn>
              <a:cxn ang="0">
                <a:pos x="0" y="0"/>
              </a:cxn>
            </a:cxnLst>
            <a:rect l="0" t="0" r="r" b="b"/>
            <a:pathLst>
              <a:path w="1152" h="1152">
                <a:moveTo>
                  <a:pt x="0" y="0"/>
                </a:moveTo>
                <a:lnTo>
                  <a:pt x="864" y="0"/>
                </a:lnTo>
                <a:lnTo>
                  <a:pt x="1152" y="576"/>
                </a:lnTo>
                <a:lnTo>
                  <a:pt x="864" y="1152"/>
                </a:lnTo>
                <a:lnTo>
                  <a:pt x="0" y="1152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  <a:alpha val="43000"/>
                </a:schemeClr>
              </a:gs>
              <a:gs pos="80000">
                <a:schemeClr val="bg1">
                  <a:lumMod val="8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Freeform 12"/>
          <p:cNvSpPr>
            <a:spLocks/>
          </p:cNvSpPr>
          <p:nvPr/>
        </p:nvSpPr>
        <p:spPr bwMode="auto">
          <a:xfrm flipH="1">
            <a:off x="4214102" y="1016619"/>
            <a:ext cx="1446768" cy="953834"/>
          </a:xfrm>
          <a:custGeom>
            <a:avLst/>
            <a:gdLst/>
            <a:ahLst/>
            <a:cxnLst>
              <a:cxn ang="0">
                <a:pos x="288" y="576"/>
              </a:cxn>
              <a:cxn ang="0">
                <a:pos x="0" y="0"/>
              </a:cxn>
              <a:cxn ang="0">
                <a:pos x="864" y="0"/>
              </a:cxn>
              <a:cxn ang="0">
                <a:pos x="1152" y="576"/>
              </a:cxn>
              <a:cxn ang="0">
                <a:pos x="864" y="1152"/>
              </a:cxn>
              <a:cxn ang="0">
                <a:pos x="0" y="1152"/>
              </a:cxn>
              <a:cxn ang="0">
                <a:pos x="288" y="576"/>
              </a:cxn>
            </a:cxnLst>
            <a:rect l="0" t="0" r="r" b="b"/>
            <a:pathLst>
              <a:path w="1152" h="1152">
                <a:moveTo>
                  <a:pt x="288" y="576"/>
                </a:moveTo>
                <a:lnTo>
                  <a:pt x="0" y="0"/>
                </a:lnTo>
                <a:lnTo>
                  <a:pt x="864" y="0"/>
                </a:lnTo>
                <a:lnTo>
                  <a:pt x="1152" y="576"/>
                </a:lnTo>
                <a:lnTo>
                  <a:pt x="864" y="1152"/>
                </a:lnTo>
                <a:lnTo>
                  <a:pt x="0" y="1152"/>
                </a:lnTo>
                <a:lnTo>
                  <a:pt x="288" y="576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  <a:alpha val="43000"/>
                </a:schemeClr>
              </a:gs>
              <a:gs pos="80000">
                <a:schemeClr val="bg1">
                  <a:lumMod val="8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Freeform 12"/>
          <p:cNvSpPr>
            <a:spLocks/>
          </p:cNvSpPr>
          <p:nvPr/>
        </p:nvSpPr>
        <p:spPr bwMode="auto">
          <a:xfrm flipH="1">
            <a:off x="3024899" y="1016619"/>
            <a:ext cx="1446768" cy="953834"/>
          </a:xfrm>
          <a:custGeom>
            <a:avLst/>
            <a:gdLst/>
            <a:ahLst/>
            <a:cxnLst>
              <a:cxn ang="0">
                <a:pos x="288" y="576"/>
              </a:cxn>
              <a:cxn ang="0">
                <a:pos x="0" y="0"/>
              </a:cxn>
              <a:cxn ang="0">
                <a:pos x="864" y="0"/>
              </a:cxn>
              <a:cxn ang="0">
                <a:pos x="1152" y="576"/>
              </a:cxn>
              <a:cxn ang="0">
                <a:pos x="864" y="1152"/>
              </a:cxn>
              <a:cxn ang="0">
                <a:pos x="0" y="1152"/>
              </a:cxn>
              <a:cxn ang="0">
                <a:pos x="288" y="576"/>
              </a:cxn>
            </a:cxnLst>
            <a:rect l="0" t="0" r="r" b="b"/>
            <a:pathLst>
              <a:path w="1152" h="1152">
                <a:moveTo>
                  <a:pt x="288" y="576"/>
                </a:moveTo>
                <a:lnTo>
                  <a:pt x="0" y="0"/>
                </a:lnTo>
                <a:lnTo>
                  <a:pt x="864" y="0"/>
                </a:lnTo>
                <a:lnTo>
                  <a:pt x="1152" y="576"/>
                </a:lnTo>
                <a:lnTo>
                  <a:pt x="864" y="1152"/>
                </a:lnTo>
                <a:lnTo>
                  <a:pt x="0" y="1152"/>
                </a:lnTo>
                <a:lnTo>
                  <a:pt x="288" y="576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  <a:alpha val="43000"/>
                </a:schemeClr>
              </a:gs>
              <a:gs pos="80000">
                <a:schemeClr val="bg1">
                  <a:lumMod val="8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Freeform 12"/>
          <p:cNvSpPr>
            <a:spLocks/>
          </p:cNvSpPr>
          <p:nvPr/>
        </p:nvSpPr>
        <p:spPr bwMode="auto">
          <a:xfrm flipH="1">
            <a:off x="1835696" y="1016619"/>
            <a:ext cx="1446768" cy="953834"/>
          </a:xfrm>
          <a:custGeom>
            <a:avLst/>
            <a:gdLst/>
            <a:ahLst/>
            <a:cxnLst>
              <a:cxn ang="0">
                <a:pos x="288" y="576"/>
              </a:cxn>
              <a:cxn ang="0">
                <a:pos x="0" y="0"/>
              </a:cxn>
              <a:cxn ang="0">
                <a:pos x="864" y="0"/>
              </a:cxn>
              <a:cxn ang="0">
                <a:pos x="1152" y="576"/>
              </a:cxn>
              <a:cxn ang="0">
                <a:pos x="864" y="1152"/>
              </a:cxn>
              <a:cxn ang="0">
                <a:pos x="0" y="1152"/>
              </a:cxn>
              <a:cxn ang="0">
                <a:pos x="288" y="576"/>
              </a:cxn>
            </a:cxnLst>
            <a:rect l="0" t="0" r="r" b="b"/>
            <a:pathLst>
              <a:path w="1152" h="1152">
                <a:moveTo>
                  <a:pt x="288" y="576"/>
                </a:moveTo>
                <a:lnTo>
                  <a:pt x="0" y="0"/>
                </a:lnTo>
                <a:lnTo>
                  <a:pt x="864" y="0"/>
                </a:lnTo>
                <a:lnTo>
                  <a:pt x="1152" y="576"/>
                </a:lnTo>
                <a:lnTo>
                  <a:pt x="864" y="1152"/>
                </a:lnTo>
                <a:lnTo>
                  <a:pt x="0" y="1152"/>
                </a:lnTo>
                <a:lnTo>
                  <a:pt x="288" y="576"/>
                </a:lnTo>
                <a:close/>
              </a:path>
            </a:pathLst>
          </a:cu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5858199" y="1048648"/>
            <a:ext cx="815920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2015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4618996" y="1048648"/>
            <a:ext cx="815920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2014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379794" y="1048648"/>
            <a:ext cx="815920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2013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2140593" y="1048648"/>
            <a:ext cx="815920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2012</a:t>
            </a:r>
            <a:endParaRPr lang="ko-KR" altLang="en-US" sz="20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040543" y="3803147"/>
            <a:ext cx="815920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2015</a:t>
            </a:r>
            <a:endParaRPr lang="ko-KR" altLang="en-US" sz="20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801341" y="3803147"/>
            <a:ext cx="815920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2014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3562140" y="3803147"/>
            <a:ext cx="815920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2013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2322937" y="3803147"/>
            <a:ext cx="815920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2012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grpSp>
        <p:nvGrpSpPr>
          <p:cNvPr id="101" name="그룹 212"/>
          <p:cNvGrpSpPr/>
          <p:nvPr/>
        </p:nvGrpSpPr>
        <p:grpSpPr>
          <a:xfrm>
            <a:off x="1854165" y="1344224"/>
            <a:ext cx="1262031" cy="550813"/>
            <a:chOff x="3788011" y="4014065"/>
            <a:chExt cx="1755195" cy="773964"/>
          </a:xfrm>
        </p:grpSpPr>
        <p:sp>
          <p:nvSpPr>
            <p:cNvPr id="102" name="TextBox 101"/>
            <p:cNvSpPr txBox="1">
              <a:spLocks noChangeArrowheads="1"/>
            </p:cNvSpPr>
            <p:nvPr/>
          </p:nvSpPr>
          <p:spPr bwMode="auto">
            <a:xfrm>
              <a:off x="3788011" y="4014065"/>
              <a:ext cx="1530171" cy="356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1</a:t>
              </a:r>
              <a:r>
                <a:rPr kumimoji="0" lang="en-US" altLang="ko-KR" sz="105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103" name="TextBox 102"/>
            <p:cNvSpPr txBox="1"/>
            <p:nvPr/>
          </p:nvSpPr>
          <p:spPr bwMode="auto">
            <a:xfrm>
              <a:off x="3996764" y="4312317"/>
              <a:ext cx="1546442" cy="4757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4" name="그룹 212"/>
          <p:cNvGrpSpPr/>
          <p:nvPr/>
        </p:nvGrpSpPr>
        <p:grpSpPr>
          <a:xfrm>
            <a:off x="3042868" y="1372865"/>
            <a:ext cx="1262031" cy="550813"/>
            <a:chOff x="3788011" y="4014065"/>
            <a:chExt cx="1755195" cy="773964"/>
          </a:xfrm>
        </p:grpSpPr>
        <p:sp>
          <p:nvSpPr>
            <p:cNvPr id="105" name="TextBox 104"/>
            <p:cNvSpPr txBox="1">
              <a:spLocks noChangeArrowheads="1"/>
            </p:cNvSpPr>
            <p:nvPr/>
          </p:nvSpPr>
          <p:spPr bwMode="auto">
            <a:xfrm>
              <a:off x="3788011" y="4014065"/>
              <a:ext cx="1530171" cy="356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0" lang="en-US" altLang="ko-KR" sz="1050" dirty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1</a:t>
              </a:r>
              <a:r>
                <a:rPr kumimoji="0" lang="en-US" altLang="ko-KR" sz="1050" dirty="0" smtClean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050" dirty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106" name="TextBox 105"/>
            <p:cNvSpPr txBox="1"/>
            <p:nvPr/>
          </p:nvSpPr>
          <p:spPr bwMode="auto">
            <a:xfrm>
              <a:off x="3996764" y="4312317"/>
              <a:ext cx="1546442" cy="4757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800" dirty="0" smtClean="0"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800" dirty="0"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800" dirty="0" smtClean="0"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8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7" name="그룹 212"/>
          <p:cNvGrpSpPr/>
          <p:nvPr/>
        </p:nvGrpSpPr>
        <p:grpSpPr>
          <a:xfrm>
            <a:off x="4231571" y="1387495"/>
            <a:ext cx="1262031" cy="550813"/>
            <a:chOff x="3788011" y="4014065"/>
            <a:chExt cx="1755195" cy="773964"/>
          </a:xfrm>
        </p:grpSpPr>
        <p:sp>
          <p:nvSpPr>
            <p:cNvPr id="108" name="TextBox 107"/>
            <p:cNvSpPr txBox="1">
              <a:spLocks noChangeArrowheads="1"/>
            </p:cNvSpPr>
            <p:nvPr/>
          </p:nvSpPr>
          <p:spPr bwMode="auto">
            <a:xfrm>
              <a:off x="3788011" y="4014065"/>
              <a:ext cx="1530171" cy="356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0" lang="en-US" altLang="ko-KR" sz="1050" dirty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1</a:t>
              </a:r>
              <a:r>
                <a:rPr kumimoji="0" lang="en-US" altLang="ko-KR" sz="1050" dirty="0" smtClean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050" dirty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109" name="TextBox 108"/>
            <p:cNvSpPr txBox="1"/>
            <p:nvPr/>
          </p:nvSpPr>
          <p:spPr bwMode="auto">
            <a:xfrm>
              <a:off x="3996764" y="4312317"/>
              <a:ext cx="1546442" cy="4757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800" dirty="0" smtClean="0"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800" dirty="0"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800" dirty="0" smtClean="0"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8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0" name="그룹 212"/>
          <p:cNvGrpSpPr/>
          <p:nvPr/>
        </p:nvGrpSpPr>
        <p:grpSpPr>
          <a:xfrm>
            <a:off x="5568001" y="1391504"/>
            <a:ext cx="1262031" cy="550813"/>
            <a:chOff x="3788011" y="4014065"/>
            <a:chExt cx="1755195" cy="773964"/>
          </a:xfrm>
        </p:grpSpPr>
        <p:sp>
          <p:nvSpPr>
            <p:cNvPr id="111" name="TextBox 110"/>
            <p:cNvSpPr txBox="1">
              <a:spLocks noChangeArrowheads="1"/>
            </p:cNvSpPr>
            <p:nvPr/>
          </p:nvSpPr>
          <p:spPr bwMode="auto">
            <a:xfrm>
              <a:off x="3788011" y="4014065"/>
              <a:ext cx="1530171" cy="356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0" lang="en-US" altLang="ko-KR" sz="1050" dirty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1</a:t>
              </a:r>
              <a:r>
                <a:rPr kumimoji="0" lang="en-US" altLang="ko-KR" sz="1050" dirty="0" smtClean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050" dirty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112" name="TextBox 111"/>
            <p:cNvSpPr txBox="1"/>
            <p:nvPr/>
          </p:nvSpPr>
          <p:spPr bwMode="auto">
            <a:xfrm>
              <a:off x="3996764" y="4312317"/>
              <a:ext cx="1546442" cy="4757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800" dirty="0" smtClean="0"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800" dirty="0"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800" dirty="0" smtClean="0"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8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9" name="그룹 212"/>
          <p:cNvGrpSpPr/>
          <p:nvPr/>
        </p:nvGrpSpPr>
        <p:grpSpPr>
          <a:xfrm>
            <a:off x="4697910" y="4160059"/>
            <a:ext cx="1255947" cy="550813"/>
            <a:chOff x="3996764" y="4014065"/>
            <a:chExt cx="1746733" cy="773964"/>
          </a:xfrm>
        </p:grpSpPr>
        <p:sp>
          <p:nvSpPr>
            <p:cNvPr id="120" name="TextBox 119"/>
            <p:cNvSpPr txBox="1">
              <a:spLocks noChangeArrowheads="1"/>
            </p:cNvSpPr>
            <p:nvPr/>
          </p:nvSpPr>
          <p:spPr bwMode="auto">
            <a:xfrm>
              <a:off x="4213326" y="4014065"/>
              <a:ext cx="1530171" cy="356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0" lang="en-US" altLang="ko-KR" sz="1050" dirty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1</a:t>
              </a:r>
              <a:r>
                <a:rPr kumimoji="0" lang="en-US" altLang="ko-KR" sz="1050" dirty="0" smtClean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050" dirty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121" name="TextBox 120"/>
            <p:cNvSpPr txBox="1"/>
            <p:nvPr/>
          </p:nvSpPr>
          <p:spPr bwMode="auto">
            <a:xfrm>
              <a:off x="3996764" y="4312317"/>
              <a:ext cx="1546442" cy="4757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800" dirty="0" smtClean="0"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800" dirty="0"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800" dirty="0" smtClean="0"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8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2" name="그룹 212"/>
          <p:cNvGrpSpPr/>
          <p:nvPr/>
        </p:nvGrpSpPr>
        <p:grpSpPr>
          <a:xfrm>
            <a:off x="3500483" y="4155926"/>
            <a:ext cx="1255947" cy="550813"/>
            <a:chOff x="3996764" y="4014065"/>
            <a:chExt cx="1746733" cy="773964"/>
          </a:xfrm>
        </p:grpSpPr>
        <p:sp>
          <p:nvSpPr>
            <p:cNvPr id="123" name="TextBox 122"/>
            <p:cNvSpPr txBox="1">
              <a:spLocks noChangeArrowheads="1"/>
            </p:cNvSpPr>
            <p:nvPr/>
          </p:nvSpPr>
          <p:spPr bwMode="auto">
            <a:xfrm>
              <a:off x="4213326" y="4014065"/>
              <a:ext cx="1530171" cy="356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0" lang="en-US" altLang="ko-KR" sz="1050" dirty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1</a:t>
              </a:r>
              <a:r>
                <a:rPr kumimoji="0" lang="en-US" altLang="ko-KR" sz="1050" dirty="0" smtClean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050" dirty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124" name="TextBox 123"/>
            <p:cNvSpPr txBox="1"/>
            <p:nvPr/>
          </p:nvSpPr>
          <p:spPr bwMode="auto">
            <a:xfrm>
              <a:off x="3996764" y="4312317"/>
              <a:ext cx="1546442" cy="4757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800" dirty="0" smtClean="0"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800" dirty="0"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800" dirty="0" smtClean="0"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8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5" name="그룹 212"/>
          <p:cNvGrpSpPr/>
          <p:nvPr/>
        </p:nvGrpSpPr>
        <p:grpSpPr>
          <a:xfrm>
            <a:off x="2244536" y="4151793"/>
            <a:ext cx="1255947" cy="550813"/>
            <a:chOff x="3996764" y="4014065"/>
            <a:chExt cx="1746733" cy="773964"/>
          </a:xfrm>
        </p:grpSpPr>
        <p:sp>
          <p:nvSpPr>
            <p:cNvPr id="126" name="TextBox 125"/>
            <p:cNvSpPr txBox="1">
              <a:spLocks noChangeArrowheads="1"/>
            </p:cNvSpPr>
            <p:nvPr/>
          </p:nvSpPr>
          <p:spPr bwMode="auto">
            <a:xfrm>
              <a:off x="4213326" y="4014065"/>
              <a:ext cx="1530171" cy="356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0" lang="en-US" altLang="ko-KR" sz="1050" dirty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1</a:t>
              </a:r>
              <a:r>
                <a:rPr kumimoji="0" lang="en-US" altLang="ko-KR" sz="1050" dirty="0" smtClean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050" dirty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127" name="TextBox 126"/>
            <p:cNvSpPr txBox="1"/>
            <p:nvPr/>
          </p:nvSpPr>
          <p:spPr bwMode="auto">
            <a:xfrm>
              <a:off x="3996764" y="4312317"/>
              <a:ext cx="1546442" cy="4757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800" dirty="0" smtClean="0"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800" dirty="0"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800" dirty="0" smtClean="0"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8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8" name="그룹 212"/>
          <p:cNvGrpSpPr/>
          <p:nvPr/>
        </p:nvGrpSpPr>
        <p:grpSpPr>
          <a:xfrm>
            <a:off x="5891377" y="4147660"/>
            <a:ext cx="1255947" cy="550813"/>
            <a:chOff x="3996764" y="4014065"/>
            <a:chExt cx="1746733" cy="773964"/>
          </a:xfrm>
        </p:grpSpPr>
        <p:sp>
          <p:nvSpPr>
            <p:cNvPr id="129" name="TextBox 128"/>
            <p:cNvSpPr txBox="1">
              <a:spLocks noChangeArrowheads="1"/>
            </p:cNvSpPr>
            <p:nvPr/>
          </p:nvSpPr>
          <p:spPr bwMode="auto">
            <a:xfrm>
              <a:off x="4213326" y="4014065"/>
              <a:ext cx="1530171" cy="356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1</a:t>
              </a:r>
              <a:r>
                <a:rPr kumimoji="0" lang="en-US" altLang="ko-KR" sz="105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130" name="TextBox 129"/>
            <p:cNvSpPr txBox="1"/>
            <p:nvPr/>
          </p:nvSpPr>
          <p:spPr bwMode="auto">
            <a:xfrm>
              <a:off x="3996764" y="4312317"/>
              <a:ext cx="1546442" cy="4757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28650" y="577926"/>
            <a:ext cx="58259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 rot="5400000">
            <a:off x="3774079" y="533978"/>
            <a:ext cx="1474108" cy="468065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6" name="AutoShape 106"/>
          <p:cNvSpPr>
            <a:spLocks noChangeArrowheads="1"/>
          </p:cNvSpPr>
          <p:nvPr/>
        </p:nvSpPr>
        <p:spPr bwMode="auto">
          <a:xfrm rot="5400000">
            <a:off x="6526636" y="2205758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7" name="AutoShape 107"/>
          <p:cNvSpPr>
            <a:spLocks noChangeArrowheads="1"/>
          </p:cNvSpPr>
          <p:nvPr/>
        </p:nvSpPr>
        <p:spPr bwMode="auto">
          <a:xfrm rot="5400000">
            <a:off x="5799047" y="2205758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8" name="AutoShape 113"/>
          <p:cNvSpPr>
            <a:spLocks noChangeArrowheads="1"/>
          </p:cNvSpPr>
          <p:nvPr/>
        </p:nvSpPr>
        <p:spPr bwMode="auto">
          <a:xfrm rot="5400000">
            <a:off x="5435252" y="2205758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9" name="AutoShape 114"/>
          <p:cNvSpPr>
            <a:spLocks noChangeArrowheads="1"/>
          </p:cNvSpPr>
          <p:nvPr/>
        </p:nvSpPr>
        <p:spPr bwMode="auto">
          <a:xfrm rot="5400000">
            <a:off x="4707663" y="2205758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10" name="AutoShape 115"/>
          <p:cNvSpPr>
            <a:spLocks noChangeArrowheads="1"/>
          </p:cNvSpPr>
          <p:nvPr/>
        </p:nvSpPr>
        <p:spPr bwMode="auto">
          <a:xfrm rot="5400000">
            <a:off x="3980074" y="2205758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11" name="AutoShape 116"/>
          <p:cNvSpPr>
            <a:spLocks noChangeArrowheads="1"/>
          </p:cNvSpPr>
          <p:nvPr/>
        </p:nvSpPr>
        <p:spPr bwMode="auto">
          <a:xfrm rot="5400000">
            <a:off x="3252485" y="2205758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12" name="AutoShape 117"/>
          <p:cNvSpPr>
            <a:spLocks noChangeArrowheads="1"/>
          </p:cNvSpPr>
          <p:nvPr/>
        </p:nvSpPr>
        <p:spPr bwMode="auto">
          <a:xfrm rot="5400000">
            <a:off x="2524896" y="2205758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13" name="AutoShape 107"/>
          <p:cNvSpPr>
            <a:spLocks noChangeArrowheads="1"/>
          </p:cNvSpPr>
          <p:nvPr/>
        </p:nvSpPr>
        <p:spPr bwMode="auto">
          <a:xfrm rot="5400000">
            <a:off x="6162841" y="2205759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14" name="AutoShape 114"/>
          <p:cNvSpPr>
            <a:spLocks noChangeArrowheads="1"/>
          </p:cNvSpPr>
          <p:nvPr/>
        </p:nvSpPr>
        <p:spPr bwMode="auto">
          <a:xfrm rot="5400000">
            <a:off x="5071458" y="2205759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15" name="AutoShape 115"/>
          <p:cNvSpPr>
            <a:spLocks noChangeArrowheads="1"/>
          </p:cNvSpPr>
          <p:nvPr/>
        </p:nvSpPr>
        <p:spPr bwMode="auto">
          <a:xfrm rot="5400000">
            <a:off x="4343869" y="2205759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16" name="AutoShape 116"/>
          <p:cNvSpPr>
            <a:spLocks noChangeArrowheads="1"/>
          </p:cNvSpPr>
          <p:nvPr/>
        </p:nvSpPr>
        <p:spPr bwMode="auto">
          <a:xfrm rot="5400000">
            <a:off x="3616280" y="2205759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17" name="AutoShape 117"/>
          <p:cNvSpPr>
            <a:spLocks noChangeArrowheads="1"/>
          </p:cNvSpPr>
          <p:nvPr/>
        </p:nvSpPr>
        <p:spPr bwMode="auto">
          <a:xfrm rot="5400000">
            <a:off x="2888691" y="2205759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18" name="AutoShape 118"/>
          <p:cNvSpPr>
            <a:spLocks noChangeArrowheads="1"/>
          </p:cNvSpPr>
          <p:nvPr/>
        </p:nvSpPr>
        <p:spPr bwMode="auto">
          <a:xfrm rot="5400000">
            <a:off x="2161102" y="2205759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19" name="AutoShape 106"/>
          <p:cNvSpPr>
            <a:spLocks noChangeArrowheads="1"/>
          </p:cNvSpPr>
          <p:nvPr/>
        </p:nvSpPr>
        <p:spPr bwMode="auto">
          <a:xfrm rot="5400000">
            <a:off x="6708533" y="2205758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20" name="AutoShape 107"/>
          <p:cNvSpPr>
            <a:spLocks noChangeArrowheads="1"/>
          </p:cNvSpPr>
          <p:nvPr/>
        </p:nvSpPr>
        <p:spPr bwMode="auto">
          <a:xfrm rot="5400000">
            <a:off x="5980944" y="2205758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21" name="AutoShape 113"/>
          <p:cNvSpPr>
            <a:spLocks noChangeArrowheads="1"/>
          </p:cNvSpPr>
          <p:nvPr/>
        </p:nvSpPr>
        <p:spPr bwMode="auto">
          <a:xfrm rot="5400000">
            <a:off x="5617149" y="2205758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22" name="AutoShape 114"/>
          <p:cNvSpPr>
            <a:spLocks noChangeArrowheads="1"/>
          </p:cNvSpPr>
          <p:nvPr/>
        </p:nvSpPr>
        <p:spPr bwMode="auto">
          <a:xfrm rot="5400000">
            <a:off x="4889561" y="2205758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23" name="AutoShape 115"/>
          <p:cNvSpPr>
            <a:spLocks noChangeArrowheads="1"/>
          </p:cNvSpPr>
          <p:nvPr/>
        </p:nvSpPr>
        <p:spPr bwMode="auto">
          <a:xfrm rot="5400000">
            <a:off x="4161971" y="2205758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24" name="AutoShape 116"/>
          <p:cNvSpPr>
            <a:spLocks noChangeArrowheads="1"/>
          </p:cNvSpPr>
          <p:nvPr/>
        </p:nvSpPr>
        <p:spPr bwMode="auto">
          <a:xfrm rot="5400000">
            <a:off x="3434383" y="2205758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25" name="AutoShape 117"/>
          <p:cNvSpPr>
            <a:spLocks noChangeArrowheads="1"/>
          </p:cNvSpPr>
          <p:nvPr/>
        </p:nvSpPr>
        <p:spPr bwMode="auto">
          <a:xfrm rot="5400000">
            <a:off x="2706793" y="2205758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26" name="AutoShape 107"/>
          <p:cNvSpPr>
            <a:spLocks noChangeArrowheads="1"/>
          </p:cNvSpPr>
          <p:nvPr/>
        </p:nvSpPr>
        <p:spPr bwMode="auto">
          <a:xfrm rot="5400000">
            <a:off x="6344738" y="2205759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27" name="AutoShape 114"/>
          <p:cNvSpPr>
            <a:spLocks noChangeArrowheads="1"/>
          </p:cNvSpPr>
          <p:nvPr/>
        </p:nvSpPr>
        <p:spPr bwMode="auto">
          <a:xfrm rot="5400000">
            <a:off x="5253355" y="2205759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28" name="AutoShape 115"/>
          <p:cNvSpPr>
            <a:spLocks noChangeArrowheads="1"/>
          </p:cNvSpPr>
          <p:nvPr/>
        </p:nvSpPr>
        <p:spPr bwMode="auto">
          <a:xfrm rot="5400000">
            <a:off x="4525766" y="2205759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29" name="AutoShape 116"/>
          <p:cNvSpPr>
            <a:spLocks noChangeArrowheads="1"/>
          </p:cNvSpPr>
          <p:nvPr/>
        </p:nvSpPr>
        <p:spPr bwMode="auto">
          <a:xfrm rot="5400000">
            <a:off x="3798177" y="2205759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30" name="AutoShape 117"/>
          <p:cNvSpPr>
            <a:spLocks noChangeArrowheads="1"/>
          </p:cNvSpPr>
          <p:nvPr/>
        </p:nvSpPr>
        <p:spPr bwMode="auto">
          <a:xfrm rot="5400000">
            <a:off x="3070588" y="2205759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31" name="AutoShape 118"/>
          <p:cNvSpPr>
            <a:spLocks noChangeArrowheads="1"/>
          </p:cNvSpPr>
          <p:nvPr/>
        </p:nvSpPr>
        <p:spPr bwMode="auto">
          <a:xfrm rot="5400000">
            <a:off x="2342999" y="2205759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32" name="AutoShape 106"/>
          <p:cNvSpPr>
            <a:spLocks noChangeArrowheads="1"/>
          </p:cNvSpPr>
          <p:nvPr/>
        </p:nvSpPr>
        <p:spPr bwMode="auto">
          <a:xfrm rot="5400000">
            <a:off x="6526636" y="3423173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33" name="AutoShape 107"/>
          <p:cNvSpPr>
            <a:spLocks noChangeArrowheads="1"/>
          </p:cNvSpPr>
          <p:nvPr/>
        </p:nvSpPr>
        <p:spPr bwMode="auto">
          <a:xfrm rot="5400000">
            <a:off x="5799047" y="3423173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36" name="AutoShape 113"/>
          <p:cNvSpPr>
            <a:spLocks noChangeArrowheads="1"/>
          </p:cNvSpPr>
          <p:nvPr/>
        </p:nvSpPr>
        <p:spPr bwMode="auto">
          <a:xfrm rot="5400000">
            <a:off x="5435252" y="3423173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37" name="AutoShape 114"/>
          <p:cNvSpPr>
            <a:spLocks noChangeArrowheads="1"/>
          </p:cNvSpPr>
          <p:nvPr/>
        </p:nvSpPr>
        <p:spPr bwMode="auto">
          <a:xfrm rot="5400000">
            <a:off x="4707663" y="3423173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38" name="AutoShape 115"/>
          <p:cNvSpPr>
            <a:spLocks noChangeArrowheads="1"/>
          </p:cNvSpPr>
          <p:nvPr/>
        </p:nvSpPr>
        <p:spPr bwMode="auto">
          <a:xfrm rot="5400000">
            <a:off x="3980074" y="3423173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39" name="AutoShape 116"/>
          <p:cNvSpPr>
            <a:spLocks noChangeArrowheads="1"/>
          </p:cNvSpPr>
          <p:nvPr/>
        </p:nvSpPr>
        <p:spPr bwMode="auto">
          <a:xfrm rot="5400000">
            <a:off x="3252485" y="3423173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40" name="AutoShape 117"/>
          <p:cNvSpPr>
            <a:spLocks noChangeArrowheads="1"/>
          </p:cNvSpPr>
          <p:nvPr/>
        </p:nvSpPr>
        <p:spPr bwMode="auto">
          <a:xfrm rot="5400000">
            <a:off x="2524896" y="3423173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41" name="AutoShape 107"/>
          <p:cNvSpPr>
            <a:spLocks noChangeArrowheads="1"/>
          </p:cNvSpPr>
          <p:nvPr/>
        </p:nvSpPr>
        <p:spPr bwMode="auto">
          <a:xfrm rot="5400000">
            <a:off x="6162841" y="3423174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42" name="AutoShape 114"/>
          <p:cNvSpPr>
            <a:spLocks noChangeArrowheads="1"/>
          </p:cNvSpPr>
          <p:nvPr/>
        </p:nvSpPr>
        <p:spPr bwMode="auto">
          <a:xfrm rot="5400000">
            <a:off x="5071458" y="3423174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43" name="AutoShape 115"/>
          <p:cNvSpPr>
            <a:spLocks noChangeArrowheads="1"/>
          </p:cNvSpPr>
          <p:nvPr/>
        </p:nvSpPr>
        <p:spPr bwMode="auto">
          <a:xfrm rot="5400000">
            <a:off x="4343869" y="3423174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44" name="AutoShape 116"/>
          <p:cNvSpPr>
            <a:spLocks noChangeArrowheads="1"/>
          </p:cNvSpPr>
          <p:nvPr/>
        </p:nvSpPr>
        <p:spPr bwMode="auto">
          <a:xfrm rot="5400000">
            <a:off x="3616280" y="3423174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45" name="AutoShape 117"/>
          <p:cNvSpPr>
            <a:spLocks noChangeArrowheads="1"/>
          </p:cNvSpPr>
          <p:nvPr/>
        </p:nvSpPr>
        <p:spPr bwMode="auto">
          <a:xfrm rot="5400000">
            <a:off x="2888691" y="3423174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46" name="AutoShape 118"/>
          <p:cNvSpPr>
            <a:spLocks noChangeArrowheads="1"/>
          </p:cNvSpPr>
          <p:nvPr/>
        </p:nvSpPr>
        <p:spPr bwMode="auto">
          <a:xfrm rot="5400000">
            <a:off x="2161102" y="3423174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47" name="AutoShape 106"/>
          <p:cNvSpPr>
            <a:spLocks noChangeArrowheads="1"/>
          </p:cNvSpPr>
          <p:nvPr/>
        </p:nvSpPr>
        <p:spPr bwMode="auto">
          <a:xfrm rot="5400000">
            <a:off x="6708533" y="3423173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48" name="AutoShape 107"/>
          <p:cNvSpPr>
            <a:spLocks noChangeArrowheads="1"/>
          </p:cNvSpPr>
          <p:nvPr/>
        </p:nvSpPr>
        <p:spPr bwMode="auto">
          <a:xfrm rot="5400000">
            <a:off x="5980944" y="3423173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49" name="AutoShape 113"/>
          <p:cNvSpPr>
            <a:spLocks noChangeArrowheads="1"/>
          </p:cNvSpPr>
          <p:nvPr/>
        </p:nvSpPr>
        <p:spPr bwMode="auto">
          <a:xfrm rot="5400000">
            <a:off x="5617149" y="3423173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50" name="AutoShape 114"/>
          <p:cNvSpPr>
            <a:spLocks noChangeArrowheads="1"/>
          </p:cNvSpPr>
          <p:nvPr/>
        </p:nvSpPr>
        <p:spPr bwMode="auto">
          <a:xfrm rot="5400000">
            <a:off x="4889561" y="3423173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51" name="AutoShape 115"/>
          <p:cNvSpPr>
            <a:spLocks noChangeArrowheads="1"/>
          </p:cNvSpPr>
          <p:nvPr/>
        </p:nvSpPr>
        <p:spPr bwMode="auto">
          <a:xfrm rot="5400000">
            <a:off x="4161971" y="3423173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52" name="AutoShape 116"/>
          <p:cNvSpPr>
            <a:spLocks noChangeArrowheads="1"/>
          </p:cNvSpPr>
          <p:nvPr/>
        </p:nvSpPr>
        <p:spPr bwMode="auto">
          <a:xfrm rot="5400000">
            <a:off x="3434383" y="3423173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53" name="AutoShape 117"/>
          <p:cNvSpPr>
            <a:spLocks noChangeArrowheads="1"/>
          </p:cNvSpPr>
          <p:nvPr/>
        </p:nvSpPr>
        <p:spPr bwMode="auto">
          <a:xfrm rot="5400000">
            <a:off x="2706793" y="3423173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54" name="AutoShape 107"/>
          <p:cNvSpPr>
            <a:spLocks noChangeArrowheads="1"/>
          </p:cNvSpPr>
          <p:nvPr/>
        </p:nvSpPr>
        <p:spPr bwMode="auto">
          <a:xfrm rot="5400000">
            <a:off x="6344738" y="3423174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55" name="AutoShape 114"/>
          <p:cNvSpPr>
            <a:spLocks noChangeArrowheads="1"/>
          </p:cNvSpPr>
          <p:nvPr/>
        </p:nvSpPr>
        <p:spPr bwMode="auto">
          <a:xfrm rot="5400000">
            <a:off x="5253355" y="3423174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56" name="AutoShape 115"/>
          <p:cNvSpPr>
            <a:spLocks noChangeArrowheads="1"/>
          </p:cNvSpPr>
          <p:nvPr/>
        </p:nvSpPr>
        <p:spPr bwMode="auto">
          <a:xfrm rot="5400000">
            <a:off x="4525766" y="3423174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57" name="AutoShape 116"/>
          <p:cNvSpPr>
            <a:spLocks noChangeArrowheads="1"/>
          </p:cNvSpPr>
          <p:nvPr/>
        </p:nvSpPr>
        <p:spPr bwMode="auto">
          <a:xfrm rot="5400000">
            <a:off x="3798177" y="3423174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58" name="AutoShape 117"/>
          <p:cNvSpPr>
            <a:spLocks noChangeArrowheads="1"/>
          </p:cNvSpPr>
          <p:nvPr/>
        </p:nvSpPr>
        <p:spPr bwMode="auto">
          <a:xfrm rot="5400000">
            <a:off x="3070588" y="3423174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59" name="AutoShape 118"/>
          <p:cNvSpPr>
            <a:spLocks noChangeArrowheads="1"/>
          </p:cNvSpPr>
          <p:nvPr/>
        </p:nvSpPr>
        <p:spPr bwMode="auto">
          <a:xfrm rot="5400000">
            <a:off x="2342999" y="3423174"/>
            <a:ext cx="157952" cy="119687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모서리가 둥근 직사각형 122"/>
          <p:cNvSpPr/>
          <p:nvPr/>
        </p:nvSpPr>
        <p:spPr>
          <a:xfrm>
            <a:off x="2299921" y="2398122"/>
            <a:ext cx="976987" cy="967003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모서리가 둥근 직사각형 123"/>
          <p:cNvSpPr/>
          <p:nvPr/>
        </p:nvSpPr>
        <p:spPr>
          <a:xfrm>
            <a:off x="3444481" y="2398122"/>
            <a:ext cx="976987" cy="967003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모서리가 둥근 직사각형 124"/>
          <p:cNvSpPr/>
          <p:nvPr/>
        </p:nvSpPr>
        <p:spPr>
          <a:xfrm>
            <a:off x="4589042" y="2398122"/>
            <a:ext cx="976987" cy="967003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모서리가 둥근 직사각형 125"/>
          <p:cNvSpPr/>
          <p:nvPr/>
        </p:nvSpPr>
        <p:spPr>
          <a:xfrm>
            <a:off x="5733603" y="2398122"/>
            <a:ext cx="976987" cy="967003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Freeform 6"/>
          <p:cNvSpPr>
            <a:spLocks/>
          </p:cNvSpPr>
          <p:nvPr/>
        </p:nvSpPr>
        <p:spPr bwMode="auto">
          <a:xfrm>
            <a:off x="2170805" y="3778156"/>
            <a:ext cx="1448155" cy="953834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64" y="0"/>
              </a:cxn>
              <a:cxn ang="0">
                <a:pos x="1152" y="576"/>
              </a:cxn>
              <a:cxn ang="0">
                <a:pos x="864" y="1152"/>
              </a:cxn>
              <a:cxn ang="0">
                <a:pos x="0" y="1152"/>
              </a:cxn>
              <a:cxn ang="0">
                <a:pos x="0" y="0"/>
              </a:cxn>
            </a:cxnLst>
            <a:rect l="0" t="0" r="r" b="b"/>
            <a:pathLst>
              <a:path w="1152" h="1152">
                <a:moveTo>
                  <a:pt x="0" y="0"/>
                </a:moveTo>
                <a:lnTo>
                  <a:pt x="864" y="0"/>
                </a:lnTo>
                <a:lnTo>
                  <a:pt x="1152" y="576"/>
                </a:lnTo>
                <a:lnTo>
                  <a:pt x="864" y="1152"/>
                </a:lnTo>
                <a:lnTo>
                  <a:pt x="0" y="1152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bg1">
                  <a:lumMod val="85000"/>
                </a:schemeClr>
              </a:gs>
              <a:gs pos="8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Freeform 12"/>
          <p:cNvSpPr>
            <a:spLocks/>
          </p:cNvSpPr>
          <p:nvPr/>
        </p:nvSpPr>
        <p:spPr bwMode="auto">
          <a:xfrm>
            <a:off x="3361395" y="3778156"/>
            <a:ext cx="1446768" cy="953834"/>
          </a:xfrm>
          <a:custGeom>
            <a:avLst/>
            <a:gdLst/>
            <a:ahLst/>
            <a:cxnLst>
              <a:cxn ang="0">
                <a:pos x="288" y="576"/>
              </a:cxn>
              <a:cxn ang="0">
                <a:pos x="0" y="0"/>
              </a:cxn>
              <a:cxn ang="0">
                <a:pos x="864" y="0"/>
              </a:cxn>
              <a:cxn ang="0">
                <a:pos x="1152" y="576"/>
              </a:cxn>
              <a:cxn ang="0">
                <a:pos x="864" y="1152"/>
              </a:cxn>
              <a:cxn ang="0">
                <a:pos x="0" y="1152"/>
              </a:cxn>
              <a:cxn ang="0">
                <a:pos x="288" y="576"/>
              </a:cxn>
            </a:cxnLst>
            <a:rect l="0" t="0" r="r" b="b"/>
            <a:pathLst>
              <a:path w="1152" h="1152">
                <a:moveTo>
                  <a:pt x="288" y="576"/>
                </a:moveTo>
                <a:lnTo>
                  <a:pt x="0" y="0"/>
                </a:lnTo>
                <a:lnTo>
                  <a:pt x="864" y="0"/>
                </a:lnTo>
                <a:lnTo>
                  <a:pt x="1152" y="576"/>
                </a:lnTo>
                <a:lnTo>
                  <a:pt x="864" y="1152"/>
                </a:lnTo>
                <a:lnTo>
                  <a:pt x="0" y="1152"/>
                </a:lnTo>
                <a:lnTo>
                  <a:pt x="288" y="576"/>
                </a:lnTo>
                <a:close/>
              </a:path>
            </a:pathLst>
          </a:custGeom>
          <a:gradFill>
            <a:gsLst>
              <a:gs pos="0">
                <a:schemeClr val="bg1">
                  <a:lumMod val="85000"/>
                </a:schemeClr>
              </a:gs>
              <a:gs pos="8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Freeform 12"/>
          <p:cNvSpPr>
            <a:spLocks/>
          </p:cNvSpPr>
          <p:nvPr/>
        </p:nvSpPr>
        <p:spPr bwMode="auto">
          <a:xfrm>
            <a:off x="4550598" y="3778156"/>
            <a:ext cx="1446768" cy="953834"/>
          </a:xfrm>
          <a:custGeom>
            <a:avLst/>
            <a:gdLst/>
            <a:ahLst/>
            <a:cxnLst>
              <a:cxn ang="0">
                <a:pos x="288" y="576"/>
              </a:cxn>
              <a:cxn ang="0">
                <a:pos x="0" y="0"/>
              </a:cxn>
              <a:cxn ang="0">
                <a:pos x="864" y="0"/>
              </a:cxn>
              <a:cxn ang="0">
                <a:pos x="1152" y="576"/>
              </a:cxn>
              <a:cxn ang="0">
                <a:pos x="864" y="1152"/>
              </a:cxn>
              <a:cxn ang="0">
                <a:pos x="0" y="1152"/>
              </a:cxn>
              <a:cxn ang="0">
                <a:pos x="288" y="576"/>
              </a:cxn>
            </a:cxnLst>
            <a:rect l="0" t="0" r="r" b="b"/>
            <a:pathLst>
              <a:path w="1152" h="1152">
                <a:moveTo>
                  <a:pt x="288" y="576"/>
                </a:moveTo>
                <a:lnTo>
                  <a:pt x="0" y="0"/>
                </a:lnTo>
                <a:lnTo>
                  <a:pt x="864" y="0"/>
                </a:lnTo>
                <a:lnTo>
                  <a:pt x="1152" y="576"/>
                </a:lnTo>
                <a:lnTo>
                  <a:pt x="864" y="1152"/>
                </a:lnTo>
                <a:lnTo>
                  <a:pt x="0" y="1152"/>
                </a:lnTo>
                <a:lnTo>
                  <a:pt x="288" y="576"/>
                </a:lnTo>
                <a:close/>
              </a:path>
            </a:pathLst>
          </a:custGeom>
          <a:gradFill>
            <a:gsLst>
              <a:gs pos="0">
                <a:schemeClr val="bg1">
                  <a:lumMod val="85000"/>
                </a:schemeClr>
              </a:gs>
              <a:gs pos="8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Freeform 12"/>
          <p:cNvSpPr>
            <a:spLocks/>
          </p:cNvSpPr>
          <p:nvPr/>
        </p:nvSpPr>
        <p:spPr bwMode="auto">
          <a:xfrm>
            <a:off x="5739802" y="3778156"/>
            <a:ext cx="1446768" cy="953834"/>
          </a:xfrm>
          <a:custGeom>
            <a:avLst/>
            <a:gdLst/>
            <a:ahLst/>
            <a:cxnLst>
              <a:cxn ang="0">
                <a:pos x="288" y="576"/>
              </a:cxn>
              <a:cxn ang="0">
                <a:pos x="0" y="0"/>
              </a:cxn>
              <a:cxn ang="0">
                <a:pos x="864" y="0"/>
              </a:cxn>
              <a:cxn ang="0">
                <a:pos x="1152" y="576"/>
              </a:cxn>
              <a:cxn ang="0">
                <a:pos x="864" y="1152"/>
              </a:cxn>
              <a:cxn ang="0">
                <a:pos x="0" y="1152"/>
              </a:cxn>
              <a:cxn ang="0">
                <a:pos x="288" y="576"/>
              </a:cxn>
            </a:cxnLst>
            <a:rect l="0" t="0" r="r" b="b"/>
            <a:pathLst>
              <a:path w="1152" h="1152">
                <a:moveTo>
                  <a:pt x="288" y="576"/>
                </a:moveTo>
                <a:lnTo>
                  <a:pt x="0" y="0"/>
                </a:lnTo>
                <a:lnTo>
                  <a:pt x="864" y="0"/>
                </a:lnTo>
                <a:lnTo>
                  <a:pt x="1152" y="576"/>
                </a:lnTo>
                <a:lnTo>
                  <a:pt x="864" y="1152"/>
                </a:lnTo>
                <a:lnTo>
                  <a:pt x="0" y="1152"/>
                </a:lnTo>
                <a:lnTo>
                  <a:pt x="288" y="576"/>
                </a:lnTo>
                <a:close/>
              </a:path>
            </a:pathLst>
          </a:cu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Freeform 6"/>
          <p:cNvSpPr>
            <a:spLocks/>
          </p:cNvSpPr>
          <p:nvPr/>
        </p:nvSpPr>
        <p:spPr bwMode="auto">
          <a:xfrm flipH="1">
            <a:off x="5403305" y="1016619"/>
            <a:ext cx="1448155" cy="953834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64" y="0"/>
              </a:cxn>
              <a:cxn ang="0">
                <a:pos x="1152" y="576"/>
              </a:cxn>
              <a:cxn ang="0">
                <a:pos x="864" y="1152"/>
              </a:cxn>
              <a:cxn ang="0">
                <a:pos x="0" y="1152"/>
              </a:cxn>
              <a:cxn ang="0">
                <a:pos x="0" y="0"/>
              </a:cxn>
            </a:cxnLst>
            <a:rect l="0" t="0" r="r" b="b"/>
            <a:pathLst>
              <a:path w="1152" h="1152">
                <a:moveTo>
                  <a:pt x="0" y="0"/>
                </a:moveTo>
                <a:lnTo>
                  <a:pt x="864" y="0"/>
                </a:lnTo>
                <a:lnTo>
                  <a:pt x="1152" y="576"/>
                </a:lnTo>
                <a:lnTo>
                  <a:pt x="864" y="1152"/>
                </a:lnTo>
                <a:lnTo>
                  <a:pt x="0" y="1152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bg1">
                  <a:lumMod val="85000"/>
                </a:schemeClr>
              </a:gs>
              <a:gs pos="8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Freeform 12"/>
          <p:cNvSpPr>
            <a:spLocks/>
          </p:cNvSpPr>
          <p:nvPr/>
        </p:nvSpPr>
        <p:spPr bwMode="auto">
          <a:xfrm flipH="1">
            <a:off x="4214102" y="1016619"/>
            <a:ext cx="1446768" cy="953834"/>
          </a:xfrm>
          <a:custGeom>
            <a:avLst/>
            <a:gdLst/>
            <a:ahLst/>
            <a:cxnLst>
              <a:cxn ang="0">
                <a:pos x="288" y="576"/>
              </a:cxn>
              <a:cxn ang="0">
                <a:pos x="0" y="0"/>
              </a:cxn>
              <a:cxn ang="0">
                <a:pos x="864" y="0"/>
              </a:cxn>
              <a:cxn ang="0">
                <a:pos x="1152" y="576"/>
              </a:cxn>
              <a:cxn ang="0">
                <a:pos x="864" y="1152"/>
              </a:cxn>
              <a:cxn ang="0">
                <a:pos x="0" y="1152"/>
              </a:cxn>
              <a:cxn ang="0">
                <a:pos x="288" y="576"/>
              </a:cxn>
            </a:cxnLst>
            <a:rect l="0" t="0" r="r" b="b"/>
            <a:pathLst>
              <a:path w="1152" h="1152">
                <a:moveTo>
                  <a:pt x="288" y="576"/>
                </a:moveTo>
                <a:lnTo>
                  <a:pt x="0" y="0"/>
                </a:lnTo>
                <a:lnTo>
                  <a:pt x="864" y="0"/>
                </a:lnTo>
                <a:lnTo>
                  <a:pt x="1152" y="576"/>
                </a:lnTo>
                <a:lnTo>
                  <a:pt x="864" y="1152"/>
                </a:lnTo>
                <a:lnTo>
                  <a:pt x="0" y="1152"/>
                </a:lnTo>
                <a:lnTo>
                  <a:pt x="288" y="576"/>
                </a:lnTo>
                <a:close/>
              </a:path>
            </a:pathLst>
          </a:custGeom>
          <a:gradFill>
            <a:gsLst>
              <a:gs pos="0">
                <a:schemeClr val="bg1">
                  <a:lumMod val="85000"/>
                </a:schemeClr>
              </a:gs>
              <a:gs pos="8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Freeform 12"/>
          <p:cNvSpPr>
            <a:spLocks/>
          </p:cNvSpPr>
          <p:nvPr/>
        </p:nvSpPr>
        <p:spPr bwMode="auto">
          <a:xfrm flipH="1">
            <a:off x="3024899" y="1016619"/>
            <a:ext cx="1446768" cy="953834"/>
          </a:xfrm>
          <a:custGeom>
            <a:avLst/>
            <a:gdLst/>
            <a:ahLst/>
            <a:cxnLst>
              <a:cxn ang="0">
                <a:pos x="288" y="576"/>
              </a:cxn>
              <a:cxn ang="0">
                <a:pos x="0" y="0"/>
              </a:cxn>
              <a:cxn ang="0">
                <a:pos x="864" y="0"/>
              </a:cxn>
              <a:cxn ang="0">
                <a:pos x="1152" y="576"/>
              </a:cxn>
              <a:cxn ang="0">
                <a:pos x="864" y="1152"/>
              </a:cxn>
              <a:cxn ang="0">
                <a:pos x="0" y="1152"/>
              </a:cxn>
              <a:cxn ang="0">
                <a:pos x="288" y="576"/>
              </a:cxn>
            </a:cxnLst>
            <a:rect l="0" t="0" r="r" b="b"/>
            <a:pathLst>
              <a:path w="1152" h="1152">
                <a:moveTo>
                  <a:pt x="288" y="576"/>
                </a:moveTo>
                <a:lnTo>
                  <a:pt x="0" y="0"/>
                </a:lnTo>
                <a:lnTo>
                  <a:pt x="864" y="0"/>
                </a:lnTo>
                <a:lnTo>
                  <a:pt x="1152" y="576"/>
                </a:lnTo>
                <a:lnTo>
                  <a:pt x="864" y="1152"/>
                </a:lnTo>
                <a:lnTo>
                  <a:pt x="0" y="1152"/>
                </a:lnTo>
                <a:lnTo>
                  <a:pt x="288" y="576"/>
                </a:lnTo>
                <a:close/>
              </a:path>
            </a:pathLst>
          </a:custGeom>
          <a:gradFill>
            <a:gsLst>
              <a:gs pos="0">
                <a:schemeClr val="bg1">
                  <a:lumMod val="85000"/>
                </a:schemeClr>
              </a:gs>
              <a:gs pos="8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Freeform 12"/>
          <p:cNvSpPr>
            <a:spLocks/>
          </p:cNvSpPr>
          <p:nvPr/>
        </p:nvSpPr>
        <p:spPr bwMode="auto">
          <a:xfrm flipH="1">
            <a:off x="1835696" y="1016619"/>
            <a:ext cx="1446768" cy="953834"/>
          </a:xfrm>
          <a:custGeom>
            <a:avLst/>
            <a:gdLst/>
            <a:ahLst/>
            <a:cxnLst>
              <a:cxn ang="0">
                <a:pos x="288" y="576"/>
              </a:cxn>
              <a:cxn ang="0">
                <a:pos x="0" y="0"/>
              </a:cxn>
              <a:cxn ang="0">
                <a:pos x="864" y="0"/>
              </a:cxn>
              <a:cxn ang="0">
                <a:pos x="1152" y="576"/>
              </a:cxn>
              <a:cxn ang="0">
                <a:pos x="864" y="1152"/>
              </a:cxn>
              <a:cxn ang="0">
                <a:pos x="0" y="1152"/>
              </a:cxn>
              <a:cxn ang="0">
                <a:pos x="288" y="576"/>
              </a:cxn>
            </a:cxnLst>
            <a:rect l="0" t="0" r="r" b="b"/>
            <a:pathLst>
              <a:path w="1152" h="1152">
                <a:moveTo>
                  <a:pt x="288" y="576"/>
                </a:moveTo>
                <a:lnTo>
                  <a:pt x="0" y="0"/>
                </a:lnTo>
                <a:lnTo>
                  <a:pt x="864" y="0"/>
                </a:lnTo>
                <a:lnTo>
                  <a:pt x="1152" y="576"/>
                </a:lnTo>
                <a:lnTo>
                  <a:pt x="864" y="1152"/>
                </a:lnTo>
                <a:lnTo>
                  <a:pt x="0" y="1152"/>
                </a:lnTo>
                <a:lnTo>
                  <a:pt x="288" y="576"/>
                </a:lnTo>
                <a:close/>
              </a:path>
            </a:pathLst>
          </a:cu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5858199" y="1048648"/>
            <a:ext cx="815920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2015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4618996" y="1048648"/>
            <a:ext cx="815920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2014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379794" y="1048648"/>
            <a:ext cx="815920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2013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2140593" y="1048648"/>
            <a:ext cx="815920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2012</a:t>
            </a:r>
            <a:endParaRPr lang="ko-KR" altLang="en-US" sz="20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040543" y="3803147"/>
            <a:ext cx="815920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2015</a:t>
            </a:r>
            <a:endParaRPr lang="ko-KR" altLang="en-US" sz="20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801341" y="3803147"/>
            <a:ext cx="815920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2014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3562140" y="3803147"/>
            <a:ext cx="815920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2013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2322937" y="3803147"/>
            <a:ext cx="815920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2012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grpSp>
        <p:nvGrpSpPr>
          <p:cNvPr id="80" name="그룹 212"/>
          <p:cNvGrpSpPr/>
          <p:nvPr/>
        </p:nvGrpSpPr>
        <p:grpSpPr>
          <a:xfrm>
            <a:off x="1854165" y="1344224"/>
            <a:ext cx="1262031" cy="550813"/>
            <a:chOff x="3788011" y="4014065"/>
            <a:chExt cx="1755195" cy="773964"/>
          </a:xfrm>
        </p:grpSpPr>
        <p:sp>
          <p:nvSpPr>
            <p:cNvPr id="81" name="TextBox 80"/>
            <p:cNvSpPr txBox="1">
              <a:spLocks noChangeArrowheads="1"/>
            </p:cNvSpPr>
            <p:nvPr/>
          </p:nvSpPr>
          <p:spPr bwMode="auto">
            <a:xfrm>
              <a:off x="3788011" y="4014065"/>
              <a:ext cx="1530171" cy="356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1</a:t>
              </a:r>
              <a:r>
                <a:rPr kumimoji="0" lang="en-US" altLang="ko-KR" sz="105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82" name="TextBox 81"/>
            <p:cNvSpPr txBox="1"/>
            <p:nvPr/>
          </p:nvSpPr>
          <p:spPr bwMode="auto">
            <a:xfrm>
              <a:off x="3996764" y="4312317"/>
              <a:ext cx="1546442" cy="4757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3" name="그룹 212"/>
          <p:cNvGrpSpPr/>
          <p:nvPr/>
        </p:nvGrpSpPr>
        <p:grpSpPr>
          <a:xfrm>
            <a:off x="3042868" y="1372865"/>
            <a:ext cx="1262031" cy="550813"/>
            <a:chOff x="3788011" y="4014065"/>
            <a:chExt cx="1755195" cy="773964"/>
          </a:xfrm>
        </p:grpSpPr>
        <p:sp>
          <p:nvSpPr>
            <p:cNvPr id="84" name="TextBox 83"/>
            <p:cNvSpPr txBox="1">
              <a:spLocks noChangeArrowheads="1"/>
            </p:cNvSpPr>
            <p:nvPr/>
          </p:nvSpPr>
          <p:spPr bwMode="auto">
            <a:xfrm>
              <a:off x="3788011" y="4014065"/>
              <a:ext cx="1530171" cy="356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0" lang="en-US" altLang="ko-KR" sz="1050" dirty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1</a:t>
              </a:r>
              <a:r>
                <a:rPr kumimoji="0" lang="en-US" altLang="ko-KR" sz="1050" dirty="0" smtClean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050" dirty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85" name="TextBox 84"/>
            <p:cNvSpPr txBox="1"/>
            <p:nvPr/>
          </p:nvSpPr>
          <p:spPr bwMode="auto">
            <a:xfrm>
              <a:off x="3996764" y="4312317"/>
              <a:ext cx="1546442" cy="4757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800" dirty="0" smtClean="0"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800" dirty="0"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800" dirty="0" smtClean="0"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8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6" name="그룹 212"/>
          <p:cNvGrpSpPr/>
          <p:nvPr/>
        </p:nvGrpSpPr>
        <p:grpSpPr>
          <a:xfrm>
            <a:off x="4231571" y="1387495"/>
            <a:ext cx="1262031" cy="550813"/>
            <a:chOff x="3788011" y="4014065"/>
            <a:chExt cx="1755195" cy="773964"/>
          </a:xfrm>
        </p:grpSpPr>
        <p:sp>
          <p:nvSpPr>
            <p:cNvPr id="87" name="TextBox 86"/>
            <p:cNvSpPr txBox="1">
              <a:spLocks noChangeArrowheads="1"/>
            </p:cNvSpPr>
            <p:nvPr/>
          </p:nvSpPr>
          <p:spPr bwMode="auto">
            <a:xfrm>
              <a:off x="3788011" y="4014065"/>
              <a:ext cx="1530171" cy="356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0" lang="en-US" altLang="ko-KR" sz="1050" dirty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1</a:t>
              </a:r>
              <a:r>
                <a:rPr kumimoji="0" lang="en-US" altLang="ko-KR" sz="1050" dirty="0" smtClean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050" dirty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88" name="TextBox 87"/>
            <p:cNvSpPr txBox="1"/>
            <p:nvPr/>
          </p:nvSpPr>
          <p:spPr bwMode="auto">
            <a:xfrm>
              <a:off x="3996764" y="4312317"/>
              <a:ext cx="1546442" cy="4757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800" dirty="0" smtClean="0"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800" dirty="0"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800" dirty="0" smtClean="0"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8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9" name="그룹 212"/>
          <p:cNvGrpSpPr/>
          <p:nvPr/>
        </p:nvGrpSpPr>
        <p:grpSpPr>
          <a:xfrm>
            <a:off x="5568001" y="1391504"/>
            <a:ext cx="1262031" cy="550813"/>
            <a:chOff x="3788011" y="4014065"/>
            <a:chExt cx="1755195" cy="773964"/>
          </a:xfrm>
        </p:grpSpPr>
        <p:sp>
          <p:nvSpPr>
            <p:cNvPr id="90" name="TextBox 89"/>
            <p:cNvSpPr txBox="1">
              <a:spLocks noChangeArrowheads="1"/>
            </p:cNvSpPr>
            <p:nvPr/>
          </p:nvSpPr>
          <p:spPr bwMode="auto">
            <a:xfrm>
              <a:off x="3788011" y="4014065"/>
              <a:ext cx="1530171" cy="356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0" lang="en-US" altLang="ko-KR" sz="1050" dirty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1</a:t>
              </a:r>
              <a:r>
                <a:rPr kumimoji="0" lang="en-US" altLang="ko-KR" sz="1050" dirty="0" smtClean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050" dirty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91" name="TextBox 90"/>
            <p:cNvSpPr txBox="1"/>
            <p:nvPr/>
          </p:nvSpPr>
          <p:spPr bwMode="auto">
            <a:xfrm>
              <a:off x="3996764" y="4312317"/>
              <a:ext cx="1546442" cy="4757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800" dirty="0" smtClean="0"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800" dirty="0"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800" dirty="0" smtClean="0"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8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2" name="그룹 212"/>
          <p:cNvGrpSpPr/>
          <p:nvPr/>
        </p:nvGrpSpPr>
        <p:grpSpPr>
          <a:xfrm>
            <a:off x="4697910" y="4160059"/>
            <a:ext cx="1255947" cy="550813"/>
            <a:chOff x="3996764" y="4014065"/>
            <a:chExt cx="1746733" cy="773964"/>
          </a:xfrm>
        </p:grpSpPr>
        <p:sp>
          <p:nvSpPr>
            <p:cNvPr id="93" name="TextBox 92"/>
            <p:cNvSpPr txBox="1">
              <a:spLocks noChangeArrowheads="1"/>
            </p:cNvSpPr>
            <p:nvPr/>
          </p:nvSpPr>
          <p:spPr bwMode="auto">
            <a:xfrm>
              <a:off x="4213326" y="4014065"/>
              <a:ext cx="1530171" cy="356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0" lang="en-US" altLang="ko-KR" sz="1050" dirty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1</a:t>
              </a:r>
              <a:r>
                <a:rPr kumimoji="0" lang="en-US" altLang="ko-KR" sz="1050" dirty="0" smtClean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050" dirty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94" name="TextBox 93"/>
            <p:cNvSpPr txBox="1"/>
            <p:nvPr/>
          </p:nvSpPr>
          <p:spPr bwMode="auto">
            <a:xfrm>
              <a:off x="3996764" y="4312317"/>
              <a:ext cx="1546442" cy="4757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800" dirty="0" smtClean="0"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800" dirty="0"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800" dirty="0" smtClean="0"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8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5" name="그룹 212"/>
          <p:cNvGrpSpPr/>
          <p:nvPr/>
        </p:nvGrpSpPr>
        <p:grpSpPr>
          <a:xfrm>
            <a:off x="3500483" y="4155926"/>
            <a:ext cx="1255947" cy="550813"/>
            <a:chOff x="3996764" y="4014065"/>
            <a:chExt cx="1746733" cy="773964"/>
          </a:xfrm>
        </p:grpSpPr>
        <p:sp>
          <p:nvSpPr>
            <p:cNvPr id="96" name="TextBox 95"/>
            <p:cNvSpPr txBox="1">
              <a:spLocks noChangeArrowheads="1"/>
            </p:cNvSpPr>
            <p:nvPr/>
          </p:nvSpPr>
          <p:spPr bwMode="auto">
            <a:xfrm>
              <a:off x="4213326" y="4014065"/>
              <a:ext cx="1530171" cy="356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0" lang="en-US" altLang="ko-KR" sz="1050" dirty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1</a:t>
              </a:r>
              <a:r>
                <a:rPr kumimoji="0" lang="en-US" altLang="ko-KR" sz="1050" dirty="0" smtClean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050" dirty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97" name="TextBox 96"/>
            <p:cNvSpPr txBox="1"/>
            <p:nvPr/>
          </p:nvSpPr>
          <p:spPr bwMode="auto">
            <a:xfrm>
              <a:off x="3996764" y="4312317"/>
              <a:ext cx="1546442" cy="4757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800" dirty="0" smtClean="0"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800" dirty="0"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800" dirty="0" smtClean="0"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8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8" name="그룹 212"/>
          <p:cNvGrpSpPr/>
          <p:nvPr/>
        </p:nvGrpSpPr>
        <p:grpSpPr>
          <a:xfrm>
            <a:off x="2244536" y="4151793"/>
            <a:ext cx="1255947" cy="550813"/>
            <a:chOff x="3996764" y="4014065"/>
            <a:chExt cx="1746733" cy="773964"/>
          </a:xfrm>
        </p:grpSpPr>
        <p:sp>
          <p:nvSpPr>
            <p:cNvPr id="99" name="TextBox 98"/>
            <p:cNvSpPr txBox="1">
              <a:spLocks noChangeArrowheads="1"/>
            </p:cNvSpPr>
            <p:nvPr/>
          </p:nvSpPr>
          <p:spPr bwMode="auto">
            <a:xfrm>
              <a:off x="4213326" y="4014065"/>
              <a:ext cx="1530171" cy="356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0" lang="en-US" altLang="ko-KR" sz="1050" dirty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1</a:t>
              </a:r>
              <a:r>
                <a:rPr kumimoji="0" lang="en-US" altLang="ko-KR" sz="1050" dirty="0" smtClean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050" dirty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100" name="TextBox 99"/>
            <p:cNvSpPr txBox="1"/>
            <p:nvPr/>
          </p:nvSpPr>
          <p:spPr bwMode="auto">
            <a:xfrm>
              <a:off x="3996764" y="4312317"/>
              <a:ext cx="1546442" cy="4757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800" dirty="0" smtClean="0"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800" dirty="0"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800" dirty="0" smtClean="0"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8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1" name="그룹 212"/>
          <p:cNvGrpSpPr/>
          <p:nvPr/>
        </p:nvGrpSpPr>
        <p:grpSpPr>
          <a:xfrm>
            <a:off x="5891377" y="4147660"/>
            <a:ext cx="1255947" cy="550813"/>
            <a:chOff x="3996764" y="4014065"/>
            <a:chExt cx="1746733" cy="773964"/>
          </a:xfrm>
        </p:grpSpPr>
        <p:sp>
          <p:nvSpPr>
            <p:cNvPr id="102" name="TextBox 101"/>
            <p:cNvSpPr txBox="1">
              <a:spLocks noChangeArrowheads="1"/>
            </p:cNvSpPr>
            <p:nvPr/>
          </p:nvSpPr>
          <p:spPr bwMode="auto">
            <a:xfrm>
              <a:off x="4213326" y="4014065"/>
              <a:ext cx="1530171" cy="356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1</a:t>
              </a:r>
              <a:r>
                <a:rPr kumimoji="0" lang="en-US" altLang="ko-KR" sz="105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103" name="TextBox 102"/>
            <p:cNvSpPr txBox="1"/>
            <p:nvPr/>
          </p:nvSpPr>
          <p:spPr bwMode="auto">
            <a:xfrm>
              <a:off x="3996764" y="4312317"/>
              <a:ext cx="1546442" cy="4757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1409</TotalTime>
  <Words>239</Words>
  <Application>Microsoft Office PowerPoint</Application>
  <PresentationFormat>On-screen Show (16:9)</PresentationFormat>
  <Paragraphs>78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26</cp:revision>
  <dcterms:created xsi:type="dcterms:W3CDTF">2014-02-28T09:23:05Z</dcterms:created>
  <dcterms:modified xsi:type="dcterms:W3CDTF">2014-04-03T00:32:39Z</dcterms:modified>
</cp:coreProperties>
</file>