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3589C81-3743-4345-9635-EF775833C221}"/>
              </a:ext>
            </a:extLst>
          </p:cNvPr>
          <p:cNvCxnSpPr>
            <a:cxnSpLocks/>
          </p:cNvCxnSpPr>
          <p:nvPr/>
        </p:nvCxnSpPr>
        <p:spPr>
          <a:xfrm>
            <a:off x="952500" y="3137394"/>
            <a:ext cx="10401300" cy="5234"/>
          </a:xfrm>
          <a:prstGeom prst="straightConnector1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자유형: 도형 52">
            <a:extLst>
              <a:ext uri="{FF2B5EF4-FFF2-40B4-BE49-F238E27FC236}">
                <a16:creationId xmlns:a16="http://schemas.microsoft.com/office/drawing/2014/main" id="{333755A1-B480-42B1-A1D8-87A9EF904BE4}"/>
              </a:ext>
            </a:extLst>
          </p:cNvPr>
          <p:cNvSpPr/>
          <p:nvPr/>
        </p:nvSpPr>
        <p:spPr>
          <a:xfrm>
            <a:off x="1195749" y="2866315"/>
            <a:ext cx="1587995" cy="504056"/>
          </a:xfrm>
          <a:custGeom>
            <a:avLst/>
            <a:gdLst>
              <a:gd name="connsiteX0" fmla="*/ 117020 w 1587995"/>
              <a:gd name="connsiteY0" fmla="*/ 0 h 504056"/>
              <a:gd name="connsiteX1" fmla="*/ 1119995 w 1587995"/>
              <a:gd name="connsiteY1" fmla="*/ 0 h 504056"/>
              <a:gd name="connsiteX2" fmla="*/ 1152128 w 1587995"/>
              <a:gd name="connsiteY2" fmla="*/ 0 h 504056"/>
              <a:gd name="connsiteX3" fmla="*/ 1587995 w 1587995"/>
              <a:gd name="connsiteY3" fmla="*/ 0 h 504056"/>
              <a:gd name="connsiteX4" fmla="*/ 1587995 w 1587995"/>
              <a:gd name="connsiteY4" fmla="*/ 504000 h 504056"/>
              <a:gd name="connsiteX5" fmla="*/ 1152128 w 1587995"/>
              <a:gd name="connsiteY5" fmla="*/ 504000 h 504056"/>
              <a:gd name="connsiteX6" fmla="*/ 1152128 w 1587995"/>
              <a:gd name="connsiteY6" fmla="*/ 504056 h 504056"/>
              <a:gd name="connsiteX7" fmla="*/ 0 w 1587995"/>
              <a:gd name="connsiteY7" fmla="*/ 504056 h 504056"/>
              <a:gd name="connsiteX8" fmla="*/ 0 w 1587995"/>
              <a:gd name="connsiteY8" fmla="*/ 84566 h 504056"/>
              <a:gd name="connsiteX9" fmla="*/ 106540 w 1587995"/>
              <a:gd name="connsiteY9" fmla="*/ 211535 h 504056"/>
              <a:gd name="connsiteX10" fmla="*/ 51385 w 1587995"/>
              <a:gd name="connsiteY10" fmla="*/ 257816 h 504056"/>
              <a:gd name="connsiteX11" fmla="*/ 254256 w 1587995"/>
              <a:gd name="connsiteY11" fmla="*/ 275565 h 504056"/>
              <a:gd name="connsiteX12" fmla="*/ 272005 w 1587995"/>
              <a:gd name="connsiteY12" fmla="*/ 72693 h 504056"/>
              <a:gd name="connsiteX13" fmla="*/ 216850 w 1587995"/>
              <a:gd name="connsiteY13" fmla="*/ 118973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87995" h="504056">
                <a:moveTo>
                  <a:pt x="117020" y="0"/>
                </a:moveTo>
                <a:lnTo>
                  <a:pt x="1119995" y="0"/>
                </a:lnTo>
                <a:lnTo>
                  <a:pt x="1152128" y="0"/>
                </a:lnTo>
                <a:lnTo>
                  <a:pt x="1587995" y="0"/>
                </a:lnTo>
                <a:lnTo>
                  <a:pt x="1587995" y="504000"/>
                </a:lnTo>
                <a:lnTo>
                  <a:pt x="1152128" y="504000"/>
                </a:lnTo>
                <a:lnTo>
                  <a:pt x="1152128" y="504056"/>
                </a:lnTo>
                <a:lnTo>
                  <a:pt x="0" y="504056"/>
                </a:lnTo>
                <a:lnTo>
                  <a:pt x="0" y="84566"/>
                </a:lnTo>
                <a:lnTo>
                  <a:pt x="106540" y="211535"/>
                </a:lnTo>
                <a:lnTo>
                  <a:pt x="51385" y="257816"/>
                </a:lnTo>
                <a:lnTo>
                  <a:pt x="254256" y="275565"/>
                </a:lnTo>
                <a:lnTo>
                  <a:pt x="272005" y="72693"/>
                </a:lnTo>
                <a:lnTo>
                  <a:pt x="216850" y="11897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2E7D2A2A-FB58-45CD-8C85-2070CB6A9EE6}"/>
              </a:ext>
            </a:extLst>
          </p:cNvPr>
          <p:cNvSpPr txBox="1">
            <a:spLocks/>
          </p:cNvSpPr>
          <p:nvPr/>
        </p:nvSpPr>
        <p:spPr>
          <a:xfrm>
            <a:off x="1593321" y="2894023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2014</a:t>
            </a:r>
          </a:p>
        </p:txBody>
      </p:sp>
      <p:sp>
        <p:nvSpPr>
          <p:cNvPr id="37" name="자유형: 도형 44">
            <a:extLst>
              <a:ext uri="{FF2B5EF4-FFF2-40B4-BE49-F238E27FC236}">
                <a16:creationId xmlns:a16="http://schemas.microsoft.com/office/drawing/2014/main" id="{14857B54-4E52-4F0E-BFBA-8603E9F9DDB7}"/>
              </a:ext>
            </a:extLst>
          </p:cNvPr>
          <p:cNvSpPr/>
          <p:nvPr/>
        </p:nvSpPr>
        <p:spPr>
          <a:xfrm>
            <a:off x="9398043" y="2866315"/>
            <a:ext cx="1617855" cy="504056"/>
          </a:xfrm>
          <a:custGeom>
            <a:avLst/>
            <a:gdLst>
              <a:gd name="connsiteX0" fmla="*/ 117020 w 1617855"/>
              <a:gd name="connsiteY0" fmla="*/ 0 h 504056"/>
              <a:gd name="connsiteX1" fmla="*/ 1149855 w 1617855"/>
              <a:gd name="connsiteY1" fmla="*/ 0 h 504056"/>
              <a:gd name="connsiteX2" fmla="*/ 1152128 w 1617855"/>
              <a:gd name="connsiteY2" fmla="*/ 0 h 504056"/>
              <a:gd name="connsiteX3" fmla="*/ 1617855 w 1617855"/>
              <a:gd name="connsiteY3" fmla="*/ 0 h 504056"/>
              <a:gd name="connsiteX4" fmla="*/ 1617855 w 1617855"/>
              <a:gd name="connsiteY4" fmla="*/ 504000 h 504056"/>
              <a:gd name="connsiteX5" fmla="*/ 1152128 w 1617855"/>
              <a:gd name="connsiteY5" fmla="*/ 504000 h 504056"/>
              <a:gd name="connsiteX6" fmla="*/ 1152128 w 1617855"/>
              <a:gd name="connsiteY6" fmla="*/ 504056 h 504056"/>
              <a:gd name="connsiteX7" fmla="*/ 0 w 1617855"/>
              <a:gd name="connsiteY7" fmla="*/ 504056 h 504056"/>
              <a:gd name="connsiteX8" fmla="*/ 0 w 1617855"/>
              <a:gd name="connsiteY8" fmla="*/ 84566 h 504056"/>
              <a:gd name="connsiteX9" fmla="*/ 106540 w 1617855"/>
              <a:gd name="connsiteY9" fmla="*/ 211535 h 504056"/>
              <a:gd name="connsiteX10" fmla="*/ 51385 w 1617855"/>
              <a:gd name="connsiteY10" fmla="*/ 257816 h 504056"/>
              <a:gd name="connsiteX11" fmla="*/ 254257 w 1617855"/>
              <a:gd name="connsiteY11" fmla="*/ 275565 h 504056"/>
              <a:gd name="connsiteX12" fmla="*/ 272006 w 1617855"/>
              <a:gd name="connsiteY12" fmla="*/ 72693 h 504056"/>
              <a:gd name="connsiteX13" fmla="*/ 216851 w 1617855"/>
              <a:gd name="connsiteY13" fmla="*/ 118973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17855" h="504056">
                <a:moveTo>
                  <a:pt x="117020" y="0"/>
                </a:moveTo>
                <a:lnTo>
                  <a:pt x="1149855" y="0"/>
                </a:lnTo>
                <a:lnTo>
                  <a:pt x="1152128" y="0"/>
                </a:lnTo>
                <a:lnTo>
                  <a:pt x="1617855" y="0"/>
                </a:lnTo>
                <a:lnTo>
                  <a:pt x="1617855" y="504000"/>
                </a:lnTo>
                <a:lnTo>
                  <a:pt x="1152128" y="504000"/>
                </a:lnTo>
                <a:lnTo>
                  <a:pt x="1152128" y="504056"/>
                </a:lnTo>
                <a:lnTo>
                  <a:pt x="0" y="504056"/>
                </a:lnTo>
                <a:lnTo>
                  <a:pt x="0" y="84566"/>
                </a:lnTo>
                <a:lnTo>
                  <a:pt x="106540" y="211535"/>
                </a:lnTo>
                <a:lnTo>
                  <a:pt x="51385" y="257816"/>
                </a:lnTo>
                <a:lnTo>
                  <a:pt x="254257" y="275565"/>
                </a:lnTo>
                <a:lnTo>
                  <a:pt x="272006" y="72693"/>
                </a:lnTo>
                <a:lnTo>
                  <a:pt x="216851" y="1189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191C2766-D872-489A-90D7-77442C4A2494}"/>
              </a:ext>
            </a:extLst>
          </p:cNvPr>
          <p:cNvSpPr txBox="1">
            <a:spLocks/>
          </p:cNvSpPr>
          <p:nvPr/>
        </p:nvSpPr>
        <p:spPr>
          <a:xfrm>
            <a:off x="9810545" y="2894023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2018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56EE055-FDF4-4840-BC3B-55FA29F3B114}"/>
              </a:ext>
            </a:extLst>
          </p:cNvPr>
          <p:cNvGrpSpPr/>
          <p:nvPr/>
        </p:nvGrpSpPr>
        <p:grpSpPr>
          <a:xfrm>
            <a:off x="1279202" y="3467786"/>
            <a:ext cx="1421090" cy="2400657"/>
            <a:chOff x="668086" y="4221088"/>
            <a:chExt cx="1692393" cy="240065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EAFB247-E53E-4442-ACDB-FD1C1BADD264}"/>
                </a:ext>
              </a:extLst>
            </p:cNvPr>
            <p:cNvSpPr txBox="1"/>
            <p:nvPr/>
          </p:nvSpPr>
          <p:spPr>
            <a:xfrm>
              <a:off x="672238" y="4498087"/>
              <a:ext cx="168332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82B993A-732D-4191-BC3B-D89DC9CBFDC4}"/>
                </a:ext>
              </a:extLst>
            </p:cNvPr>
            <p:cNvSpPr txBox="1"/>
            <p:nvPr/>
          </p:nvSpPr>
          <p:spPr>
            <a:xfrm>
              <a:off x="668086" y="4221088"/>
              <a:ext cx="1692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자유형: 도형 51">
            <a:extLst>
              <a:ext uri="{FF2B5EF4-FFF2-40B4-BE49-F238E27FC236}">
                <a16:creationId xmlns:a16="http://schemas.microsoft.com/office/drawing/2014/main" id="{2B41AF99-C95C-468C-B506-A2375F1384DB}"/>
              </a:ext>
            </a:extLst>
          </p:cNvPr>
          <p:cNvSpPr/>
          <p:nvPr/>
        </p:nvSpPr>
        <p:spPr>
          <a:xfrm>
            <a:off x="3224134" y="2866315"/>
            <a:ext cx="1617440" cy="504056"/>
          </a:xfrm>
          <a:custGeom>
            <a:avLst/>
            <a:gdLst>
              <a:gd name="connsiteX0" fmla="*/ 117020 w 1617440"/>
              <a:gd name="connsiteY0" fmla="*/ 0 h 504056"/>
              <a:gd name="connsiteX1" fmla="*/ 1149440 w 1617440"/>
              <a:gd name="connsiteY1" fmla="*/ 0 h 504056"/>
              <a:gd name="connsiteX2" fmla="*/ 1152128 w 1617440"/>
              <a:gd name="connsiteY2" fmla="*/ 0 h 504056"/>
              <a:gd name="connsiteX3" fmla="*/ 1617440 w 1617440"/>
              <a:gd name="connsiteY3" fmla="*/ 0 h 504056"/>
              <a:gd name="connsiteX4" fmla="*/ 1617440 w 1617440"/>
              <a:gd name="connsiteY4" fmla="*/ 504000 h 504056"/>
              <a:gd name="connsiteX5" fmla="*/ 1152128 w 1617440"/>
              <a:gd name="connsiteY5" fmla="*/ 504000 h 504056"/>
              <a:gd name="connsiteX6" fmla="*/ 1152128 w 1617440"/>
              <a:gd name="connsiteY6" fmla="*/ 504056 h 504056"/>
              <a:gd name="connsiteX7" fmla="*/ 0 w 1617440"/>
              <a:gd name="connsiteY7" fmla="*/ 504056 h 504056"/>
              <a:gd name="connsiteX8" fmla="*/ 0 w 1617440"/>
              <a:gd name="connsiteY8" fmla="*/ 84566 h 504056"/>
              <a:gd name="connsiteX9" fmla="*/ 106540 w 1617440"/>
              <a:gd name="connsiteY9" fmla="*/ 211535 h 504056"/>
              <a:gd name="connsiteX10" fmla="*/ 51385 w 1617440"/>
              <a:gd name="connsiteY10" fmla="*/ 257816 h 504056"/>
              <a:gd name="connsiteX11" fmla="*/ 254256 w 1617440"/>
              <a:gd name="connsiteY11" fmla="*/ 275565 h 504056"/>
              <a:gd name="connsiteX12" fmla="*/ 272005 w 1617440"/>
              <a:gd name="connsiteY12" fmla="*/ 72693 h 504056"/>
              <a:gd name="connsiteX13" fmla="*/ 216850 w 1617440"/>
              <a:gd name="connsiteY13" fmla="*/ 118973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17440" h="504056">
                <a:moveTo>
                  <a:pt x="117020" y="0"/>
                </a:moveTo>
                <a:lnTo>
                  <a:pt x="1149440" y="0"/>
                </a:lnTo>
                <a:lnTo>
                  <a:pt x="1152128" y="0"/>
                </a:lnTo>
                <a:lnTo>
                  <a:pt x="1617440" y="0"/>
                </a:lnTo>
                <a:lnTo>
                  <a:pt x="1617440" y="504000"/>
                </a:lnTo>
                <a:lnTo>
                  <a:pt x="1152128" y="504000"/>
                </a:lnTo>
                <a:lnTo>
                  <a:pt x="1152128" y="504056"/>
                </a:lnTo>
                <a:lnTo>
                  <a:pt x="0" y="504056"/>
                </a:lnTo>
                <a:lnTo>
                  <a:pt x="0" y="84566"/>
                </a:lnTo>
                <a:lnTo>
                  <a:pt x="106540" y="211535"/>
                </a:lnTo>
                <a:lnTo>
                  <a:pt x="51385" y="257816"/>
                </a:lnTo>
                <a:lnTo>
                  <a:pt x="254256" y="275565"/>
                </a:lnTo>
                <a:lnTo>
                  <a:pt x="272005" y="72693"/>
                </a:lnTo>
                <a:lnTo>
                  <a:pt x="216850" y="1189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6F17F87C-3B1B-43B5-86C6-A2C88022EFF8}"/>
              </a:ext>
            </a:extLst>
          </p:cNvPr>
          <p:cNvSpPr txBox="1">
            <a:spLocks/>
          </p:cNvSpPr>
          <p:nvPr/>
        </p:nvSpPr>
        <p:spPr>
          <a:xfrm>
            <a:off x="3636430" y="2894023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2015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703C93B-6A7C-4B4A-9E8D-F55FB7039511}"/>
              </a:ext>
            </a:extLst>
          </p:cNvPr>
          <p:cNvGrpSpPr/>
          <p:nvPr/>
        </p:nvGrpSpPr>
        <p:grpSpPr>
          <a:xfrm>
            <a:off x="3322310" y="3467786"/>
            <a:ext cx="1421090" cy="2400657"/>
            <a:chOff x="668086" y="4221088"/>
            <a:chExt cx="1692393" cy="240065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917B563-9838-4019-BD5D-A516DC2DEE2B}"/>
                </a:ext>
              </a:extLst>
            </p:cNvPr>
            <p:cNvSpPr txBox="1"/>
            <p:nvPr/>
          </p:nvSpPr>
          <p:spPr>
            <a:xfrm>
              <a:off x="672238" y="4498087"/>
              <a:ext cx="168332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F7670AE-241A-4218-8C27-1E5EB1396B1A}"/>
                </a:ext>
              </a:extLst>
            </p:cNvPr>
            <p:cNvSpPr txBox="1"/>
            <p:nvPr/>
          </p:nvSpPr>
          <p:spPr>
            <a:xfrm>
              <a:off x="668086" y="4221088"/>
              <a:ext cx="1692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자유형: 도형 50">
            <a:extLst>
              <a:ext uri="{FF2B5EF4-FFF2-40B4-BE49-F238E27FC236}">
                <a16:creationId xmlns:a16="http://schemas.microsoft.com/office/drawing/2014/main" id="{984FE950-5F2E-4F01-B7FA-50BE1084002D}"/>
              </a:ext>
            </a:extLst>
          </p:cNvPr>
          <p:cNvSpPr/>
          <p:nvPr/>
        </p:nvSpPr>
        <p:spPr>
          <a:xfrm>
            <a:off x="5281966" y="2866315"/>
            <a:ext cx="1620509" cy="504056"/>
          </a:xfrm>
          <a:custGeom>
            <a:avLst/>
            <a:gdLst>
              <a:gd name="connsiteX0" fmla="*/ 1152509 w 1620509"/>
              <a:gd name="connsiteY0" fmla="*/ 0 h 504056"/>
              <a:gd name="connsiteX1" fmla="*/ 1620509 w 1620509"/>
              <a:gd name="connsiteY1" fmla="*/ 0 h 504056"/>
              <a:gd name="connsiteX2" fmla="*/ 1620509 w 1620509"/>
              <a:gd name="connsiteY2" fmla="*/ 504000 h 504056"/>
              <a:gd name="connsiteX3" fmla="*/ 1152509 w 1620509"/>
              <a:gd name="connsiteY3" fmla="*/ 504000 h 504056"/>
              <a:gd name="connsiteX4" fmla="*/ 117020 w 1620509"/>
              <a:gd name="connsiteY4" fmla="*/ 0 h 504056"/>
              <a:gd name="connsiteX5" fmla="*/ 1152128 w 1620509"/>
              <a:gd name="connsiteY5" fmla="*/ 0 h 504056"/>
              <a:gd name="connsiteX6" fmla="*/ 1152128 w 1620509"/>
              <a:gd name="connsiteY6" fmla="*/ 504056 h 504056"/>
              <a:gd name="connsiteX7" fmla="*/ 0 w 1620509"/>
              <a:gd name="connsiteY7" fmla="*/ 504056 h 504056"/>
              <a:gd name="connsiteX8" fmla="*/ 0 w 1620509"/>
              <a:gd name="connsiteY8" fmla="*/ 84566 h 504056"/>
              <a:gd name="connsiteX9" fmla="*/ 106540 w 1620509"/>
              <a:gd name="connsiteY9" fmla="*/ 211535 h 504056"/>
              <a:gd name="connsiteX10" fmla="*/ 51385 w 1620509"/>
              <a:gd name="connsiteY10" fmla="*/ 257816 h 504056"/>
              <a:gd name="connsiteX11" fmla="*/ 254257 w 1620509"/>
              <a:gd name="connsiteY11" fmla="*/ 275565 h 504056"/>
              <a:gd name="connsiteX12" fmla="*/ 272005 w 1620509"/>
              <a:gd name="connsiteY12" fmla="*/ 72693 h 504056"/>
              <a:gd name="connsiteX13" fmla="*/ 216850 w 1620509"/>
              <a:gd name="connsiteY13" fmla="*/ 118973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20509" h="504056">
                <a:moveTo>
                  <a:pt x="1152509" y="0"/>
                </a:moveTo>
                <a:lnTo>
                  <a:pt x="1620509" y="0"/>
                </a:lnTo>
                <a:lnTo>
                  <a:pt x="1620509" y="504000"/>
                </a:lnTo>
                <a:lnTo>
                  <a:pt x="1152509" y="504000"/>
                </a:lnTo>
                <a:close/>
                <a:moveTo>
                  <a:pt x="117020" y="0"/>
                </a:moveTo>
                <a:lnTo>
                  <a:pt x="1152128" y="0"/>
                </a:lnTo>
                <a:lnTo>
                  <a:pt x="1152128" y="504056"/>
                </a:lnTo>
                <a:lnTo>
                  <a:pt x="0" y="504056"/>
                </a:lnTo>
                <a:lnTo>
                  <a:pt x="0" y="84566"/>
                </a:lnTo>
                <a:lnTo>
                  <a:pt x="106540" y="211535"/>
                </a:lnTo>
                <a:lnTo>
                  <a:pt x="51385" y="257816"/>
                </a:lnTo>
                <a:lnTo>
                  <a:pt x="254257" y="275565"/>
                </a:lnTo>
                <a:lnTo>
                  <a:pt x="272005" y="72693"/>
                </a:lnTo>
                <a:lnTo>
                  <a:pt x="216850" y="1189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8" name="Text Placeholder 12">
            <a:extLst>
              <a:ext uri="{FF2B5EF4-FFF2-40B4-BE49-F238E27FC236}">
                <a16:creationId xmlns:a16="http://schemas.microsoft.com/office/drawing/2014/main" id="{D868209E-891B-490C-B478-F465E362EB9E}"/>
              </a:ext>
            </a:extLst>
          </p:cNvPr>
          <p:cNvSpPr txBox="1">
            <a:spLocks/>
          </p:cNvSpPr>
          <p:nvPr/>
        </p:nvSpPr>
        <p:spPr>
          <a:xfrm>
            <a:off x="5695795" y="2894023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2016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BE616F3-CA36-4452-860E-99183C0FD4B1}"/>
              </a:ext>
            </a:extLst>
          </p:cNvPr>
          <p:cNvGrpSpPr/>
          <p:nvPr/>
        </p:nvGrpSpPr>
        <p:grpSpPr>
          <a:xfrm>
            <a:off x="5381676" y="3467786"/>
            <a:ext cx="1421090" cy="2400657"/>
            <a:chOff x="668086" y="4221088"/>
            <a:chExt cx="1692393" cy="240065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1CAC292-6C1F-4FD6-AAE3-408938B5672A}"/>
                </a:ext>
              </a:extLst>
            </p:cNvPr>
            <p:cNvSpPr txBox="1"/>
            <p:nvPr/>
          </p:nvSpPr>
          <p:spPr>
            <a:xfrm>
              <a:off x="672238" y="4498087"/>
              <a:ext cx="168332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D794695-BEED-4673-9D14-C8127F8D9499}"/>
                </a:ext>
              </a:extLst>
            </p:cNvPr>
            <p:cNvSpPr txBox="1"/>
            <p:nvPr/>
          </p:nvSpPr>
          <p:spPr>
            <a:xfrm>
              <a:off x="668086" y="4221088"/>
              <a:ext cx="1692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자유형: 도형 47">
            <a:extLst>
              <a:ext uri="{FF2B5EF4-FFF2-40B4-BE49-F238E27FC236}">
                <a16:creationId xmlns:a16="http://schemas.microsoft.com/office/drawing/2014/main" id="{A8327498-503A-4B53-9D09-A405715333E3}"/>
              </a:ext>
            </a:extLst>
          </p:cNvPr>
          <p:cNvSpPr/>
          <p:nvPr/>
        </p:nvSpPr>
        <p:spPr>
          <a:xfrm>
            <a:off x="7342866" y="2866315"/>
            <a:ext cx="1614786" cy="504056"/>
          </a:xfrm>
          <a:custGeom>
            <a:avLst/>
            <a:gdLst>
              <a:gd name="connsiteX0" fmla="*/ 117020 w 1614786"/>
              <a:gd name="connsiteY0" fmla="*/ 0 h 504056"/>
              <a:gd name="connsiteX1" fmla="*/ 1146786 w 1614786"/>
              <a:gd name="connsiteY1" fmla="*/ 0 h 504056"/>
              <a:gd name="connsiteX2" fmla="*/ 1152128 w 1614786"/>
              <a:gd name="connsiteY2" fmla="*/ 0 h 504056"/>
              <a:gd name="connsiteX3" fmla="*/ 1614786 w 1614786"/>
              <a:gd name="connsiteY3" fmla="*/ 0 h 504056"/>
              <a:gd name="connsiteX4" fmla="*/ 1614786 w 1614786"/>
              <a:gd name="connsiteY4" fmla="*/ 504000 h 504056"/>
              <a:gd name="connsiteX5" fmla="*/ 1152128 w 1614786"/>
              <a:gd name="connsiteY5" fmla="*/ 504000 h 504056"/>
              <a:gd name="connsiteX6" fmla="*/ 1152128 w 1614786"/>
              <a:gd name="connsiteY6" fmla="*/ 504056 h 504056"/>
              <a:gd name="connsiteX7" fmla="*/ 0 w 1614786"/>
              <a:gd name="connsiteY7" fmla="*/ 504056 h 504056"/>
              <a:gd name="connsiteX8" fmla="*/ 0 w 1614786"/>
              <a:gd name="connsiteY8" fmla="*/ 84566 h 504056"/>
              <a:gd name="connsiteX9" fmla="*/ 106540 w 1614786"/>
              <a:gd name="connsiteY9" fmla="*/ 211535 h 504056"/>
              <a:gd name="connsiteX10" fmla="*/ 51385 w 1614786"/>
              <a:gd name="connsiteY10" fmla="*/ 257816 h 504056"/>
              <a:gd name="connsiteX11" fmla="*/ 254257 w 1614786"/>
              <a:gd name="connsiteY11" fmla="*/ 275565 h 504056"/>
              <a:gd name="connsiteX12" fmla="*/ 272006 w 1614786"/>
              <a:gd name="connsiteY12" fmla="*/ 72693 h 504056"/>
              <a:gd name="connsiteX13" fmla="*/ 216851 w 1614786"/>
              <a:gd name="connsiteY13" fmla="*/ 118973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14786" h="504056">
                <a:moveTo>
                  <a:pt x="117020" y="0"/>
                </a:moveTo>
                <a:lnTo>
                  <a:pt x="1146786" y="0"/>
                </a:lnTo>
                <a:lnTo>
                  <a:pt x="1152128" y="0"/>
                </a:lnTo>
                <a:lnTo>
                  <a:pt x="1614786" y="0"/>
                </a:lnTo>
                <a:lnTo>
                  <a:pt x="1614786" y="504000"/>
                </a:lnTo>
                <a:lnTo>
                  <a:pt x="1152128" y="504000"/>
                </a:lnTo>
                <a:lnTo>
                  <a:pt x="1152128" y="504056"/>
                </a:lnTo>
                <a:lnTo>
                  <a:pt x="0" y="504056"/>
                </a:lnTo>
                <a:lnTo>
                  <a:pt x="0" y="84566"/>
                </a:lnTo>
                <a:lnTo>
                  <a:pt x="106540" y="211535"/>
                </a:lnTo>
                <a:lnTo>
                  <a:pt x="51385" y="257816"/>
                </a:lnTo>
                <a:lnTo>
                  <a:pt x="254257" y="275565"/>
                </a:lnTo>
                <a:lnTo>
                  <a:pt x="272006" y="72693"/>
                </a:lnTo>
                <a:lnTo>
                  <a:pt x="216851" y="1189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5" name="Text Placeholder 12">
            <a:extLst>
              <a:ext uri="{FF2B5EF4-FFF2-40B4-BE49-F238E27FC236}">
                <a16:creationId xmlns:a16="http://schemas.microsoft.com/office/drawing/2014/main" id="{CE6906D9-49F9-4C10-883C-8AFA86DA5FF4}"/>
              </a:ext>
            </a:extLst>
          </p:cNvPr>
          <p:cNvSpPr txBox="1">
            <a:spLocks/>
          </p:cNvSpPr>
          <p:nvPr/>
        </p:nvSpPr>
        <p:spPr>
          <a:xfrm>
            <a:off x="7753834" y="2894023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2017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5064A08-356A-44E9-9520-4BA04453510A}"/>
              </a:ext>
            </a:extLst>
          </p:cNvPr>
          <p:cNvGrpSpPr/>
          <p:nvPr/>
        </p:nvGrpSpPr>
        <p:grpSpPr>
          <a:xfrm>
            <a:off x="7439714" y="3467786"/>
            <a:ext cx="1421090" cy="2400657"/>
            <a:chOff x="668086" y="4221088"/>
            <a:chExt cx="1692393" cy="240065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889307C-D258-4C0D-A24A-243D7A150054}"/>
                </a:ext>
              </a:extLst>
            </p:cNvPr>
            <p:cNvSpPr txBox="1"/>
            <p:nvPr/>
          </p:nvSpPr>
          <p:spPr>
            <a:xfrm>
              <a:off x="672238" y="4498087"/>
              <a:ext cx="168332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22B0A13-07EC-4B83-9AB5-85E1BF87B0A2}"/>
                </a:ext>
              </a:extLst>
            </p:cNvPr>
            <p:cNvSpPr txBox="1"/>
            <p:nvPr/>
          </p:nvSpPr>
          <p:spPr>
            <a:xfrm>
              <a:off x="668086" y="4221088"/>
              <a:ext cx="1692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FF5363E-AEF3-4853-AEC9-2AB0F9130F69}"/>
              </a:ext>
            </a:extLst>
          </p:cNvPr>
          <p:cNvGrpSpPr/>
          <p:nvPr/>
        </p:nvGrpSpPr>
        <p:grpSpPr>
          <a:xfrm>
            <a:off x="9496426" y="3467786"/>
            <a:ext cx="1421090" cy="2400657"/>
            <a:chOff x="668086" y="4221088"/>
            <a:chExt cx="1692393" cy="240065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8359B9D-0FA2-406A-90C0-8ED6330D40DC}"/>
                </a:ext>
              </a:extLst>
            </p:cNvPr>
            <p:cNvSpPr txBox="1"/>
            <p:nvPr/>
          </p:nvSpPr>
          <p:spPr>
            <a:xfrm>
              <a:off x="672238" y="4498087"/>
              <a:ext cx="168332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369F026-401D-46B9-B662-FC583E12E026}"/>
                </a:ext>
              </a:extLst>
            </p:cNvPr>
            <p:cNvSpPr txBox="1"/>
            <p:nvPr/>
          </p:nvSpPr>
          <p:spPr>
            <a:xfrm>
              <a:off x="668086" y="4221088"/>
              <a:ext cx="16923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2" name="Isosceles Triangle 51">
            <a:extLst>
              <a:ext uri="{FF2B5EF4-FFF2-40B4-BE49-F238E27FC236}">
                <a16:creationId xmlns:a16="http://schemas.microsoft.com/office/drawing/2014/main" id="{17D6CE5E-F266-4B6E-9170-85A80D4AFF7F}"/>
              </a:ext>
            </a:extLst>
          </p:cNvPr>
          <p:cNvSpPr/>
          <p:nvPr/>
        </p:nvSpPr>
        <p:spPr>
          <a:xfrm>
            <a:off x="1778847" y="2235619"/>
            <a:ext cx="396071" cy="29044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Teardrop 1">
            <a:extLst>
              <a:ext uri="{FF2B5EF4-FFF2-40B4-BE49-F238E27FC236}">
                <a16:creationId xmlns:a16="http://schemas.microsoft.com/office/drawing/2014/main" id="{AE557259-ADE8-4406-AAD4-7C843460B06B}"/>
              </a:ext>
            </a:extLst>
          </p:cNvPr>
          <p:cNvSpPr/>
          <p:nvPr/>
        </p:nvSpPr>
        <p:spPr>
          <a:xfrm rot="18805991">
            <a:off x="3800805" y="2159085"/>
            <a:ext cx="448184" cy="44350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" name="Round Same Side Corner Rectangle 11">
            <a:extLst>
              <a:ext uri="{FF2B5EF4-FFF2-40B4-BE49-F238E27FC236}">
                <a16:creationId xmlns:a16="http://schemas.microsoft.com/office/drawing/2014/main" id="{EC59C626-5256-4268-861D-BD93B4399A2D}"/>
              </a:ext>
            </a:extLst>
          </p:cNvPr>
          <p:cNvSpPr>
            <a:spLocks noChangeAspect="1"/>
          </p:cNvSpPr>
          <p:nvPr/>
        </p:nvSpPr>
        <p:spPr>
          <a:xfrm rot="9900000">
            <a:off x="5958559" y="2180852"/>
            <a:ext cx="470944" cy="39997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Donut 24">
            <a:extLst>
              <a:ext uri="{FF2B5EF4-FFF2-40B4-BE49-F238E27FC236}">
                <a16:creationId xmlns:a16="http://schemas.microsoft.com/office/drawing/2014/main" id="{40F28BB7-2B01-45C1-A9A6-B0B8CD813D70}"/>
              </a:ext>
            </a:extLst>
          </p:cNvPr>
          <p:cNvSpPr/>
          <p:nvPr/>
        </p:nvSpPr>
        <p:spPr>
          <a:xfrm>
            <a:off x="10007488" y="2143921"/>
            <a:ext cx="470013" cy="4738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36">
            <a:extLst>
              <a:ext uri="{FF2B5EF4-FFF2-40B4-BE49-F238E27FC236}">
                <a16:creationId xmlns:a16="http://schemas.microsoft.com/office/drawing/2014/main" id="{4D2CB968-64D2-4B14-8D27-70AD0FC66C97}"/>
              </a:ext>
            </a:extLst>
          </p:cNvPr>
          <p:cNvSpPr>
            <a:spLocks noChangeAspect="1"/>
          </p:cNvSpPr>
          <p:nvPr/>
        </p:nvSpPr>
        <p:spPr>
          <a:xfrm>
            <a:off x="7952464" y="2194671"/>
            <a:ext cx="470944" cy="37233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2018-12-21T05:57:55Z</dcterms:modified>
</cp:coreProperties>
</file>