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93" name="자유형: 도형 1092">
            <a:extLst>
              <a:ext uri="{FF2B5EF4-FFF2-40B4-BE49-F238E27FC236}">
                <a16:creationId xmlns:a16="http://schemas.microsoft.com/office/drawing/2014/main" id="{821FEE7D-F55E-4BA0-9678-485257F607B0}"/>
              </a:ext>
            </a:extLst>
          </p:cNvPr>
          <p:cNvSpPr/>
          <p:nvPr/>
        </p:nvSpPr>
        <p:spPr>
          <a:xfrm>
            <a:off x="80000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4" name="자유형: 도형 1093">
            <a:extLst>
              <a:ext uri="{FF2B5EF4-FFF2-40B4-BE49-F238E27FC236}">
                <a16:creationId xmlns:a16="http://schemas.microsoft.com/office/drawing/2014/main" id="{DA11FE42-D848-4ABB-812D-E6DFC53ADEDF}"/>
              </a:ext>
            </a:extLst>
          </p:cNvPr>
          <p:cNvSpPr/>
          <p:nvPr/>
        </p:nvSpPr>
        <p:spPr>
          <a:xfrm>
            <a:off x="299261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5" name="자유형: 도형 1094">
            <a:extLst>
              <a:ext uri="{FF2B5EF4-FFF2-40B4-BE49-F238E27FC236}">
                <a16:creationId xmlns:a16="http://schemas.microsoft.com/office/drawing/2014/main" id="{7ABB0DEA-0CB8-45EB-BFEC-DBB362516F7C}"/>
              </a:ext>
            </a:extLst>
          </p:cNvPr>
          <p:cNvSpPr/>
          <p:nvPr/>
        </p:nvSpPr>
        <p:spPr>
          <a:xfrm>
            <a:off x="518522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6" name="자유형: 도형 1095">
            <a:extLst>
              <a:ext uri="{FF2B5EF4-FFF2-40B4-BE49-F238E27FC236}">
                <a16:creationId xmlns:a16="http://schemas.microsoft.com/office/drawing/2014/main" id="{D7D28302-7D4C-43A6-887D-4332A6A45C86}"/>
              </a:ext>
            </a:extLst>
          </p:cNvPr>
          <p:cNvSpPr/>
          <p:nvPr/>
        </p:nvSpPr>
        <p:spPr>
          <a:xfrm>
            <a:off x="737783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7" name="자유형: 도형 1096">
            <a:extLst>
              <a:ext uri="{FF2B5EF4-FFF2-40B4-BE49-F238E27FC236}">
                <a16:creationId xmlns:a16="http://schemas.microsoft.com/office/drawing/2014/main" id="{A0F3754C-7DA8-4A19-8DB7-01F47BAB0B4D}"/>
              </a:ext>
            </a:extLst>
          </p:cNvPr>
          <p:cNvSpPr/>
          <p:nvPr/>
        </p:nvSpPr>
        <p:spPr>
          <a:xfrm>
            <a:off x="9570442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8" name="타원 1097">
            <a:extLst>
              <a:ext uri="{FF2B5EF4-FFF2-40B4-BE49-F238E27FC236}">
                <a16:creationId xmlns:a16="http://schemas.microsoft.com/office/drawing/2014/main" id="{C0E3A857-3101-4A91-BC9D-C4FD3FDD0FCD}"/>
              </a:ext>
            </a:extLst>
          </p:cNvPr>
          <p:cNvSpPr/>
          <p:nvPr/>
        </p:nvSpPr>
        <p:spPr>
          <a:xfrm>
            <a:off x="1320394" y="2733261"/>
            <a:ext cx="785190" cy="785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타원 1098">
            <a:extLst>
              <a:ext uri="{FF2B5EF4-FFF2-40B4-BE49-F238E27FC236}">
                <a16:creationId xmlns:a16="http://schemas.microsoft.com/office/drawing/2014/main" id="{F5552810-4D77-4537-A238-262A9276DC2A}"/>
              </a:ext>
            </a:extLst>
          </p:cNvPr>
          <p:cNvSpPr/>
          <p:nvPr/>
        </p:nvSpPr>
        <p:spPr>
          <a:xfrm>
            <a:off x="3513003" y="4495800"/>
            <a:ext cx="785190" cy="7851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0" name="타원 1099">
            <a:extLst>
              <a:ext uri="{FF2B5EF4-FFF2-40B4-BE49-F238E27FC236}">
                <a16:creationId xmlns:a16="http://schemas.microsoft.com/office/drawing/2014/main" id="{CC21A2C9-15F3-4109-B9C4-9CFB2BBB7338}"/>
              </a:ext>
            </a:extLst>
          </p:cNvPr>
          <p:cNvSpPr/>
          <p:nvPr/>
        </p:nvSpPr>
        <p:spPr>
          <a:xfrm>
            <a:off x="5705613" y="2733261"/>
            <a:ext cx="785190" cy="7851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1" name="타원 1100">
            <a:extLst>
              <a:ext uri="{FF2B5EF4-FFF2-40B4-BE49-F238E27FC236}">
                <a16:creationId xmlns:a16="http://schemas.microsoft.com/office/drawing/2014/main" id="{DA160DB2-2F3F-4472-8287-8C15B01E5782}"/>
              </a:ext>
            </a:extLst>
          </p:cNvPr>
          <p:cNvSpPr/>
          <p:nvPr/>
        </p:nvSpPr>
        <p:spPr>
          <a:xfrm>
            <a:off x="7898222" y="4495800"/>
            <a:ext cx="785190" cy="7851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2" name="타원 1101">
            <a:extLst>
              <a:ext uri="{FF2B5EF4-FFF2-40B4-BE49-F238E27FC236}">
                <a16:creationId xmlns:a16="http://schemas.microsoft.com/office/drawing/2014/main" id="{D63D1388-51DC-4A3C-9043-D275D9953BC5}"/>
              </a:ext>
            </a:extLst>
          </p:cNvPr>
          <p:cNvSpPr/>
          <p:nvPr/>
        </p:nvSpPr>
        <p:spPr>
          <a:xfrm>
            <a:off x="10090832" y="2733261"/>
            <a:ext cx="785190" cy="7851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3" name="Rounded Rectangle 7">
            <a:extLst>
              <a:ext uri="{FF2B5EF4-FFF2-40B4-BE49-F238E27FC236}">
                <a16:creationId xmlns:a16="http://schemas.microsoft.com/office/drawing/2014/main" id="{310D32CE-9DCF-4869-A902-27EB0AA06E44}"/>
              </a:ext>
            </a:extLst>
          </p:cNvPr>
          <p:cNvSpPr/>
          <p:nvPr/>
        </p:nvSpPr>
        <p:spPr>
          <a:xfrm>
            <a:off x="8145902" y="471006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104" name="Isosceles Triangle 51">
            <a:extLst>
              <a:ext uri="{FF2B5EF4-FFF2-40B4-BE49-F238E27FC236}">
                <a16:creationId xmlns:a16="http://schemas.microsoft.com/office/drawing/2014/main" id="{D72E3566-38DE-4EEE-9B3B-9E1C4918696D}"/>
              </a:ext>
            </a:extLst>
          </p:cNvPr>
          <p:cNvSpPr/>
          <p:nvPr/>
        </p:nvSpPr>
        <p:spPr>
          <a:xfrm>
            <a:off x="5929479" y="299922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5" name="Rounded Rectangle 5">
            <a:extLst>
              <a:ext uri="{FF2B5EF4-FFF2-40B4-BE49-F238E27FC236}">
                <a16:creationId xmlns:a16="http://schemas.microsoft.com/office/drawing/2014/main" id="{FB598439-6EFE-4B1D-B106-A6DF41FDC26A}"/>
              </a:ext>
            </a:extLst>
          </p:cNvPr>
          <p:cNvSpPr/>
          <p:nvPr/>
        </p:nvSpPr>
        <p:spPr>
          <a:xfrm flipH="1">
            <a:off x="3711472" y="473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6" name="Teardrop 1">
            <a:extLst>
              <a:ext uri="{FF2B5EF4-FFF2-40B4-BE49-F238E27FC236}">
                <a16:creationId xmlns:a16="http://schemas.microsoft.com/office/drawing/2014/main" id="{CD0A26AF-AF15-47D3-BDF8-9A6D2D53D958}"/>
              </a:ext>
            </a:extLst>
          </p:cNvPr>
          <p:cNvSpPr/>
          <p:nvPr/>
        </p:nvSpPr>
        <p:spPr>
          <a:xfrm rot="18805991">
            <a:off x="10285056" y="29289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7" name="Round Same Side Corner Rectangle 11">
            <a:extLst>
              <a:ext uri="{FF2B5EF4-FFF2-40B4-BE49-F238E27FC236}">
                <a16:creationId xmlns:a16="http://schemas.microsoft.com/office/drawing/2014/main" id="{C96D22C1-5C68-4992-ADB4-573E5A022972}"/>
              </a:ext>
            </a:extLst>
          </p:cNvPr>
          <p:cNvSpPr>
            <a:spLocks noChangeAspect="1"/>
          </p:cNvSpPr>
          <p:nvPr/>
        </p:nvSpPr>
        <p:spPr>
          <a:xfrm rot="9900000">
            <a:off x="1576071" y="29787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8" name="TextBox 1107">
            <a:extLst>
              <a:ext uri="{FF2B5EF4-FFF2-40B4-BE49-F238E27FC236}">
                <a16:creationId xmlns:a16="http://schemas.microsoft.com/office/drawing/2014/main" id="{6F3C6FA2-B6C7-4A2B-8B99-B0A44F4E86E0}"/>
              </a:ext>
            </a:extLst>
          </p:cNvPr>
          <p:cNvSpPr txBox="1"/>
          <p:nvPr/>
        </p:nvSpPr>
        <p:spPr>
          <a:xfrm>
            <a:off x="586744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8FC3F243-DE99-4D1D-A9A0-0E68D9930690}"/>
              </a:ext>
            </a:extLst>
          </p:cNvPr>
          <p:cNvSpPr txBox="1"/>
          <p:nvPr/>
        </p:nvSpPr>
        <p:spPr>
          <a:xfrm>
            <a:off x="806307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0" name="TextBox 1109">
            <a:extLst>
              <a:ext uri="{FF2B5EF4-FFF2-40B4-BE49-F238E27FC236}">
                <a16:creationId xmlns:a16="http://schemas.microsoft.com/office/drawing/2014/main" id="{572E39A9-AA87-41BD-8A9C-46F886464B07}"/>
              </a:ext>
            </a:extLst>
          </p:cNvPr>
          <p:cNvSpPr txBox="1"/>
          <p:nvPr/>
        </p:nvSpPr>
        <p:spPr>
          <a:xfrm>
            <a:off x="10258703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1" name="TextBox 1110">
            <a:extLst>
              <a:ext uri="{FF2B5EF4-FFF2-40B4-BE49-F238E27FC236}">
                <a16:creationId xmlns:a16="http://schemas.microsoft.com/office/drawing/2014/main" id="{B666232B-119C-4CB9-BA55-115D67EFEE6B}"/>
              </a:ext>
            </a:extLst>
          </p:cNvPr>
          <p:cNvSpPr txBox="1"/>
          <p:nvPr/>
        </p:nvSpPr>
        <p:spPr>
          <a:xfrm>
            <a:off x="367181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2" name="TextBox 1111">
            <a:extLst>
              <a:ext uri="{FF2B5EF4-FFF2-40B4-BE49-F238E27FC236}">
                <a16:creationId xmlns:a16="http://schemas.microsoft.com/office/drawing/2014/main" id="{4316AB26-BB30-4C24-B0DE-A84C93D47460}"/>
              </a:ext>
            </a:extLst>
          </p:cNvPr>
          <p:cNvSpPr txBox="1"/>
          <p:nvPr/>
        </p:nvSpPr>
        <p:spPr>
          <a:xfrm>
            <a:off x="147618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13" name="그룹 1112">
            <a:extLst>
              <a:ext uri="{FF2B5EF4-FFF2-40B4-BE49-F238E27FC236}">
                <a16:creationId xmlns:a16="http://schemas.microsoft.com/office/drawing/2014/main" id="{721C1374-EFA6-4281-B692-86508644181E}"/>
              </a:ext>
            </a:extLst>
          </p:cNvPr>
          <p:cNvGrpSpPr/>
          <p:nvPr/>
        </p:nvGrpSpPr>
        <p:grpSpPr>
          <a:xfrm>
            <a:off x="882962" y="4435624"/>
            <a:ext cx="1664465" cy="1680200"/>
            <a:chOff x="2318011" y="3255173"/>
            <a:chExt cx="1664465" cy="1680200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EBD57C22-7C95-4EE8-A42F-064A7CCB3DD7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9039DEB5-47EA-4D41-B1B8-CBCADD1AB2CD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116" name="그룹 1115">
            <a:extLst>
              <a:ext uri="{FF2B5EF4-FFF2-40B4-BE49-F238E27FC236}">
                <a16:creationId xmlns:a16="http://schemas.microsoft.com/office/drawing/2014/main" id="{32FBFB3C-B67D-449B-BE0F-A3464AD918C0}"/>
              </a:ext>
            </a:extLst>
          </p:cNvPr>
          <p:cNvGrpSpPr/>
          <p:nvPr/>
        </p:nvGrpSpPr>
        <p:grpSpPr>
          <a:xfrm>
            <a:off x="5268182" y="4435624"/>
            <a:ext cx="1664465" cy="1680200"/>
            <a:chOff x="2318011" y="3255173"/>
            <a:chExt cx="1664465" cy="1680200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0D961B29-F2D8-43CF-A64E-F8BD1AD5130D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4546DB06-524D-4786-B2E1-C996A86F1A5D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119" name="그룹 1118">
            <a:extLst>
              <a:ext uri="{FF2B5EF4-FFF2-40B4-BE49-F238E27FC236}">
                <a16:creationId xmlns:a16="http://schemas.microsoft.com/office/drawing/2014/main" id="{20AFB8AD-41AB-4F72-BFFA-943497F9624B}"/>
              </a:ext>
            </a:extLst>
          </p:cNvPr>
          <p:cNvGrpSpPr/>
          <p:nvPr/>
        </p:nvGrpSpPr>
        <p:grpSpPr>
          <a:xfrm>
            <a:off x="9653402" y="4435624"/>
            <a:ext cx="1664465" cy="1680200"/>
            <a:chOff x="2318011" y="3255173"/>
            <a:chExt cx="1664465" cy="1680200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A7F1F882-F3EF-40DE-9C91-5D06CBE9891A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45B05BBF-5B62-48A5-B1E7-2C5CD352F4A7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122" name="그룹 1121">
            <a:extLst>
              <a:ext uri="{FF2B5EF4-FFF2-40B4-BE49-F238E27FC236}">
                <a16:creationId xmlns:a16="http://schemas.microsoft.com/office/drawing/2014/main" id="{5B9F874C-6992-458A-980F-5F0A45D73A90}"/>
              </a:ext>
            </a:extLst>
          </p:cNvPr>
          <p:cNvGrpSpPr/>
          <p:nvPr/>
        </p:nvGrpSpPr>
        <p:grpSpPr>
          <a:xfrm>
            <a:off x="3075572" y="1905083"/>
            <a:ext cx="1664465" cy="1680200"/>
            <a:chOff x="2318011" y="3255173"/>
            <a:chExt cx="1664465" cy="1680200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5D182659-FDF7-41FD-B149-533D7DB360BE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C112C6A3-3942-4FD9-B5BD-2779D282F221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125" name="그룹 1124">
            <a:extLst>
              <a:ext uri="{FF2B5EF4-FFF2-40B4-BE49-F238E27FC236}">
                <a16:creationId xmlns:a16="http://schemas.microsoft.com/office/drawing/2014/main" id="{918ED9FC-0F13-4C6B-A211-D2D1129E58B8}"/>
              </a:ext>
            </a:extLst>
          </p:cNvPr>
          <p:cNvGrpSpPr/>
          <p:nvPr/>
        </p:nvGrpSpPr>
        <p:grpSpPr>
          <a:xfrm>
            <a:off x="7460792" y="1905083"/>
            <a:ext cx="1664465" cy="1680200"/>
            <a:chOff x="2318011" y="3255173"/>
            <a:chExt cx="1664465" cy="1680200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1FCBB695-57B2-4355-A35C-DDA8E2E65C68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108DFEE6-834F-4589-A5B9-0E278154A2BF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2022-10-26T07:32:37Z</dcterms:modified>
</cp:coreProperties>
</file>