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722436" y="699542"/>
            <a:ext cx="6081812" cy="34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60"/>
          <p:cNvGrpSpPr/>
          <p:nvPr/>
        </p:nvGrpSpPr>
        <p:grpSpPr>
          <a:xfrm>
            <a:off x="1342211" y="1275607"/>
            <a:ext cx="3229282" cy="3056659"/>
            <a:chOff x="1736685" y="1223755"/>
            <a:chExt cx="5310590" cy="4365485"/>
          </a:xfrm>
          <a:scene3d>
            <a:camera prst="perspectiveHeroicExtremeRightFacing" fov="4500000">
              <a:rot lat="600001" lon="20112767" rev="0"/>
            </a:camera>
            <a:lightRig rig="threePt" dir="t"/>
          </a:scene3d>
        </p:grpSpPr>
        <p:sp>
          <p:nvSpPr>
            <p:cNvPr id="5" name="직사각형 61"/>
            <p:cNvSpPr/>
            <p:nvPr/>
          </p:nvSpPr>
          <p:spPr>
            <a:xfrm>
              <a:off x="1736685" y="2348880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AAA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</p:txBody>
        </p:sp>
        <p:sp>
          <p:nvSpPr>
            <p:cNvPr id="6" name="직사각형 62"/>
            <p:cNvSpPr/>
            <p:nvPr/>
          </p:nvSpPr>
          <p:spPr>
            <a:xfrm>
              <a:off x="2546775" y="2123855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BBB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63"/>
            <p:cNvSpPr/>
            <p:nvPr/>
          </p:nvSpPr>
          <p:spPr>
            <a:xfrm>
              <a:off x="3446875" y="1898830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CCC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64"/>
            <p:cNvSpPr/>
            <p:nvPr/>
          </p:nvSpPr>
          <p:spPr>
            <a:xfrm>
              <a:off x="4301970" y="1673805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65"/>
            <p:cNvSpPr/>
            <p:nvPr/>
          </p:nvSpPr>
          <p:spPr>
            <a:xfrm>
              <a:off x="5157065" y="1448780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EEE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66"/>
            <p:cNvSpPr/>
            <p:nvPr/>
          </p:nvSpPr>
          <p:spPr>
            <a:xfrm>
              <a:off x="6012160" y="1223755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FFF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</p:txBody>
        </p:sp>
      </p:grpSp>
      <p:grpSp>
        <p:nvGrpSpPr>
          <p:cNvPr id="11" name="그룹 11"/>
          <p:cNvGrpSpPr/>
          <p:nvPr/>
        </p:nvGrpSpPr>
        <p:grpSpPr>
          <a:xfrm>
            <a:off x="1715037" y="3449317"/>
            <a:ext cx="3796692" cy="965261"/>
            <a:chOff x="1376645" y="3068960"/>
            <a:chExt cx="5310590" cy="1350150"/>
          </a:xfrm>
          <a:solidFill>
            <a:schemeClr val="bg1">
              <a:lumMod val="50000"/>
            </a:schemeClr>
          </a:solidFill>
          <a:scene3d>
            <a:camera prst="perspectiveHeroicExtremeRightFacing"/>
            <a:lightRig rig="threePt" dir="t"/>
          </a:scene3d>
        </p:grpSpPr>
        <p:sp>
          <p:nvSpPr>
            <p:cNvPr id="12" name="직사각형 12"/>
            <p:cNvSpPr/>
            <p:nvPr/>
          </p:nvSpPr>
          <p:spPr>
            <a:xfrm>
              <a:off x="1376645" y="4194085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3"/>
            <p:cNvSpPr/>
            <p:nvPr/>
          </p:nvSpPr>
          <p:spPr>
            <a:xfrm>
              <a:off x="2231740" y="3969060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4"/>
            <p:cNvSpPr/>
            <p:nvPr/>
          </p:nvSpPr>
          <p:spPr>
            <a:xfrm>
              <a:off x="3086835" y="3744035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5"/>
            <p:cNvSpPr/>
            <p:nvPr/>
          </p:nvSpPr>
          <p:spPr>
            <a:xfrm>
              <a:off x="3941930" y="3519010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직사각형 16"/>
            <p:cNvSpPr/>
            <p:nvPr/>
          </p:nvSpPr>
          <p:spPr>
            <a:xfrm>
              <a:off x="4797025" y="3293985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직사각형 17"/>
            <p:cNvSpPr/>
            <p:nvPr/>
          </p:nvSpPr>
          <p:spPr>
            <a:xfrm>
              <a:off x="5652120" y="3068960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자유형 39"/>
          <p:cNvSpPr/>
          <p:nvPr/>
        </p:nvSpPr>
        <p:spPr>
          <a:xfrm>
            <a:off x="971600" y="3380626"/>
            <a:ext cx="3056659" cy="1351365"/>
          </a:xfrm>
          <a:custGeom>
            <a:avLst/>
            <a:gdLst>
              <a:gd name="connsiteX0" fmla="*/ 0 w 4995555"/>
              <a:gd name="connsiteY0" fmla="*/ 0 h 360040"/>
              <a:gd name="connsiteX1" fmla="*/ 4995555 w 4995555"/>
              <a:gd name="connsiteY1" fmla="*/ 0 h 360040"/>
              <a:gd name="connsiteX2" fmla="*/ 4995555 w 4995555"/>
              <a:gd name="connsiteY2" fmla="*/ 360040 h 360040"/>
              <a:gd name="connsiteX3" fmla="*/ 0 w 4995555"/>
              <a:gd name="connsiteY3" fmla="*/ 360040 h 360040"/>
              <a:gd name="connsiteX4" fmla="*/ 0 w 4995555"/>
              <a:gd name="connsiteY4" fmla="*/ 0 h 360040"/>
              <a:gd name="connsiteX0" fmla="*/ 0 w 4995555"/>
              <a:gd name="connsiteY0" fmla="*/ 0 h 360040"/>
              <a:gd name="connsiteX1" fmla="*/ 4995555 w 4995555"/>
              <a:gd name="connsiteY1" fmla="*/ 360040 h 360040"/>
              <a:gd name="connsiteX2" fmla="*/ 0 w 4995555"/>
              <a:gd name="connsiteY2" fmla="*/ 360040 h 360040"/>
              <a:gd name="connsiteX3" fmla="*/ 0 w 4995555"/>
              <a:gd name="connsiteY3" fmla="*/ 0 h 360040"/>
              <a:gd name="connsiteX0" fmla="*/ 0 w 4365485"/>
              <a:gd name="connsiteY0" fmla="*/ 1440160 h 1800200"/>
              <a:gd name="connsiteX1" fmla="*/ 4365485 w 4365485"/>
              <a:gd name="connsiteY1" fmla="*/ 0 h 1800200"/>
              <a:gd name="connsiteX2" fmla="*/ 0 w 4365485"/>
              <a:gd name="connsiteY2" fmla="*/ 1800200 h 1800200"/>
              <a:gd name="connsiteX3" fmla="*/ 0 w 4365485"/>
              <a:gd name="connsiteY3" fmla="*/ 1440160 h 1800200"/>
              <a:gd name="connsiteX0" fmla="*/ 0 w 4365485"/>
              <a:gd name="connsiteY0" fmla="*/ 1440160 h 1845205"/>
              <a:gd name="connsiteX1" fmla="*/ 4365485 w 4365485"/>
              <a:gd name="connsiteY1" fmla="*/ 0 h 1845205"/>
              <a:gd name="connsiteX2" fmla="*/ 45005 w 4365485"/>
              <a:gd name="connsiteY2" fmla="*/ 1845205 h 1845205"/>
              <a:gd name="connsiteX3" fmla="*/ 0 w 4365485"/>
              <a:gd name="connsiteY3" fmla="*/ 144016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180020 w 4500500"/>
              <a:gd name="connsiteY2" fmla="*/ 1845205 h 1845205"/>
              <a:gd name="connsiteX3" fmla="*/ 0 w 4500500"/>
              <a:gd name="connsiteY3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180020 w 4500500"/>
              <a:gd name="connsiteY3" fmla="*/ 1845205 h 1845205"/>
              <a:gd name="connsiteX4" fmla="*/ 0 w 4500500"/>
              <a:gd name="connsiteY4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2365480 w 4500500"/>
              <a:gd name="connsiteY3" fmla="*/ 927745 h 1845205"/>
              <a:gd name="connsiteX4" fmla="*/ 180020 w 4500500"/>
              <a:gd name="connsiteY4" fmla="*/ 1845205 h 1845205"/>
              <a:gd name="connsiteX5" fmla="*/ 0 w 4500500"/>
              <a:gd name="connsiteY5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2520280 w 4500500"/>
              <a:gd name="connsiteY3" fmla="*/ 990110 h 1845205"/>
              <a:gd name="connsiteX4" fmla="*/ 180020 w 4500500"/>
              <a:gd name="connsiteY4" fmla="*/ 1845205 h 1845205"/>
              <a:gd name="connsiteX5" fmla="*/ 0 w 4500500"/>
              <a:gd name="connsiteY5" fmla="*/ 1710190 h 1845205"/>
              <a:gd name="connsiteX0" fmla="*/ 0 w 4500500"/>
              <a:gd name="connsiteY0" fmla="*/ 1710190 h 1845205"/>
              <a:gd name="connsiteX1" fmla="*/ 2403580 w 4500500"/>
              <a:gd name="connsiteY1" fmla="*/ 794395 h 1845205"/>
              <a:gd name="connsiteX2" fmla="*/ 4500500 w 4500500"/>
              <a:gd name="connsiteY2" fmla="*/ 0 h 1845205"/>
              <a:gd name="connsiteX3" fmla="*/ 2536930 w 4500500"/>
              <a:gd name="connsiteY3" fmla="*/ 842020 h 1845205"/>
              <a:gd name="connsiteX4" fmla="*/ 2520280 w 4500500"/>
              <a:gd name="connsiteY4" fmla="*/ 990110 h 1845205"/>
              <a:gd name="connsiteX5" fmla="*/ 180020 w 4500500"/>
              <a:gd name="connsiteY5" fmla="*/ 1845205 h 1845205"/>
              <a:gd name="connsiteX6" fmla="*/ 0 w 4500500"/>
              <a:gd name="connsiteY6" fmla="*/ 1710190 h 1845205"/>
              <a:gd name="connsiteX0" fmla="*/ 0 w 4500500"/>
              <a:gd name="connsiteY0" fmla="*/ 1710190 h 1845205"/>
              <a:gd name="connsiteX1" fmla="*/ 2260705 w 4500500"/>
              <a:gd name="connsiteY1" fmla="*/ 87059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 w 4500500"/>
              <a:gd name="connsiteY6" fmla="*/ 1845205 h 1845205"/>
              <a:gd name="connsiteX7" fmla="*/ 0 w 4500500"/>
              <a:gd name="connsiteY7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 w 4500500"/>
              <a:gd name="connsiteY6" fmla="*/ 1845205 h 1845205"/>
              <a:gd name="connsiteX7" fmla="*/ 0 w 4500500"/>
              <a:gd name="connsiteY7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32080 w 4500500"/>
              <a:gd name="connsiteY6" fmla="*/ 1261120 h 1845205"/>
              <a:gd name="connsiteX7" fmla="*/ 180020 w 4500500"/>
              <a:gd name="connsiteY7" fmla="*/ 1845205 h 1845205"/>
              <a:gd name="connsiteX8" fmla="*/ 0 w 4500500"/>
              <a:gd name="connsiteY8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80020 w 4500500"/>
              <a:gd name="connsiteY7" fmla="*/ 1845205 h 1845205"/>
              <a:gd name="connsiteX8" fmla="*/ 0 w 4500500"/>
              <a:gd name="connsiteY8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622530 w 4500500"/>
              <a:gd name="connsiteY7" fmla="*/ 1318270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845205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0 w 4500500"/>
              <a:gd name="connsiteY6" fmla="*/ 1215135 h 1845205"/>
              <a:gd name="connsiteX7" fmla="*/ 1845205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0 w 4500500"/>
              <a:gd name="connsiteY6" fmla="*/ 1215135 h 1845205"/>
              <a:gd name="connsiteX7" fmla="*/ 1800200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1593955 w 4500500"/>
              <a:gd name="connsiteY1" fmla="*/ 1213495 h 1845205"/>
              <a:gd name="connsiteX2" fmla="*/ 2385265 w 4500500"/>
              <a:gd name="connsiteY2" fmla="*/ 945105 h 1845205"/>
              <a:gd name="connsiteX3" fmla="*/ 2403580 w 4500500"/>
              <a:gd name="connsiteY3" fmla="*/ 794395 h 1845205"/>
              <a:gd name="connsiteX4" fmla="*/ 4500500 w 4500500"/>
              <a:gd name="connsiteY4" fmla="*/ 0 h 1845205"/>
              <a:gd name="connsiteX5" fmla="*/ 2536930 w 4500500"/>
              <a:gd name="connsiteY5" fmla="*/ 842020 h 1845205"/>
              <a:gd name="connsiteX6" fmla="*/ 2520280 w 4500500"/>
              <a:gd name="connsiteY6" fmla="*/ 990110 h 1845205"/>
              <a:gd name="connsiteX7" fmla="*/ 1800200 w 4500500"/>
              <a:gd name="connsiteY7" fmla="*/ 1215135 h 1845205"/>
              <a:gd name="connsiteX8" fmla="*/ 1800200 w 4500500"/>
              <a:gd name="connsiteY8" fmla="*/ 1395155 h 1845205"/>
              <a:gd name="connsiteX9" fmla="*/ 180020 w 4500500"/>
              <a:gd name="connsiteY9" fmla="*/ 1845205 h 1845205"/>
              <a:gd name="connsiteX10" fmla="*/ 0 w 4500500"/>
              <a:gd name="connsiteY10" fmla="*/ 1710190 h 1845205"/>
              <a:gd name="connsiteX0" fmla="*/ 0 w 4500500"/>
              <a:gd name="connsiteY0" fmla="*/ 1710190 h 1845205"/>
              <a:gd name="connsiteX1" fmla="*/ 1710190 w 4500500"/>
              <a:gd name="connsiteY1" fmla="*/ 1170130 h 1845205"/>
              <a:gd name="connsiteX2" fmla="*/ 2385265 w 4500500"/>
              <a:gd name="connsiteY2" fmla="*/ 945105 h 1845205"/>
              <a:gd name="connsiteX3" fmla="*/ 2403580 w 4500500"/>
              <a:gd name="connsiteY3" fmla="*/ 794395 h 1845205"/>
              <a:gd name="connsiteX4" fmla="*/ 4500500 w 4500500"/>
              <a:gd name="connsiteY4" fmla="*/ 0 h 1845205"/>
              <a:gd name="connsiteX5" fmla="*/ 2536930 w 4500500"/>
              <a:gd name="connsiteY5" fmla="*/ 842020 h 1845205"/>
              <a:gd name="connsiteX6" fmla="*/ 2520280 w 4500500"/>
              <a:gd name="connsiteY6" fmla="*/ 990110 h 1845205"/>
              <a:gd name="connsiteX7" fmla="*/ 1800200 w 4500500"/>
              <a:gd name="connsiteY7" fmla="*/ 1215135 h 1845205"/>
              <a:gd name="connsiteX8" fmla="*/ 1800200 w 4500500"/>
              <a:gd name="connsiteY8" fmla="*/ 1395155 h 1845205"/>
              <a:gd name="connsiteX9" fmla="*/ 180020 w 4500500"/>
              <a:gd name="connsiteY9" fmla="*/ 1845205 h 1845205"/>
              <a:gd name="connsiteX10" fmla="*/ 0 w 4500500"/>
              <a:gd name="connsiteY10" fmla="*/ 1710190 h 1845205"/>
              <a:gd name="connsiteX0" fmla="*/ 0 w 4500500"/>
              <a:gd name="connsiteY0" fmla="*/ 1710190 h 1845205"/>
              <a:gd name="connsiteX1" fmla="*/ 1546330 w 4500500"/>
              <a:gd name="connsiteY1" fmla="*/ 1232545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30170 w 4500500"/>
              <a:gd name="connsiteY1" fmla="*/ 1305145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620180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65185 w 4500500"/>
              <a:gd name="connsiteY1" fmla="*/ 1350150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2018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2018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1019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1019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180020 w 4500500"/>
              <a:gd name="connsiteY11" fmla="*/ 1845205 h 1845205"/>
              <a:gd name="connsiteX12" fmla="*/ 0 w 4500500"/>
              <a:gd name="connsiteY12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555730 w 4500500"/>
              <a:gd name="connsiteY11" fmla="*/ 1718320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720080 w 4500500"/>
              <a:gd name="connsiteY11" fmla="*/ 1755195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720080 w 4500500"/>
              <a:gd name="connsiteY10" fmla="*/ 1620180 h 1845205"/>
              <a:gd name="connsiteX11" fmla="*/ 720080 w 4500500"/>
              <a:gd name="connsiteY11" fmla="*/ 1755195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717655 w 4500500"/>
              <a:gd name="connsiteY1" fmla="*/ 1518295 h 1845205"/>
              <a:gd name="connsiteX2" fmla="*/ 1575175 w 4500500"/>
              <a:gd name="connsiteY2" fmla="*/ 1305145 h 1845205"/>
              <a:gd name="connsiteX3" fmla="*/ 1575175 w 4500500"/>
              <a:gd name="connsiteY3" fmla="*/ 1125125 h 1845205"/>
              <a:gd name="connsiteX4" fmla="*/ 2385265 w 4500500"/>
              <a:gd name="connsiteY4" fmla="*/ 945105 h 1845205"/>
              <a:gd name="connsiteX5" fmla="*/ 2403580 w 4500500"/>
              <a:gd name="connsiteY5" fmla="*/ 794395 h 1845205"/>
              <a:gd name="connsiteX6" fmla="*/ 4500500 w 4500500"/>
              <a:gd name="connsiteY6" fmla="*/ 0 h 1845205"/>
              <a:gd name="connsiteX7" fmla="*/ 2536930 w 4500500"/>
              <a:gd name="connsiteY7" fmla="*/ 842020 h 1845205"/>
              <a:gd name="connsiteX8" fmla="*/ 2520280 w 4500500"/>
              <a:gd name="connsiteY8" fmla="*/ 990110 h 1845205"/>
              <a:gd name="connsiteX9" fmla="*/ 1755195 w 4500500"/>
              <a:gd name="connsiteY9" fmla="*/ 1170130 h 1845205"/>
              <a:gd name="connsiteX10" fmla="*/ 1755195 w 4500500"/>
              <a:gd name="connsiteY10" fmla="*/ 1350150 h 1845205"/>
              <a:gd name="connsiteX11" fmla="*/ 720080 w 4500500"/>
              <a:gd name="connsiteY11" fmla="*/ 1620180 h 1845205"/>
              <a:gd name="connsiteX12" fmla="*/ 720080 w 4500500"/>
              <a:gd name="connsiteY12" fmla="*/ 1755195 h 1845205"/>
              <a:gd name="connsiteX13" fmla="*/ 180020 w 4500500"/>
              <a:gd name="connsiteY13" fmla="*/ 1845205 h 1845205"/>
              <a:gd name="connsiteX14" fmla="*/ 0 w 4500500"/>
              <a:gd name="connsiteY14" fmla="*/ 1710190 h 1845205"/>
              <a:gd name="connsiteX0" fmla="*/ 0 w 4500500"/>
              <a:gd name="connsiteY0" fmla="*/ 1710190 h 1845205"/>
              <a:gd name="connsiteX1" fmla="*/ 675075 w 4500500"/>
              <a:gd name="connsiteY1" fmla="*/ 1485165 h 1845205"/>
              <a:gd name="connsiteX2" fmla="*/ 1575175 w 4500500"/>
              <a:gd name="connsiteY2" fmla="*/ 1305145 h 1845205"/>
              <a:gd name="connsiteX3" fmla="*/ 1575175 w 4500500"/>
              <a:gd name="connsiteY3" fmla="*/ 1125125 h 1845205"/>
              <a:gd name="connsiteX4" fmla="*/ 2385265 w 4500500"/>
              <a:gd name="connsiteY4" fmla="*/ 945105 h 1845205"/>
              <a:gd name="connsiteX5" fmla="*/ 2403580 w 4500500"/>
              <a:gd name="connsiteY5" fmla="*/ 794395 h 1845205"/>
              <a:gd name="connsiteX6" fmla="*/ 4500500 w 4500500"/>
              <a:gd name="connsiteY6" fmla="*/ 0 h 1845205"/>
              <a:gd name="connsiteX7" fmla="*/ 2536930 w 4500500"/>
              <a:gd name="connsiteY7" fmla="*/ 842020 h 1845205"/>
              <a:gd name="connsiteX8" fmla="*/ 2520280 w 4500500"/>
              <a:gd name="connsiteY8" fmla="*/ 990110 h 1845205"/>
              <a:gd name="connsiteX9" fmla="*/ 1755195 w 4500500"/>
              <a:gd name="connsiteY9" fmla="*/ 1170130 h 1845205"/>
              <a:gd name="connsiteX10" fmla="*/ 1755195 w 4500500"/>
              <a:gd name="connsiteY10" fmla="*/ 1350150 h 1845205"/>
              <a:gd name="connsiteX11" fmla="*/ 720080 w 4500500"/>
              <a:gd name="connsiteY11" fmla="*/ 1620180 h 1845205"/>
              <a:gd name="connsiteX12" fmla="*/ 720080 w 4500500"/>
              <a:gd name="connsiteY12" fmla="*/ 1755195 h 1845205"/>
              <a:gd name="connsiteX13" fmla="*/ 180020 w 4500500"/>
              <a:gd name="connsiteY13" fmla="*/ 1845205 h 1845205"/>
              <a:gd name="connsiteX14" fmla="*/ 0 w 4500500"/>
              <a:gd name="connsiteY14" fmla="*/ 1710190 h 1845205"/>
              <a:gd name="connsiteX0" fmla="*/ 0 w 4500500"/>
              <a:gd name="connsiteY0" fmla="*/ 1710190 h 1845205"/>
              <a:gd name="connsiteX1" fmla="*/ 336655 w 4500500"/>
              <a:gd name="connsiteY1" fmla="*/ 158497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40060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475275 w 4500500"/>
              <a:gd name="connsiteY9" fmla="*/ 1035115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1035115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2536930 w 4500500"/>
              <a:gd name="connsiteY9" fmla="*/ 842020 h 1845205"/>
              <a:gd name="connsiteX10" fmla="*/ 2520280 w 4500500"/>
              <a:gd name="connsiteY10" fmla="*/ 1035115 h 1845205"/>
              <a:gd name="connsiteX11" fmla="*/ 1755195 w 4500500"/>
              <a:gd name="connsiteY11" fmla="*/ 1170130 h 1845205"/>
              <a:gd name="connsiteX12" fmla="*/ 1755195 w 4500500"/>
              <a:gd name="connsiteY12" fmla="*/ 1350150 h 1845205"/>
              <a:gd name="connsiteX13" fmla="*/ 720080 w 4500500"/>
              <a:gd name="connsiteY13" fmla="*/ 1620180 h 1845205"/>
              <a:gd name="connsiteX14" fmla="*/ 675075 w 4500500"/>
              <a:gd name="connsiteY14" fmla="*/ 1710190 h 1845205"/>
              <a:gd name="connsiteX15" fmla="*/ 180020 w 4500500"/>
              <a:gd name="connsiteY15" fmla="*/ 1845205 h 1845205"/>
              <a:gd name="connsiteX16" fmla="*/ 0 w 4500500"/>
              <a:gd name="connsiteY16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127480 w 4500500"/>
              <a:gd name="connsiteY9" fmla="*/ 565795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240360 w 4500500"/>
              <a:gd name="connsiteY9" fmla="*/ 720080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285365 w 4500500"/>
              <a:gd name="connsiteY9" fmla="*/ 720080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079855 w 4500500"/>
              <a:gd name="connsiteY7" fmla="*/ 527695 h 1845205"/>
              <a:gd name="connsiteX8" fmla="*/ 4500500 w 4500500"/>
              <a:gd name="connsiteY8" fmla="*/ 0 h 1845205"/>
              <a:gd name="connsiteX9" fmla="*/ 3308455 w 4500500"/>
              <a:gd name="connsiteY9" fmla="*/ 499120 h 1845205"/>
              <a:gd name="connsiteX10" fmla="*/ 3285365 w 4500500"/>
              <a:gd name="connsiteY10" fmla="*/ 720080 h 1845205"/>
              <a:gd name="connsiteX11" fmla="*/ 2536930 w 4500500"/>
              <a:gd name="connsiteY11" fmla="*/ 842020 h 1845205"/>
              <a:gd name="connsiteX12" fmla="*/ 2520280 w 4500500"/>
              <a:gd name="connsiteY12" fmla="*/ 1035115 h 1845205"/>
              <a:gd name="connsiteX13" fmla="*/ 1755195 w 4500500"/>
              <a:gd name="connsiteY13" fmla="*/ 1170130 h 1845205"/>
              <a:gd name="connsiteX14" fmla="*/ 1755195 w 4500500"/>
              <a:gd name="connsiteY14" fmla="*/ 1350150 h 1845205"/>
              <a:gd name="connsiteX15" fmla="*/ 720080 w 4500500"/>
              <a:gd name="connsiteY15" fmla="*/ 1620180 h 1845205"/>
              <a:gd name="connsiteX16" fmla="*/ 675075 w 4500500"/>
              <a:gd name="connsiteY16" fmla="*/ 1710190 h 1845205"/>
              <a:gd name="connsiteX17" fmla="*/ 180020 w 4500500"/>
              <a:gd name="connsiteY17" fmla="*/ 1845205 h 1845205"/>
              <a:gd name="connsiteX18" fmla="*/ 0 w 4500500"/>
              <a:gd name="connsiteY18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95355 w 4500500"/>
              <a:gd name="connsiteY7" fmla="*/ 495055 h 1845205"/>
              <a:gd name="connsiteX8" fmla="*/ 4500500 w 4500500"/>
              <a:gd name="connsiteY8" fmla="*/ 0 h 1845205"/>
              <a:gd name="connsiteX9" fmla="*/ 3308455 w 4500500"/>
              <a:gd name="connsiteY9" fmla="*/ 499120 h 1845205"/>
              <a:gd name="connsiteX10" fmla="*/ 3285365 w 4500500"/>
              <a:gd name="connsiteY10" fmla="*/ 720080 h 1845205"/>
              <a:gd name="connsiteX11" fmla="*/ 2536930 w 4500500"/>
              <a:gd name="connsiteY11" fmla="*/ 842020 h 1845205"/>
              <a:gd name="connsiteX12" fmla="*/ 2520280 w 4500500"/>
              <a:gd name="connsiteY12" fmla="*/ 1035115 h 1845205"/>
              <a:gd name="connsiteX13" fmla="*/ 1755195 w 4500500"/>
              <a:gd name="connsiteY13" fmla="*/ 1170130 h 1845205"/>
              <a:gd name="connsiteX14" fmla="*/ 1755195 w 4500500"/>
              <a:gd name="connsiteY14" fmla="*/ 1350150 h 1845205"/>
              <a:gd name="connsiteX15" fmla="*/ 720080 w 4500500"/>
              <a:gd name="connsiteY15" fmla="*/ 1620180 h 1845205"/>
              <a:gd name="connsiteX16" fmla="*/ 675075 w 4500500"/>
              <a:gd name="connsiteY16" fmla="*/ 1710190 h 1845205"/>
              <a:gd name="connsiteX17" fmla="*/ 180020 w 4500500"/>
              <a:gd name="connsiteY17" fmla="*/ 1845205 h 1845205"/>
              <a:gd name="connsiteX18" fmla="*/ 0 w 4500500"/>
              <a:gd name="connsiteY18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041755 w 4500500"/>
              <a:gd name="connsiteY7" fmla="*/ 556270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76508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54006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240360 w 4500500"/>
              <a:gd name="connsiteY11" fmla="*/ 675075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54006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430270 w 4500500"/>
              <a:gd name="connsiteY5" fmla="*/ 990110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864512 w 4500500"/>
              <a:gd name="connsiteY10" fmla="*/ 245367 h 1845205"/>
              <a:gd name="connsiteX11" fmla="*/ 3195355 w 4500500"/>
              <a:gd name="connsiteY11" fmla="*/ 495055 h 1845205"/>
              <a:gd name="connsiteX12" fmla="*/ 3195355 w 4500500"/>
              <a:gd name="connsiteY12" fmla="*/ 720080 h 1845205"/>
              <a:gd name="connsiteX13" fmla="*/ 2520280 w 4500500"/>
              <a:gd name="connsiteY13" fmla="*/ 810090 h 1845205"/>
              <a:gd name="connsiteX14" fmla="*/ 2520280 w 4500500"/>
              <a:gd name="connsiteY14" fmla="*/ 1035115 h 1845205"/>
              <a:gd name="connsiteX15" fmla="*/ 1755195 w 4500500"/>
              <a:gd name="connsiteY15" fmla="*/ 1170130 h 1845205"/>
              <a:gd name="connsiteX16" fmla="*/ 1755195 w 4500500"/>
              <a:gd name="connsiteY16" fmla="*/ 1395155 h 1845205"/>
              <a:gd name="connsiteX17" fmla="*/ 720080 w 4500500"/>
              <a:gd name="connsiteY17" fmla="*/ 1620180 h 1845205"/>
              <a:gd name="connsiteX18" fmla="*/ 675075 w 4500500"/>
              <a:gd name="connsiteY18" fmla="*/ 1710190 h 1845205"/>
              <a:gd name="connsiteX19" fmla="*/ 180020 w 4500500"/>
              <a:gd name="connsiteY19" fmla="*/ 1845205 h 1845205"/>
              <a:gd name="connsiteX20" fmla="*/ 0 w 4500500"/>
              <a:gd name="connsiteY20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0123 w 4500500"/>
              <a:gd name="connsiteY9" fmla="*/ 239448 h 1845205"/>
              <a:gd name="connsiteX10" fmla="*/ 4500500 w 4500500"/>
              <a:gd name="connsiteY10" fmla="*/ 0 h 1845205"/>
              <a:gd name="connsiteX11" fmla="*/ 3864512 w 4500500"/>
              <a:gd name="connsiteY11" fmla="*/ 245367 h 1845205"/>
              <a:gd name="connsiteX12" fmla="*/ 3195355 w 4500500"/>
              <a:gd name="connsiteY12" fmla="*/ 495055 h 1845205"/>
              <a:gd name="connsiteX13" fmla="*/ 3195355 w 4500500"/>
              <a:gd name="connsiteY13" fmla="*/ 720080 h 1845205"/>
              <a:gd name="connsiteX14" fmla="*/ 2520280 w 4500500"/>
              <a:gd name="connsiteY14" fmla="*/ 810090 h 1845205"/>
              <a:gd name="connsiteX15" fmla="*/ 2520280 w 4500500"/>
              <a:gd name="connsiteY15" fmla="*/ 1035115 h 1845205"/>
              <a:gd name="connsiteX16" fmla="*/ 1755195 w 4500500"/>
              <a:gd name="connsiteY16" fmla="*/ 1170130 h 1845205"/>
              <a:gd name="connsiteX17" fmla="*/ 1755195 w 4500500"/>
              <a:gd name="connsiteY17" fmla="*/ 1395155 h 1845205"/>
              <a:gd name="connsiteX18" fmla="*/ 720080 w 4500500"/>
              <a:gd name="connsiteY18" fmla="*/ 1620180 h 1845205"/>
              <a:gd name="connsiteX19" fmla="*/ 675075 w 4500500"/>
              <a:gd name="connsiteY19" fmla="*/ 1710190 h 1845205"/>
              <a:gd name="connsiteX20" fmla="*/ 180020 w 4500500"/>
              <a:gd name="connsiteY20" fmla="*/ 1845205 h 1845205"/>
              <a:gd name="connsiteX21" fmla="*/ 0 w 4500500"/>
              <a:gd name="connsiteY21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0123 w 4500500"/>
              <a:gd name="connsiteY9" fmla="*/ 239448 h 1845205"/>
              <a:gd name="connsiteX10" fmla="*/ 4500500 w 4500500"/>
              <a:gd name="connsiteY10" fmla="*/ 0 h 1845205"/>
              <a:gd name="connsiteX11" fmla="*/ 3864512 w 4500500"/>
              <a:gd name="connsiteY11" fmla="*/ 245367 h 1845205"/>
              <a:gd name="connsiteX12" fmla="*/ 3790531 w 4500500"/>
              <a:gd name="connsiteY12" fmla="*/ 272000 h 1845205"/>
              <a:gd name="connsiteX13" fmla="*/ 3195355 w 4500500"/>
              <a:gd name="connsiteY13" fmla="*/ 495055 h 1845205"/>
              <a:gd name="connsiteX14" fmla="*/ 3195355 w 4500500"/>
              <a:gd name="connsiteY14" fmla="*/ 720080 h 1845205"/>
              <a:gd name="connsiteX15" fmla="*/ 2520280 w 4500500"/>
              <a:gd name="connsiteY15" fmla="*/ 810090 h 1845205"/>
              <a:gd name="connsiteX16" fmla="*/ 2520280 w 4500500"/>
              <a:gd name="connsiteY16" fmla="*/ 1035115 h 1845205"/>
              <a:gd name="connsiteX17" fmla="*/ 1755195 w 4500500"/>
              <a:gd name="connsiteY17" fmla="*/ 1170130 h 1845205"/>
              <a:gd name="connsiteX18" fmla="*/ 1755195 w 4500500"/>
              <a:gd name="connsiteY18" fmla="*/ 1395155 h 1845205"/>
              <a:gd name="connsiteX19" fmla="*/ 720080 w 4500500"/>
              <a:gd name="connsiteY19" fmla="*/ 1620180 h 1845205"/>
              <a:gd name="connsiteX20" fmla="*/ 675075 w 4500500"/>
              <a:gd name="connsiteY20" fmla="*/ 1710190 h 1845205"/>
              <a:gd name="connsiteX21" fmla="*/ 180020 w 4500500"/>
              <a:gd name="connsiteY21" fmla="*/ 1845205 h 1845205"/>
              <a:gd name="connsiteX22" fmla="*/ 0 w 4500500"/>
              <a:gd name="connsiteY22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5425 w 4500500"/>
              <a:gd name="connsiteY9" fmla="*/ 450050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90531 w 4500500"/>
              <a:gd name="connsiteY13" fmla="*/ 27200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5425 w 4500500"/>
              <a:gd name="connsiteY9" fmla="*/ 450050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80420 w 4500500"/>
              <a:gd name="connsiteY9" fmla="*/ 405045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8042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70030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70030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25025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25025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35415 w 4500500"/>
              <a:gd name="connsiteY12" fmla="*/ 270030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35415 w 4500500"/>
              <a:gd name="connsiteY12" fmla="*/ 225025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410490"/>
              <a:gd name="connsiteY0" fmla="*/ 1530170 h 1665185"/>
              <a:gd name="connsiteX1" fmla="*/ 585065 w 4410490"/>
              <a:gd name="connsiteY1" fmla="*/ 1440160 h 1665185"/>
              <a:gd name="connsiteX2" fmla="*/ 675075 w 4410490"/>
              <a:gd name="connsiteY2" fmla="*/ 1305145 h 1665185"/>
              <a:gd name="connsiteX3" fmla="*/ 1575175 w 4410490"/>
              <a:gd name="connsiteY3" fmla="*/ 1125125 h 1665185"/>
              <a:gd name="connsiteX4" fmla="*/ 1575175 w 4410490"/>
              <a:gd name="connsiteY4" fmla="*/ 945105 h 1665185"/>
              <a:gd name="connsiteX5" fmla="*/ 2385265 w 4410490"/>
              <a:gd name="connsiteY5" fmla="*/ 810090 h 1665185"/>
              <a:gd name="connsiteX6" fmla="*/ 2385265 w 4410490"/>
              <a:gd name="connsiteY6" fmla="*/ 585065 h 1665185"/>
              <a:gd name="connsiteX7" fmla="*/ 3105345 w 4410490"/>
              <a:gd name="connsiteY7" fmla="*/ 495055 h 1665185"/>
              <a:gd name="connsiteX8" fmla="*/ 3105345 w 4410490"/>
              <a:gd name="connsiteY8" fmla="*/ 315035 h 1665185"/>
              <a:gd name="connsiteX9" fmla="*/ 3690410 w 4410490"/>
              <a:gd name="connsiteY9" fmla="*/ 225025 h 1665185"/>
              <a:gd name="connsiteX10" fmla="*/ 3690410 w 4410490"/>
              <a:gd name="connsiteY10" fmla="*/ 45005 h 1665185"/>
              <a:gd name="connsiteX11" fmla="*/ 4410490 w 4410490"/>
              <a:gd name="connsiteY11" fmla="*/ 0 h 1665185"/>
              <a:gd name="connsiteX12" fmla="*/ 3735415 w 4410490"/>
              <a:gd name="connsiteY12" fmla="*/ 45005 h 1665185"/>
              <a:gd name="connsiteX13" fmla="*/ 3735415 w 4410490"/>
              <a:gd name="connsiteY13" fmla="*/ 225025 h 1665185"/>
              <a:gd name="connsiteX14" fmla="*/ 3195355 w 4410490"/>
              <a:gd name="connsiteY14" fmla="*/ 315035 h 1665185"/>
              <a:gd name="connsiteX15" fmla="*/ 3195355 w 4410490"/>
              <a:gd name="connsiteY15" fmla="*/ 540060 h 1665185"/>
              <a:gd name="connsiteX16" fmla="*/ 2520280 w 4410490"/>
              <a:gd name="connsiteY16" fmla="*/ 630070 h 1665185"/>
              <a:gd name="connsiteX17" fmla="*/ 2520280 w 4410490"/>
              <a:gd name="connsiteY17" fmla="*/ 855095 h 1665185"/>
              <a:gd name="connsiteX18" fmla="*/ 1755195 w 4410490"/>
              <a:gd name="connsiteY18" fmla="*/ 990110 h 1665185"/>
              <a:gd name="connsiteX19" fmla="*/ 1755195 w 4410490"/>
              <a:gd name="connsiteY19" fmla="*/ 1215135 h 1665185"/>
              <a:gd name="connsiteX20" fmla="*/ 720080 w 4410490"/>
              <a:gd name="connsiteY20" fmla="*/ 1440160 h 1665185"/>
              <a:gd name="connsiteX21" fmla="*/ 675075 w 4410490"/>
              <a:gd name="connsiteY21" fmla="*/ 1530170 h 1665185"/>
              <a:gd name="connsiteX22" fmla="*/ 180020 w 4410490"/>
              <a:gd name="connsiteY22" fmla="*/ 1665185 h 1665185"/>
              <a:gd name="connsiteX23" fmla="*/ 0 w 4410490"/>
              <a:gd name="connsiteY23" fmla="*/ 1530170 h 1665185"/>
              <a:gd name="connsiteX0" fmla="*/ 0 w 4410490"/>
              <a:gd name="connsiteY0" fmla="*/ 1530170 h 1665185"/>
              <a:gd name="connsiteX1" fmla="*/ 585065 w 4410490"/>
              <a:gd name="connsiteY1" fmla="*/ 1440160 h 1665185"/>
              <a:gd name="connsiteX2" fmla="*/ 675075 w 4410490"/>
              <a:gd name="connsiteY2" fmla="*/ 1305145 h 1665185"/>
              <a:gd name="connsiteX3" fmla="*/ 1575175 w 4410490"/>
              <a:gd name="connsiteY3" fmla="*/ 1125125 h 1665185"/>
              <a:gd name="connsiteX4" fmla="*/ 1575175 w 4410490"/>
              <a:gd name="connsiteY4" fmla="*/ 945105 h 1665185"/>
              <a:gd name="connsiteX5" fmla="*/ 2385265 w 4410490"/>
              <a:gd name="connsiteY5" fmla="*/ 810090 h 1665185"/>
              <a:gd name="connsiteX6" fmla="*/ 2385265 w 4410490"/>
              <a:gd name="connsiteY6" fmla="*/ 585065 h 1665185"/>
              <a:gd name="connsiteX7" fmla="*/ 3105345 w 4410490"/>
              <a:gd name="connsiteY7" fmla="*/ 495055 h 1665185"/>
              <a:gd name="connsiteX8" fmla="*/ 3105345 w 4410490"/>
              <a:gd name="connsiteY8" fmla="*/ 315035 h 1665185"/>
              <a:gd name="connsiteX9" fmla="*/ 3690410 w 4410490"/>
              <a:gd name="connsiteY9" fmla="*/ 225025 h 1665185"/>
              <a:gd name="connsiteX10" fmla="*/ 3690410 w 4410490"/>
              <a:gd name="connsiteY10" fmla="*/ 45005 h 1665185"/>
              <a:gd name="connsiteX11" fmla="*/ 4410490 w 4410490"/>
              <a:gd name="connsiteY11" fmla="*/ 0 h 1665185"/>
              <a:gd name="connsiteX12" fmla="*/ 3735415 w 4410490"/>
              <a:gd name="connsiteY12" fmla="*/ 45005 h 1665185"/>
              <a:gd name="connsiteX13" fmla="*/ 3735415 w 4410490"/>
              <a:gd name="connsiteY13" fmla="*/ 225025 h 1665185"/>
              <a:gd name="connsiteX14" fmla="*/ 3195355 w 4410490"/>
              <a:gd name="connsiteY14" fmla="*/ 315035 h 1665185"/>
              <a:gd name="connsiteX15" fmla="*/ 3195355 w 4410490"/>
              <a:gd name="connsiteY15" fmla="*/ 540060 h 1665185"/>
              <a:gd name="connsiteX16" fmla="*/ 2520280 w 4410490"/>
              <a:gd name="connsiteY16" fmla="*/ 630070 h 1665185"/>
              <a:gd name="connsiteX17" fmla="*/ 2520280 w 4410490"/>
              <a:gd name="connsiteY17" fmla="*/ 855095 h 1665185"/>
              <a:gd name="connsiteX18" fmla="*/ 1755195 w 4410490"/>
              <a:gd name="connsiteY18" fmla="*/ 990110 h 1665185"/>
              <a:gd name="connsiteX19" fmla="*/ 1755195 w 4410490"/>
              <a:gd name="connsiteY19" fmla="*/ 1215135 h 1665185"/>
              <a:gd name="connsiteX20" fmla="*/ 720080 w 4410490"/>
              <a:gd name="connsiteY20" fmla="*/ 1440160 h 1665185"/>
              <a:gd name="connsiteX21" fmla="*/ 675075 w 4410490"/>
              <a:gd name="connsiteY21" fmla="*/ 1530170 h 1665185"/>
              <a:gd name="connsiteX22" fmla="*/ 180020 w 4410490"/>
              <a:gd name="connsiteY22" fmla="*/ 1665185 h 1665185"/>
              <a:gd name="connsiteX23" fmla="*/ 0 w 4410490"/>
              <a:gd name="connsiteY23" fmla="*/ 1530170 h 1665185"/>
              <a:gd name="connsiteX0" fmla="*/ 0 w 4230470"/>
              <a:gd name="connsiteY0" fmla="*/ 1530170 h 1665185"/>
              <a:gd name="connsiteX1" fmla="*/ 585065 w 4230470"/>
              <a:gd name="connsiteY1" fmla="*/ 1440160 h 1665185"/>
              <a:gd name="connsiteX2" fmla="*/ 675075 w 4230470"/>
              <a:gd name="connsiteY2" fmla="*/ 1305145 h 1665185"/>
              <a:gd name="connsiteX3" fmla="*/ 1575175 w 4230470"/>
              <a:gd name="connsiteY3" fmla="*/ 1125125 h 1665185"/>
              <a:gd name="connsiteX4" fmla="*/ 1575175 w 4230470"/>
              <a:gd name="connsiteY4" fmla="*/ 945105 h 1665185"/>
              <a:gd name="connsiteX5" fmla="*/ 2385265 w 4230470"/>
              <a:gd name="connsiteY5" fmla="*/ 810090 h 1665185"/>
              <a:gd name="connsiteX6" fmla="*/ 2385265 w 4230470"/>
              <a:gd name="connsiteY6" fmla="*/ 585065 h 1665185"/>
              <a:gd name="connsiteX7" fmla="*/ 3105345 w 4230470"/>
              <a:gd name="connsiteY7" fmla="*/ 495055 h 1665185"/>
              <a:gd name="connsiteX8" fmla="*/ 3105345 w 4230470"/>
              <a:gd name="connsiteY8" fmla="*/ 315035 h 1665185"/>
              <a:gd name="connsiteX9" fmla="*/ 3690410 w 4230470"/>
              <a:gd name="connsiteY9" fmla="*/ 225025 h 1665185"/>
              <a:gd name="connsiteX10" fmla="*/ 3690410 w 4230470"/>
              <a:gd name="connsiteY10" fmla="*/ 45005 h 1665185"/>
              <a:gd name="connsiteX11" fmla="*/ 4230470 w 4230470"/>
              <a:gd name="connsiteY11" fmla="*/ 0 h 1665185"/>
              <a:gd name="connsiteX12" fmla="*/ 3735415 w 4230470"/>
              <a:gd name="connsiteY12" fmla="*/ 45005 h 1665185"/>
              <a:gd name="connsiteX13" fmla="*/ 3735415 w 4230470"/>
              <a:gd name="connsiteY13" fmla="*/ 225025 h 1665185"/>
              <a:gd name="connsiteX14" fmla="*/ 3195355 w 4230470"/>
              <a:gd name="connsiteY14" fmla="*/ 315035 h 1665185"/>
              <a:gd name="connsiteX15" fmla="*/ 3195355 w 4230470"/>
              <a:gd name="connsiteY15" fmla="*/ 540060 h 1665185"/>
              <a:gd name="connsiteX16" fmla="*/ 2520280 w 4230470"/>
              <a:gd name="connsiteY16" fmla="*/ 630070 h 1665185"/>
              <a:gd name="connsiteX17" fmla="*/ 2520280 w 4230470"/>
              <a:gd name="connsiteY17" fmla="*/ 855095 h 1665185"/>
              <a:gd name="connsiteX18" fmla="*/ 1755195 w 4230470"/>
              <a:gd name="connsiteY18" fmla="*/ 990110 h 1665185"/>
              <a:gd name="connsiteX19" fmla="*/ 1755195 w 4230470"/>
              <a:gd name="connsiteY19" fmla="*/ 1215135 h 1665185"/>
              <a:gd name="connsiteX20" fmla="*/ 720080 w 4230470"/>
              <a:gd name="connsiteY20" fmla="*/ 1440160 h 1665185"/>
              <a:gd name="connsiteX21" fmla="*/ 675075 w 4230470"/>
              <a:gd name="connsiteY21" fmla="*/ 1530170 h 1665185"/>
              <a:gd name="connsiteX22" fmla="*/ 180020 w 4230470"/>
              <a:gd name="connsiteY22" fmla="*/ 1665185 h 1665185"/>
              <a:gd name="connsiteX23" fmla="*/ 0 w 4230470"/>
              <a:gd name="connsiteY23" fmla="*/ 1530170 h 166518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3735415 w 4275475"/>
              <a:gd name="connsiteY12" fmla="*/ 225025 h 1845205"/>
              <a:gd name="connsiteX13" fmla="*/ 3735415 w 4275475"/>
              <a:gd name="connsiteY13" fmla="*/ 405045 h 1845205"/>
              <a:gd name="connsiteX14" fmla="*/ 3195355 w 4275475"/>
              <a:gd name="connsiteY14" fmla="*/ 495055 h 1845205"/>
              <a:gd name="connsiteX15" fmla="*/ 3195355 w 4275475"/>
              <a:gd name="connsiteY15" fmla="*/ 720080 h 1845205"/>
              <a:gd name="connsiteX16" fmla="*/ 2520280 w 4275475"/>
              <a:gd name="connsiteY16" fmla="*/ 810090 h 1845205"/>
              <a:gd name="connsiteX17" fmla="*/ 2520280 w 4275475"/>
              <a:gd name="connsiteY17" fmla="*/ 1035115 h 1845205"/>
              <a:gd name="connsiteX18" fmla="*/ 1755195 w 4275475"/>
              <a:gd name="connsiteY18" fmla="*/ 1170130 h 1845205"/>
              <a:gd name="connsiteX19" fmla="*/ 1755195 w 4275475"/>
              <a:gd name="connsiteY19" fmla="*/ 1395155 h 1845205"/>
              <a:gd name="connsiteX20" fmla="*/ 720080 w 4275475"/>
              <a:gd name="connsiteY20" fmla="*/ 1620180 h 1845205"/>
              <a:gd name="connsiteX21" fmla="*/ 675075 w 4275475"/>
              <a:gd name="connsiteY21" fmla="*/ 1710190 h 1845205"/>
              <a:gd name="connsiteX22" fmla="*/ 180020 w 4275475"/>
              <a:gd name="connsiteY22" fmla="*/ 1845205 h 1845205"/>
              <a:gd name="connsiteX23" fmla="*/ 0 w 4275475"/>
              <a:gd name="connsiteY23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4065739 w 4275475"/>
              <a:gd name="connsiteY12" fmla="*/ 91487 h 1845205"/>
              <a:gd name="connsiteX13" fmla="*/ 3735415 w 4275475"/>
              <a:gd name="connsiteY13" fmla="*/ 225025 h 1845205"/>
              <a:gd name="connsiteX14" fmla="*/ 3735415 w 4275475"/>
              <a:gd name="connsiteY14" fmla="*/ 405045 h 1845205"/>
              <a:gd name="connsiteX15" fmla="*/ 3195355 w 4275475"/>
              <a:gd name="connsiteY15" fmla="*/ 495055 h 1845205"/>
              <a:gd name="connsiteX16" fmla="*/ 3195355 w 4275475"/>
              <a:gd name="connsiteY16" fmla="*/ 720080 h 1845205"/>
              <a:gd name="connsiteX17" fmla="*/ 2520280 w 4275475"/>
              <a:gd name="connsiteY17" fmla="*/ 810090 h 1845205"/>
              <a:gd name="connsiteX18" fmla="*/ 2520280 w 4275475"/>
              <a:gd name="connsiteY18" fmla="*/ 1035115 h 1845205"/>
              <a:gd name="connsiteX19" fmla="*/ 1755195 w 4275475"/>
              <a:gd name="connsiteY19" fmla="*/ 1170130 h 1845205"/>
              <a:gd name="connsiteX20" fmla="*/ 1755195 w 4275475"/>
              <a:gd name="connsiteY20" fmla="*/ 1395155 h 1845205"/>
              <a:gd name="connsiteX21" fmla="*/ 720080 w 4275475"/>
              <a:gd name="connsiteY21" fmla="*/ 1620180 h 1845205"/>
              <a:gd name="connsiteX22" fmla="*/ 675075 w 4275475"/>
              <a:gd name="connsiteY22" fmla="*/ 1710190 h 1845205"/>
              <a:gd name="connsiteX23" fmla="*/ 180020 w 4275475"/>
              <a:gd name="connsiteY23" fmla="*/ 1845205 h 1845205"/>
              <a:gd name="connsiteX24" fmla="*/ 0 w 4275475"/>
              <a:gd name="connsiteY24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4275475 w 4275475"/>
              <a:gd name="connsiteY12" fmla="*/ 180020 h 1845205"/>
              <a:gd name="connsiteX13" fmla="*/ 3735415 w 4275475"/>
              <a:gd name="connsiteY13" fmla="*/ 225025 h 1845205"/>
              <a:gd name="connsiteX14" fmla="*/ 3735415 w 4275475"/>
              <a:gd name="connsiteY14" fmla="*/ 405045 h 1845205"/>
              <a:gd name="connsiteX15" fmla="*/ 3195355 w 4275475"/>
              <a:gd name="connsiteY15" fmla="*/ 495055 h 1845205"/>
              <a:gd name="connsiteX16" fmla="*/ 3195355 w 4275475"/>
              <a:gd name="connsiteY16" fmla="*/ 720080 h 1845205"/>
              <a:gd name="connsiteX17" fmla="*/ 2520280 w 4275475"/>
              <a:gd name="connsiteY17" fmla="*/ 810090 h 1845205"/>
              <a:gd name="connsiteX18" fmla="*/ 2520280 w 4275475"/>
              <a:gd name="connsiteY18" fmla="*/ 1035115 h 1845205"/>
              <a:gd name="connsiteX19" fmla="*/ 1755195 w 4275475"/>
              <a:gd name="connsiteY19" fmla="*/ 1170130 h 1845205"/>
              <a:gd name="connsiteX20" fmla="*/ 1755195 w 4275475"/>
              <a:gd name="connsiteY20" fmla="*/ 1395155 h 1845205"/>
              <a:gd name="connsiteX21" fmla="*/ 720080 w 4275475"/>
              <a:gd name="connsiteY21" fmla="*/ 1620180 h 1845205"/>
              <a:gd name="connsiteX22" fmla="*/ 675075 w 4275475"/>
              <a:gd name="connsiteY22" fmla="*/ 1710190 h 1845205"/>
              <a:gd name="connsiteX23" fmla="*/ 180020 w 4275475"/>
              <a:gd name="connsiteY23" fmla="*/ 1845205 h 1845205"/>
              <a:gd name="connsiteX24" fmla="*/ 0 w 4275475"/>
              <a:gd name="connsiteY24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050943 w 4275475"/>
              <a:gd name="connsiteY11" fmla="*/ 88528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675075 w 4275475"/>
              <a:gd name="connsiteY23" fmla="*/ 171019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675075 w 4275475"/>
              <a:gd name="connsiteY23" fmla="*/ 171019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720080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20080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80020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800200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665185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90210"/>
              <a:gd name="connsiteX1" fmla="*/ 675075 w 4275475"/>
              <a:gd name="connsiteY1" fmla="*/ 1665185 h 1890210"/>
              <a:gd name="connsiteX2" fmla="*/ 675075 w 4275475"/>
              <a:gd name="connsiteY2" fmla="*/ 1485165 h 1890210"/>
              <a:gd name="connsiteX3" fmla="*/ 1575175 w 4275475"/>
              <a:gd name="connsiteY3" fmla="*/ 1305145 h 1890210"/>
              <a:gd name="connsiteX4" fmla="*/ 1575175 w 4275475"/>
              <a:gd name="connsiteY4" fmla="*/ 1125125 h 1890210"/>
              <a:gd name="connsiteX5" fmla="*/ 2385265 w 4275475"/>
              <a:gd name="connsiteY5" fmla="*/ 990110 h 1890210"/>
              <a:gd name="connsiteX6" fmla="*/ 2385265 w 4275475"/>
              <a:gd name="connsiteY6" fmla="*/ 765085 h 1890210"/>
              <a:gd name="connsiteX7" fmla="*/ 3105345 w 4275475"/>
              <a:gd name="connsiteY7" fmla="*/ 675075 h 1890210"/>
              <a:gd name="connsiteX8" fmla="*/ 3105345 w 4275475"/>
              <a:gd name="connsiteY8" fmla="*/ 495055 h 1890210"/>
              <a:gd name="connsiteX9" fmla="*/ 3690410 w 4275475"/>
              <a:gd name="connsiteY9" fmla="*/ 405045 h 1890210"/>
              <a:gd name="connsiteX10" fmla="*/ 3690410 w 4275475"/>
              <a:gd name="connsiteY10" fmla="*/ 225025 h 1890210"/>
              <a:gd name="connsiteX11" fmla="*/ 4275475 w 4275475"/>
              <a:gd name="connsiteY11" fmla="*/ 180020 h 1890210"/>
              <a:gd name="connsiteX12" fmla="*/ 4275475 w 4275475"/>
              <a:gd name="connsiteY12" fmla="*/ 0 h 1890210"/>
              <a:gd name="connsiteX13" fmla="*/ 4275475 w 4275475"/>
              <a:gd name="connsiteY13" fmla="*/ 180020 h 1890210"/>
              <a:gd name="connsiteX14" fmla="*/ 3735415 w 4275475"/>
              <a:gd name="connsiteY14" fmla="*/ 225025 h 1890210"/>
              <a:gd name="connsiteX15" fmla="*/ 3735415 w 4275475"/>
              <a:gd name="connsiteY15" fmla="*/ 405045 h 1890210"/>
              <a:gd name="connsiteX16" fmla="*/ 3195355 w 4275475"/>
              <a:gd name="connsiteY16" fmla="*/ 495055 h 1890210"/>
              <a:gd name="connsiteX17" fmla="*/ 3195355 w 4275475"/>
              <a:gd name="connsiteY17" fmla="*/ 720080 h 1890210"/>
              <a:gd name="connsiteX18" fmla="*/ 2520280 w 4275475"/>
              <a:gd name="connsiteY18" fmla="*/ 810090 h 1890210"/>
              <a:gd name="connsiteX19" fmla="*/ 2520280 w 4275475"/>
              <a:gd name="connsiteY19" fmla="*/ 1035115 h 1890210"/>
              <a:gd name="connsiteX20" fmla="*/ 1755195 w 4275475"/>
              <a:gd name="connsiteY20" fmla="*/ 1170130 h 1890210"/>
              <a:gd name="connsiteX21" fmla="*/ 1755195 w 4275475"/>
              <a:gd name="connsiteY21" fmla="*/ 1395155 h 1890210"/>
              <a:gd name="connsiteX22" fmla="*/ 765085 w 4275475"/>
              <a:gd name="connsiteY22" fmla="*/ 1575175 h 1890210"/>
              <a:gd name="connsiteX23" fmla="*/ 765085 w 4275475"/>
              <a:gd name="connsiteY23" fmla="*/ 1755195 h 1890210"/>
              <a:gd name="connsiteX24" fmla="*/ 90010 w 4275475"/>
              <a:gd name="connsiteY24" fmla="*/ 1890210 h 1890210"/>
              <a:gd name="connsiteX25" fmla="*/ 0 w 4275475"/>
              <a:gd name="connsiteY25" fmla="*/ 1710190 h 1890210"/>
              <a:gd name="connsiteX0" fmla="*/ 0 w 4275475"/>
              <a:gd name="connsiteY0" fmla="*/ 1800199 h 1890210"/>
              <a:gd name="connsiteX1" fmla="*/ 675075 w 4275475"/>
              <a:gd name="connsiteY1" fmla="*/ 1665185 h 1890210"/>
              <a:gd name="connsiteX2" fmla="*/ 675075 w 4275475"/>
              <a:gd name="connsiteY2" fmla="*/ 1485165 h 1890210"/>
              <a:gd name="connsiteX3" fmla="*/ 1575175 w 4275475"/>
              <a:gd name="connsiteY3" fmla="*/ 1305145 h 1890210"/>
              <a:gd name="connsiteX4" fmla="*/ 1575175 w 4275475"/>
              <a:gd name="connsiteY4" fmla="*/ 1125125 h 1890210"/>
              <a:gd name="connsiteX5" fmla="*/ 2385265 w 4275475"/>
              <a:gd name="connsiteY5" fmla="*/ 990110 h 1890210"/>
              <a:gd name="connsiteX6" fmla="*/ 2385265 w 4275475"/>
              <a:gd name="connsiteY6" fmla="*/ 765085 h 1890210"/>
              <a:gd name="connsiteX7" fmla="*/ 3105345 w 4275475"/>
              <a:gd name="connsiteY7" fmla="*/ 675075 h 1890210"/>
              <a:gd name="connsiteX8" fmla="*/ 3105345 w 4275475"/>
              <a:gd name="connsiteY8" fmla="*/ 495055 h 1890210"/>
              <a:gd name="connsiteX9" fmla="*/ 3690410 w 4275475"/>
              <a:gd name="connsiteY9" fmla="*/ 405045 h 1890210"/>
              <a:gd name="connsiteX10" fmla="*/ 3690410 w 4275475"/>
              <a:gd name="connsiteY10" fmla="*/ 225025 h 1890210"/>
              <a:gd name="connsiteX11" fmla="*/ 4275475 w 4275475"/>
              <a:gd name="connsiteY11" fmla="*/ 180020 h 1890210"/>
              <a:gd name="connsiteX12" fmla="*/ 4275475 w 4275475"/>
              <a:gd name="connsiteY12" fmla="*/ 0 h 1890210"/>
              <a:gd name="connsiteX13" fmla="*/ 4275475 w 4275475"/>
              <a:gd name="connsiteY13" fmla="*/ 180020 h 1890210"/>
              <a:gd name="connsiteX14" fmla="*/ 3735415 w 4275475"/>
              <a:gd name="connsiteY14" fmla="*/ 225025 h 1890210"/>
              <a:gd name="connsiteX15" fmla="*/ 3735415 w 4275475"/>
              <a:gd name="connsiteY15" fmla="*/ 405045 h 1890210"/>
              <a:gd name="connsiteX16" fmla="*/ 3195355 w 4275475"/>
              <a:gd name="connsiteY16" fmla="*/ 495055 h 1890210"/>
              <a:gd name="connsiteX17" fmla="*/ 3195355 w 4275475"/>
              <a:gd name="connsiteY17" fmla="*/ 720080 h 1890210"/>
              <a:gd name="connsiteX18" fmla="*/ 2520280 w 4275475"/>
              <a:gd name="connsiteY18" fmla="*/ 810090 h 1890210"/>
              <a:gd name="connsiteX19" fmla="*/ 2520280 w 4275475"/>
              <a:gd name="connsiteY19" fmla="*/ 1035115 h 1890210"/>
              <a:gd name="connsiteX20" fmla="*/ 1755195 w 4275475"/>
              <a:gd name="connsiteY20" fmla="*/ 1170130 h 1890210"/>
              <a:gd name="connsiteX21" fmla="*/ 1755195 w 4275475"/>
              <a:gd name="connsiteY21" fmla="*/ 1395155 h 1890210"/>
              <a:gd name="connsiteX22" fmla="*/ 765085 w 4275475"/>
              <a:gd name="connsiteY22" fmla="*/ 1575175 h 1890210"/>
              <a:gd name="connsiteX23" fmla="*/ 765085 w 4275475"/>
              <a:gd name="connsiteY23" fmla="*/ 1755195 h 1890210"/>
              <a:gd name="connsiteX24" fmla="*/ 90010 w 4275475"/>
              <a:gd name="connsiteY24" fmla="*/ 1890210 h 1890210"/>
              <a:gd name="connsiteX25" fmla="*/ 0 w 4275475"/>
              <a:gd name="connsiteY25" fmla="*/ 1800199 h 1890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275475" h="1890210">
                <a:moveTo>
                  <a:pt x="0" y="1800199"/>
                </a:moveTo>
                <a:lnTo>
                  <a:pt x="675075" y="1665185"/>
                </a:lnTo>
                <a:lnTo>
                  <a:pt x="675075" y="1485165"/>
                </a:lnTo>
                <a:lnTo>
                  <a:pt x="1575175" y="1305145"/>
                </a:lnTo>
                <a:lnTo>
                  <a:pt x="1575175" y="1125125"/>
                </a:lnTo>
                <a:lnTo>
                  <a:pt x="2385265" y="990110"/>
                </a:lnTo>
                <a:lnTo>
                  <a:pt x="2385265" y="765085"/>
                </a:lnTo>
                <a:lnTo>
                  <a:pt x="3105345" y="675075"/>
                </a:lnTo>
                <a:lnTo>
                  <a:pt x="3105345" y="495055"/>
                </a:lnTo>
                <a:lnTo>
                  <a:pt x="3690410" y="405045"/>
                </a:lnTo>
                <a:lnTo>
                  <a:pt x="3690410" y="225025"/>
                </a:lnTo>
                <a:lnTo>
                  <a:pt x="4275475" y="180020"/>
                </a:lnTo>
                <a:lnTo>
                  <a:pt x="4275475" y="0"/>
                </a:lnTo>
                <a:lnTo>
                  <a:pt x="4275475" y="180020"/>
                </a:lnTo>
                <a:lnTo>
                  <a:pt x="3735415" y="225025"/>
                </a:lnTo>
                <a:lnTo>
                  <a:pt x="3735415" y="405045"/>
                </a:lnTo>
                <a:lnTo>
                  <a:pt x="3195355" y="495055"/>
                </a:lnTo>
                <a:lnTo>
                  <a:pt x="3195355" y="720080"/>
                </a:lnTo>
                <a:lnTo>
                  <a:pt x="2520280" y="810090"/>
                </a:lnTo>
                <a:lnTo>
                  <a:pt x="2520280" y="1035115"/>
                </a:lnTo>
                <a:lnTo>
                  <a:pt x="1755195" y="1170130"/>
                </a:lnTo>
                <a:lnTo>
                  <a:pt x="1755195" y="1395155"/>
                </a:lnTo>
                <a:lnTo>
                  <a:pt x="765085" y="1575175"/>
                </a:lnTo>
                <a:lnTo>
                  <a:pt x="765085" y="1755195"/>
                </a:lnTo>
                <a:lnTo>
                  <a:pt x="90010" y="1890210"/>
                </a:lnTo>
                <a:lnTo>
                  <a:pt x="0" y="1800199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36"/>
          <p:cNvSpPr/>
          <p:nvPr/>
        </p:nvSpPr>
        <p:spPr>
          <a:xfrm>
            <a:off x="1145359" y="2190136"/>
            <a:ext cx="3976862" cy="1818188"/>
          </a:xfrm>
          <a:custGeom>
            <a:avLst/>
            <a:gdLst>
              <a:gd name="connsiteX0" fmla="*/ 0 w 5562600"/>
              <a:gd name="connsiteY0" fmla="*/ 2543175 h 2543175"/>
              <a:gd name="connsiteX1" fmla="*/ 914400 w 5562600"/>
              <a:gd name="connsiteY1" fmla="*/ 2105025 h 2543175"/>
              <a:gd name="connsiteX2" fmla="*/ 1409700 w 5562600"/>
              <a:gd name="connsiteY2" fmla="*/ 2390775 h 2543175"/>
              <a:gd name="connsiteX3" fmla="*/ 2743200 w 5562600"/>
              <a:gd name="connsiteY3" fmla="*/ 1200150 h 2543175"/>
              <a:gd name="connsiteX4" fmla="*/ 3810000 w 5562600"/>
              <a:gd name="connsiteY4" fmla="*/ 1657350 h 2543175"/>
              <a:gd name="connsiteX5" fmla="*/ 5562600 w 5562600"/>
              <a:gd name="connsiteY5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62600" h="2543175">
                <a:moveTo>
                  <a:pt x="0" y="2543175"/>
                </a:moveTo>
                <a:cubicBezTo>
                  <a:pt x="339725" y="2336800"/>
                  <a:pt x="679450" y="2130425"/>
                  <a:pt x="914400" y="2105025"/>
                </a:cubicBezTo>
                <a:cubicBezTo>
                  <a:pt x="1149350" y="2079625"/>
                  <a:pt x="1104900" y="2541588"/>
                  <a:pt x="1409700" y="2390775"/>
                </a:cubicBezTo>
                <a:cubicBezTo>
                  <a:pt x="1714500" y="2239963"/>
                  <a:pt x="2343150" y="1322387"/>
                  <a:pt x="2743200" y="1200150"/>
                </a:cubicBezTo>
                <a:cubicBezTo>
                  <a:pt x="3143250" y="1077913"/>
                  <a:pt x="3340100" y="1857375"/>
                  <a:pt x="3810000" y="1657350"/>
                </a:cubicBezTo>
                <a:cubicBezTo>
                  <a:pt x="4279900" y="1457325"/>
                  <a:pt x="4921250" y="728662"/>
                  <a:pt x="5562600" y="0"/>
                </a:cubicBezTo>
              </a:path>
            </a:pathLst>
          </a:custGeom>
          <a:noFill/>
          <a:ln w="254000" cap="rnd">
            <a:solidFill>
              <a:schemeClr val="accent1">
                <a:lumMod val="75000"/>
              </a:schemeClr>
            </a:solidFill>
            <a:tailEnd type="triangle" w="med" len="med"/>
          </a:ln>
          <a:effectLst/>
          <a:scene3d>
            <a:camera prst="perspectiveHeroicExtremeRightFacing">
              <a:rot lat="486000" lon="19834791" rev="216527"/>
            </a:camera>
            <a:lightRig rig="threePt" dir="t"/>
          </a:scene3d>
          <a:sp3d extrusionH="254000" contourW="8890">
            <a:contourClr>
              <a:schemeClr val="bg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64888" y="1275606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64888" y="1830090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64888" y="2384574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64888" y="2939058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64888" y="3493542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22436" y="699542"/>
            <a:ext cx="6081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60"/>
          <p:cNvGrpSpPr/>
          <p:nvPr/>
        </p:nvGrpSpPr>
        <p:grpSpPr>
          <a:xfrm>
            <a:off x="1342211" y="1275607"/>
            <a:ext cx="3229282" cy="3056659"/>
            <a:chOff x="1736685" y="1223755"/>
            <a:chExt cx="5310590" cy="4365485"/>
          </a:xfrm>
          <a:scene3d>
            <a:camera prst="perspectiveHeroicExtremeRightFacing" fov="4500000">
              <a:rot lat="600001" lon="20112767" rev="0"/>
            </a:camera>
            <a:lightRig rig="threePt" dir="t"/>
          </a:scene3d>
        </p:grpSpPr>
        <p:sp>
          <p:nvSpPr>
            <p:cNvPr id="6" name="직사각형 61"/>
            <p:cNvSpPr/>
            <p:nvPr/>
          </p:nvSpPr>
          <p:spPr>
            <a:xfrm>
              <a:off x="1736685" y="2348880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AAA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</p:txBody>
        </p:sp>
        <p:sp>
          <p:nvSpPr>
            <p:cNvPr id="7" name="직사각형 62"/>
            <p:cNvSpPr/>
            <p:nvPr/>
          </p:nvSpPr>
          <p:spPr>
            <a:xfrm>
              <a:off x="2546775" y="2123855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BBB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63"/>
            <p:cNvSpPr/>
            <p:nvPr/>
          </p:nvSpPr>
          <p:spPr>
            <a:xfrm>
              <a:off x="3446875" y="1898830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CCC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64"/>
            <p:cNvSpPr/>
            <p:nvPr/>
          </p:nvSpPr>
          <p:spPr>
            <a:xfrm>
              <a:off x="4301970" y="1673805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65"/>
            <p:cNvSpPr/>
            <p:nvPr/>
          </p:nvSpPr>
          <p:spPr>
            <a:xfrm>
              <a:off x="5157065" y="1448780"/>
              <a:ext cx="1035115" cy="324036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EEE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TEXT</a:t>
              </a:r>
              <a:endParaRPr lang="ko-KR" alt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66"/>
            <p:cNvSpPr/>
            <p:nvPr/>
          </p:nvSpPr>
          <p:spPr>
            <a:xfrm>
              <a:off x="6012160" y="1223755"/>
              <a:ext cx="1035115" cy="32403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FFF</a:t>
              </a:r>
            </a:p>
            <a:p>
              <a:pPr algn="ctr"/>
              <a:r>
                <a:rPr lang="en-US" altLang="ko-KR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ADD</a:t>
              </a: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1715037" y="3449317"/>
            <a:ext cx="3796692" cy="965261"/>
            <a:chOff x="1376645" y="3068960"/>
            <a:chExt cx="5310590" cy="1350150"/>
          </a:xfrm>
          <a:solidFill>
            <a:schemeClr val="bg1">
              <a:lumMod val="50000"/>
            </a:schemeClr>
          </a:solidFill>
          <a:scene3d>
            <a:camera prst="perspectiveHeroicExtremeRightFacing"/>
            <a:lightRig rig="threePt" dir="t"/>
          </a:scene3d>
        </p:grpSpPr>
        <p:sp>
          <p:nvSpPr>
            <p:cNvPr id="13" name="직사각형 12"/>
            <p:cNvSpPr/>
            <p:nvPr/>
          </p:nvSpPr>
          <p:spPr>
            <a:xfrm>
              <a:off x="1376645" y="4194085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231740" y="3969060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086835" y="3744035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941930" y="3519010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4797025" y="3293985"/>
              <a:ext cx="1035115" cy="225025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652120" y="3068960"/>
              <a:ext cx="1035115" cy="22502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자유형 39"/>
          <p:cNvSpPr/>
          <p:nvPr/>
        </p:nvSpPr>
        <p:spPr>
          <a:xfrm>
            <a:off x="971600" y="3380626"/>
            <a:ext cx="3056659" cy="1351365"/>
          </a:xfrm>
          <a:custGeom>
            <a:avLst/>
            <a:gdLst>
              <a:gd name="connsiteX0" fmla="*/ 0 w 4995555"/>
              <a:gd name="connsiteY0" fmla="*/ 0 h 360040"/>
              <a:gd name="connsiteX1" fmla="*/ 4995555 w 4995555"/>
              <a:gd name="connsiteY1" fmla="*/ 0 h 360040"/>
              <a:gd name="connsiteX2" fmla="*/ 4995555 w 4995555"/>
              <a:gd name="connsiteY2" fmla="*/ 360040 h 360040"/>
              <a:gd name="connsiteX3" fmla="*/ 0 w 4995555"/>
              <a:gd name="connsiteY3" fmla="*/ 360040 h 360040"/>
              <a:gd name="connsiteX4" fmla="*/ 0 w 4995555"/>
              <a:gd name="connsiteY4" fmla="*/ 0 h 360040"/>
              <a:gd name="connsiteX0" fmla="*/ 0 w 4995555"/>
              <a:gd name="connsiteY0" fmla="*/ 0 h 360040"/>
              <a:gd name="connsiteX1" fmla="*/ 4995555 w 4995555"/>
              <a:gd name="connsiteY1" fmla="*/ 360040 h 360040"/>
              <a:gd name="connsiteX2" fmla="*/ 0 w 4995555"/>
              <a:gd name="connsiteY2" fmla="*/ 360040 h 360040"/>
              <a:gd name="connsiteX3" fmla="*/ 0 w 4995555"/>
              <a:gd name="connsiteY3" fmla="*/ 0 h 360040"/>
              <a:gd name="connsiteX0" fmla="*/ 0 w 4365485"/>
              <a:gd name="connsiteY0" fmla="*/ 1440160 h 1800200"/>
              <a:gd name="connsiteX1" fmla="*/ 4365485 w 4365485"/>
              <a:gd name="connsiteY1" fmla="*/ 0 h 1800200"/>
              <a:gd name="connsiteX2" fmla="*/ 0 w 4365485"/>
              <a:gd name="connsiteY2" fmla="*/ 1800200 h 1800200"/>
              <a:gd name="connsiteX3" fmla="*/ 0 w 4365485"/>
              <a:gd name="connsiteY3" fmla="*/ 1440160 h 1800200"/>
              <a:gd name="connsiteX0" fmla="*/ 0 w 4365485"/>
              <a:gd name="connsiteY0" fmla="*/ 1440160 h 1845205"/>
              <a:gd name="connsiteX1" fmla="*/ 4365485 w 4365485"/>
              <a:gd name="connsiteY1" fmla="*/ 0 h 1845205"/>
              <a:gd name="connsiteX2" fmla="*/ 45005 w 4365485"/>
              <a:gd name="connsiteY2" fmla="*/ 1845205 h 1845205"/>
              <a:gd name="connsiteX3" fmla="*/ 0 w 4365485"/>
              <a:gd name="connsiteY3" fmla="*/ 144016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180020 w 4500500"/>
              <a:gd name="connsiteY2" fmla="*/ 1845205 h 1845205"/>
              <a:gd name="connsiteX3" fmla="*/ 0 w 4500500"/>
              <a:gd name="connsiteY3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180020 w 4500500"/>
              <a:gd name="connsiteY3" fmla="*/ 1845205 h 1845205"/>
              <a:gd name="connsiteX4" fmla="*/ 0 w 4500500"/>
              <a:gd name="connsiteY4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2365480 w 4500500"/>
              <a:gd name="connsiteY3" fmla="*/ 927745 h 1845205"/>
              <a:gd name="connsiteX4" fmla="*/ 180020 w 4500500"/>
              <a:gd name="connsiteY4" fmla="*/ 1845205 h 1845205"/>
              <a:gd name="connsiteX5" fmla="*/ 0 w 4500500"/>
              <a:gd name="connsiteY5" fmla="*/ 1710190 h 1845205"/>
              <a:gd name="connsiteX0" fmla="*/ 0 w 4500500"/>
              <a:gd name="connsiteY0" fmla="*/ 1710190 h 1845205"/>
              <a:gd name="connsiteX1" fmla="*/ 4500500 w 4500500"/>
              <a:gd name="connsiteY1" fmla="*/ 0 h 1845205"/>
              <a:gd name="connsiteX2" fmla="*/ 2536930 w 4500500"/>
              <a:gd name="connsiteY2" fmla="*/ 842020 h 1845205"/>
              <a:gd name="connsiteX3" fmla="*/ 2520280 w 4500500"/>
              <a:gd name="connsiteY3" fmla="*/ 990110 h 1845205"/>
              <a:gd name="connsiteX4" fmla="*/ 180020 w 4500500"/>
              <a:gd name="connsiteY4" fmla="*/ 1845205 h 1845205"/>
              <a:gd name="connsiteX5" fmla="*/ 0 w 4500500"/>
              <a:gd name="connsiteY5" fmla="*/ 1710190 h 1845205"/>
              <a:gd name="connsiteX0" fmla="*/ 0 w 4500500"/>
              <a:gd name="connsiteY0" fmla="*/ 1710190 h 1845205"/>
              <a:gd name="connsiteX1" fmla="*/ 2403580 w 4500500"/>
              <a:gd name="connsiteY1" fmla="*/ 794395 h 1845205"/>
              <a:gd name="connsiteX2" fmla="*/ 4500500 w 4500500"/>
              <a:gd name="connsiteY2" fmla="*/ 0 h 1845205"/>
              <a:gd name="connsiteX3" fmla="*/ 2536930 w 4500500"/>
              <a:gd name="connsiteY3" fmla="*/ 842020 h 1845205"/>
              <a:gd name="connsiteX4" fmla="*/ 2520280 w 4500500"/>
              <a:gd name="connsiteY4" fmla="*/ 990110 h 1845205"/>
              <a:gd name="connsiteX5" fmla="*/ 180020 w 4500500"/>
              <a:gd name="connsiteY5" fmla="*/ 1845205 h 1845205"/>
              <a:gd name="connsiteX6" fmla="*/ 0 w 4500500"/>
              <a:gd name="connsiteY6" fmla="*/ 1710190 h 1845205"/>
              <a:gd name="connsiteX0" fmla="*/ 0 w 4500500"/>
              <a:gd name="connsiteY0" fmla="*/ 1710190 h 1845205"/>
              <a:gd name="connsiteX1" fmla="*/ 2260705 w 4500500"/>
              <a:gd name="connsiteY1" fmla="*/ 87059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 w 4500500"/>
              <a:gd name="connsiteY6" fmla="*/ 1845205 h 1845205"/>
              <a:gd name="connsiteX7" fmla="*/ 0 w 4500500"/>
              <a:gd name="connsiteY7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 w 4500500"/>
              <a:gd name="connsiteY6" fmla="*/ 1845205 h 1845205"/>
              <a:gd name="connsiteX7" fmla="*/ 0 w 4500500"/>
              <a:gd name="connsiteY7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32080 w 4500500"/>
              <a:gd name="connsiteY6" fmla="*/ 1261120 h 1845205"/>
              <a:gd name="connsiteX7" fmla="*/ 180020 w 4500500"/>
              <a:gd name="connsiteY7" fmla="*/ 1845205 h 1845205"/>
              <a:gd name="connsiteX8" fmla="*/ 0 w 4500500"/>
              <a:gd name="connsiteY8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80020 w 4500500"/>
              <a:gd name="connsiteY7" fmla="*/ 1845205 h 1845205"/>
              <a:gd name="connsiteX8" fmla="*/ 0 w 4500500"/>
              <a:gd name="connsiteY8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622530 w 4500500"/>
              <a:gd name="connsiteY7" fmla="*/ 1318270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45205 w 4500500"/>
              <a:gd name="connsiteY6" fmla="*/ 1215135 h 1845205"/>
              <a:gd name="connsiteX7" fmla="*/ 1845205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0 w 4500500"/>
              <a:gd name="connsiteY6" fmla="*/ 1215135 h 1845205"/>
              <a:gd name="connsiteX7" fmla="*/ 1845205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2385265 w 4500500"/>
              <a:gd name="connsiteY1" fmla="*/ 945105 h 1845205"/>
              <a:gd name="connsiteX2" fmla="*/ 2403580 w 4500500"/>
              <a:gd name="connsiteY2" fmla="*/ 794395 h 1845205"/>
              <a:gd name="connsiteX3" fmla="*/ 4500500 w 4500500"/>
              <a:gd name="connsiteY3" fmla="*/ 0 h 1845205"/>
              <a:gd name="connsiteX4" fmla="*/ 2536930 w 4500500"/>
              <a:gd name="connsiteY4" fmla="*/ 842020 h 1845205"/>
              <a:gd name="connsiteX5" fmla="*/ 2520280 w 4500500"/>
              <a:gd name="connsiteY5" fmla="*/ 990110 h 1845205"/>
              <a:gd name="connsiteX6" fmla="*/ 1800200 w 4500500"/>
              <a:gd name="connsiteY6" fmla="*/ 1215135 h 1845205"/>
              <a:gd name="connsiteX7" fmla="*/ 1800200 w 4500500"/>
              <a:gd name="connsiteY7" fmla="*/ 1395155 h 1845205"/>
              <a:gd name="connsiteX8" fmla="*/ 180020 w 4500500"/>
              <a:gd name="connsiteY8" fmla="*/ 1845205 h 1845205"/>
              <a:gd name="connsiteX9" fmla="*/ 0 w 4500500"/>
              <a:gd name="connsiteY9" fmla="*/ 1710190 h 1845205"/>
              <a:gd name="connsiteX0" fmla="*/ 0 w 4500500"/>
              <a:gd name="connsiteY0" fmla="*/ 1710190 h 1845205"/>
              <a:gd name="connsiteX1" fmla="*/ 1593955 w 4500500"/>
              <a:gd name="connsiteY1" fmla="*/ 1213495 h 1845205"/>
              <a:gd name="connsiteX2" fmla="*/ 2385265 w 4500500"/>
              <a:gd name="connsiteY2" fmla="*/ 945105 h 1845205"/>
              <a:gd name="connsiteX3" fmla="*/ 2403580 w 4500500"/>
              <a:gd name="connsiteY3" fmla="*/ 794395 h 1845205"/>
              <a:gd name="connsiteX4" fmla="*/ 4500500 w 4500500"/>
              <a:gd name="connsiteY4" fmla="*/ 0 h 1845205"/>
              <a:gd name="connsiteX5" fmla="*/ 2536930 w 4500500"/>
              <a:gd name="connsiteY5" fmla="*/ 842020 h 1845205"/>
              <a:gd name="connsiteX6" fmla="*/ 2520280 w 4500500"/>
              <a:gd name="connsiteY6" fmla="*/ 990110 h 1845205"/>
              <a:gd name="connsiteX7" fmla="*/ 1800200 w 4500500"/>
              <a:gd name="connsiteY7" fmla="*/ 1215135 h 1845205"/>
              <a:gd name="connsiteX8" fmla="*/ 1800200 w 4500500"/>
              <a:gd name="connsiteY8" fmla="*/ 1395155 h 1845205"/>
              <a:gd name="connsiteX9" fmla="*/ 180020 w 4500500"/>
              <a:gd name="connsiteY9" fmla="*/ 1845205 h 1845205"/>
              <a:gd name="connsiteX10" fmla="*/ 0 w 4500500"/>
              <a:gd name="connsiteY10" fmla="*/ 1710190 h 1845205"/>
              <a:gd name="connsiteX0" fmla="*/ 0 w 4500500"/>
              <a:gd name="connsiteY0" fmla="*/ 1710190 h 1845205"/>
              <a:gd name="connsiteX1" fmla="*/ 1710190 w 4500500"/>
              <a:gd name="connsiteY1" fmla="*/ 1170130 h 1845205"/>
              <a:gd name="connsiteX2" fmla="*/ 2385265 w 4500500"/>
              <a:gd name="connsiteY2" fmla="*/ 945105 h 1845205"/>
              <a:gd name="connsiteX3" fmla="*/ 2403580 w 4500500"/>
              <a:gd name="connsiteY3" fmla="*/ 794395 h 1845205"/>
              <a:gd name="connsiteX4" fmla="*/ 4500500 w 4500500"/>
              <a:gd name="connsiteY4" fmla="*/ 0 h 1845205"/>
              <a:gd name="connsiteX5" fmla="*/ 2536930 w 4500500"/>
              <a:gd name="connsiteY5" fmla="*/ 842020 h 1845205"/>
              <a:gd name="connsiteX6" fmla="*/ 2520280 w 4500500"/>
              <a:gd name="connsiteY6" fmla="*/ 990110 h 1845205"/>
              <a:gd name="connsiteX7" fmla="*/ 1800200 w 4500500"/>
              <a:gd name="connsiteY7" fmla="*/ 1215135 h 1845205"/>
              <a:gd name="connsiteX8" fmla="*/ 1800200 w 4500500"/>
              <a:gd name="connsiteY8" fmla="*/ 1395155 h 1845205"/>
              <a:gd name="connsiteX9" fmla="*/ 180020 w 4500500"/>
              <a:gd name="connsiteY9" fmla="*/ 1845205 h 1845205"/>
              <a:gd name="connsiteX10" fmla="*/ 0 w 4500500"/>
              <a:gd name="connsiteY10" fmla="*/ 1710190 h 1845205"/>
              <a:gd name="connsiteX0" fmla="*/ 0 w 4500500"/>
              <a:gd name="connsiteY0" fmla="*/ 1710190 h 1845205"/>
              <a:gd name="connsiteX1" fmla="*/ 1546330 w 4500500"/>
              <a:gd name="connsiteY1" fmla="*/ 1232545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30170 w 4500500"/>
              <a:gd name="connsiteY1" fmla="*/ 1305145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71019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620180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20180 w 4500500"/>
              <a:gd name="connsiteY1" fmla="*/ 1350150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665185 w 4500500"/>
              <a:gd name="connsiteY1" fmla="*/ 1350150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800200 w 4500500"/>
              <a:gd name="connsiteY9" fmla="*/ 1395155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80020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65185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2018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620180 w 4500500"/>
              <a:gd name="connsiteY2" fmla="*/ 1170130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1019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10190 w 4500500"/>
              <a:gd name="connsiteY8" fmla="*/ 1215135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180020 w 4500500"/>
              <a:gd name="connsiteY10" fmla="*/ 1845205 h 1845205"/>
              <a:gd name="connsiteX11" fmla="*/ 0 w 4500500"/>
              <a:gd name="connsiteY11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180020 w 4500500"/>
              <a:gd name="connsiteY11" fmla="*/ 1845205 h 1845205"/>
              <a:gd name="connsiteX12" fmla="*/ 0 w 4500500"/>
              <a:gd name="connsiteY12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555730 w 4500500"/>
              <a:gd name="connsiteY11" fmla="*/ 1718320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841480 w 4500500"/>
              <a:gd name="connsiteY10" fmla="*/ 1632595 h 1845205"/>
              <a:gd name="connsiteX11" fmla="*/ 720080 w 4500500"/>
              <a:gd name="connsiteY11" fmla="*/ 1755195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1575175 w 4500500"/>
              <a:gd name="connsiteY1" fmla="*/ 1305145 h 1845205"/>
              <a:gd name="connsiteX2" fmla="*/ 1575175 w 4500500"/>
              <a:gd name="connsiteY2" fmla="*/ 1125125 h 1845205"/>
              <a:gd name="connsiteX3" fmla="*/ 2385265 w 4500500"/>
              <a:gd name="connsiteY3" fmla="*/ 945105 h 1845205"/>
              <a:gd name="connsiteX4" fmla="*/ 2403580 w 4500500"/>
              <a:gd name="connsiteY4" fmla="*/ 794395 h 1845205"/>
              <a:gd name="connsiteX5" fmla="*/ 4500500 w 4500500"/>
              <a:gd name="connsiteY5" fmla="*/ 0 h 1845205"/>
              <a:gd name="connsiteX6" fmla="*/ 2536930 w 4500500"/>
              <a:gd name="connsiteY6" fmla="*/ 842020 h 1845205"/>
              <a:gd name="connsiteX7" fmla="*/ 2520280 w 4500500"/>
              <a:gd name="connsiteY7" fmla="*/ 990110 h 1845205"/>
              <a:gd name="connsiteX8" fmla="*/ 1755195 w 4500500"/>
              <a:gd name="connsiteY8" fmla="*/ 1170130 h 1845205"/>
              <a:gd name="connsiteX9" fmla="*/ 1755195 w 4500500"/>
              <a:gd name="connsiteY9" fmla="*/ 1350150 h 1845205"/>
              <a:gd name="connsiteX10" fmla="*/ 720080 w 4500500"/>
              <a:gd name="connsiteY10" fmla="*/ 1620180 h 1845205"/>
              <a:gd name="connsiteX11" fmla="*/ 720080 w 4500500"/>
              <a:gd name="connsiteY11" fmla="*/ 1755195 h 1845205"/>
              <a:gd name="connsiteX12" fmla="*/ 180020 w 4500500"/>
              <a:gd name="connsiteY12" fmla="*/ 1845205 h 1845205"/>
              <a:gd name="connsiteX13" fmla="*/ 0 w 4500500"/>
              <a:gd name="connsiteY13" fmla="*/ 1710190 h 1845205"/>
              <a:gd name="connsiteX0" fmla="*/ 0 w 4500500"/>
              <a:gd name="connsiteY0" fmla="*/ 1710190 h 1845205"/>
              <a:gd name="connsiteX1" fmla="*/ 717655 w 4500500"/>
              <a:gd name="connsiteY1" fmla="*/ 1518295 h 1845205"/>
              <a:gd name="connsiteX2" fmla="*/ 1575175 w 4500500"/>
              <a:gd name="connsiteY2" fmla="*/ 1305145 h 1845205"/>
              <a:gd name="connsiteX3" fmla="*/ 1575175 w 4500500"/>
              <a:gd name="connsiteY3" fmla="*/ 1125125 h 1845205"/>
              <a:gd name="connsiteX4" fmla="*/ 2385265 w 4500500"/>
              <a:gd name="connsiteY4" fmla="*/ 945105 h 1845205"/>
              <a:gd name="connsiteX5" fmla="*/ 2403580 w 4500500"/>
              <a:gd name="connsiteY5" fmla="*/ 794395 h 1845205"/>
              <a:gd name="connsiteX6" fmla="*/ 4500500 w 4500500"/>
              <a:gd name="connsiteY6" fmla="*/ 0 h 1845205"/>
              <a:gd name="connsiteX7" fmla="*/ 2536930 w 4500500"/>
              <a:gd name="connsiteY7" fmla="*/ 842020 h 1845205"/>
              <a:gd name="connsiteX8" fmla="*/ 2520280 w 4500500"/>
              <a:gd name="connsiteY8" fmla="*/ 990110 h 1845205"/>
              <a:gd name="connsiteX9" fmla="*/ 1755195 w 4500500"/>
              <a:gd name="connsiteY9" fmla="*/ 1170130 h 1845205"/>
              <a:gd name="connsiteX10" fmla="*/ 1755195 w 4500500"/>
              <a:gd name="connsiteY10" fmla="*/ 1350150 h 1845205"/>
              <a:gd name="connsiteX11" fmla="*/ 720080 w 4500500"/>
              <a:gd name="connsiteY11" fmla="*/ 1620180 h 1845205"/>
              <a:gd name="connsiteX12" fmla="*/ 720080 w 4500500"/>
              <a:gd name="connsiteY12" fmla="*/ 1755195 h 1845205"/>
              <a:gd name="connsiteX13" fmla="*/ 180020 w 4500500"/>
              <a:gd name="connsiteY13" fmla="*/ 1845205 h 1845205"/>
              <a:gd name="connsiteX14" fmla="*/ 0 w 4500500"/>
              <a:gd name="connsiteY14" fmla="*/ 1710190 h 1845205"/>
              <a:gd name="connsiteX0" fmla="*/ 0 w 4500500"/>
              <a:gd name="connsiteY0" fmla="*/ 1710190 h 1845205"/>
              <a:gd name="connsiteX1" fmla="*/ 675075 w 4500500"/>
              <a:gd name="connsiteY1" fmla="*/ 1485165 h 1845205"/>
              <a:gd name="connsiteX2" fmla="*/ 1575175 w 4500500"/>
              <a:gd name="connsiteY2" fmla="*/ 1305145 h 1845205"/>
              <a:gd name="connsiteX3" fmla="*/ 1575175 w 4500500"/>
              <a:gd name="connsiteY3" fmla="*/ 1125125 h 1845205"/>
              <a:gd name="connsiteX4" fmla="*/ 2385265 w 4500500"/>
              <a:gd name="connsiteY4" fmla="*/ 945105 h 1845205"/>
              <a:gd name="connsiteX5" fmla="*/ 2403580 w 4500500"/>
              <a:gd name="connsiteY5" fmla="*/ 794395 h 1845205"/>
              <a:gd name="connsiteX6" fmla="*/ 4500500 w 4500500"/>
              <a:gd name="connsiteY6" fmla="*/ 0 h 1845205"/>
              <a:gd name="connsiteX7" fmla="*/ 2536930 w 4500500"/>
              <a:gd name="connsiteY7" fmla="*/ 842020 h 1845205"/>
              <a:gd name="connsiteX8" fmla="*/ 2520280 w 4500500"/>
              <a:gd name="connsiteY8" fmla="*/ 990110 h 1845205"/>
              <a:gd name="connsiteX9" fmla="*/ 1755195 w 4500500"/>
              <a:gd name="connsiteY9" fmla="*/ 1170130 h 1845205"/>
              <a:gd name="connsiteX10" fmla="*/ 1755195 w 4500500"/>
              <a:gd name="connsiteY10" fmla="*/ 1350150 h 1845205"/>
              <a:gd name="connsiteX11" fmla="*/ 720080 w 4500500"/>
              <a:gd name="connsiteY11" fmla="*/ 1620180 h 1845205"/>
              <a:gd name="connsiteX12" fmla="*/ 720080 w 4500500"/>
              <a:gd name="connsiteY12" fmla="*/ 1755195 h 1845205"/>
              <a:gd name="connsiteX13" fmla="*/ 180020 w 4500500"/>
              <a:gd name="connsiteY13" fmla="*/ 1845205 h 1845205"/>
              <a:gd name="connsiteX14" fmla="*/ 0 w 4500500"/>
              <a:gd name="connsiteY14" fmla="*/ 1710190 h 1845205"/>
              <a:gd name="connsiteX0" fmla="*/ 0 w 4500500"/>
              <a:gd name="connsiteY0" fmla="*/ 1710190 h 1845205"/>
              <a:gd name="connsiteX1" fmla="*/ 336655 w 4500500"/>
              <a:gd name="connsiteY1" fmla="*/ 158497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40060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720080 w 4500500"/>
              <a:gd name="connsiteY13" fmla="*/ 1755195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990110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475275 w 4500500"/>
              <a:gd name="connsiteY9" fmla="*/ 1035115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2536930 w 4500500"/>
              <a:gd name="connsiteY8" fmla="*/ 842020 h 1845205"/>
              <a:gd name="connsiteX9" fmla="*/ 2520280 w 4500500"/>
              <a:gd name="connsiteY9" fmla="*/ 1035115 h 1845205"/>
              <a:gd name="connsiteX10" fmla="*/ 1755195 w 4500500"/>
              <a:gd name="connsiteY10" fmla="*/ 1170130 h 1845205"/>
              <a:gd name="connsiteX11" fmla="*/ 1755195 w 4500500"/>
              <a:gd name="connsiteY11" fmla="*/ 1350150 h 1845205"/>
              <a:gd name="connsiteX12" fmla="*/ 720080 w 4500500"/>
              <a:gd name="connsiteY12" fmla="*/ 1620180 h 1845205"/>
              <a:gd name="connsiteX13" fmla="*/ 675075 w 4500500"/>
              <a:gd name="connsiteY13" fmla="*/ 1710190 h 1845205"/>
              <a:gd name="connsiteX14" fmla="*/ 180020 w 4500500"/>
              <a:gd name="connsiteY14" fmla="*/ 1845205 h 1845205"/>
              <a:gd name="connsiteX15" fmla="*/ 0 w 4500500"/>
              <a:gd name="connsiteY15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2536930 w 4500500"/>
              <a:gd name="connsiteY9" fmla="*/ 842020 h 1845205"/>
              <a:gd name="connsiteX10" fmla="*/ 2520280 w 4500500"/>
              <a:gd name="connsiteY10" fmla="*/ 1035115 h 1845205"/>
              <a:gd name="connsiteX11" fmla="*/ 1755195 w 4500500"/>
              <a:gd name="connsiteY11" fmla="*/ 1170130 h 1845205"/>
              <a:gd name="connsiteX12" fmla="*/ 1755195 w 4500500"/>
              <a:gd name="connsiteY12" fmla="*/ 1350150 h 1845205"/>
              <a:gd name="connsiteX13" fmla="*/ 720080 w 4500500"/>
              <a:gd name="connsiteY13" fmla="*/ 1620180 h 1845205"/>
              <a:gd name="connsiteX14" fmla="*/ 675075 w 4500500"/>
              <a:gd name="connsiteY14" fmla="*/ 1710190 h 1845205"/>
              <a:gd name="connsiteX15" fmla="*/ 180020 w 4500500"/>
              <a:gd name="connsiteY15" fmla="*/ 1845205 h 1845205"/>
              <a:gd name="connsiteX16" fmla="*/ 0 w 4500500"/>
              <a:gd name="connsiteY16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127480 w 4500500"/>
              <a:gd name="connsiteY9" fmla="*/ 565795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240360 w 4500500"/>
              <a:gd name="connsiteY9" fmla="*/ 720080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4500500 w 4500500"/>
              <a:gd name="connsiteY7" fmla="*/ 0 h 1845205"/>
              <a:gd name="connsiteX8" fmla="*/ 3308455 w 4500500"/>
              <a:gd name="connsiteY8" fmla="*/ 499120 h 1845205"/>
              <a:gd name="connsiteX9" fmla="*/ 3285365 w 4500500"/>
              <a:gd name="connsiteY9" fmla="*/ 720080 h 1845205"/>
              <a:gd name="connsiteX10" fmla="*/ 2536930 w 4500500"/>
              <a:gd name="connsiteY10" fmla="*/ 842020 h 1845205"/>
              <a:gd name="connsiteX11" fmla="*/ 2520280 w 4500500"/>
              <a:gd name="connsiteY11" fmla="*/ 1035115 h 1845205"/>
              <a:gd name="connsiteX12" fmla="*/ 1755195 w 4500500"/>
              <a:gd name="connsiteY12" fmla="*/ 1170130 h 1845205"/>
              <a:gd name="connsiteX13" fmla="*/ 1755195 w 4500500"/>
              <a:gd name="connsiteY13" fmla="*/ 1350150 h 1845205"/>
              <a:gd name="connsiteX14" fmla="*/ 720080 w 4500500"/>
              <a:gd name="connsiteY14" fmla="*/ 1620180 h 1845205"/>
              <a:gd name="connsiteX15" fmla="*/ 675075 w 4500500"/>
              <a:gd name="connsiteY15" fmla="*/ 1710190 h 1845205"/>
              <a:gd name="connsiteX16" fmla="*/ 180020 w 4500500"/>
              <a:gd name="connsiteY16" fmla="*/ 1845205 h 1845205"/>
              <a:gd name="connsiteX17" fmla="*/ 0 w 4500500"/>
              <a:gd name="connsiteY17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079855 w 4500500"/>
              <a:gd name="connsiteY7" fmla="*/ 527695 h 1845205"/>
              <a:gd name="connsiteX8" fmla="*/ 4500500 w 4500500"/>
              <a:gd name="connsiteY8" fmla="*/ 0 h 1845205"/>
              <a:gd name="connsiteX9" fmla="*/ 3308455 w 4500500"/>
              <a:gd name="connsiteY9" fmla="*/ 499120 h 1845205"/>
              <a:gd name="connsiteX10" fmla="*/ 3285365 w 4500500"/>
              <a:gd name="connsiteY10" fmla="*/ 720080 h 1845205"/>
              <a:gd name="connsiteX11" fmla="*/ 2536930 w 4500500"/>
              <a:gd name="connsiteY11" fmla="*/ 842020 h 1845205"/>
              <a:gd name="connsiteX12" fmla="*/ 2520280 w 4500500"/>
              <a:gd name="connsiteY12" fmla="*/ 1035115 h 1845205"/>
              <a:gd name="connsiteX13" fmla="*/ 1755195 w 4500500"/>
              <a:gd name="connsiteY13" fmla="*/ 1170130 h 1845205"/>
              <a:gd name="connsiteX14" fmla="*/ 1755195 w 4500500"/>
              <a:gd name="connsiteY14" fmla="*/ 1350150 h 1845205"/>
              <a:gd name="connsiteX15" fmla="*/ 720080 w 4500500"/>
              <a:gd name="connsiteY15" fmla="*/ 1620180 h 1845205"/>
              <a:gd name="connsiteX16" fmla="*/ 675075 w 4500500"/>
              <a:gd name="connsiteY16" fmla="*/ 1710190 h 1845205"/>
              <a:gd name="connsiteX17" fmla="*/ 180020 w 4500500"/>
              <a:gd name="connsiteY17" fmla="*/ 1845205 h 1845205"/>
              <a:gd name="connsiteX18" fmla="*/ 0 w 4500500"/>
              <a:gd name="connsiteY18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95355 w 4500500"/>
              <a:gd name="connsiteY7" fmla="*/ 495055 h 1845205"/>
              <a:gd name="connsiteX8" fmla="*/ 4500500 w 4500500"/>
              <a:gd name="connsiteY8" fmla="*/ 0 h 1845205"/>
              <a:gd name="connsiteX9" fmla="*/ 3308455 w 4500500"/>
              <a:gd name="connsiteY9" fmla="*/ 499120 h 1845205"/>
              <a:gd name="connsiteX10" fmla="*/ 3285365 w 4500500"/>
              <a:gd name="connsiteY10" fmla="*/ 720080 h 1845205"/>
              <a:gd name="connsiteX11" fmla="*/ 2536930 w 4500500"/>
              <a:gd name="connsiteY11" fmla="*/ 842020 h 1845205"/>
              <a:gd name="connsiteX12" fmla="*/ 2520280 w 4500500"/>
              <a:gd name="connsiteY12" fmla="*/ 1035115 h 1845205"/>
              <a:gd name="connsiteX13" fmla="*/ 1755195 w 4500500"/>
              <a:gd name="connsiteY13" fmla="*/ 1170130 h 1845205"/>
              <a:gd name="connsiteX14" fmla="*/ 1755195 w 4500500"/>
              <a:gd name="connsiteY14" fmla="*/ 1350150 h 1845205"/>
              <a:gd name="connsiteX15" fmla="*/ 720080 w 4500500"/>
              <a:gd name="connsiteY15" fmla="*/ 1620180 h 1845205"/>
              <a:gd name="connsiteX16" fmla="*/ 675075 w 4500500"/>
              <a:gd name="connsiteY16" fmla="*/ 1710190 h 1845205"/>
              <a:gd name="connsiteX17" fmla="*/ 180020 w 4500500"/>
              <a:gd name="connsiteY17" fmla="*/ 1845205 h 1845205"/>
              <a:gd name="connsiteX18" fmla="*/ 0 w 4500500"/>
              <a:gd name="connsiteY18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041755 w 4500500"/>
              <a:gd name="connsiteY7" fmla="*/ 556270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76508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28536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9535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308455 w 4500500"/>
              <a:gd name="connsiteY10" fmla="*/ 49912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54006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240360 w 4500500"/>
              <a:gd name="connsiteY11" fmla="*/ 675075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240360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540060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45105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430270 w 4500500"/>
              <a:gd name="connsiteY5" fmla="*/ 990110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403580 w 4500500"/>
              <a:gd name="connsiteY6" fmla="*/ 79439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36930 w 4500500"/>
              <a:gd name="connsiteY12" fmla="*/ 84202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50150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195355 w 4500500"/>
              <a:gd name="connsiteY10" fmla="*/ 495055 h 1845205"/>
              <a:gd name="connsiteX11" fmla="*/ 3195355 w 4500500"/>
              <a:gd name="connsiteY11" fmla="*/ 720080 h 1845205"/>
              <a:gd name="connsiteX12" fmla="*/ 2520280 w 4500500"/>
              <a:gd name="connsiteY12" fmla="*/ 810090 h 1845205"/>
              <a:gd name="connsiteX13" fmla="*/ 2520280 w 4500500"/>
              <a:gd name="connsiteY13" fmla="*/ 1035115 h 1845205"/>
              <a:gd name="connsiteX14" fmla="*/ 1755195 w 4500500"/>
              <a:gd name="connsiteY14" fmla="*/ 1170130 h 1845205"/>
              <a:gd name="connsiteX15" fmla="*/ 1755195 w 4500500"/>
              <a:gd name="connsiteY15" fmla="*/ 1395155 h 1845205"/>
              <a:gd name="connsiteX16" fmla="*/ 720080 w 4500500"/>
              <a:gd name="connsiteY16" fmla="*/ 1620180 h 1845205"/>
              <a:gd name="connsiteX17" fmla="*/ 675075 w 4500500"/>
              <a:gd name="connsiteY17" fmla="*/ 1710190 h 1845205"/>
              <a:gd name="connsiteX18" fmla="*/ 180020 w 4500500"/>
              <a:gd name="connsiteY18" fmla="*/ 1845205 h 1845205"/>
              <a:gd name="connsiteX19" fmla="*/ 0 w 4500500"/>
              <a:gd name="connsiteY19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4500500 w 4500500"/>
              <a:gd name="connsiteY9" fmla="*/ 0 h 1845205"/>
              <a:gd name="connsiteX10" fmla="*/ 3864512 w 4500500"/>
              <a:gd name="connsiteY10" fmla="*/ 245367 h 1845205"/>
              <a:gd name="connsiteX11" fmla="*/ 3195355 w 4500500"/>
              <a:gd name="connsiteY11" fmla="*/ 495055 h 1845205"/>
              <a:gd name="connsiteX12" fmla="*/ 3195355 w 4500500"/>
              <a:gd name="connsiteY12" fmla="*/ 720080 h 1845205"/>
              <a:gd name="connsiteX13" fmla="*/ 2520280 w 4500500"/>
              <a:gd name="connsiteY13" fmla="*/ 810090 h 1845205"/>
              <a:gd name="connsiteX14" fmla="*/ 2520280 w 4500500"/>
              <a:gd name="connsiteY14" fmla="*/ 1035115 h 1845205"/>
              <a:gd name="connsiteX15" fmla="*/ 1755195 w 4500500"/>
              <a:gd name="connsiteY15" fmla="*/ 1170130 h 1845205"/>
              <a:gd name="connsiteX16" fmla="*/ 1755195 w 4500500"/>
              <a:gd name="connsiteY16" fmla="*/ 1395155 h 1845205"/>
              <a:gd name="connsiteX17" fmla="*/ 720080 w 4500500"/>
              <a:gd name="connsiteY17" fmla="*/ 1620180 h 1845205"/>
              <a:gd name="connsiteX18" fmla="*/ 675075 w 4500500"/>
              <a:gd name="connsiteY18" fmla="*/ 1710190 h 1845205"/>
              <a:gd name="connsiteX19" fmla="*/ 180020 w 4500500"/>
              <a:gd name="connsiteY19" fmla="*/ 1845205 h 1845205"/>
              <a:gd name="connsiteX20" fmla="*/ 0 w 4500500"/>
              <a:gd name="connsiteY20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0123 w 4500500"/>
              <a:gd name="connsiteY9" fmla="*/ 239448 h 1845205"/>
              <a:gd name="connsiteX10" fmla="*/ 4500500 w 4500500"/>
              <a:gd name="connsiteY10" fmla="*/ 0 h 1845205"/>
              <a:gd name="connsiteX11" fmla="*/ 3864512 w 4500500"/>
              <a:gd name="connsiteY11" fmla="*/ 245367 h 1845205"/>
              <a:gd name="connsiteX12" fmla="*/ 3195355 w 4500500"/>
              <a:gd name="connsiteY12" fmla="*/ 495055 h 1845205"/>
              <a:gd name="connsiteX13" fmla="*/ 3195355 w 4500500"/>
              <a:gd name="connsiteY13" fmla="*/ 720080 h 1845205"/>
              <a:gd name="connsiteX14" fmla="*/ 2520280 w 4500500"/>
              <a:gd name="connsiteY14" fmla="*/ 810090 h 1845205"/>
              <a:gd name="connsiteX15" fmla="*/ 2520280 w 4500500"/>
              <a:gd name="connsiteY15" fmla="*/ 1035115 h 1845205"/>
              <a:gd name="connsiteX16" fmla="*/ 1755195 w 4500500"/>
              <a:gd name="connsiteY16" fmla="*/ 1170130 h 1845205"/>
              <a:gd name="connsiteX17" fmla="*/ 1755195 w 4500500"/>
              <a:gd name="connsiteY17" fmla="*/ 1395155 h 1845205"/>
              <a:gd name="connsiteX18" fmla="*/ 720080 w 4500500"/>
              <a:gd name="connsiteY18" fmla="*/ 1620180 h 1845205"/>
              <a:gd name="connsiteX19" fmla="*/ 675075 w 4500500"/>
              <a:gd name="connsiteY19" fmla="*/ 1710190 h 1845205"/>
              <a:gd name="connsiteX20" fmla="*/ 180020 w 4500500"/>
              <a:gd name="connsiteY20" fmla="*/ 1845205 h 1845205"/>
              <a:gd name="connsiteX21" fmla="*/ 0 w 4500500"/>
              <a:gd name="connsiteY21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0123 w 4500500"/>
              <a:gd name="connsiteY9" fmla="*/ 239448 h 1845205"/>
              <a:gd name="connsiteX10" fmla="*/ 4500500 w 4500500"/>
              <a:gd name="connsiteY10" fmla="*/ 0 h 1845205"/>
              <a:gd name="connsiteX11" fmla="*/ 3864512 w 4500500"/>
              <a:gd name="connsiteY11" fmla="*/ 245367 h 1845205"/>
              <a:gd name="connsiteX12" fmla="*/ 3790531 w 4500500"/>
              <a:gd name="connsiteY12" fmla="*/ 272000 h 1845205"/>
              <a:gd name="connsiteX13" fmla="*/ 3195355 w 4500500"/>
              <a:gd name="connsiteY13" fmla="*/ 495055 h 1845205"/>
              <a:gd name="connsiteX14" fmla="*/ 3195355 w 4500500"/>
              <a:gd name="connsiteY14" fmla="*/ 720080 h 1845205"/>
              <a:gd name="connsiteX15" fmla="*/ 2520280 w 4500500"/>
              <a:gd name="connsiteY15" fmla="*/ 810090 h 1845205"/>
              <a:gd name="connsiteX16" fmla="*/ 2520280 w 4500500"/>
              <a:gd name="connsiteY16" fmla="*/ 1035115 h 1845205"/>
              <a:gd name="connsiteX17" fmla="*/ 1755195 w 4500500"/>
              <a:gd name="connsiteY17" fmla="*/ 1170130 h 1845205"/>
              <a:gd name="connsiteX18" fmla="*/ 1755195 w 4500500"/>
              <a:gd name="connsiteY18" fmla="*/ 1395155 h 1845205"/>
              <a:gd name="connsiteX19" fmla="*/ 720080 w 4500500"/>
              <a:gd name="connsiteY19" fmla="*/ 1620180 h 1845205"/>
              <a:gd name="connsiteX20" fmla="*/ 675075 w 4500500"/>
              <a:gd name="connsiteY20" fmla="*/ 1710190 h 1845205"/>
              <a:gd name="connsiteX21" fmla="*/ 180020 w 4500500"/>
              <a:gd name="connsiteY21" fmla="*/ 1845205 h 1845205"/>
              <a:gd name="connsiteX22" fmla="*/ 0 w 4500500"/>
              <a:gd name="connsiteY22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5425 w 4500500"/>
              <a:gd name="connsiteY9" fmla="*/ 450050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90531 w 4500500"/>
              <a:gd name="connsiteY13" fmla="*/ 27200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825425 w 4500500"/>
              <a:gd name="connsiteY9" fmla="*/ 450050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80420 w 4500500"/>
              <a:gd name="connsiteY9" fmla="*/ 405045 h 1845205"/>
              <a:gd name="connsiteX10" fmla="*/ 3820123 w 4500500"/>
              <a:gd name="connsiteY10" fmla="*/ 239448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8042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87043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50050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735415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864512 w 4500500"/>
              <a:gd name="connsiteY12" fmla="*/ 245367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735415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70030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70030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25025 h 1845205"/>
              <a:gd name="connsiteX13" fmla="*/ 3780420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80420 w 4500500"/>
              <a:gd name="connsiteY12" fmla="*/ 225025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35415 w 4500500"/>
              <a:gd name="connsiteY12" fmla="*/ 270030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500500"/>
              <a:gd name="connsiteY0" fmla="*/ 1710190 h 1845205"/>
              <a:gd name="connsiteX1" fmla="*/ 585065 w 4500500"/>
              <a:gd name="connsiteY1" fmla="*/ 1620180 h 1845205"/>
              <a:gd name="connsiteX2" fmla="*/ 675075 w 4500500"/>
              <a:gd name="connsiteY2" fmla="*/ 1485165 h 1845205"/>
              <a:gd name="connsiteX3" fmla="*/ 1575175 w 4500500"/>
              <a:gd name="connsiteY3" fmla="*/ 1305145 h 1845205"/>
              <a:gd name="connsiteX4" fmla="*/ 1575175 w 4500500"/>
              <a:gd name="connsiteY4" fmla="*/ 1125125 h 1845205"/>
              <a:gd name="connsiteX5" fmla="*/ 2385265 w 4500500"/>
              <a:gd name="connsiteY5" fmla="*/ 990110 h 1845205"/>
              <a:gd name="connsiteX6" fmla="*/ 2385265 w 4500500"/>
              <a:gd name="connsiteY6" fmla="*/ 765085 h 1845205"/>
              <a:gd name="connsiteX7" fmla="*/ 3105345 w 4500500"/>
              <a:gd name="connsiteY7" fmla="*/ 675075 h 1845205"/>
              <a:gd name="connsiteX8" fmla="*/ 3105345 w 4500500"/>
              <a:gd name="connsiteY8" fmla="*/ 495055 h 1845205"/>
              <a:gd name="connsiteX9" fmla="*/ 3690410 w 4500500"/>
              <a:gd name="connsiteY9" fmla="*/ 405045 h 1845205"/>
              <a:gd name="connsiteX10" fmla="*/ 3690410 w 4500500"/>
              <a:gd name="connsiteY10" fmla="*/ 225025 h 1845205"/>
              <a:gd name="connsiteX11" fmla="*/ 4500500 w 4500500"/>
              <a:gd name="connsiteY11" fmla="*/ 0 h 1845205"/>
              <a:gd name="connsiteX12" fmla="*/ 3735415 w 4500500"/>
              <a:gd name="connsiteY12" fmla="*/ 225025 h 1845205"/>
              <a:gd name="connsiteX13" fmla="*/ 3735415 w 4500500"/>
              <a:gd name="connsiteY13" fmla="*/ 405045 h 1845205"/>
              <a:gd name="connsiteX14" fmla="*/ 3195355 w 4500500"/>
              <a:gd name="connsiteY14" fmla="*/ 495055 h 1845205"/>
              <a:gd name="connsiteX15" fmla="*/ 3195355 w 4500500"/>
              <a:gd name="connsiteY15" fmla="*/ 720080 h 1845205"/>
              <a:gd name="connsiteX16" fmla="*/ 2520280 w 4500500"/>
              <a:gd name="connsiteY16" fmla="*/ 810090 h 1845205"/>
              <a:gd name="connsiteX17" fmla="*/ 2520280 w 4500500"/>
              <a:gd name="connsiteY17" fmla="*/ 1035115 h 1845205"/>
              <a:gd name="connsiteX18" fmla="*/ 1755195 w 4500500"/>
              <a:gd name="connsiteY18" fmla="*/ 1170130 h 1845205"/>
              <a:gd name="connsiteX19" fmla="*/ 1755195 w 4500500"/>
              <a:gd name="connsiteY19" fmla="*/ 1395155 h 1845205"/>
              <a:gd name="connsiteX20" fmla="*/ 720080 w 4500500"/>
              <a:gd name="connsiteY20" fmla="*/ 1620180 h 1845205"/>
              <a:gd name="connsiteX21" fmla="*/ 675075 w 4500500"/>
              <a:gd name="connsiteY21" fmla="*/ 1710190 h 1845205"/>
              <a:gd name="connsiteX22" fmla="*/ 180020 w 4500500"/>
              <a:gd name="connsiteY22" fmla="*/ 1845205 h 1845205"/>
              <a:gd name="connsiteX23" fmla="*/ 0 w 4500500"/>
              <a:gd name="connsiteY23" fmla="*/ 1710190 h 1845205"/>
              <a:gd name="connsiteX0" fmla="*/ 0 w 4410490"/>
              <a:gd name="connsiteY0" fmla="*/ 1530170 h 1665185"/>
              <a:gd name="connsiteX1" fmla="*/ 585065 w 4410490"/>
              <a:gd name="connsiteY1" fmla="*/ 1440160 h 1665185"/>
              <a:gd name="connsiteX2" fmla="*/ 675075 w 4410490"/>
              <a:gd name="connsiteY2" fmla="*/ 1305145 h 1665185"/>
              <a:gd name="connsiteX3" fmla="*/ 1575175 w 4410490"/>
              <a:gd name="connsiteY3" fmla="*/ 1125125 h 1665185"/>
              <a:gd name="connsiteX4" fmla="*/ 1575175 w 4410490"/>
              <a:gd name="connsiteY4" fmla="*/ 945105 h 1665185"/>
              <a:gd name="connsiteX5" fmla="*/ 2385265 w 4410490"/>
              <a:gd name="connsiteY5" fmla="*/ 810090 h 1665185"/>
              <a:gd name="connsiteX6" fmla="*/ 2385265 w 4410490"/>
              <a:gd name="connsiteY6" fmla="*/ 585065 h 1665185"/>
              <a:gd name="connsiteX7" fmla="*/ 3105345 w 4410490"/>
              <a:gd name="connsiteY7" fmla="*/ 495055 h 1665185"/>
              <a:gd name="connsiteX8" fmla="*/ 3105345 w 4410490"/>
              <a:gd name="connsiteY8" fmla="*/ 315035 h 1665185"/>
              <a:gd name="connsiteX9" fmla="*/ 3690410 w 4410490"/>
              <a:gd name="connsiteY9" fmla="*/ 225025 h 1665185"/>
              <a:gd name="connsiteX10" fmla="*/ 3690410 w 4410490"/>
              <a:gd name="connsiteY10" fmla="*/ 45005 h 1665185"/>
              <a:gd name="connsiteX11" fmla="*/ 4410490 w 4410490"/>
              <a:gd name="connsiteY11" fmla="*/ 0 h 1665185"/>
              <a:gd name="connsiteX12" fmla="*/ 3735415 w 4410490"/>
              <a:gd name="connsiteY12" fmla="*/ 45005 h 1665185"/>
              <a:gd name="connsiteX13" fmla="*/ 3735415 w 4410490"/>
              <a:gd name="connsiteY13" fmla="*/ 225025 h 1665185"/>
              <a:gd name="connsiteX14" fmla="*/ 3195355 w 4410490"/>
              <a:gd name="connsiteY14" fmla="*/ 315035 h 1665185"/>
              <a:gd name="connsiteX15" fmla="*/ 3195355 w 4410490"/>
              <a:gd name="connsiteY15" fmla="*/ 540060 h 1665185"/>
              <a:gd name="connsiteX16" fmla="*/ 2520280 w 4410490"/>
              <a:gd name="connsiteY16" fmla="*/ 630070 h 1665185"/>
              <a:gd name="connsiteX17" fmla="*/ 2520280 w 4410490"/>
              <a:gd name="connsiteY17" fmla="*/ 855095 h 1665185"/>
              <a:gd name="connsiteX18" fmla="*/ 1755195 w 4410490"/>
              <a:gd name="connsiteY18" fmla="*/ 990110 h 1665185"/>
              <a:gd name="connsiteX19" fmla="*/ 1755195 w 4410490"/>
              <a:gd name="connsiteY19" fmla="*/ 1215135 h 1665185"/>
              <a:gd name="connsiteX20" fmla="*/ 720080 w 4410490"/>
              <a:gd name="connsiteY20" fmla="*/ 1440160 h 1665185"/>
              <a:gd name="connsiteX21" fmla="*/ 675075 w 4410490"/>
              <a:gd name="connsiteY21" fmla="*/ 1530170 h 1665185"/>
              <a:gd name="connsiteX22" fmla="*/ 180020 w 4410490"/>
              <a:gd name="connsiteY22" fmla="*/ 1665185 h 1665185"/>
              <a:gd name="connsiteX23" fmla="*/ 0 w 4410490"/>
              <a:gd name="connsiteY23" fmla="*/ 1530170 h 1665185"/>
              <a:gd name="connsiteX0" fmla="*/ 0 w 4410490"/>
              <a:gd name="connsiteY0" fmla="*/ 1530170 h 1665185"/>
              <a:gd name="connsiteX1" fmla="*/ 585065 w 4410490"/>
              <a:gd name="connsiteY1" fmla="*/ 1440160 h 1665185"/>
              <a:gd name="connsiteX2" fmla="*/ 675075 w 4410490"/>
              <a:gd name="connsiteY2" fmla="*/ 1305145 h 1665185"/>
              <a:gd name="connsiteX3" fmla="*/ 1575175 w 4410490"/>
              <a:gd name="connsiteY3" fmla="*/ 1125125 h 1665185"/>
              <a:gd name="connsiteX4" fmla="*/ 1575175 w 4410490"/>
              <a:gd name="connsiteY4" fmla="*/ 945105 h 1665185"/>
              <a:gd name="connsiteX5" fmla="*/ 2385265 w 4410490"/>
              <a:gd name="connsiteY5" fmla="*/ 810090 h 1665185"/>
              <a:gd name="connsiteX6" fmla="*/ 2385265 w 4410490"/>
              <a:gd name="connsiteY6" fmla="*/ 585065 h 1665185"/>
              <a:gd name="connsiteX7" fmla="*/ 3105345 w 4410490"/>
              <a:gd name="connsiteY7" fmla="*/ 495055 h 1665185"/>
              <a:gd name="connsiteX8" fmla="*/ 3105345 w 4410490"/>
              <a:gd name="connsiteY8" fmla="*/ 315035 h 1665185"/>
              <a:gd name="connsiteX9" fmla="*/ 3690410 w 4410490"/>
              <a:gd name="connsiteY9" fmla="*/ 225025 h 1665185"/>
              <a:gd name="connsiteX10" fmla="*/ 3690410 w 4410490"/>
              <a:gd name="connsiteY10" fmla="*/ 45005 h 1665185"/>
              <a:gd name="connsiteX11" fmla="*/ 4410490 w 4410490"/>
              <a:gd name="connsiteY11" fmla="*/ 0 h 1665185"/>
              <a:gd name="connsiteX12" fmla="*/ 3735415 w 4410490"/>
              <a:gd name="connsiteY12" fmla="*/ 45005 h 1665185"/>
              <a:gd name="connsiteX13" fmla="*/ 3735415 w 4410490"/>
              <a:gd name="connsiteY13" fmla="*/ 225025 h 1665185"/>
              <a:gd name="connsiteX14" fmla="*/ 3195355 w 4410490"/>
              <a:gd name="connsiteY14" fmla="*/ 315035 h 1665185"/>
              <a:gd name="connsiteX15" fmla="*/ 3195355 w 4410490"/>
              <a:gd name="connsiteY15" fmla="*/ 540060 h 1665185"/>
              <a:gd name="connsiteX16" fmla="*/ 2520280 w 4410490"/>
              <a:gd name="connsiteY16" fmla="*/ 630070 h 1665185"/>
              <a:gd name="connsiteX17" fmla="*/ 2520280 w 4410490"/>
              <a:gd name="connsiteY17" fmla="*/ 855095 h 1665185"/>
              <a:gd name="connsiteX18" fmla="*/ 1755195 w 4410490"/>
              <a:gd name="connsiteY18" fmla="*/ 990110 h 1665185"/>
              <a:gd name="connsiteX19" fmla="*/ 1755195 w 4410490"/>
              <a:gd name="connsiteY19" fmla="*/ 1215135 h 1665185"/>
              <a:gd name="connsiteX20" fmla="*/ 720080 w 4410490"/>
              <a:gd name="connsiteY20" fmla="*/ 1440160 h 1665185"/>
              <a:gd name="connsiteX21" fmla="*/ 675075 w 4410490"/>
              <a:gd name="connsiteY21" fmla="*/ 1530170 h 1665185"/>
              <a:gd name="connsiteX22" fmla="*/ 180020 w 4410490"/>
              <a:gd name="connsiteY22" fmla="*/ 1665185 h 1665185"/>
              <a:gd name="connsiteX23" fmla="*/ 0 w 4410490"/>
              <a:gd name="connsiteY23" fmla="*/ 1530170 h 1665185"/>
              <a:gd name="connsiteX0" fmla="*/ 0 w 4230470"/>
              <a:gd name="connsiteY0" fmla="*/ 1530170 h 1665185"/>
              <a:gd name="connsiteX1" fmla="*/ 585065 w 4230470"/>
              <a:gd name="connsiteY1" fmla="*/ 1440160 h 1665185"/>
              <a:gd name="connsiteX2" fmla="*/ 675075 w 4230470"/>
              <a:gd name="connsiteY2" fmla="*/ 1305145 h 1665185"/>
              <a:gd name="connsiteX3" fmla="*/ 1575175 w 4230470"/>
              <a:gd name="connsiteY3" fmla="*/ 1125125 h 1665185"/>
              <a:gd name="connsiteX4" fmla="*/ 1575175 w 4230470"/>
              <a:gd name="connsiteY4" fmla="*/ 945105 h 1665185"/>
              <a:gd name="connsiteX5" fmla="*/ 2385265 w 4230470"/>
              <a:gd name="connsiteY5" fmla="*/ 810090 h 1665185"/>
              <a:gd name="connsiteX6" fmla="*/ 2385265 w 4230470"/>
              <a:gd name="connsiteY6" fmla="*/ 585065 h 1665185"/>
              <a:gd name="connsiteX7" fmla="*/ 3105345 w 4230470"/>
              <a:gd name="connsiteY7" fmla="*/ 495055 h 1665185"/>
              <a:gd name="connsiteX8" fmla="*/ 3105345 w 4230470"/>
              <a:gd name="connsiteY8" fmla="*/ 315035 h 1665185"/>
              <a:gd name="connsiteX9" fmla="*/ 3690410 w 4230470"/>
              <a:gd name="connsiteY9" fmla="*/ 225025 h 1665185"/>
              <a:gd name="connsiteX10" fmla="*/ 3690410 w 4230470"/>
              <a:gd name="connsiteY10" fmla="*/ 45005 h 1665185"/>
              <a:gd name="connsiteX11" fmla="*/ 4230470 w 4230470"/>
              <a:gd name="connsiteY11" fmla="*/ 0 h 1665185"/>
              <a:gd name="connsiteX12" fmla="*/ 3735415 w 4230470"/>
              <a:gd name="connsiteY12" fmla="*/ 45005 h 1665185"/>
              <a:gd name="connsiteX13" fmla="*/ 3735415 w 4230470"/>
              <a:gd name="connsiteY13" fmla="*/ 225025 h 1665185"/>
              <a:gd name="connsiteX14" fmla="*/ 3195355 w 4230470"/>
              <a:gd name="connsiteY14" fmla="*/ 315035 h 1665185"/>
              <a:gd name="connsiteX15" fmla="*/ 3195355 w 4230470"/>
              <a:gd name="connsiteY15" fmla="*/ 540060 h 1665185"/>
              <a:gd name="connsiteX16" fmla="*/ 2520280 w 4230470"/>
              <a:gd name="connsiteY16" fmla="*/ 630070 h 1665185"/>
              <a:gd name="connsiteX17" fmla="*/ 2520280 w 4230470"/>
              <a:gd name="connsiteY17" fmla="*/ 855095 h 1665185"/>
              <a:gd name="connsiteX18" fmla="*/ 1755195 w 4230470"/>
              <a:gd name="connsiteY18" fmla="*/ 990110 h 1665185"/>
              <a:gd name="connsiteX19" fmla="*/ 1755195 w 4230470"/>
              <a:gd name="connsiteY19" fmla="*/ 1215135 h 1665185"/>
              <a:gd name="connsiteX20" fmla="*/ 720080 w 4230470"/>
              <a:gd name="connsiteY20" fmla="*/ 1440160 h 1665185"/>
              <a:gd name="connsiteX21" fmla="*/ 675075 w 4230470"/>
              <a:gd name="connsiteY21" fmla="*/ 1530170 h 1665185"/>
              <a:gd name="connsiteX22" fmla="*/ 180020 w 4230470"/>
              <a:gd name="connsiteY22" fmla="*/ 1665185 h 1665185"/>
              <a:gd name="connsiteX23" fmla="*/ 0 w 4230470"/>
              <a:gd name="connsiteY23" fmla="*/ 1530170 h 166518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3735415 w 4275475"/>
              <a:gd name="connsiteY12" fmla="*/ 225025 h 1845205"/>
              <a:gd name="connsiteX13" fmla="*/ 3735415 w 4275475"/>
              <a:gd name="connsiteY13" fmla="*/ 405045 h 1845205"/>
              <a:gd name="connsiteX14" fmla="*/ 3195355 w 4275475"/>
              <a:gd name="connsiteY14" fmla="*/ 495055 h 1845205"/>
              <a:gd name="connsiteX15" fmla="*/ 3195355 w 4275475"/>
              <a:gd name="connsiteY15" fmla="*/ 720080 h 1845205"/>
              <a:gd name="connsiteX16" fmla="*/ 2520280 w 4275475"/>
              <a:gd name="connsiteY16" fmla="*/ 810090 h 1845205"/>
              <a:gd name="connsiteX17" fmla="*/ 2520280 w 4275475"/>
              <a:gd name="connsiteY17" fmla="*/ 1035115 h 1845205"/>
              <a:gd name="connsiteX18" fmla="*/ 1755195 w 4275475"/>
              <a:gd name="connsiteY18" fmla="*/ 1170130 h 1845205"/>
              <a:gd name="connsiteX19" fmla="*/ 1755195 w 4275475"/>
              <a:gd name="connsiteY19" fmla="*/ 1395155 h 1845205"/>
              <a:gd name="connsiteX20" fmla="*/ 720080 w 4275475"/>
              <a:gd name="connsiteY20" fmla="*/ 1620180 h 1845205"/>
              <a:gd name="connsiteX21" fmla="*/ 675075 w 4275475"/>
              <a:gd name="connsiteY21" fmla="*/ 1710190 h 1845205"/>
              <a:gd name="connsiteX22" fmla="*/ 180020 w 4275475"/>
              <a:gd name="connsiteY22" fmla="*/ 1845205 h 1845205"/>
              <a:gd name="connsiteX23" fmla="*/ 0 w 4275475"/>
              <a:gd name="connsiteY23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4065739 w 4275475"/>
              <a:gd name="connsiteY12" fmla="*/ 91487 h 1845205"/>
              <a:gd name="connsiteX13" fmla="*/ 3735415 w 4275475"/>
              <a:gd name="connsiteY13" fmla="*/ 225025 h 1845205"/>
              <a:gd name="connsiteX14" fmla="*/ 3735415 w 4275475"/>
              <a:gd name="connsiteY14" fmla="*/ 405045 h 1845205"/>
              <a:gd name="connsiteX15" fmla="*/ 3195355 w 4275475"/>
              <a:gd name="connsiteY15" fmla="*/ 495055 h 1845205"/>
              <a:gd name="connsiteX16" fmla="*/ 3195355 w 4275475"/>
              <a:gd name="connsiteY16" fmla="*/ 720080 h 1845205"/>
              <a:gd name="connsiteX17" fmla="*/ 2520280 w 4275475"/>
              <a:gd name="connsiteY17" fmla="*/ 810090 h 1845205"/>
              <a:gd name="connsiteX18" fmla="*/ 2520280 w 4275475"/>
              <a:gd name="connsiteY18" fmla="*/ 1035115 h 1845205"/>
              <a:gd name="connsiteX19" fmla="*/ 1755195 w 4275475"/>
              <a:gd name="connsiteY19" fmla="*/ 1170130 h 1845205"/>
              <a:gd name="connsiteX20" fmla="*/ 1755195 w 4275475"/>
              <a:gd name="connsiteY20" fmla="*/ 1395155 h 1845205"/>
              <a:gd name="connsiteX21" fmla="*/ 720080 w 4275475"/>
              <a:gd name="connsiteY21" fmla="*/ 1620180 h 1845205"/>
              <a:gd name="connsiteX22" fmla="*/ 675075 w 4275475"/>
              <a:gd name="connsiteY22" fmla="*/ 1710190 h 1845205"/>
              <a:gd name="connsiteX23" fmla="*/ 180020 w 4275475"/>
              <a:gd name="connsiteY23" fmla="*/ 1845205 h 1845205"/>
              <a:gd name="connsiteX24" fmla="*/ 0 w 4275475"/>
              <a:gd name="connsiteY24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0 h 1845205"/>
              <a:gd name="connsiteX12" fmla="*/ 4275475 w 4275475"/>
              <a:gd name="connsiteY12" fmla="*/ 180020 h 1845205"/>
              <a:gd name="connsiteX13" fmla="*/ 3735415 w 4275475"/>
              <a:gd name="connsiteY13" fmla="*/ 225025 h 1845205"/>
              <a:gd name="connsiteX14" fmla="*/ 3735415 w 4275475"/>
              <a:gd name="connsiteY14" fmla="*/ 405045 h 1845205"/>
              <a:gd name="connsiteX15" fmla="*/ 3195355 w 4275475"/>
              <a:gd name="connsiteY15" fmla="*/ 495055 h 1845205"/>
              <a:gd name="connsiteX16" fmla="*/ 3195355 w 4275475"/>
              <a:gd name="connsiteY16" fmla="*/ 720080 h 1845205"/>
              <a:gd name="connsiteX17" fmla="*/ 2520280 w 4275475"/>
              <a:gd name="connsiteY17" fmla="*/ 810090 h 1845205"/>
              <a:gd name="connsiteX18" fmla="*/ 2520280 w 4275475"/>
              <a:gd name="connsiteY18" fmla="*/ 1035115 h 1845205"/>
              <a:gd name="connsiteX19" fmla="*/ 1755195 w 4275475"/>
              <a:gd name="connsiteY19" fmla="*/ 1170130 h 1845205"/>
              <a:gd name="connsiteX20" fmla="*/ 1755195 w 4275475"/>
              <a:gd name="connsiteY20" fmla="*/ 1395155 h 1845205"/>
              <a:gd name="connsiteX21" fmla="*/ 720080 w 4275475"/>
              <a:gd name="connsiteY21" fmla="*/ 1620180 h 1845205"/>
              <a:gd name="connsiteX22" fmla="*/ 675075 w 4275475"/>
              <a:gd name="connsiteY22" fmla="*/ 1710190 h 1845205"/>
              <a:gd name="connsiteX23" fmla="*/ 180020 w 4275475"/>
              <a:gd name="connsiteY23" fmla="*/ 1845205 h 1845205"/>
              <a:gd name="connsiteX24" fmla="*/ 0 w 4275475"/>
              <a:gd name="connsiteY24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050943 w 4275475"/>
              <a:gd name="connsiteY11" fmla="*/ 88528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675075 w 4275475"/>
              <a:gd name="connsiteY23" fmla="*/ 171019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675075 w 4275475"/>
              <a:gd name="connsiteY23" fmla="*/ 171019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20080 w 4275475"/>
              <a:gd name="connsiteY22" fmla="*/ 1620180 h 1845205"/>
              <a:gd name="connsiteX23" fmla="*/ 720080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20080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585065 w 4275475"/>
              <a:gd name="connsiteY1" fmla="*/ 162018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800200 h 1845205"/>
              <a:gd name="connsiteX24" fmla="*/ 180020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800200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710190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45205"/>
              <a:gd name="connsiteX1" fmla="*/ 675075 w 4275475"/>
              <a:gd name="connsiteY1" fmla="*/ 1665185 h 1845205"/>
              <a:gd name="connsiteX2" fmla="*/ 675075 w 4275475"/>
              <a:gd name="connsiteY2" fmla="*/ 1485165 h 1845205"/>
              <a:gd name="connsiteX3" fmla="*/ 1575175 w 4275475"/>
              <a:gd name="connsiteY3" fmla="*/ 1305145 h 1845205"/>
              <a:gd name="connsiteX4" fmla="*/ 1575175 w 4275475"/>
              <a:gd name="connsiteY4" fmla="*/ 1125125 h 1845205"/>
              <a:gd name="connsiteX5" fmla="*/ 2385265 w 4275475"/>
              <a:gd name="connsiteY5" fmla="*/ 990110 h 1845205"/>
              <a:gd name="connsiteX6" fmla="*/ 2385265 w 4275475"/>
              <a:gd name="connsiteY6" fmla="*/ 765085 h 1845205"/>
              <a:gd name="connsiteX7" fmla="*/ 3105345 w 4275475"/>
              <a:gd name="connsiteY7" fmla="*/ 675075 h 1845205"/>
              <a:gd name="connsiteX8" fmla="*/ 3105345 w 4275475"/>
              <a:gd name="connsiteY8" fmla="*/ 495055 h 1845205"/>
              <a:gd name="connsiteX9" fmla="*/ 3690410 w 4275475"/>
              <a:gd name="connsiteY9" fmla="*/ 405045 h 1845205"/>
              <a:gd name="connsiteX10" fmla="*/ 3690410 w 4275475"/>
              <a:gd name="connsiteY10" fmla="*/ 225025 h 1845205"/>
              <a:gd name="connsiteX11" fmla="*/ 4275475 w 4275475"/>
              <a:gd name="connsiteY11" fmla="*/ 180020 h 1845205"/>
              <a:gd name="connsiteX12" fmla="*/ 4275475 w 4275475"/>
              <a:gd name="connsiteY12" fmla="*/ 0 h 1845205"/>
              <a:gd name="connsiteX13" fmla="*/ 4275475 w 4275475"/>
              <a:gd name="connsiteY13" fmla="*/ 180020 h 1845205"/>
              <a:gd name="connsiteX14" fmla="*/ 3735415 w 4275475"/>
              <a:gd name="connsiteY14" fmla="*/ 225025 h 1845205"/>
              <a:gd name="connsiteX15" fmla="*/ 3735415 w 4275475"/>
              <a:gd name="connsiteY15" fmla="*/ 405045 h 1845205"/>
              <a:gd name="connsiteX16" fmla="*/ 3195355 w 4275475"/>
              <a:gd name="connsiteY16" fmla="*/ 495055 h 1845205"/>
              <a:gd name="connsiteX17" fmla="*/ 3195355 w 4275475"/>
              <a:gd name="connsiteY17" fmla="*/ 720080 h 1845205"/>
              <a:gd name="connsiteX18" fmla="*/ 2520280 w 4275475"/>
              <a:gd name="connsiteY18" fmla="*/ 810090 h 1845205"/>
              <a:gd name="connsiteX19" fmla="*/ 2520280 w 4275475"/>
              <a:gd name="connsiteY19" fmla="*/ 1035115 h 1845205"/>
              <a:gd name="connsiteX20" fmla="*/ 1755195 w 4275475"/>
              <a:gd name="connsiteY20" fmla="*/ 1170130 h 1845205"/>
              <a:gd name="connsiteX21" fmla="*/ 1755195 w 4275475"/>
              <a:gd name="connsiteY21" fmla="*/ 1395155 h 1845205"/>
              <a:gd name="connsiteX22" fmla="*/ 765085 w 4275475"/>
              <a:gd name="connsiteY22" fmla="*/ 1575175 h 1845205"/>
              <a:gd name="connsiteX23" fmla="*/ 765085 w 4275475"/>
              <a:gd name="connsiteY23" fmla="*/ 1755195 h 1845205"/>
              <a:gd name="connsiteX24" fmla="*/ 135015 w 4275475"/>
              <a:gd name="connsiteY24" fmla="*/ 1845205 h 1845205"/>
              <a:gd name="connsiteX25" fmla="*/ 0 w 4275475"/>
              <a:gd name="connsiteY25" fmla="*/ 1710190 h 1845205"/>
              <a:gd name="connsiteX0" fmla="*/ 0 w 4275475"/>
              <a:gd name="connsiteY0" fmla="*/ 1710190 h 1890210"/>
              <a:gd name="connsiteX1" fmla="*/ 675075 w 4275475"/>
              <a:gd name="connsiteY1" fmla="*/ 1665185 h 1890210"/>
              <a:gd name="connsiteX2" fmla="*/ 675075 w 4275475"/>
              <a:gd name="connsiteY2" fmla="*/ 1485165 h 1890210"/>
              <a:gd name="connsiteX3" fmla="*/ 1575175 w 4275475"/>
              <a:gd name="connsiteY3" fmla="*/ 1305145 h 1890210"/>
              <a:gd name="connsiteX4" fmla="*/ 1575175 w 4275475"/>
              <a:gd name="connsiteY4" fmla="*/ 1125125 h 1890210"/>
              <a:gd name="connsiteX5" fmla="*/ 2385265 w 4275475"/>
              <a:gd name="connsiteY5" fmla="*/ 990110 h 1890210"/>
              <a:gd name="connsiteX6" fmla="*/ 2385265 w 4275475"/>
              <a:gd name="connsiteY6" fmla="*/ 765085 h 1890210"/>
              <a:gd name="connsiteX7" fmla="*/ 3105345 w 4275475"/>
              <a:gd name="connsiteY7" fmla="*/ 675075 h 1890210"/>
              <a:gd name="connsiteX8" fmla="*/ 3105345 w 4275475"/>
              <a:gd name="connsiteY8" fmla="*/ 495055 h 1890210"/>
              <a:gd name="connsiteX9" fmla="*/ 3690410 w 4275475"/>
              <a:gd name="connsiteY9" fmla="*/ 405045 h 1890210"/>
              <a:gd name="connsiteX10" fmla="*/ 3690410 w 4275475"/>
              <a:gd name="connsiteY10" fmla="*/ 225025 h 1890210"/>
              <a:gd name="connsiteX11" fmla="*/ 4275475 w 4275475"/>
              <a:gd name="connsiteY11" fmla="*/ 180020 h 1890210"/>
              <a:gd name="connsiteX12" fmla="*/ 4275475 w 4275475"/>
              <a:gd name="connsiteY12" fmla="*/ 0 h 1890210"/>
              <a:gd name="connsiteX13" fmla="*/ 4275475 w 4275475"/>
              <a:gd name="connsiteY13" fmla="*/ 180020 h 1890210"/>
              <a:gd name="connsiteX14" fmla="*/ 3735415 w 4275475"/>
              <a:gd name="connsiteY14" fmla="*/ 225025 h 1890210"/>
              <a:gd name="connsiteX15" fmla="*/ 3735415 w 4275475"/>
              <a:gd name="connsiteY15" fmla="*/ 405045 h 1890210"/>
              <a:gd name="connsiteX16" fmla="*/ 3195355 w 4275475"/>
              <a:gd name="connsiteY16" fmla="*/ 495055 h 1890210"/>
              <a:gd name="connsiteX17" fmla="*/ 3195355 w 4275475"/>
              <a:gd name="connsiteY17" fmla="*/ 720080 h 1890210"/>
              <a:gd name="connsiteX18" fmla="*/ 2520280 w 4275475"/>
              <a:gd name="connsiteY18" fmla="*/ 810090 h 1890210"/>
              <a:gd name="connsiteX19" fmla="*/ 2520280 w 4275475"/>
              <a:gd name="connsiteY19" fmla="*/ 1035115 h 1890210"/>
              <a:gd name="connsiteX20" fmla="*/ 1755195 w 4275475"/>
              <a:gd name="connsiteY20" fmla="*/ 1170130 h 1890210"/>
              <a:gd name="connsiteX21" fmla="*/ 1755195 w 4275475"/>
              <a:gd name="connsiteY21" fmla="*/ 1395155 h 1890210"/>
              <a:gd name="connsiteX22" fmla="*/ 765085 w 4275475"/>
              <a:gd name="connsiteY22" fmla="*/ 1575175 h 1890210"/>
              <a:gd name="connsiteX23" fmla="*/ 765085 w 4275475"/>
              <a:gd name="connsiteY23" fmla="*/ 1755195 h 1890210"/>
              <a:gd name="connsiteX24" fmla="*/ 90010 w 4275475"/>
              <a:gd name="connsiteY24" fmla="*/ 1890210 h 1890210"/>
              <a:gd name="connsiteX25" fmla="*/ 0 w 4275475"/>
              <a:gd name="connsiteY25" fmla="*/ 1710190 h 1890210"/>
              <a:gd name="connsiteX0" fmla="*/ 0 w 4275475"/>
              <a:gd name="connsiteY0" fmla="*/ 1800199 h 1890210"/>
              <a:gd name="connsiteX1" fmla="*/ 675075 w 4275475"/>
              <a:gd name="connsiteY1" fmla="*/ 1665185 h 1890210"/>
              <a:gd name="connsiteX2" fmla="*/ 675075 w 4275475"/>
              <a:gd name="connsiteY2" fmla="*/ 1485165 h 1890210"/>
              <a:gd name="connsiteX3" fmla="*/ 1575175 w 4275475"/>
              <a:gd name="connsiteY3" fmla="*/ 1305145 h 1890210"/>
              <a:gd name="connsiteX4" fmla="*/ 1575175 w 4275475"/>
              <a:gd name="connsiteY4" fmla="*/ 1125125 h 1890210"/>
              <a:gd name="connsiteX5" fmla="*/ 2385265 w 4275475"/>
              <a:gd name="connsiteY5" fmla="*/ 990110 h 1890210"/>
              <a:gd name="connsiteX6" fmla="*/ 2385265 w 4275475"/>
              <a:gd name="connsiteY6" fmla="*/ 765085 h 1890210"/>
              <a:gd name="connsiteX7" fmla="*/ 3105345 w 4275475"/>
              <a:gd name="connsiteY7" fmla="*/ 675075 h 1890210"/>
              <a:gd name="connsiteX8" fmla="*/ 3105345 w 4275475"/>
              <a:gd name="connsiteY8" fmla="*/ 495055 h 1890210"/>
              <a:gd name="connsiteX9" fmla="*/ 3690410 w 4275475"/>
              <a:gd name="connsiteY9" fmla="*/ 405045 h 1890210"/>
              <a:gd name="connsiteX10" fmla="*/ 3690410 w 4275475"/>
              <a:gd name="connsiteY10" fmla="*/ 225025 h 1890210"/>
              <a:gd name="connsiteX11" fmla="*/ 4275475 w 4275475"/>
              <a:gd name="connsiteY11" fmla="*/ 180020 h 1890210"/>
              <a:gd name="connsiteX12" fmla="*/ 4275475 w 4275475"/>
              <a:gd name="connsiteY12" fmla="*/ 0 h 1890210"/>
              <a:gd name="connsiteX13" fmla="*/ 4275475 w 4275475"/>
              <a:gd name="connsiteY13" fmla="*/ 180020 h 1890210"/>
              <a:gd name="connsiteX14" fmla="*/ 3735415 w 4275475"/>
              <a:gd name="connsiteY14" fmla="*/ 225025 h 1890210"/>
              <a:gd name="connsiteX15" fmla="*/ 3735415 w 4275475"/>
              <a:gd name="connsiteY15" fmla="*/ 405045 h 1890210"/>
              <a:gd name="connsiteX16" fmla="*/ 3195355 w 4275475"/>
              <a:gd name="connsiteY16" fmla="*/ 495055 h 1890210"/>
              <a:gd name="connsiteX17" fmla="*/ 3195355 w 4275475"/>
              <a:gd name="connsiteY17" fmla="*/ 720080 h 1890210"/>
              <a:gd name="connsiteX18" fmla="*/ 2520280 w 4275475"/>
              <a:gd name="connsiteY18" fmla="*/ 810090 h 1890210"/>
              <a:gd name="connsiteX19" fmla="*/ 2520280 w 4275475"/>
              <a:gd name="connsiteY19" fmla="*/ 1035115 h 1890210"/>
              <a:gd name="connsiteX20" fmla="*/ 1755195 w 4275475"/>
              <a:gd name="connsiteY20" fmla="*/ 1170130 h 1890210"/>
              <a:gd name="connsiteX21" fmla="*/ 1755195 w 4275475"/>
              <a:gd name="connsiteY21" fmla="*/ 1395155 h 1890210"/>
              <a:gd name="connsiteX22" fmla="*/ 765085 w 4275475"/>
              <a:gd name="connsiteY22" fmla="*/ 1575175 h 1890210"/>
              <a:gd name="connsiteX23" fmla="*/ 765085 w 4275475"/>
              <a:gd name="connsiteY23" fmla="*/ 1755195 h 1890210"/>
              <a:gd name="connsiteX24" fmla="*/ 90010 w 4275475"/>
              <a:gd name="connsiteY24" fmla="*/ 1890210 h 1890210"/>
              <a:gd name="connsiteX25" fmla="*/ 0 w 4275475"/>
              <a:gd name="connsiteY25" fmla="*/ 1800199 h 1890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275475" h="1890210">
                <a:moveTo>
                  <a:pt x="0" y="1800199"/>
                </a:moveTo>
                <a:lnTo>
                  <a:pt x="675075" y="1665185"/>
                </a:lnTo>
                <a:lnTo>
                  <a:pt x="675075" y="1485165"/>
                </a:lnTo>
                <a:lnTo>
                  <a:pt x="1575175" y="1305145"/>
                </a:lnTo>
                <a:lnTo>
                  <a:pt x="1575175" y="1125125"/>
                </a:lnTo>
                <a:lnTo>
                  <a:pt x="2385265" y="990110"/>
                </a:lnTo>
                <a:lnTo>
                  <a:pt x="2385265" y="765085"/>
                </a:lnTo>
                <a:lnTo>
                  <a:pt x="3105345" y="675075"/>
                </a:lnTo>
                <a:lnTo>
                  <a:pt x="3105345" y="495055"/>
                </a:lnTo>
                <a:lnTo>
                  <a:pt x="3690410" y="405045"/>
                </a:lnTo>
                <a:lnTo>
                  <a:pt x="3690410" y="225025"/>
                </a:lnTo>
                <a:lnTo>
                  <a:pt x="4275475" y="180020"/>
                </a:lnTo>
                <a:lnTo>
                  <a:pt x="4275475" y="0"/>
                </a:lnTo>
                <a:lnTo>
                  <a:pt x="4275475" y="180020"/>
                </a:lnTo>
                <a:lnTo>
                  <a:pt x="3735415" y="225025"/>
                </a:lnTo>
                <a:lnTo>
                  <a:pt x="3735415" y="405045"/>
                </a:lnTo>
                <a:lnTo>
                  <a:pt x="3195355" y="495055"/>
                </a:lnTo>
                <a:lnTo>
                  <a:pt x="3195355" y="720080"/>
                </a:lnTo>
                <a:lnTo>
                  <a:pt x="2520280" y="810090"/>
                </a:lnTo>
                <a:lnTo>
                  <a:pt x="2520280" y="1035115"/>
                </a:lnTo>
                <a:lnTo>
                  <a:pt x="1755195" y="1170130"/>
                </a:lnTo>
                <a:lnTo>
                  <a:pt x="1755195" y="1395155"/>
                </a:lnTo>
                <a:lnTo>
                  <a:pt x="765085" y="1575175"/>
                </a:lnTo>
                <a:lnTo>
                  <a:pt x="765085" y="1755195"/>
                </a:lnTo>
                <a:lnTo>
                  <a:pt x="90010" y="1890210"/>
                </a:lnTo>
                <a:lnTo>
                  <a:pt x="0" y="1800199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36"/>
          <p:cNvSpPr/>
          <p:nvPr/>
        </p:nvSpPr>
        <p:spPr>
          <a:xfrm>
            <a:off x="1145359" y="2190136"/>
            <a:ext cx="3976862" cy="1818188"/>
          </a:xfrm>
          <a:custGeom>
            <a:avLst/>
            <a:gdLst>
              <a:gd name="connsiteX0" fmla="*/ 0 w 5562600"/>
              <a:gd name="connsiteY0" fmla="*/ 2543175 h 2543175"/>
              <a:gd name="connsiteX1" fmla="*/ 914400 w 5562600"/>
              <a:gd name="connsiteY1" fmla="*/ 2105025 h 2543175"/>
              <a:gd name="connsiteX2" fmla="*/ 1409700 w 5562600"/>
              <a:gd name="connsiteY2" fmla="*/ 2390775 h 2543175"/>
              <a:gd name="connsiteX3" fmla="*/ 2743200 w 5562600"/>
              <a:gd name="connsiteY3" fmla="*/ 1200150 h 2543175"/>
              <a:gd name="connsiteX4" fmla="*/ 3810000 w 5562600"/>
              <a:gd name="connsiteY4" fmla="*/ 1657350 h 2543175"/>
              <a:gd name="connsiteX5" fmla="*/ 5562600 w 5562600"/>
              <a:gd name="connsiteY5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62600" h="2543175">
                <a:moveTo>
                  <a:pt x="0" y="2543175"/>
                </a:moveTo>
                <a:cubicBezTo>
                  <a:pt x="339725" y="2336800"/>
                  <a:pt x="679450" y="2130425"/>
                  <a:pt x="914400" y="2105025"/>
                </a:cubicBezTo>
                <a:cubicBezTo>
                  <a:pt x="1149350" y="2079625"/>
                  <a:pt x="1104900" y="2541588"/>
                  <a:pt x="1409700" y="2390775"/>
                </a:cubicBezTo>
                <a:cubicBezTo>
                  <a:pt x="1714500" y="2239963"/>
                  <a:pt x="2343150" y="1322387"/>
                  <a:pt x="2743200" y="1200150"/>
                </a:cubicBezTo>
                <a:cubicBezTo>
                  <a:pt x="3143250" y="1077913"/>
                  <a:pt x="3340100" y="1857375"/>
                  <a:pt x="3810000" y="1657350"/>
                </a:cubicBezTo>
                <a:cubicBezTo>
                  <a:pt x="4279900" y="1457325"/>
                  <a:pt x="4921250" y="728662"/>
                  <a:pt x="5562600" y="0"/>
                </a:cubicBezTo>
              </a:path>
            </a:pathLst>
          </a:custGeom>
          <a:noFill/>
          <a:ln w="254000" cap="rnd">
            <a:solidFill>
              <a:schemeClr val="accent1">
                <a:lumMod val="75000"/>
              </a:schemeClr>
            </a:solidFill>
            <a:tailEnd type="triangle" w="med" len="med"/>
          </a:ln>
          <a:effectLst/>
          <a:scene3d>
            <a:camera prst="perspectiveHeroicExtremeRightFacing">
              <a:rot lat="486000" lon="19834791" rev="216527"/>
            </a:camera>
            <a:lightRig rig="threePt" dir="t"/>
          </a:scene3d>
          <a:sp3d extrusionH="254000" contourW="8890">
            <a:contourClr>
              <a:schemeClr val="bg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64888" y="1275606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64888" y="1830090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64888" y="2384574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64888" y="2939058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64888" y="3493542"/>
            <a:ext cx="269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309</Words>
  <Application>Microsoft Office PowerPoint</Application>
  <PresentationFormat>On-screen Show (16:9)</PresentationFormat>
  <Paragraphs>66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2014-03-24T21:32:37Z</dcterms:modified>
</cp:coreProperties>
</file>