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CAEF-4673-9390-62858D1A122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3-CAEF-4673-9390-62858D1A122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5-CAEF-4673-9390-62858D1A122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7-CAEF-4673-9390-62858D1A122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50</c:v>
                </c:pt>
                <c:pt idx="1">
                  <c:v>60</c:v>
                </c:pt>
                <c:pt idx="2">
                  <c:v>90</c:v>
                </c:pt>
                <c:pt idx="3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EF-4673-9390-62858D1A122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771264512"/>
        <c:axId val="771266432"/>
      </c:barChart>
      <c:catAx>
        <c:axId val="771264512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771266432"/>
        <c:crosses val="autoZero"/>
        <c:auto val="1"/>
        <c:lblAlgn val="ctr"/>
        <c:lblOffset val="100"/>
        <c:noMultiLvlLbl val="0"/>
      </c:catAx>
      <c:valAx>
        <c:axId val="771266432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7712645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528" name="Group 22">
            <a:extLst>
              <a:ext uri="{FF2B5EF4-FFF2-40B4-BE49-F238E27FC236}">
                <a16:creationId xmlns:a16="http://schemas.microsoft.com/office/drawing/2014/main" id="{D071394B-6C3F-4EAB-8CF0-1B14F4D8BB27}"/>
              </a:ext>
            </a:extLst>
          </p:cNvPr>
          <p:cNvGrpSpPr/>
          <p:nvPr/>
        </p:nvGrpSpPr>
        <p:grpSpPr>
          <a:xfrm>
            <a:off x="3826262" y="1810790"/>
            <a:ext cx="815623" cy="1045439"/>
            <a:chOff x="6602501" y="2996595"/>
            <a:chExt cx="1123573" cy="1440160"/>
          </a:xfrm>
        </p:grpSpPr>
        <p:sp>
          <p:nvSpPr>
            <p:cNvPr id="529" name="Rectangle 17">
              <a:extLst>
                <a:ext uri="{FF2B5EF4-FFF2-40B4-BE49-F238E27FC236}">
                  <a16:creationId xmlns:a16="http://schemas.microsoft.com/office/drawing/2014/main" id="{8FED21CB-F190-4477-AF18-01C8D14624F5}"/>
                </a:ext>
              </a:extLst>
            </p:cNvPr>
            <p:cNvSpPr/>
            <p:nvPr/>
          </p:nvSpPr>
          <p:spPr>
            <a:xfrm>
              <a:off x="6876256" y="3501008"/>
              <a:ext cx="576064" cy="576064"/>
            </a:xfrm>
            <a:prstGeom prst="rect">
              <a:avLst/>
            </a:prstGeom>
            <a:solidFill>
              <a:srgbClr val="0680C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pic>
          <p:nvPicPr>
            <p:cNvPr id="530" name="Picture 5" descr="E:\002-KIMS BUSINESS\007-02-MaxPPT-Contents\150812-Computers Templates\161227-Computer-Scurity\security-item4.png">
              <a:extLst>
                <a:ext uri="{FF2B5EF4-FFF2-40B4-BE49-F238E27FC236}">
                  <a16:creationId xmlns:a16="http://schemas.microsoft.com/office/drawing/2014/main" id="{7CB83E3E-3239-4035-A8E9-10EDD21B9E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2501" y="2996595"/>
              <a:ext cx="1123573" cy="14401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531" name="Chart 8">
            <a:extLst>
              <a:ext uri="{FF2B5EF4-FFF2-40B4-BE49-F238E27FC236}">
                <a16:creationId xmlns:a16="http://schemas.microsoft.com/office/drawing/2014/main" id="{56174184-0AA1-4DFF-97B8-2821FBA028A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9091113"/>
              </p:ext>
            </p:extLst>
          </p:nvPr>
        </p:nvGraphicFramePr>
        <p:xfrm>
          <a:off x="803257" y="3059480"/>
          <a:ext cx="5546267" cy="2900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32" name="TextBox 531">
            <a:extLst>
              <a:ext uri="{FF2B5EF4-FFF2-40B4-BE49-F238E27FC236}">
                <a16:creationId xmlns:a16="http://schemas.microsoft.com/office/drawing/2014/main" id="{394A70E3-EF63-45FF-B0D5-96A3377B6C7B}"/>
              </a:ext>
            </a:extLst>
          </p:cNvPr>
          <p:cNvSpPr txBox="1"/>
          <p:nvPr/>
        </p:nvSpPr>
        <p:spPr>
          <a:xfrm>
            <a:off x="1273532" y="4536468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3" name="TextBox 532">
            <a:extLst>
              <a:ext uri="{FF2B5EF4-FFF2-40B4-BE49-F238E27FC236}">
                <a16:creationId xmlns:a16="http://schemas.microsoft.com/office/drawing/2014/main" id="{B1950BCB-D751-4163-B3BD-C7505C6B534B}"/>
              </a:ext>
            </a:extLst>
          </p:cNvPr>
          <p:cNvSpPr txBox="1"/>
          <p:nvPr/>
        </p:nvSpPr>
        <p:spPr>
          <a:xfrm>
            <a:off x="2589885" y="4245946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4" name="TextBox 533">
            <a:extLst>
              <a:ext uri="{FF2B5EF4-FFF2-40B4-BE49-F238E27FC236}">
                <a16:creationId xmlns:a16="http://schemas.microsoft.com/office/drawing/2014/main" id="{C71CB906-8BA0-4D24-9F45-45AAB8E5A17F}"/>
              </a:ext>
            </a:extLst>
          </p:cNvPr>
          <p:cNvSpPr txBox="1"/>
          <p:nvPr/>
        </p:nvSpPr>
        <p:spPr>
          <a:xfrm>
            <a:off x="3906238" y="3461537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90%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5" name="TextBox 534">
            <a:extLst>
              <a:ext uri="{FF2B5EF4-FFF2-40B4-BE49-F238E27FC236}">
                <a16:creationId xmlns:a16="http://schemas.microsoft.com/office/drawing/2014/main" id="{B8F64BAC-12CD-41F6-8109-507D19075A80}"/>
              </a:ext>
            </a:extLst>
          </p:cNvPr>
          <p:cNvSpPr txBox="1"/>
          <p:nvPr/>
        </p:nvSpPr>
        <p:spPr>
          <a:xfrm>
            <a:off x="5222591" y="3744663"/>
            <a:ext cx="6556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36" name="TextBox 535">
            <a:extLst>
              <a:ext uri="{FF2B5EF4-FFF2-40B4-BE49-F238E27FC236}">
                <a16:creationId xmlns:a16="http://schemas.microsoft.com/office/drawing/2014/main" id="{1D66F7B4-3DCE-4784-A662-C5195EA4B849}"/>
              </a:ext>
            </a:extLst>
          </p:cNvPr>
          <p:cNvSpPr txBox="1"/>
          <p:nvPr/>
        </p:nvSpPr>
        <p:spPr>
          <a:xfrm>
            <a:off x="1131817" y="5880705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537" name="TextBox 536">
            <a:extLst>
              <a:ext uri="{FF2B5EF4-FFF2-40B4-BE49-F238E27FC236}">
                <a16:creationId xmlns:a16="http://schemas.microsoft.com/office/drawing/2014/main" id="{4E935C0A-492F-430A-8AD2-B48544C03A74}"/>
              </a:ext>
            </a:extLst>
          </p:cNvPr>
          <p:cNvSpPr txBox="1"/>
          <p:nvPr/>
        </p:nvSpPr>
        <p:spPr>
          <a:xfrm>
            <a:off x="2448170" y="5880705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1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538" name="TextBox 537">
            <a:extLst>
              <a:ext uri="{FF2B5EF4-FFF2-40B4-BE49-F238E27FC236}">
                <a16:creationId xmlns:a16="http://schemas.microsoft.com/office/drawing/2014/main" id="{D186713E-07C4-455E-BCCF-FB9E3D385EA7}"/>
              </a:ext>
            </a:extLst>
          </p:cNvPr>
          <p:cNvSpPr txBox="1"/>
          <p:nvPr/>
        </p:nvSpPr>
        <p:spPr>
          <a:xfrm>
            <a:off x="3764523" y="5880705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4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39" name="TextBox 538">
            <a:extLst>
              <a:ext uri="{FF2B5EF4-FFF2-40B4-BE49-F238E27FC236}">
                <a16:creationId xmlns:a16="http://schemas.microsoft.com/office/drawing/2014/main" id="{9ADB34ED-5FDB-4A01-AA84-1FF42FCD573B}"/>
              </a:ext>
            </a:extLst>
          </p:cNvPr>
          <p:cNvSpPr txBox="1"/>
          <p:nvPr/>
        </p:nvSpPr>
        <p:spPr>
          <a:xfrm>
            <a:off x="5080876" y="5880705"/>
            <a:ext cx="9391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accent3"/>
                </a:solidFill>
                <a:cs typeface="Arial" pitchFamily="34" charset="0"/>
              </a:rPr>
              <a:t>Text Here</a:t>
            </a:r>
            <a:endParaRPr lang="ko-KR" altLang="en-US" sz="1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40" name="Isosceles Triangle 6">
            <a:extLst>
              <a:ext uri="{FF2B5EF4-FFF2-40B4-BE49-F238E27FC236}">
                <a16:creationId xmlns:a16="http://schemas.microsoft.com/office/drawing/2014/main" id="{62847E5A-3E39-43DD-89CE-8491AE3E720E}"/>
              </a:ext>
            </a:extLst>
          </p:cNvPr>
          <p:cNvSpPr/>
          <p:nvPr/>
        </p:nvSpPr>
        <p:spPr>
          <a:xfrm>
            <a:off x="1267251" y="3956404"/>
            <a:ext cx="668234" cy="576064"/>
          </a:xfrm>
          <a:prstGeom prst="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1" name="Isosceles Triangle 18">
            <a:extLst>
              <a:ext uri="{FF2B5EF4-FFF2-40B4-BE49-F238E27FC236}">
                <a16:creationId xmlns:a16="http://schemas.microsoft.com/office/drawing/2014/main" id="{3758A6A0-B3DA-4F75-93BB-3AE7896CB7B5}"/>
              </a:ext>
            </a:extLst>
          </p:cNvPr>
          <p:cNvSpPr/>
          <p:nvPr/>
        </p:nvSpPr>
        <p:spPr>
          <a:xfrm>
            <a:off x="2583604" y="3669177"/>
            <a:ext cx="668234" cy="576064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2" name="Isosceles Triangle 19">
            <a:extLst>
              <a:ext uri="{FF2B5EF4-FFF2-40B4-BE49-F238E27FC236}">
                <a16:creationId xmlns:a16="http://schemas.microsoft.com/office/drawing/2014/main" id="{C024E32A-1C8E-4786-A002-240EF55632A0}"/>
              </a:ext>
            </a:extLst>
          </p:cNvPr>
          <p:cNvSpPr/>
          <p:nvPr/>
        </p:nvSpPr>
        <p:spPr>
          <a:xfrm>
            <a:off x="3899957" y="2883964"/>
            <a:ext cx="668234" cy="576064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43" name="Isosceles Triangle 20">
            <a:extLst>
              <a:ext uri="{FF2B5EF4-FFF2-40B4-BE49-F238E27FC236}">
                <a16:creationId xmlns:a16="http://schemas.microsoft.com/office/drawing/2014/main" id="{5B7CA1D5-F521-4A34-B730-B76EA1F79DF6}"/>
              </a:ext>
            </a:extLst>
          </p:cNvPr>
          <p:cNvSpPr/>
          <p:nvPr/>
        </p:nvSpPr>
        <p:spPr>
          <a:xfrm>
            <a:off x="5216310" y="3166387"/>
            <a:ext cx="668234" cy="57606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grpSp>
        <p:nvGrpSpPr>
          <p:cNvPr id="544" name="그룹 543">
            <a:extLst>
              <a:ext uri="{FF2B5EF4-FFF2-40B4-BE49-F238E27FC236}">
                <a16:creationId xmlns:a16="http://schemas.microsoft.com/office/drawing/2014/main" id="{96BE8995-F04F-48DC-8EE9-A00C44F43CDA}"/>
              </a:ext>
            </a:extLst>
          </p:cNvPr>
          <p:cNvGrpSpPr/>
          <p:nvPr/>
        </p:nvGrpSpPr>
        <p:grpSpPr>
          <a:xfrm>
            <a:off x="7309501" y="1833989"/>
            <a:ext cx="3996000" cy="865797"/>
            <a:chOff x="7309501" y="1773026"/>
            <a:chExt cx="3996000" cy="865797"/>
          </a:xfrm>
        </p:grpSpPr>
        <p:sp>
          <p:nvSpPr>
            <p:cNvPr id="545" name="TextBox 544">
              <a:extLst>
                <a:ext uri="{FF2B5EF4-FFF2-40B4-BE49-F238E27FC236}">
                  <a16:creationId xmlns:a16="http://schemas.microsoft.com/office/drawing/2014/main" id="{D8A3F4BD-FB77-44E1-93BA-6D9B5F83F544}"/>
                </a:ext>
              </a:extLst>
            </p:cNvPr>
            <p:cNvSpPr txBox="1"/>
            <p:nvPr/>
          </p:nvSpPr>
          <p:spPr>
            <a:xfrm>
              <a:off x="7309501" y="199249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46" name="TextBox 545">
              <a:extLst>
                <a:ext uri="{FF2B5EF4-FFF2-40B4-BE49-F238E27FC236}">
                  <a16:creationId xmlns:a16="http://schemas.microsoft.com/office/drawing/2014/main" id="{1E651D3D-443B-48C6-9351-5127840D92F5}"/>
                </a:ext>
              </a:extLst>
            </p:cNvPr>
            <p:cNvSpPr txBox="1"/>
            <p:nvPr/>
          </p:nvSpPr>
          <p:spPr>
            <a:xfrm>
              <a:off x="7309501" y="177302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547" name="그룹 546">
            <a:extLst>
              <a:ext uri="{FF2B5EF4-FFF2-40B4-BE49-F238E27FC236}">
                <a16:creationId xmlns:a16="http://schemas.microsoft.com/office/drawing/2014/main" id="{CC6D68C2-482A-4BA6-AE75-54A7334B9CDE}"/>
              </a:ext>
            </a:extLst>
          </p:cNvPr>
          <p:cNvGrpSpPr/>
          <p:nvPr/>
        </p:nvGrpSpPr>
        <p:grpSpPr>
          <a:xfrm>
            <a:off x="7309501" y="2991112"/>
            <a:ext cx="3996000" cy="865797"/>
            <a:chOff x="7309501" y="2930149"/>
            <a:chExt cx="3996000" cy="865797"/>
          </a:xfrm>
        </p:grpSpPr>
        <p:sp>
          <p:nvSpPr>
            <p:cNvPr id="548" name="TextBox 547">
              <a:extLst>
                <a:ext uri="{FF2B5EF4-FFF2-40B4-BE49-F238E27FC236}">
                  <a16:creationId xmlns:a16="http://schemas.microsoft.com/office/drawing/2014/main" id="{1016404B-DDEA-43EF-9820-2CCD1644C647}"/>
                </a:ext>
              </a:extLst>
            </p:cNvPr>
            <p:cNvSpPr txBox="1"/>
            <p:nvPr/>
          </p:nvSpPr>
          <p:spPr>
            <a:xfrm>
              <a:off x="7309501" y="3149615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49" name="TextBox 548">
              <a:extLst>
                <a:ext uri="{FF2B5EF4-FFF2-40B4-BE49-F238E27FC236}">
                  <a16:creationId xmlns:a16="http://schemas.microsoft.com/office/drawing/2014/main" id="{C87C5A99-BE90-4238-9657-1167CAFD49C6}"/>
                </a:ext>
              </a:extLst>
            </p:cNvPr>
            <p:cNvSpPr txBox="1"/>
            <p:nvPr/>
          </p:nvSpPr>
          <p:spPr>
            <a:xfrm>
              <a:off x="7309501" y="2930149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550" name="그룹 549">
            <a:extLst>
              <a:ext uri="{FF2B5EF4-FFF2-40B4-BE49-F238E27FC236}">
                <a16:creationId xmlns:a16="http://schemas.microsoft.com/office/drawing/2014/main" id="{86570F69-5C9C-4F62-BA68-341D3825BF0C}"/>
              </a:ext>
            </a:extLst>
          </p:cNvPr>
          <p:cNvGrpSpPr/>
          <p:nvPr/>
        </p:nvGrpSpPr>
        <p:grpSpPr>
          <a:xfrm>
            <a:off x="7309501" y="4148235"/>
            <a:ext cx="3996000" cy="865797"/>
            <a:chOff x="7309501" y="4087272"/>
            <a:chExt cx="3996000" cy="865797"/>
          </a:xfrm>
        </p:grpSpPr>
        <p:sp>
          <p:nvSpPr>
            <p:cNvPr id="551" name="TextBox 550">
              <a:extLst>
                <a:ext uri="{FF2B5EF4-FFF2-40B4-BE49-F238E27FC236}">
                  <a16:creationId xmlns:a16="http://schemas.microsoft.com/office/drawing/2014/main" id="{32688AEE-AEEE-4CE1-ADD0-49A881DAAAC5}"/>
                </a:ext>
              </a:extLst>
            </p:cNvPr>
            <p:cNvSpPr txBox="1"/>
            <p:nvPr/>
          </p:nvSpPr>
          <p:spPr>
            <a:xfrm>
              <a:off x="7309501" y="4306738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52" name="TextBox 551">
              <a:extLst>
                <a:ext uri="{FF2B5EF4-FFF2-40B4-BE49-F238E27FC236}">
                  <a16:creationId xmlns:a16="http://schemas.microsoft.com/office/drawing/2014/main" id="{302134CE-88D5-4577-9A68-7B6A58E8D831}"/>
                </a:ext>
              </a:extLst>
            </p:cNvPr>
            <p:cNvSpPr txBox="1"/>
            <p:nvPr/>
          </p:nvSpPr>
          <p:spPr>
            <a:xfrm>
              <a:off x="7309501" y="4087272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553" name="그룹 552">
            <a:extLst>
              <a:ext uri="{FF2B5EF4-FFF2-40B4-BE49-F238E27FC236}">
                <a16:creationId xmlns:a16="http://schemas.microsoft.com/office/drawing/2014/main" id="{63F39BAF-94AE-4948-B86E-674D4201BAF0}"/>
              </a:ext>
            </a:extLst>
          </p:cNvPr>
          <p:cNvGrpSpPr/>
          <p:nvPr/>
        </p:nvGrpSpPr>
        <p:grpSpPr>
          <a:xfrm>
            <a:off x="7309501" y="5305359"/>
            <a:ext cx="3996000" cy="865797"/>
            <a:chOff x="7309501" y="5244396"/>
            <a:chExt cx="3996000" cy="865797"/>
          </a:xfrm>
        </p:grpSpPr>
        <p:sp>
          <p:nvSpPr>
            <p:cNvPr id="554" name="TextBox 553">
              <a:extLst>
                <a:ext uri="{FF2B5EF4-FFF2-40B4-BE49-F238E27FC236}">
                  <a16:creationId xmlns:a16="http://schemas.microsoft.com/office/drawing/2014/main" id="{C8D84E57-E6C0-4D5F-B8FD-AC18FBEDD300}"/>
                </a:ext>
              </a:extLst>
            </p:cNvPr>
            <p:cNvSpPr txBox="1"/>
            <p:nvPr/>
          </p:nvSpPr>
          <p:spPr>
            <a:xfrm>
              <a:off x="7309501" y="5463862"/>
              <a:ext cx="39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</a:t>
              </a:r>
            </a:p>
          </p:txBody>
        </p:sp>
        <p:sp>
          <p:nvSpPr>
            <p:cNvPr id="555" name="TextBox 554">
              <a:extLst>
                <a:ext uri="{FF2B5EF4-FFF2-40B4-BE49-F238E27FC236}">
                  <a16:creationId xmlns:a16="http://schemas.microsoft.com/office/drawing/2014/main" id="{4E121DCB-0A46-489A-BB97-6980CACCE91C}"/>
                </a:ext>
              </a:extLst>
            </p:cNvPr>
            <p:cNvSpPr txBox="1"/>
            <p:nvPr/>
          </p:nvSpPr>
          <p:spPr>
            <a:xfrm>
              <a:off x="7309501" y="5244396"/>
              <a:ext cx="399600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556" name="Isosceles Triangle 51">
            <a:extLst>
              <a:ext uri="{FF2B5EF4-FFF2-40B4-BE49-F238E27FC236}">
                <a16:creationId xmlns:a16="http://schemas.microsoft.com/office/drawing/2014/main" id="{72C8619D-78C8-4D2B-9346-D78E804AEFE2}"/>
              </a:ext>
            </a:extLst>
          </p:cNvPr>
          <p:cNvSpPr/>
          <p:nvPr/>
        </p:nvSpPr>
        <p:spPr>
          <a:xfrm>
            <a:off x="6770506" y="3268111"/>
            <a:ext cx="397279" cy="2913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7" name="Rectangle 16">
            <a:extLst>
              <a:ext uri="{FF2B5EF4-FFF2-40B4-BE49-F238E27FC236}">
                <a16:creationId xmlns:a16="http://schemas.microsoft.com/office/drawing/2014/main" id="{585F3284-B7C5-4116-9949-9CFD8231F897}"/>
              </a:ext>
            </a:extLst>
          </p:cNvPr>
          <p:cNvSpPr/>
          <p:nvPr/>
        </p:nvSpPr>
        <p:spPr>
          <a:xfrm rot="2700000">
            <a:off x="6837680" y="1981216"/>
            <a:ext cx="317210" cy="568698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8" name="Oval 7">
            <a:extLst>
              <a:ext uri="{FF2B5EF4-FFF2-40B4-BE49-F238E27FC236}">
                <a16:creationId xmlns:a16="http://schemas.microsoft.com/office/drawing/2014/main" id="{405D99CB-59E9-4734-AD2E-A49F35619922}"/>
              </a:ext>
            </a:extLst>
          </p:cNvPr>
          <p:cNvSpPr/>
          <p:nvPr/>
        </p:nvSpPr>
        <p:spPr>
          <a:xfrm>
            <a:off x="6780805" y="5524825"/>
            <a:ext cx="430960" cy="4309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59" name="Donut 39">
            <a:extLst>
              <a:ext uri="{FF2B5EF4-FFF2-40B4-BE49-F238E27FC236}">
                <a16:creationId xmlns:a16="http://schemas.microsoft.com/office/drawing/2014/main" id="{0C074CC8-128A-4BBA-854E-5E4C06B80748}"/>
              </a:ext>
            </a:extLst>
          </p:cNvPr>
          <p:cNvSpPr/>
          <p:nvPr/>
        </p:nvSpPr>
        <p:spPr>
          <a:xfrm>
            <a:off x="6755245" y="4268670"/>
            <a:ext cx="482080" cy="48208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11177</TotalTime>
  <Words>152</Words>
  <Application>Microsoft Office PowerPoint</Application>
  <PresentationFormat>와이드스크린</PresentationFormat>
  <Paragraphs>19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23</cp:revision>
  <dcterms:created xsi:type="dcterms:W3CDTF">2018-02-18T19:39:47Z</dcterms:created>
  <dcterms:modified xsi:type="dcterms:W3CDTF">2018-04-25T07:41:56Z</dcterms:modified>
</cp:coreProperties>
</file>