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93" r:id="rId2"/>
    <p:sldId id="282" r:id="rId3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A400"/>
    <a:srgbClr val="926F00"/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147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9144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6/18/2014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</p:spPr>
        <p:txBody>
          <a:bodyPr/>
          <a:lstStyle/>
          <a:p>
            <a:r>
              <a:rPr lang="en-US" dirty="0" smtClean="0"/>
              <a:t>Filter Process Diagram for PowerPoint</a:t>
            </a:r>
            <a:endParaRPr lang="es-UY" dirty="0"/>
          </a:p>
        </p:txBody>
      </p:sp>
      <p:sp>
        <p:nvSpPr>
          <p:cNvPr id="18" name="Trapezoid 17"/>
          <p:cNvSpPr/>
          <p:nvPr/>
        </p:nvSpPr>
        <p:spPr>
          <a:xfrm>
            <a:off x="1701939" y="2394547"/>
            <a:ext cx="5966405" cy="336125"/>
          </a:xfrm>
          <a:prstGeom prst="trapezoid">
            <a:avLst/>
          </a:prstGeom>
          <a:solidFill>
            <a:srgbClr val="0070C0"/>
          </a:solidFill>
          <a:effectLst>
            <a:outerShdw blurRad="3302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flat" dir="t">
              <a:rot lat="0" lon="0" rev="4800000"/>
            </a:lightRig>
          </a:scene3d>
          <a:sp3d extrusionH="254000" contourW="12700">
            <a:bevelT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>
              <a:solidFill>
                <a:schemeClr val="tx1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513935" y="2794755"/>
            <a:ext cx="1730190" cy="0"/>
          </a:xfrm>
          <a:prstGeom prst="straightConnector1">
            <a:avLst/>
          </a:prstGeom>
          <a:ln>
            <a:solidFill>
              <a:schemeClr val="tx1"/>
            </a:solidFill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41927" y="2417781"/>
            <a:ext cx="212986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Step 1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rapezoid 23"/>
          <p:cNvSpPr/>
          <p:nvPr/>
        </p:nvSpPr>
        <p:spPr>
          <a:xfrm>
            <a:off x="1634122" y="3801216"/>
            <a:ext cx="5966405" cy="336125"/>
          </a:xfrm>
          <a:prstGeom prst="trapezoid">
            <a:avLst/>
          </a:prstGeom>
          <a:solidFill>
            <a:srgbClr val="0070C0"/>
          </a:solidFill>
          <a:effectLst>
            <a:outerShdw blurRad="3302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flat" dir="t">
              <a:rot lat="0" lon="0" rev="4800000"/>
            </a:lightRig>
          </a:scene3d>
          <a:sp3d extrusionH="254000" contourW="12700">
            <a:bevelT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>
              <a:solidFill>
                <a:schemeClr val="tx1"/>
              </a:solidFill>
            </a:endParaRPr>
          </a:p>
        </p:txBody>
      </p:sp>
      <p:sp>
        <p:nvSpPr>
          <p:cNvPr id="25" name="Trapezoid 24"/>
          <p:cNvSpPr/>
          <p:nvPr/>
        </p:nvSpPr>
        <p:spPr>
          <a:xfrm>
            <a:off x="1668127" y="5132218"/>
            <a:ext cx="5966405" cy="336125"/>
          </a:xfrm>
          <a:prstGeom prst="trapezoid">
            <a:avLst/>
          </a:prstGeom>
          <a:solidFill>
            <a:srgbClr val="0070C0"/>
          </a:solidFill>
          <a:effectLst>
            <a:outerShdw blurRad="3302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flat" dir="t">
              <a:rot lat="0" lon="0" rev="4800000"/>
            </a:lightRig>
          </a:scene3d>
          <a:sp3d extrusionH="254000" contourW="12700">
            <a:bevelT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>
              <a:solidFill>
                <a:schemeClr val="tx1"/>
              </a:solidFill>
            </a:endParaRPr>
          </a:p>
        </p:txBody>
      </p:sp>
      <p:sp>
        <p:nvSpPr>
          <p:cNvPr id="26" name="Right Arrow 25"/>
          <p:cNvSpPr/>
          <p:nvPr/>
        </p:nvSpPr>
        <p:spPr>
          <a:xfrm rot="5400000">
            <a:off x="4190912" y="3157962"/>
            <a:ext cx="858569" cy="726804"/>
          </a:xfrm>
          <a:prstGeom prst="rightArrow">
            <a:avLst/>
          </a:prstGeom>
          <a:gradFill>
            <a:gsLst>
              <a:gs pos="99000">
                <a:schemeClr val="bg1">
                  <a:lumMod val="65000"/>
                </a:schemeClr>
              </a:gs>
              <a:gs pos="4425">
                <a:schemeClr val="bg1">
                  <a:lumMod val="95000"/>
                  <a:alpha val="0"/>
                </a:schemeClr>
              </a:gs>
              <a:gs pos="38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31" name="Right Arrow 30"/>
          <p:cNvSpPr/>
          <p:nvPr/>
        </p:nvSpPr>
        <p:spPr>
          <a:xfrm rot="5400000">
            <a:off x="4098575" y="4388028"/>
            <a:ext cx="1038869" cy="879432"/>
          </a:xfrm>
          <a:prstGeom prst="rightArrow">
            <a:avLst/>
          </a:prstGeom>
          <a:gradFill>
            <a:gsLst>
              <a:gs pos="99000">
                <a:schemeClr val="bg1">
                  <a:lumMod val="65000"/>
                </a:schemeClr>
              </a:gs>
              <a:gs pos="4425">
                <a:schemeClr val="bg1">
                  <a:lumMod val="95000"/>
                  <a:alpha val="0"/>
                </a:schemeClr>
              </a:gs>
              <a:gs pos="38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34" name="Right Arrow 33"/>
          <p:cNvSpPr/>
          <p:nvPr/>
        </p:nvSpPr>
        <p:spPr>
          <a:xfrm rot="5400000">
            <a:off x="4262545" y="1932910"/>
            <a:ext cx="709561" cy="600665"/>
          </a:xfrm>
          <a:prstGeom prst="rightArrow">
            <a:avLst/>
          </a:prstGeom>
          <a:gradFill>
            <a:gsLst>
              <a:gs pos="99000">
                <a:schemeClr val="bg1">
                  <a:lumMod val="65000"/>
                </a:schemeClr>
              </a:gs>
              <a:gs pos="4425">
                <a:schemeClr val="bg1">
                  <a:lumMod val="95000"/>
                  <a:alpha val="0"/>
                </a:schemeClr>
              </a:gs>
              <a:gs pos="38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cxnSp>
        <p:nvCxnSpPr>
          <p:cNvPr id="59" name="Straight Arrow Connector 58"/>
          <p:cNvCxnSpPr/>
          <p:nvPr/>
        </p:nvCxnSpPr>
        <p:spPr>
          <a:xfrm flipH="1">
            <a:off x="513935" y="4234915"/>
            <a:ext cx="1730190" cy="0"/>
          </a:xfrm>
          <a:prstGeom prst="straightConnector1">
            <a:avLst/>
          </a:prstGeom>
          <a:ln>
            <a:solidFill>
              <a:schemeClr val="tx1"/>
            </a:solidFill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41927" y="3857941"/>
            <a:ext cx="212986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Step 2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1" name="Straight Arrow Connector 60"/>
          <p:cNvCxnSpPr/>
          <p:nvPr/>
        </p:nvCxnSpPr>
        <p:spPr>
          <a:xfrm flipH="1">
            <a:off x="513935" y="5547993"/>
            <a:ext cx="1730190" cy="0"/>
          </a:xfrm>
          <a:prstGeom prst="straightConnector1">
            <a:avLst/>
          </a:prstGeom>
          <a:ln>
            <a:solidFill>
              <a:schemeClr val="tx1"/>
            </a:solidFill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441927" y="5171019"/>
            <a:ext cx="212986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800" dirty="0" smtClean="0">
                <a:latin typeface="Arial" pitchFamily="34" charset="0"/>
                <a:cs typeface="Arial" pitchFamily="34" charset="0"/>
              </a:rPr>
              <a:t>Step 3</a:t>
            </a:r>
            <a:endParaRPr lang="en-US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Right Arrow 62"/>
          <p:cNvSpPr/>
          <p:nvPr/>
        </p:nvSpPr>
        <p:spPr>
          <a:xfrm rot="5400000">
            <a:off x="5311250" y="3157302"/>
            <a:ext cx="858569" cy="726804"/>
          </a:xfrm>
          <a:prstGeom prst="rightArrow">
            <a:avLst/>
          </a:prstGeom>
          <a:gradFill>
            <a:gsLst>
              <a:gs pos="99000">
                <a:schemeClr val="bg1">
                  <a:lumMod val="65000"/>
                </a:schemeClr>
              </a:gs>
              <a:gs pos="4425">
                <a:schemeClr val="bg1">
                  <a:lumMod val="95000"/>
                  <a:alpha val="0"/>
                </a:schemeClr>
              </a:gs>
              <a:gs pos="38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65" name="Right Arrow 64"/>
          <p:cNvSpPr/>
          <p:nvPr/>
        </p:nvSpPr>
        <p:spPr>
          <a:xfrm rot="5400000">
            <a:off x="5382883" y="1932250"/>
            <a:ext cx="709561" cy="600665"/>
          </a:xfrm>
          <a:prstGeom prst="rightArrow">
            <a:avLst/>
          </a:prstGeom>
          <a:gradFill>
            <a:gsLst>
              <a:gs pos="99000">
                <a:schemeClr val="bg1">
                  <a:lumMod val="65000"/>
                </a:schemeClr>
              </a:gs>
              <a:gs pos="4425">
                <a:schemeClr val="bg1">
                  <a:lumMod val="95000"/>
                  <a:alpha val="0"/>
                </a:schemeClr>
              </a:gs>
              <a:gs pos="38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68" name="Right Arrow 67"/>
          <p:cNvSpPr/>
          <p:nvPr/>
        </p:nvSpPr>
        <p:spPr>
          <a:xfrm rot="5400000">
            <a:off x="6463003" y="1970620"/>
            <a:ext cx="709561" cy="600665"/>
          </a:xfrm>
          <a:prstGeom prst="rightArrow">
            <a:avLst/>
          </a:prstGeom>
          <a:gradFill>
            <a:gsLst>
              <a:gs pos="99000">
                <a:schemeClr val="bg1">
                  <a:lumMod val="65000"/>
                </a:schemeClr>
              </a:gs>
              <a:gs pos="4425">
                <a:schemeClr val="bg1">
                  <a:lumMod val="95000"/>
                  <a:alpha val="0"/>
                </a:schemeClr>
              </a:gs>
              <a:gs pos="38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69" name="Right Arrow 68"/>
          <p:cNvSpPr/>
          <p:nvPr/>
        </p:nvSpPr>
        <p:spPr>
          <a:xfrm rot="5400000">
            <a:off x="3158403" y="3161804"/>
            <a:ext cx="858569" cy="726804"/>
          </a:xfrm>
          <a:prstGeom prst="rightArrow">
            <a:avLst/>
          </a:prstGeom>
          <a:gradFill>
            <a:gsLst>
              <a:gs pos="99000">
                <a:schemeClr val="bg1">
                  <a:lumMod val="65000"/>
                </a:schemeClr>
              </a:gs>
              <a:gs pos="4425">
                <a:schemeClr val="bg1">
                  <a:lumMod val="95000"/>
                  <a:alpha val="0"/>
                </a:schemeClr>
              </a:gs>
              <a:gs pos="38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71" name="Right Arrow 70"/>
          <p:cNvSpPr/>
          <p:nvPr/>
        </p:nvSpPr>
        <p:spPr>
          <a:xfrm rot="5400000">
            <a:off x="3230036" y="1936752"/>
            <a:ext cx="709561" cy="600665"/>
          </a:xfrm>
          <a:prstGeom prst="rightArrow">
            <a:avLst/>
          </a:prstGeom>
          <a:gradFill>
            <a:gsLst>
              <a:gs pos="99000">
                <a:schemeClr val="bg1">
                  <a:lumMod val="65000"/>
                </a:schemeClr>
              </a:gs>
              <a:gs pos="4425">
                <a:schemeClr val="bg1">
                  <a:lumMod val="95000"/>
                  <a:alpha val="0"/>
                </a:schemeClr>
              </a:gs>
              <a:gs pos="38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74" name="Right Arrow 73"/>
          <p:cNvSpPr/>
          <p:nvPr/>
        </p:nvSpPr>
        <p:spPr>
          <a:xfrm rot="5400000">
            <a:off x="2318317" y="1932249"/>
            <a:ext cx="709561" cy="600665"/>
          </a:xfrm>
          <a:prstGeom prst="rightArrow">
            <a:avLst/>
          </a:prstGeom>
          <a:gradFill>
            <a:gsLst>
              <a:gs pos="99000">
                <a:schemeClr val="bg1">
                  <a:lumMod val="65000"/>
                </a:schemeClr>
              </a:gs>
              <a:gs pos="4425">
                <a:schemeClr val="bg1">
                  <a:lumMod val="95000"/>
                  <a:alpha val="0"/>
                </a:schemeClr>
              </a:gs>
              <a:gs pos="38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847552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</Words>
  <Application>Microsoft Office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Filter Process Diagram for PowerPoint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2014-06-18T18:35:22Z</dcterms:created>
  <dcterms:modified xsi:type="dcterms:W3CDTF">2014-06-18T19:07:54Z</dcterms:modified>
</cp:coreProperties>
</file>