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32" name="Group 631">
            <a:extLst>
              <a:ext uri="{FF2B5EF4-FFF2-40B4-BE49-F238E27FC236}">
                <a16:creationId xmlns:a16="http://schemas.microsoft.com/office/drawing/2014/main" id="{0A2245F3-768E-47C3-A20A-CC735342EE33}"/>
              </a:ext>
            </a:extLst>
          </p:cNvPr>
          <p:cNvGrpSpPr/>
          <p:nvPr/>
        </p:nvGrpSpPr>
        <p:grpSpPr>
          <a:xfrm>
            <a:off x="4226167" y="1894285"/>
            <a:ext cx="3880338" cy="4261848"/>
            <a:chOff x="5369718" y="2683668"/>
            <a:chExt cx="1452563" cy="1595377"/>
          </a:xfrm>
        </p:grpSpPr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6FE4BE30-77DF-4EE7-BEFF-C3D478C6FF33}"/>
                </a:ext>
              </a:extLst>
            </p:cNvPr>
            <p:cNvSpPr/>
            <p:nvPr/>
          </p:nvSpPr>
          <p:spPr>
            <a:xfrm>
              <a:off x="6311741" y="3046571"/>
              <a:ext cx="152400" cy="228600"/>
            </a:xfrm>
            <a:custGeom>
              <a:avLst/>
              <a:gdLst>
                <a:gd name="connsiteX0" fmla="*/ 148114 w 152400"/>
                <a:gd name="connsiteY0" fmla="*/ 155734 h 228600"/>
                <a:gd name="connsiteX1" fmla="*/ 77629 w 152400"/>
                <a:gd name="connsiteY1" fmla="*/ 226219 h 228600"/>
                <a:gd name="connsiteX2" fmla="*/ 77629 w 152400"/>
                <a:gd name="connsiteY2" fmla="*/ 226219 h 228600"/>
                <a:gd name="connsiteX3" fmla="*/ 7144 w 152400"/>
                <a:gd name="connsiteY3" fmla="*/ 155734 h 228600"/>
                <a:gd name="connsiteX4" fmla="*/ 7144 w 152400"/>
                <a:gd name="connsiteY4" fmla="*/ 77629 h 228600"/>
                <a:gd name="connsiteX5" fmla="*/ 77629 w 152400"/>
                <a:gd name="connsiteY5" fmla="*/ 7144 h 228600"/>
                <a:gd name="connsiteX6" fmla="*/ 77629 w 152400"/>
                <a:gd name="connsiteY6" fmla="*/ 7144 h 228600"/>
                <a:gd name="connsiteX7" fmla="*/ 148114 w 152400"/>
                <a:gd name="connsiteY7" fmla="*/ 77629 h 228600"/>
                <a:gd name="connsiteX8" fmla="*/ 148114 w 152400"/>
                <a:gd name="connsiteY8" fmla="*/ 15573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228600">
                  <a:moveTo>
                    <a:pt x="148114" y="155734"/>
                  </a:moveTo>
                  <a:cubicBezTo>
                    <a:pt x="148114" y="194786"/>
                    <a:pt x="116681" y="226219"/>
                    <a:pt x="77629" y="226219"/>
                  </a:cubicBezTo>
                  <a:lnTo>
                    <a:pt x="77629" y="226219"/>
                  </a:lnTo>
                  <a:cubicBezTo>
                    <a:pt x="38576" y="226219"/>
                    <a:pt x="7144" y="194786"/>
                    <a:pt x="7144" y="155734"/>
                  </a:cubicBezTo>
                  <a:lnTo>
                    <a:pt x="7144" y="77629"/>
                  </a:lnTo>
                  <a:cubicBezTo>
                    <a:pt x="7144" y="38576"/>
                    <a:pt x="38576" y="7144"/>
                    <a:pt x="77629" y="7144"/>
                  </a:cubicBezTo>
                  <a:lnTo>
                    <a:pt x="77629" y="7144"/>
                  </a:lnTo>
                  <a:cubicBezTo>
                    <a:pt x="116681" y="7144"/>
                    <a:pt x="148114" y="38576"/>
                    <a:pt x="148114" y="77629"/>
                  </a:cubicBezTo>
                  <a:lnTo>
                    <a:pt x="148114" y="15573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55E139B3-F4C8-4D26-BFB3-32679D4A4726}"/>
                </a:ext>
              </a:extLst>
            </p:cNvPr>
            <p:cNvSpPr/>
            <p:nvPr/>
          </p:nvSpPr>
          <p:spPr>
            <a:xfrm>
              <a:off x="5679281" y="3046571"/>
              <a:ext cx="152400" cy="228600"/>
            </a:xfrm>
            <a:custGeom>
              <a:avLst/>
              <a:gdLst>
                <a:gd name="connsiteX0" fmla="*/ 148114 w 152400"/>
                <a:gd name="connsiteY0" fmla="*/ 155734 h 228600"/>
                <a:gd name="connsiteX1" fmla="*/ 77629 w 152400"/>
                <a:gd name="connsiteY1" fmla="*/ 226219 h 228600"/>
                <a:gd name="connsiteX2" fmla="*/ 77629 w 152400"/>
                <a:gd name="connsiteY2" fmla="*/ 226219 h 228600"/>
                <a:gd name="connsiteX3" fmla="*/ 7144 w 152400"/>
                <a:gd name="connsiteY3" fmla="*/ 155734 h 228600"/>
                <a:gd name="connsiteX4" fmla="*/ 7144 w 152400"/>
                <a:gd name="connsiteY4" fmla="*/ 77629 h 228600"/>
                <a:gd name="connsiteX5" fmla="*/ 77629 w 152400"/>
                <a:gd name="connsiteY5" fmla="*/ 7144 h 228600"/>
                <a:gd name="connsiteX6" fmla="*/ 77629 w 152400"/>
                <a:gd name="connsiteY6" fmla="*/ 7144 h 228600"/>
                <a:gd name="connsiteX7" fmla="*/ 148114 w 152400"/>
                <a:gd name="connsiteY7" fmla="*/ 77629 h 228600"/>
                <a:gd name="connsiteX8" fmla="*/ 148114 w 152400"/>
                <a:gd name="connsiteY8" fmla="*/ 15573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228600">
                  <a:moveTo>
                    <a:pt x="148114" y="155734"/>
                  </a:moveTo>
                  <a:cubicBezTo>
                    <a:pt x="148114" y="194786"/>
                    <a:pt x="116681" y="226219"/>
                    <a:pt x="77629" y="226219"/>
                  </a:cubicBezTo>
                  <a:lnTo>
                    <a:pt x="77629" y="226219"/>
                  </a:lnTo>
                  <a:cubicBezTo>
                    <a:pt x="38576" y="226219"/>
                    <a:pt x="7144" y="194786"/>
                    <a:pt x="7144" y="155734"/>
                  </a:cubicBezTo>
                  <a:lnTo>
                    <a:pt x="7144" y="77629"/>
                  </a:lnTo>
                  <a:cubicBezTo>
                    <a:pt x="7144" y="38576"/>
                    <a:pt x="38576" y="7144"/>
                    <a:pt x="77629" y="7144"/>
                  </a:cubicBezTo>
                  <a:lnTo>
                    <a:pt x="77629" y="7144"/>
                  </a:lnTo>
                  <a:cubicBezTo>
                    <a:pt x="116681" y="7144"/>
                    <a:pt x="148114" y="38576"/>
                    <a:pt x="148114" y="77629"/>
                  </a:cubicBezTo>
                  <a:lnTo>
                    <a:pt x="148114" y="15573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8" name="Freeform: Shape 647">
              <a:extLst>
                <a:ext uri="{FF2B5EF4-FFF2-40B4-BE49-F238E27FC236}">
                  <a16:creationId xmlns:a16="http://schemas.microsoft.com/office/drawing/2014/main" id="{0F71B97D-1E8D-48DF-B17B-28565CFFDCD9}"/>
                </a:ext>
              </a:extLst>
            </p:cNvPr>
            <p:cNvSpPr/>
            <p:nvPr/>
          </p:nvSpPr>
          <p:spPr>
            <a:xfrm>
              <a:off x="5949791" y="2833211"/>
              <a:ext cx="228600" cy="95250"/>
            </a:xfrm>
            <a:custGeom>
              <a:avLst/>
              <a:gdLst>
                <a:gd name="connsiteX0" fmla="*/ 191929 w 228600"/>
                <a:gd name="connsiteY0" fmla="*/ 7144 h 95250"/>
                <a:gd name="connsiteX1" fmla="*/ 43339 w 228600"/>
                <a:gd name="connsiteY1" fmla="*/ 7144 h 95250"/>
                <a:gd name="connsiteX2" fmla="*/ 7144 w 228600"/>
                <a:gd name="connsiteY2" fmla="*/ 51911 h 95250"/>
                <a:gd name="connsiteX3" fmla="*/ 43339 w 228600"/>
                <a:gd name="connsiteY3" fmla="*/ 96679 h 95250"/>
                <a:gd name="connsiteX4" fmla="*/ 191929 w 228600"/>
                <a:gd name="connsiteY4" fmla="*/ 96679 h 95250"/>
                <a:gd name="connsiteX5" fmla="*/ 228124 w 228600"/>
                <a:gd name="connsiteY5" fmla="*/ 51911 h 95250"/>
                <a:gd name="connsiteX6" fmla="*/ 191929 w 228600"/>
                <a:gd name="connsiteY6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95250">
                  <a:moveTo>
                    <a:pt x="191929" y="7144"/>
                  </a:moveTo>
                  <a:lnTo>
                    <a:pt x="43339" y="7144"/>
                  </a:lnTo>
                  <a:cubicBezTo>
                    <a:pt x="23336" y="7144"/>
                    <a:pt x="7144" y="27146"/>
                    <a:pt x="7144" y="51911"/>
                  </a:cubicBezTo>
                  <a:cubicBezTo>
                    <a:pt x="7144" y="76676"/>
                    <a:pt x="23336" y="96679"/>
                    <a:pt x="43339" y="96679"/>
                  </a:cubicBezTo>
                  <a:lnTo>
                    <a:pt x="191929" y="96679"/>
                  </a:lnTo>
                  <a:cubicBezTo>
                    <a:pt x="211931" y="96679"/>
                    <a:pt x="228124" y="76676"/>
                    <a:pt x="228124" y="51911"/>
                  </a:cubicBezTo>
                  <a:cubicBezTo>
                    <a:pt x="228124" y="27146"/>
                    <a:pt x="211931" y="7144"/>
                    <a:pt x="191929" y="71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379753D0-67AD-4B83-BCE4-F477B115D41C}"/>
                </a:ext>
              </a:extLst>
            </p:cNvPr>
            <p:cNvSpPr/>
            <p:nvPr/>
          </p:nvSpPr>
          <p:spPr>
            <a:xfrm>
              <a:off x="6037355" y="2683668"/>
              <a:ext cx="57150" cy="190500"/>
            </a:xfrm>
            <a:custGeom>
              <a:avLst/>
              <a:gdLst>
                <a:gd name="connsiteX0" fmla="*/ 21497 w 57150"/>
                <a:gd name="connsiteY0" fmla="*/ 35719 h 190500"/>
                <a:gd name="connsiteX1" fmla="*/ 7209 w 57150"/>
                <a:gd name="connsiteY1" fmla="*/ 158591 h 190500"/>
                <a:gd name="connsiteX2" fmla="*/ 28164 w 57150"/>
                <a:gd name="connsiteY2" fmla="*/ 189071 h 190500"/>
                <a:gd name="connsiteX3" fmla="*/ 50072 w 57150"/>
                <a:gd name="connsiteY3" fmla="*/ 159544 h 190500"/>
                <a:gd name="connsiteX4" fmla="*/ 43404 w 57150"/>
                <a:gd name="connsiteY4" fmla="*/ 37624 h 190500"/>
                <a:gd name="connsiteX5" fmla="*/ 33879 w 57150"/>
                <a:gd name="connsiteY5" fmla="*/ 7144 h 190500"/>
                <a:gd name="connsiteX6" fmla="*/ 21497 w 57150"/>
                <a:gd name="connsiteY6" fmla="*/ 357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190500">
                  <a:moveTo>
                    <a:pt x="21497" y="35719"/>
                  </a:moveTo>
                  <a:lnTo>
                    <a:pt x="7209" y="158591"/>
                  </a:lnTo>
                  <a:cubicBezTo>
                    <a:pt x="6257" y="174784"/>
                    <a:pt x="15782" y="189071"/>
                    <a:pt x="28164" y="189071"/>
                  </a:cubicBezTo>
                  <a:cubicBezTo>
                    <a:pt x="39594" y="189071"/>
                    <a:pt x="50072" y="176689"/>
                    <a:pt x="50072" y="159544"/>
                  </a:cubicBezTo>
                  <a:lnTo>
                    <a:pt x="43404" y="37624"/>
                  </a:lnTo>
                  <a:cubicBezTo>
                    <a:pt x="44357" y="21431"/>
                    <a:pt x="45309" y="7144"/>
                    <a:pt x="33879" y="7144"/>
                  </a:cubicBezTo>
                  <a:cubicBezTo>
                    <a:pt x="21497" y="7144"/>
                    <a:pt x="22449" y="19526"/>
                    <a:pt x="21497" y="3571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A9A7B03D-EF1B-477B-8B7C-AE1CEC8F9270}"/>
                </a:ext>
              </a:extLst>
            </p:cNvPr>
            <p:cNvSpPr/>
            <p:nvPr/>
          </p:nvSpPr>
          <p:spPr>
            <a:xfrm>
              <a:off x="6075509" y="4015008"/>
              <a:ext cx="264037" cy="264037"/>
            </a:xfrm>
            <a:custGeom>
              <a:avLst/>
              <a:gdLst>
                <a:gd name="connsiteX0" fmla="*/ 7144 w 228600"/>
                <a:gd name="connsiteY0" fmla="*/ 114776 h 228600"/>
                <a:gd name="connsiteX1" fmla="*/ 114776 w 228600"/>
                <a:gd name="connsiteY1" fmla="*/ 222409 h 228600"/>
                <a:gd name="connsiteX2" fmla="*/ 222409 w 228600"/>
                <a:gd name="connsiteY2" fmla="*/ 114776 h 228600"/>
                <a:gd name="connsiteX3" fmla="*/ 114776 w 228600"/>
                <a:gd name="connsiteY3" fmla="*/ 7144 h 228600"/>
                <a:gd name="connsiteX4" fmla="*/ 7144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7144" y="114776"/>
                  </a:moveTo>
                  <a:cubicBezTo>
                    <a:pt x="7144" y="173831"/>
                    <a:pt x="55721" y="222409"/>
                    <a:pt x="114776" y="222409"/>
                  </a:cubicBezTo>
                  <a:cubicBezTo>
                    <a:pt x="173831" y="222409"/>
                    <a:pt x="222409" y="173831"/>
                    <a:pt x="222409" y="114776"/>
                  </a:cubicBezTo>
                  <a:cubicBezTo>
                    <a:pt x="222409" y="55721"/>
                    <a:pt x="173831" y="7144"/>
                    <a:pt x="114776" y="7144"/>
                  </a:cubicBezTo>
                  <a:cubicBezTo>
                    <a:pt x="54769" y="7144"/>
                    <a:pt x="7144" y="54769"/>
                    <a:pt x="7144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DBD79770-5CE4-4789-BC90-D5DE15EEEFE5}"/>
                </a:ext>
              </a:extLst>
            </p:cNvPr>
            <p:cNvSpPr/>
            <p:nvPr/>
          </p:nvSpPr>
          <p:spPr>
            <a:xfrm>
              <a:off x="5820521" y="4015008"/>
              <a:ext cx="264037" cy="264037"/>
            </a:xfrm>
            <a:custGeom>
              <a:avLst/>
              <a:gdLst>
                <a:gd name="connsiteX0" fmla="*/ 222409 w 228600"/>
                <a:gd name="connsiteY0" fmla="*/ 114776 h 228600"/>
                <a:gd name="connsiteX1" fmla="*/ 114776 w 228600"/>
                <a:gd name="connsiteY1" fmla="*/ 222409 h 228600"/>
                <a:gd name="connsiteX2" fmla="*/ 7144 w 228600"/>
                <a:gd name="connsiteY2" fmla="*/ 114776 h 228600"/>
                <a:gd name="connsiteX3" fmla="*/ 114776 w 228600"/>
                <a:gd name="connsiteY3" fmla="*/ 7144 h 228600"/>
                <a:gd name="connsiteX4" fmla="*/ 222409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222409" y="114776"/>
                  </a:moveTo>
                  <a:cubicBezTo>
                    <a:pt x="222409" y="173831"/>
                    <a:pt x="173831" y="222409"/>
                    <a:pt x="114776" y="222409"/>
                  </a:cubicBezTo>
                  <a:cubicBezTo>
                    <a:pt x="55721" y="222409"/>
                    <a:pt x="7144" y="173831"/>
                    <a:pt x="7144" y="114776"/>
                  </a:cubicBezTo>
                  <a:cubicBezTo>
                    <a:pt x="7144" y="55721"/>
                    <a:pt x="55721" y="7144"/>
                    <a:pt x="114776" y="7144"/>
                  </a:cubicBezTo>
                  <a:cubicBezTo>
                    <a:pt x="174784" y="7144"/>
                    <a:pt x="222409" y="54769"/>
                    <a:pt x="222409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99F96D6A-57BE-49A3-A46C-07FBD1537BDE}"/>
                </a:ext>
              </a:extLst>
            </p:cNvPr>
            <p:cNvSpPr/>
            <p:nvPr/>
          </p:nvSpPr>
          <p:spPr>
            <a:xfrm>
              <a:off x="5420716" y="3610451"/>
              <a:ext cx="333375" cy="285750"/>
            </a:xfrm>
            <a:custGeom>
              <a:avLst/>
              <a:gdLst>
                <a:gd name="connsiteX0" fmla="*/ 299046 w 333375"/>
                <a:gd name="connsiteY0" fmla="*/ 7144 h 285750"/>
                <a:gd name="connsiteX1" fmla="*/ 42823 w 333375"/>
                <a:gd name="connsiteY1" fmla="*/ 103346 h 285750"/>
                <a:gd name="connsiteX2" fmla="*/ 12343 w 333375"/>
                <a:gd name="connsiteY2" fmla="*/ 273844 h 285750"/>
                <a:gd name="connsiteX3" fmla="*/ 80923 w 333375"/>
                <a:gd name="connsiteY3" fmla="*/ 270034 h 285750"/>
                <a:gd name="connsiteX4" fmla="*/ 80923 w 333375"/>
                <a:gd name="connsiteY4" fmla="*/ 279559 h 285750"/>
                <a:gd name="connsiteX5" fmla="*/ 97116 w 333375"/>
                <a:gd name="connsiteY5" fmla="*/ 147161 h 285750"/>
                <a:gd name="connsiteX6" fmla="*/ 298093 w 333375"/>
                <a:gd name="connsiteY6" fmla="*/ 77629 h 285750"/>
                <a:gd name="connsiteX7" fmla="*/ 333336 w 333375"/>
                <a:gd name="connsiteY7" fmla="*/ 42386 h 285750"/>
                <a:gd name="connsiteX8" fmla="*/ 299046 w 333375"/>
                <a:gd name="connsiteY8" fmla="*/ 7144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285750">
                  <a:moveTo>
                    <a:pt x="299046" y="7144"/>
                  </a:moveTo>
                  <a:cubicBezTo>
                    <a:pt x="162838" y="7144"/>
                    <a:pt x="96163" y="39529"/>
                    <a:pt x="42823" y="103346"/>
                  </a:cubicBezTo>
                  <a:cubicBezTo>
                    <a:pt x="-11469" y="169069"/>
                    <a:pt x="12343" y="270986"/>
                    <a:pt x="12343" y="273844"/>
                  </a:cubicBezTo>
                  <a:lnTo>
                    <a:pt x="80923" y="270034"/>
                  </a:lnTo>
                  <a:lnTo>
                    <a:pt x="80923" y="279559"/>
                  </a:lnTo>
                  <a:cubicBezTo>
                    <a:pt x="80923" y="277654"/>
                    <a:pt x="63778" y="186214"/>
                    <a:pt x="97116" y="147161"/>
                  </a:cubicBezTo>
                  <a:cubicBezTo>
                    <a:pt x="135216" y="101441"/>
                    <a:pt x="186651" y="77629"/>
                    <a:pt x="298093" y="77629"/>
                  </a:cubicBezTo>
                  <a:cubicBezTo>
                    <a:pt x="317143" y="77629"/>
                    <a:pt x="333336" y="62389"/>
                    <a:pt x="333336" y="42386"/>
                  </a:cubicBezTo>
                  <a:cubicBezTo>
                    <a:pt x="334288" y="22384"/>
                    <a:pt x="318096" y="7144"/>
                    <a:pt x="299046" y="714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2D8DC00F-36BB-421F-8AD0-3A905646CB93}"/>
                </a:ext>
              </a:extLst>
            </p:cNvPr>
            <p:cNvSpPr/>
            <p:nvPr/>
          </p:nvSpPr>
          <p:spPr>
            <a:xfrm>
              <a:off x="5426868" y="3847623"/>
              <a:ext cx="85725" cy="76200"/>
            </a:xfrm>
            <a:custGeom>
              <a:avLst/>
              <a:gdLst>
                <a:gd name="connsiteX0" fmla="*/ 82391 w 85725"/>
                <a:gd name="connsiteY0" fmla="*/ 60484 h 76200"/>
                <a:gd name="connsiteX1" fmla="*/ 51911 w 85725"/>
                <a:gd name="connsiteY1" fmla="*/ 74771 h 76200"/>
                <a:gd name="connsiteX2" fmla="*/ 37624 w 85725"/>
                <a:gd name="connsiteY2" fmla="*/ 74771 h 76200"/>
                <a:gd name="connsiteX3" fmla="*/ 7144 w 85725"/>
                <a:gd name="connsiteY3" fmla="*/ 60484 h 76200"/>
                <a:gd name="connsiteX4" fmla="*/ 7144 w 85725"/>
                <a:gd name="connsiteY4" fmla="*/ 21431 h 76200"/>
                <a:gd name="connsiteX5" fmla="*/ 37624 w 85725"/>
                <a:gd name="connsiteY5" fmla="*/ 7144 h 76200"/>
                <a:gd name="connsiteX6" fmla="*/ 51911 w 85725"/>
                <a:gd name="connsiteY6" fmla="*/ 7144 h 76200"/>
                <a:gd name="connsiteX7" fmla="*/ 82391 w 85725"/>
                <a:gd name="connsiteY7" fmla="*/ 21431 h 76200"/>
                <a:gd name="connsiteX8" fmla="*/ 82391 w 85725"/>
                <a:gd name="connsiteY8" fmla="*/ 604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725" h="76200">
                  <a:moveTo>
                    <a:pt x="82391" y="60484"/>
                  </a:moveTo>
                  <a:cubicBezTo>
                    <a:pt x="82391" y="68104"/>
                    <a:pt x="69056" y="74771"/>
                    <a:pt x="51911" y="74771"/>
                  </a:cubicBezTo>
                  <a:lnTo>
                    <a:pt x="37624" y="74771"/>
                  </a:lnTo>
                  <a:cubicBezTo>
                    <a:pt x="21431" y="74771"/>
                    <a:pt x="7144" y="68104"/>
                    <a:pt x="7144" y="60484"/>
                  </a:cubicBezTo>
                  <a:lnTo>
                    <a:pt x="7144" y="21431"/>
                  </a:lnTo>
                  <a:cubicBezTo>
                    <a:pt x="7144" y="13811"/>
                    <a:pt x="20479" y="7144"/>
                    <a:pt x="37624" y="7144"/>
                  </a:cubicBezTo>
                  <a:lnTo>
                    <a:pt x="51911" y="7144"/>
                  </a:lnTo>
                  <a:cubicBezTo>
                    <a:pt x="68104" y="7144"/>
                    <a:pt x="82391" y="13811"/>
                    <a:pt x="82391" y="21431"/>
                  </a:cubicBezTo>
                  <a:lnTo>
                    <a:pt x="82391" y="6048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B6EF88C1-7BB4-426B-9F21-E7CE1B22ADDE}"/>
                </a:ext>
              </a:extLst>
            </p:cNvPr>
            <p:cNvSpPr/>
            <p:nvPr/>
          </p:nvSpPr>
          <p:spPr>
            <a:xfrm>
              <a:off x="5369718" y="3911100"/>
              <a:ext cx="209550" cy="171450"/>
            </a:xfrm>
            <a:custGeom>
              <a:avLst/>
              <a:gdLst>
                <a:gd name="connsiteX0" fmla="*/ 203359 w 209550"/>
                <a:gd name="connsiteY0" fmla="*/ 134167 h 171450"/>
                <a:gd name="connsiteX1" fmla="*/ 203359 w 209550"/>
                <a:gd name="connsiteY1" fmla="*/ 105592 h 171450"/>
                <a:gd name="connsiteX2" fmla="*/ 95726 w 209550"/>
                <a:gd name="connsiteY2" fmla="*/ 7485 h 171450"/>
                <a:gd name="connsiteX3" fmla="*/ 7144 w 209550"/>
                <a:gd name="connsiteY3" fmla="*/ 108450 h 171450"/>
                <a:gd name="connsiteX4" fmla="*/ 7144 w 209550"/>
                <a:gd name="connsiteY4" fmla="*/ 132263 h 171450"/>
                <a:gd name="connsiteX5" fmla="*/ 39529 w 209550"/>
                <a:gd name="connsiteY5" fmla="*/ 167505 h 171450"/>
                <a:gd name="connsiteX6" fmla="*/ 74771 w 209550"/>
                <a:gd name="connsiteY6" fmla="*/ 134167 h 171450"/>
                <a:gd name="connsiteX7" fmla="*/ 74771 w 209550"/>
                <a:gd name="connsiteY7" fmla="*/ 106545 h 171450"/>
                <a:gd name="connsiteX8" fmla="*/ 99536 w 209550"/>
                <a:gd name="connsiteY8" fmla="*/ 75112 h 171450"/>
                <a:gd name="connsiteX9" fmla="*/ 135731 w 209550"/>
                <a:gd name="connsiteY9" fmla="*/ 104640 h 171450"/>
                <a:gd name="connsiteX10" fmla="*/ 135731 w 209550"/>
                <a:gd name="connsiteY10" fmla="*/ 131310 h 171450"/>
                <a:gd name="connsiteX11" fmla="*/ 163354 w 209550"/>
                <a:gd name="connsiteY11" fmla="*/ 166553 h 171450"/>
                <a:gd name="connsiteX12" fmla="*/ 203359 w 209550"/>
                <a:gd name="connsiteY12" fmla="*/ 134167 h 171450"/>
                <a:gd name="connsiteX13" fmla="*/ 123349 w 209550"/>
                <a:gd name="connsiteY13" fmla="*/ 39870 h 171450"/>
                <a:gd name="connsiteX14" fmla="*/ 103346 w 209550"/>
                <a:gd name="connsiteY14" fmla="*/ 59872 h 171450"/>
                <a:gd name="connsiteX15" fmla="*/ 83344 w 209550"/>
                <a:gd name="connsiteY15" fmla="*/ 39870 h 171450"/>
                <a:gd name="connsiteX16" fmla="*/ 103346 w 209550"/>
                <a:gd name="connsiteY16" fmla="*/ 19867 h 171450"/>
                <a:gd name="connsiteX17" fmla="*/ 123349 w 209550"/>
                <a:gd name="connsiteY17" fmla="*/ 3987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171450">
                  <a:moveTo>
                    <a:pt x="203359" y="134167"/>
                  </a:moveTo>
                  <a:lnTo>
                    <a:pt x="203359" y="105592"/>
                  </a:lnTo>
                  <a:cubicBezTo>
                    <a:pt x="203359" y="48442"/>
                    <a:pt x="153829" y="2722"/>
                    <a:pt x="95726" y="7485"/>
                  </a:cubicBezTo>
                  <a:cubicBezTo>
                    <a:pt x="45244" y="12247"/>
                    <a:pt x="7144" y="57015"/>
                    <a:pt x="7144" y="108450"/>
                  </a:cubicBezTo>
                  <a:lnTo>
                    <a:pt x="7144" y="132263"/>
                  </a:lnTo>
                  <a:cubicBezTo>
                    <a:pt x="7144" y="150360"/>
                    <a:pt x="20479" y="166553"/>
                    <a:pt x="39529" y="167505"/>
                  </a:cubicBezTo>
                  <a:cubicBezTo>
                    <a:pt x="58579" y="168458"/>
                    <a:pt x="74771" y="153217"/>
                    <a:pt x="74771" y="134167"/>
                  </a:cubicBezTo>
                  <a:lnTo>
                    <a:pt x="74771" y="106545"/>
                  </a:lnTo>
                  <a:cubicBezTo>
                    <a:pt x="74771" y="91305"/>
                    <a:pt x="84296" y="77970"/>
                    <a:pt x="99536" y="75112"/>
                  </a:cubicBezTo>
                  <a:cubicBezTo>
                    <a:pt x="118586" y="71303"/>
                    <a:pt x="135731" y="86542"/>
                    <a:pt x="135731" y="104640"/>
                  </a:cubicBezTo>
                  <a:lnTo>
                    <a:pt x="135731" y="131310"/>
                  </a:lnTo>
                  <a:cubicBezTo>
                    <a:pt x="135731" y="148455"/>
                    <a:pt x="147161" y="163695"/>
                    <a:pt x="163354" y="166553"/>
                  </a:cubicBezTo>
                  <a:cubicBezTo>
                    <a:pt x="185261" y="171315"/>
                    <a:pt x="203359" y="155122"/>
                    <a:pt x="203359" y="134167"/>
                  </a:cubicBezTo>
                  <a:close/>
                  <a:moveTo>
                    <a:pt x="123349" y="39870"/>
                  </a:moveTo>
                  <a:cubicBezTo>
                    <a:pt x="123349" y="51300"/>
                    <a:pt x="113824" y="59872"/>
                    <a:pt x="103346" y="59872"/>
                  </a:cubicBezTo>
                  <a:cubicBezTo>
                    <a:pt x="92869" y="59872"/>
                    <a:pt x="83344" y="50347"/>
                    <a:pt x="83344" y="39870"/>
                  </a:cubicBezTo>
                  <a:cubicBezTo>
                    <a:pt x="83344" y="28440"/>
                    <a:pt x="92869" y="19867"/>
                    <a:pt x="103346" y="19867"/>
                  </a:cubicBezTo>
                  <a:cubicBezTo>
                    <a:pt x="113824" y="19867"/>
                    <a:pt x="123349" y="28440"/>
                    <a:pt x="123349" y="398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0F3ECFCB-8A23-414F-A857-8E80380C21ED}"/>
                </a:ext>
              </a:extLst>
            </p:cNvPr>
            <p:cNvSpPr/>
            <p:nvPr/>
          </p:nvSpPr>
          <p:spPr>
            <a:xfrm>
              <a:off x="6389803" y="3429476"/>
              <a:ext cx="371475" cy="247650"/>
            </a:xfrm>
            <a:custGeom>
              <a:avLst/>
              <a:gdLst>
                <a:gd name="connsiteX0" fmla="*/ 41476 w 371475"/>
                <a:gd name="connsiteY0" fmla="*/ 245269 h 247650"/>
                <a:gd name="connsiteX1" fmla="*/ 326274 w 371475"/>
                <a:gd name="connsiteY1" fmla="*/ 149066 h 247650"/>
                <a:gd name="connsiteX2" fmla="*/ 366279 w 371475"/>
                <a:gd name="connsiteY2" fmla="*/ 7144 h 247650"/>
                <a:gd name="connsiteX3" fmla="*/ 297699 w 371475"/>
                <a:gd name="connsiteY3" fmla="*/ 20479 h 247650"/>
                <a:gd name="connsiteX4" fmla="*/ 297699 w 371475"/>
                <a:gd name="connsiteY4" fmla="*/ 20479 h 247650"/>
                <a:gd name="connsiteX5" fmla="*/ 271981 w 371475"/>
                <a:gd name="connsiteY5" fmla="*/ 105251 h 247650"/>
                <a:gd name="connsiteX6" fmla="*/ 42429 w 371475"/>
                <a:gd name="connsiteY6" fmla="*/ 174784 h 247650"/>
                <a:gd name="connsiteX7" fmla="*/ 7186 w 371475"/>
                <a:gd name="connsiteY7" fmla="*/ 210026 h 247650"/>
                <a:gd name="connsiteX8" fmla="*/ 41476 w 371475"/>
                <a:gd name="connsiteY8" fmla="*/ 24526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475" h="247650">
                  <a:moveTo>
                    <a:pt x="41476" y="245269"/>
                  </a:moveTo>
                  <a:cubicBezTo>
                    <a:pt x="177684" y="245269"/>
                    <a:pt x="272934" y="212884"/>
                    <a:pt x="326274" y="149066"/>
                  </a:cubicBezTo>
                  <a:cubicBezTo>
                    <a:pt x="380566" y="83344"/>
                    <a:pt x="366279" y="10001"/>
                    <a:pt x="366279" y="7144"/>
                  </a:cubicBezTo>
                  <a:lnTo>
                    <a:pt x="297699" y="20479"/>
                  </a:lnTo>
                  <a:lnTo>
                    <a:pt x="297699" y="20479"/>
                  </a:lnTo>
                  <a:cubicBezTo>
                    <a:pt x="297699" y="22384"/>
                    <a:pt x="305319" y="66199"/>
                    <a:pt x="271981" y="105251"/>
                  </a:cubicBezTo>
                  <a:cubicBezTo>
                    <a:pt x="233881" y="150971"/>
                    <a:pt x="153871" y="174784"/>
                    <a:pt x="42429" y="174784"/>
                  </a:cubicBezTo>
                  <a:cubicBezTo>
                    <a:pt x="23379" y="174784"/>
                    <a:pt x="7186" y="190024"/>
                    <a:pt x="7186" y="210026"/>
                  </a:cubicBezTo>
                  <a:cubicBezTo>
                    <a:pt x="6234" y="229076"/>
                    <a:pt x="21474" y="245269"/>
                    <a:pt x="41476" y="24526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2C43F1E1-00D3-43FF-A1EC-8C7FB8312AA8}"/>
                </a:ext>
              </a:extLst>
            </p:cNvPr>
            <p:cNvSpPr/>
            <p:nvPr/>
          </p:nvSpPr>
          <p:spPr>
            <a:xfrm>
              <a:off x="6677501" y="3390423"/>
              <a:ext cx="85725" cy="76200"/>
            </a:xfrm>
            <a:custGeom>
              <a:avLst/>
              <a:gdLst>
                <a:gd name="connsiteX0" fmla="*/ 7144 w 85725"/>
                <a:gd name="connsiteY0" fmla="*/ 21431 h 76200"/>
                <a:gd name="connsiteX1" fmla="*/ 37624 w 85725"/>
                <a:gd name="connsiteY1" fmla="*/ 7144 h 76200"/>
                <a:gd name="connsiteX2" fmla="*/ 51911 w 85725"/>
                <a:gd name="connsiteY2" fmla="*/ 7144 h 76200"/>
                <a:gd name="connsiteX3" fmla="*/ 82391 w 85725"/>
                <a:gd name="connsiteY3" fmla="*/ 21431 h 76200"/>
                <a:gd name="connsiteX4" fmla="*/ 82391 w 85725"/>
                <a:gd name="connsiteY4" fmla="*/ 60484 h 76200"/>
                <a:gd name="connsiteX5" fmla="*/ 51911 w 85725"/>
                <a:gd name="connsiteY5" fmla="*/ 74771 h 76200"/>
                <a:gd name="connsiteX6" fmla="*/ 37624 w 85725"/>
                <a:gd name="connsiteY6" fmla="*/ 74771 h 76200"/>
                <a:gd name="connsiteX7" fmla="*/ 7144 w 85725"/>
                <a:gd name="connsiteY7" fmla="*/ 60484 h 76200"/>
                <a:gd name="connsiteX8" fmla="*/ 7144 w 85725"/>
                <a:gd name="connsiteY8" fmla="*/ 214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725" h="76200">
                  <a:moveTo>
                    <a:pt x="7144" y="21431"/>
                  </a:moveTo>
                  <a:cubicBezTo>
                    <a:pt x="7144" y="13811"/>
                    <a:pt x="20479" y="7144"/>
                    <a:pt x="37624" y="7144"/>
                  </a:cubicBezTo>
                  <a:lnTo>
                    <a:pt x="51911" y="7144"/>
                  </a:lnTo>
                  <a:cubicBezTo>
                    <a:pt x="68104" y="7144"/>
                    <a:pt x="82391" y="13811"/>
                    <a:pt x="82391" y="21431"/>
                  </a:cubicBezTo>
                  <a:lnTo>
                    <a:pt x="82391" y="60484"/>
                  </a:lnTo>
                  <a:cubicBezTo>
                    <a:pt x="82391" y="68104"/>
                    <a:pt x="69056" y="74771"/>
                    <a:pt x="51911" y="74771"/>
                  </a:cubicBezTo>
                  <a:lnTo>
                    <a:pt x="37624" y="74771"/>
                  </a:lnTo>
                  <a:cubicBezTo>
                    <a:pt x="21431" y="74771"/>
                    <a:pt x="7144" y="68104"/>
                    <a:pt x="7144" y="60484"/>
                  </a:cubicBezTo>
                  <a:lnTo>
                    <a:pt x="7144" y="2143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FFFEA3F9-2F62-4A4D-B9D8-DA414AE7C457}"/>
                </a:ext>
              </a:extLst>
            </p:cNvPr>
            <p:cNvSpPr/>
            <p:nvPr/>
          </p:nvSpPr>
          <p:spPr>
            <a:xfrm>
              <a:off x="6612731" y="3234171"/>
              <a:ext cx="209550" cy="171450"/>
            </a:xfrm>
            <a:custGeom>
              <a:avLst/>
              <a:gdLst>
                <a:gd name="connsiteX0" fmla="*/ 7144 w 209550"/>
                <a:gd name="connsiteY0" fmla="*/ 40524 h 171450"/>
                <a:gd name="connsiteX1" fmla="*/ 7144 w 209550"/>
                <a:gd name="connsiteY1" fmla="*/ 69099 h 171450"/>
                <a:gd name="connsiteX2" fmla="*/ 114776 w 209550"/>
                <a:gd name="connsiteY2" fmla="*/ 167206 h 171450"/>
                <a:gd name="connsiteX3" fmla="*/ 203359 w 209550"/>
                <a:gd name="connsiteY3" fmla="*/ 66241 h 171450"/>
                <a:gd name="connsiteX4" fmla="*/ 203359 w 209550"/>
                <a:gd name="connsiteY4" fmla="*/ 42429 h 171450"/>
                <a:gd name="connsiteX5" fmla="*/ 170974 w 209550"/>
                <a:gd name="connsiteY5" fmla="*/ 7186 h 171450"/>
                <a:gd name="connsiteX6" fmla="*/ 135731 w 209550"/>
                <a:gd name="connsiteY6" fmla="*/ 40524 h 171450"/>
                <a:gd name="connsiteX7" fmla="*/ 135731 w 209550"/>
                <a:gd name="connsiteY7" fmla="*/ 68146 h 171450"/>
                <a:gd name="connsiteX8" fmla="*/ 110966 w 209550"/>
                <a:gd name="connsiteY8" fmla="*/ 99579 h 171450"/>
                <a:gd name="connsiteX9" fmla="*/ 74771 w 209550"/>
                <a:gd name="connsiteY9" fmla="*/ 70051 h 171450"/>
                <a:gd name="connsiteX10" fmla="*/ 74771 w 209550"/>
                <a:gd name="connsiteY10" fmla="*/ 43381 h 171450"/>
                <a:gd name="connsiteX11" fmla="*/ 47149 w 209550"/>
                <a:gd name="connsiteY11" fmla="*/ 8139 h 171450"/>
                <a:gd name="connsiteX12" fmla="*/ 7144 w 209550"/>
                <a:gd name="connsiteY12" fmla="*/ 40524 h 171450"/>
                <a:gd name="connsiteX13" fmla="*/ 87154 w 209550"/>
                <a:gd name="connsiteY13" fmla="*/ 134821 h 171450"/>
                <a:gd name="connsiteX14" fmla="*/ 107156 w 209550"/>
                <a:gd name="connsiteY14" fmla="*/ 114819 h 171450"/>
                <a:gd name="connsiteX15" fmla="*/ 127159 w 209550"/>
                <a:gd name="connsiteY15" fmla="*/ 134821 h 171450"/>
                <a:gd name="connsiteX16" fmla="*/ 107156 w 209550"/>
                <a:gd name="connsiteY16" fmla="*/ 154824 h 171450"/>
                <a:gd name="connsiteX17" fmla="*/ 87154 w 209550"/>
                <a:gd name="connsiteY17" fmla="*/ 13482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171450">
                  <a:moveTo>
                    <a:pt x="7144" y="40524"/>
                  </a:moveTo>
                  <a:lnTo>
                    <a:pt x="7144" y="69099"/>
                  </a:lnTo>
                  <a:cubicBezTo>
                    <a:pt x="7144" y="126249"/>
                    <a:pt x="56674" y="171969"/>
                    <a:pt x="114776" y="167206"/>
                  </a:cubicBezTo>
                  <a:cubicBezTo>
                    <a:pt x="165259" y="162444"/>
                    <a:pt x="203359" y="117676"/>
                    <a:pt x="203359" y="66241"/>
                  </a:cubicBezTo>
                  <a:lnTo>
                    <a:pt x="203359" y="42429"/>
                  </a:lnTo>
                  <a:cubicBezTo>
                    <a:pt x="203359" y="24331"/>
                    <a:pt x="190024" y="8139"/>
                    <a:pt x="170974" y="7186"/>
                  </a:cubicBezTo>
                  <a:cubicBezTo>
                    <a:pt x="151924" y="6234"/>
                    <a:pt x="135731" y="21474"/>
                    <a:pt x="135731" y="40524"/>
                  </a:cubicBezTo>
                  <a:lnTo>
                    <a:pt x="135731" y="68146"/>
                  </a:lnTo>
                  <a:cubicBezTo>
                    <a:pt x="135731" y="83386"/>
                    <a:pt x="126206" y="96721"/>
                    <a:pt x="110966" y="99579"/>
                  </a:cubicBezTo>
                  <a:cubicBezTo>
                    <a:pt x="91916" y="103389"/>
                    <a:pt x="74771" y="88149"/>
                    <a:pt x="74771" y="70051"/>
                  </a:cubicBezTo>
                  <a:lnTo>
                    <a:pt x="74771" y="43381"/>
                  </a:lnTo>
                  <a:cubicBezTo>
                    <a:pt x="74771" y="26236"/>
                    <a:pt x="63341" y="10996"/>
                    <a:pt x="47149" y="8139"/>
                  </a:cubicBezTo>
                  <a:cubicBezTo>
                    <a:pt x="26194" y="3376"/>
                    <a:pt x="7144" y="19569"/>
                    <a:pt x="7144" y="40524"/>
                  </a:cubicBezTo>
                  <a:close/>
                  <a:moveTo>
                    <a:pt x="87154" y="134821"/>
                  </a:moveTo>
                  <a:cubicBezTo>
                    <a:pt x="87154" y="123391"/>
                    <a:pt x="96679" y="114819"/>
                    <a:pt x="107156" y="114819"/>
                  </a:cubicBezTo>
                  <a:cubicBezTo>
                    <a:pt x="117634" y="114819"/>
                    <a:pt x="127159" y="124344"/>
                    <a:pt x="127159" y="134821"/>
                  </a:cubicBezTo>
                  <a:cubicBezTo>
                    <a:pt x="127159" y="146251"/>
                    <a:pt x="117634" y="154824"/>
                    <a:pt x="107156" y="154824"/>
                  </a:cubicBezTo>
                  <a:cubicBezTo>
                    <a:pt x="96679" y="154824"/>
                    <a:pt x="87154" y="146251"/>
                    <a:pt x="87154" y="13482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8690A5F9-0CD3-4666-B472-DE624A59FCBC}"/>
                </a:ext>
              </a:extLst>
            </p:cNvPr>
            <p:cNvSpPr/>
            <p:nvPr/>
          </p:nvSpPr>
          <p:spPr>
            <a:xfrm>
              <a:off x="6213633" y="3518058"/>
              <a:ext cx="228600" cy="228600"/>
            </a:xfrm>
            <a:custGeom>
              <a:avLst/>
              <a:gdLst>
                <a:gd name="connsiteX0" fmla="*/ 7144 w 228600"/>
                <a:gd name="connsiteY0" fmla="*/ 114776 h 228600"/>
                <a:gd name="connsiteX1" fmla="*/ 114776 w 228600"/>
                <a:gd name="connsiteY1" fmla="*/ 222409 h 228600"/>
                <a:gd name="connsiteX2" fmla="*/ 222409 w 228600"/>
                <a:gd name="connsiteY2" fmla="*/ 114776 h 228600"/>
                <a:gd name="connsiteX3" fmla="*/ 114776 w 228600"/>
                <a:gd name="connsiteY3" fmla="*/ 7144 h 228600"/>
                <a:gd name="connsiteX4" fmla="*/ 7144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7144" y="114776"/>
                  </a:moveTo>
                  <a:cubicBezTo>
                    <a:pt x="7144" y="173831"/>
                    <a:pt x="55721" y="222409"/>
                    <a:pt x="114776" y="222409"/>
                  </a:cubicBezTo>
                  <a:cubicBezTo>
                    <a:pt x="173831" y="222409"/>
                    <a:pt x="222409" y="173831"/>
                    <a:pt x="222409" y="114776"/>
                  </a:cubicBezTo>
                  <a:cubicBezTo>
                    <a:pt x="222409" y="55721"/>
                    <a:pt x="173831" y="7144"/>
                    <a:pt x="114776" y="7144"/>
                  </a:cubicBezTo>
                  <a:cubicBezTo>
                    <a:pt x="54769" y="7144"/>
                    <a:pt x="7144" y="54769"/>
                    <a:pt x="7144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F1A63DB5-DC0E-48FB-B4D0-21161DF4B9DC}"/>
                </a:ext>
              </a:extLst>
            </p:cNvPr>
            <p:cNvSpPr/>
            <p:nvPr/>
          </p:nvSpPr>
          <p:spPr>
            <a:xfrm>
              <a:off x="5699283" y="3522821"/>
              <a:ext cx="228600" cy="228600"/>
            </a:xfrm>
            <a:custGeom>
              <a:avLst/>
              <a:gdLst>
                <a:gd name="connsiteX0" fmla="*/ 222409 w 228600"/>
                <a:gd name="connsiteY0" fmla="*/ 114776 h 228600"/>
                <a:gd name="connsiteX1" fmla="*/ 114776 w 228600"/>
                <a:gd name="connsiteY1" fmla="*/ 222409 h 228600"/>
                <a:gd name="connsiteX2" fmla="*/ 7144 w 228600"/>
                <a:gd name="connsiteY2" fmla="*/ 114776 h 228600"/>
                <a:gd name="connsiteX3" fmla="*/ 114776 w 228600"/>
                <a:gd name="connsiteY3" fmla="*/ 7144 h 228600"/>
                <a:gd name="connsiteX4" fmla="*/ 222409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222409" y="114776"/>
                  </a:moveTo>
                  <a:cubicBezTo>
                    <a:pt x="222409" y="173831"/>
                    <a:pt x="173831" y="222409"/>
                    <a:pt x="114776" y="222409"/>
                  </a:cubicBezTo>
                  <a:cubicBezTo>
                    <a:pt x="55721" y="222409"/>
                    <a:pt x="7144" y="173831"/>
                    <a:pt x="7144" y="114776"/>
                  </a:cubicBezTo>
                  <a:cubicBezTo>
                    <a:pt x="7144" y="55721"/>
                    <a:pt x="55721" y="7144"/>
                    <a:pt x="114776" y="7144"/>
                  </a:cubicBezTo>
                  <a:cubicBezTo>
                    <a:pt x="174784" y="7144"/>
                    <a:pt x="222409" y="54769"/>
                    <a:pt x="222409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929E8F58-F45F-41F7-946F-4675E2569110}"/>
                </a:ext>
              </a:extLst>
            </p:cNvPr>
            <p:cNvSpPr/>
            <p:nvPr/>
          </p:nvSpPr>
          <p:spPr>
            <a:xfrm>
              <a:off x="5790723" y="3423761"/>
              <a:ext cx="561975" cy="504825"/>
            </a:xfrm>
            <a:custGeom>
              <a:avLst/>
              <a:gdLst>
                <a:gd name="connsiteX0" fmla="*/ 381476 w 561975"/>
                <a:gd name="connsiteY0" fmla="*/ 7144 h 504825"/>
                <a:gd name="connsiteX1" fmla="*/ 381476 w 561975"/>
                <a:gd name="connsiteY1" fmla="*/ 7144 h 504825"/>
                <a:gd name="connsiteX2" fmla="*/ 183356 w 561975"/>
                <a:gd name="connsiteY2" fmla="*/ 7144 h 504825"/>
                <a:gd name="connsiteX3" fmla="*/ 183356 w 561975"/>
                <a:gd name="connsiteY3" fmla="*/ 7144 h 504825"/>
                <a:gd name="connsiteX4" fmla="*/ 7144 w 561975"/>
                <a:gd name="connsiteY4" fmla="*/ 255746 h 504825"/>
                <a:gd name="connsiteX5" fmla="*/ 7144 w 561975"/>
                <a:gd name="connsiteY5" fmla="*/ 504349 h 504825"/>
                <a:gd name="connsiteX6" fmla="*/ 200501 w 561975"/>
                <a:gd name="connsiteY6" fmla="*/ 504349 h 504825"/>
                <a:gd name="connsiteX7" fmla="*/ 363379 w 561975"/>
                <a:gd name="connsiteY7" fmla="*/ 504349 h 504825"/>
                <a:gd name="connsiteX8" fmla="*/ 557689 w 561975"/>
                <a:gd name="connsiteY8" fmla="*/ 504349 h 504825"/>
                <a:gd name="connsiteX9" fmla="*/ 557689 w 561975"/>
                <a:gd name="connsiteY9" fmla="*/ 255746 h 504825"/>
                <a:gd name="connsiteX10" fmla="*/ 381476 w 561975"/>
                <a:gd name="connsiteY10" fmla="*/ 7144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1975" h="504825">
                  <a:moveTo>
                    <a:pt x="381476" y="7144"/>
                  </a:moveTo>
                  <a:lnTo>
                    <a:pt x="381476" y="7144"/>
                  </a:lnTo>
                  <a:lnTo>
                    <a:pt x="183356" y="7144"/>
                  </a:lnTo>
                  <a:lnTo>
                    <a:pt x="183356" y="7144"/>
                  </a:lnTo>
                  <a:cubicBezTo>
                    <a:pt x="86201" y="9049"/>
                    <a:pt x="7144" y="119539"/>
                    <a:pt x="7144" y="255746"/>
                  </a:cubicBezTo>
                  <a:lnTo>
                    <a:pt x="7144" y="504349"/>
                  </a:lnTo>
                  <a:lnTo>
                    <a:pt x="200501" y="504349"/>
                  </a:lnTo>
                  <a:lnTo>
                    <a:pt x="363379" y="504349"/>
                  </a:lnTo>
                  <a:lnTo>
                    <a:pt x="557689" y="504349"/>
                  </a:lnTo>
                  <a:lnTo>
                    <a:pt x="557689" y="255746"/>
                  </a:lnTo>
                  <a:cubicBezTo>
                    <a:pt x="557689" y="119539"/>
                    <a:pt x="478631" y="9049"/>
                    <a:pt x="381476" y="7144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9DB9EAE5-6D43-4EB3-B6B9-43FF66C77416}"/>
                </a:ext>
              </a:extLst>
            </p:cNvPr>
            <p:cNvSpPr/>
            <p:nvPr/>
          </p:nvSpPr>
          <p:spPr>
            <a:xfrm>
              <a:off x="5790723" y="3661886"/>
              <a:ext cx="561975" cy="504825"/>
            </a:xfrm>
            <a:custGeom>
              <a:avLst/>
              <a:gdLst>
                <a:gd name="connsiteX0" fmla="*/ 352901 w 561975"/>
                <a:gd name="connsiteY0" fmla="*/ 504349 h 504825"/>
                <a:gd name="connsiteX1" fmla="*/ 381476 w 561975"/>
                <a:gd name="connsiteY1" fmla="*/ 504349 h 504825"/>
                <a:gd name="connsiteX2" fmla="*/ 221456 w 561975"/>
                <a:gd name="connsiteY2" fmla="*/ 504349 h 504825"/>
                <a:gd name="connsiteX3" fmla="*/ 211931 w 561975"/>
                <a:gd name="connsiteY3" fmla="*/ 504349 h 504825"/>
                <a:gd name="connsiteX4" fmla="*/ 7144 w 561975"/>
                <a:gd name="connsiteY4" fmla="*/ 255746 h 504825"/>
                <a:gd name="connsiteX5" fmla="*/ 7144 w 561975"/>
                <a:gd name="connsiteY5" fmla="*/ 7144 h 504825"/>
                <a:gd name="connsiteX6" fmla="*/ 200501 w 561975"/>
                <a:gd name="connsiteY6" fmla="*/ 7144 h 504825"/>
                <a:gd name="connsiteX7" fmla="*/ 363379 w 561975"/>
                <a:gd name="connsiteY7" fmla="*/ 7144 h 504825"/>
                <a:gd name="connsiteX8" fmla="*/ 557689 w 561975"/>
                <a:gd name="connsiteY8" fmla="*/ 7144 h 504825"/>
                <a:gd name="connsiteX9" fmla="*/ 557689 w 561975"/>
                <a:gd name="connsiteY9" fmla="*/ 255746 h 504825"/>
                <a:gd name="connsiteX10" fmla="*/ 352901 w 561975"/>
                <a:gd name="connsiteY10" fmla="*/ 50434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1975" h="504825">
                  <a:moveTo>
                    <a:pt x="352901" y="504349"/>
                  </a:moveTo>
                  <a:lnTo>
                    <a:pt x="381476" y="504349"/>
                  </a:lnTo>
                  <a:lnTo>
                    <a:pt x="221456" y="504349"/>
                  </a:lnTo>
                  <a:lnTo>
                    <a:pt x="211931" y="504349"/>
                  </a:lnTo>
                  <a:cubicBezTo>
                    <a:pt x="114776" y="502444"/>
                    <a:pt x="7144" y="391954"/>
                    <a:pt x="7144" y="255746"/>
                  </a:cubicBezTo>
                  <a:lnTo>
                    <a:pt x="7144" y="7144"/>
                  </a:lnTo>
                  <a:lnTo>
                    <a:pt x="200501" y="7144"/>
                  </a:lnTo>
                  <a:lnTo>
                    <a:pt x="363379" y="7144"/>
                  </a:lnTo>
                  <a:lnTo>
                    <a:pt x="557689" y="7144"/>
                  </a:lnTo>
                  <a:lnTo>
                    <a:pt x="557689" y="255746"/>
                  </a:lnTo>
                  <a:cubicBezTo>
                    <a:pt x="557689" y="391954"/>
                    <a:pt x="450056" y="502444"/>
                    <a:pt x="352901" y="504349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CE581717-AFA4-44AE-8EE9-A3843477EA03}"/>
                </a:ext>
              </a:extLst>
            </p:cNvPr>
            <p:cNvSpPr/>
            <p:nvPr/>
          </p:nvSpPr>
          <p:spPr>
            <a:xfrm>
              <a:off x="5749766" y="2922746"/>
              <a:ext cx="638175" cy="466725"/>
            </a:xfrm>
            <a:custGeom>
              <a:avLst/>
              <a:gdLst>
                <a:gd name="connsiteX0" fmla="*/ 639604 w 638175"/>
                <a:gd name="connsiteY0" fmla="*/ 273844 h 466725"/>
                <a:gd name="connsiteX1" fmla="*/ 451009 w 638175"/>
                <a:gd name="connsiteY1" fmla="*/ 462439 h 466725"/>
                <a:gd name="connsiteX2" fmla="*/ 195739 w 638175"/>
                <a:gd name="connsiteY2" fmla="*/ 462439 h 466725"/>
                <a:gd name="connsiteX3" fmla="*/ 7144 w 638175"/>
                <a:gd name="connsiteY3" fmla="*/ 273844 h 466725"/>
                <a:gd name="connsiteX4" fmla="*/ 7144 w 638175"/>
                <a:gd name="connsiteY4" fmla="*/ 195739 h 466725"/>
                <a:gd name="connsiteX5" fmla="*/ 195739 w 638175"/>
                <a:gd name="connsiteY5" fmla="*/ 7144 h 466725"/>
                <a:gd name="connsiteX6" fmla="*/ 451009 w 638175"/>
                <a:gd name="connsiteY6" fmla="*/ 7144 h 466725"/>
                <a:gd name="connsiteX7" fmla="*/ 639604 w 638175"/>
                <a:gd name="connsiteY7" fmla="*/ 195739 h 466725"/>
                <a:gd name="connsiteX8" fmla="*/ 639604 w 638175"/>
                <a:gd name="connsiteY8" fmla="*/ 273844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466725">
                  <a:moveTo>
                    <a:pt x="639604" y="273844"/>
                  </a:moveTo>
                  <a:cubicBezTo>
                    <a:pt x="639604" y="377666"/>
                    <a:pt x="554831" y="462439"/>
                    <a:pt x="451009" y="462439"/>
                  </a:cubicBezTo>
                  <a:lnTo>
                    <a:pt x="195739" y="462439"/>
                  </a:lnTo>
                  <a:cubicBezTo>
                    <a:pt x="91916" y="462439"/>
                    <a:pt x="7144" y="377666"/>
                    <a:pt x="7144" y="273844"/>
                  </a:cubicBezTo>
                  <a:lnTo>
                    <a:pt x="7144" y="195739"/>
                  </a:lnTo>
                  <a:cubicBezTo>
                    <a:pt x="7144" y="91916"/>
                    <a:pt x="91916" y="7144"/>
                    <a:pt x="195739" y="7144"/>
                  </a:cubicBezTo>
                  <a:lnTo>
                    <a:pt x="451009" y="7144"/>
                  </a:lnTo>
                  <a:cubicBezTo>
                    <a:pt x="554831" y="7144"/>
                    <a:pt x="639604" y="91916"/>
                    <a:pt x="639604" y="195739"/>
                  </a:cubicBezTo>
                  <a:lnTo>
                    <a:pt x="639604" y="273844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501D927A-F10F-4D3F-89C8-F9527859EED4}"/>
                </a:ext>
              </a:extLst>
            </p:cNvPr>
            <p:cNvSpPr/>
            <p:nvPr/>
          </p:nvSpPr>
          <p:spPr>
            <a:xfrm>
              <a:off x="5975508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2861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430D6FE4-B6F3-4D0D-98BD-130E9D612E11}"/>
                </a:ext>
              </a:extLst>
            </p:cNvPr>
            <p:cNvSpPr/>
            <p:nvPr/>
          </p:nvSpPr>
          <p:spPr>
            <a:xfrm>
              <a:off x="6029801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3814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CE9A397A-F2B3-4816-BE14-C6A079CAE144}"/>
                </a:ext>
              </a:extLst>
            </p:cNvPr>
            <p:cNvSpPr/>
            <p:nvPr/>
          </p:nvSpPr>
          <p:spPr>
            <a:xfrm>
              <a:off x="6081236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2861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532FE9A6-5603-4B4C-8CED-10174F6F6AA0}"/>
                </a:ext>
              </a:extLst>
            </p:cNvPr>
            <p:cNvSpPr/>
            <p:nvPr/>
          </p:nvSpPr>
          <p:spPr>
            <a:xfrm>
              <a:off x="6135528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3814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046F2B37-4E20-406A-A1A4-17089D8DD4E4}"/>
                </a:ext>
              </a:extLst>
            </p:cNvPr>
            <p:cNvSpPr/>
            <p:nvPr/>
          </p:nvSpPr>
          <p:spPr>
            <a:xfrm>
              <a:off x="5829776" y="3046571"/>
              <a:ext cx="485775" cy="161925"/>
            </a:xfrm>
            <a:custGeom>
              <a:avLst/>
              <a:gdLst>
                <a:gd name="connsiteX0" fmla="*/ 401479 w 485775"/>
                <a:gd name="connsiteY0" fmla="*/ 7144 h 161925"/>
                <a:gd name="connsiteX1" fmla="*/ 84296 w 485775"/>
                <a:gd name="connsiteY1" fmla="*/ 7144 h 161925"/>
                <a:gd name="connsiteX2" fmla="*/ 7144 w 485775"/>
                <a:gd name="connsiteY2" fmla="*/ 84296 h 161925"/>
                <a:gd name="connsiteX3" fmla="*/ 84296 w 485775"/>
                <a:gd name="connsiteY3" fmla="*/ 161449 h 161925"/>
                <a:gd name="connsiteX4" fmla="*/ 401479 w 485775"/>
                <a:gd name="connsiteY4" fmla="*/ 161449 h 161925"/>
                <a:gd name="connsiteX5" fmla="*/ 478631 w 485775"/>
                <a:gd name="connsiteY5" fmla="*/ 84296 h 161925"/>
                <a:gd name="connsiteX6" fmla="*/ 401479 w 48577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5775" h="161925">
                  <a:moveTo>
                    <a:pt x="401479" y="7144"/>
                  </a:moveTo>
                  <a:lnTo>
                    <a:pt x="84296" y="7144"/>
                  </a:lnTo>
                  <a:cubicBezTo>
                    <a:pt x="41434" y="7144"/>
                    <a:pt x="7144" y="41434"/>
                    <a:pt x="7144" y="84296"/>
                  </a:cubicBezTo>
                  <a:cubicBezTo>
                    <a:pt x="7144" y="127159"/>
                    <a:pt x="41434" y="161449"/>
                    <a:pt x="84296" y="161449"/>
                  </a:cubicBezTo>
                  <a:lnTo>
                    <a:pt x="401479" y="161449"/>
                  </a:lnTo>
                  <a:cubicBezTo>
                    <a:pt x="444341" y="161449"/>
                    <a:pt x="478631" y="127159"/>
                    <a:pt x="478631" y="84296"/>
                  </a:cubicBezTo>
                  <a:cubicBezTo>
                    <a:pt x="478631" y="41434"/>
                    <a:pt x="444341" y="7144"/>
                    <a:pt x="401479" y="714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190036EB-A942-46BE-ACCB-ED88CC41BE85}"/>
                </a:ext>
              </a:extLst>
            </p:cNvPr>
            <p:cNvSpPr/>
            <p:nvPr/>
          </p:nvSpPr>
          <p:spPr>
            <a:xfrm>
              <a:off x="5923121" y="3090386"/>
              <a:ext cx="57150" cy="57150"/>
            </a:xfrm>
            <a:custGeom>
              <a:avLst/>
              <a:gdLst>
                <a:gd name="connsiteX0" fmla="*/ 56674 w 57150"/>
                <a:gd name="connsiteY0" fmla="*/ 31909 h 57150"/>
                <a:gd name="connsiteX1" fmla="*/ 31909 w 57150"/>
                <a:gd name="connsiteY1" fmla="*/ 56674 h 57150"/>
                <a:gd name="connsiteX2" fmla="*/ 7144 w 57150"/>
                <a:gd name="connsiteY2" fmla="*/ 31909 h 57150"/>
                <a:gd name="connsiteX3" fmla="*/ 31909 w 57150"/>
                <a:gd name="connsiteY3" fmla="*/ 7144 h 57150"/>
                <a:gd name="connsiteX4" fmla="*/ 56674 w 57150"/>
                <a:gd name="connsiteY4" fmla="*/ 319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674" y="31909"/>
                  </a:moveTo>
                  <a:cubicBezTo>
                    <a:pt x="56674" y="46196"/>
                    <a:pt x="45244" y="56674"/>
                    <a:pt x="31909" y="56674"/>
                  </a:cubicBezTo>
                  <a:cubicBezTo>
                    <a:pt x="17621" y="56674"/>
                    <a:pt x="7144" y="45244"/>
                    <a:pt x="7144" y="31909"/>
                  </a:cubicBezTo>
                  <a:cubicBezTo>
                    <a:pt x="7144" y="17621"/>
                    <a:pt x="18574" y="7144"/>
                    <a:pt x="31909" y="7144"/>
                  </a:cubicBezTo>
                  <a:cubicBezTo>
                    <a:pt x="45244" y="7144"/>
                    <a:pt x="56674" y="18574"/>
                    <a:pt x="56674" y="319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B5917825-AF7F-4C8E-B38E-5A8AA7D7B369}"/>
                </a:ext>
              </a:extLst>
            </p:cNvPr>
            <p:cNvSpPr/>
            <p:nvPr/>
          </p:nvSpPr>
          <p:spPr>
            <a:xfrm>
              <a:off x="6164103" y="3090386"/>
              <a:ext cx="57150" cy="57150"/>
            </a:xfrm>
            <a:custGeom>
              <a:avLst/>
              <a:gdLst>
                <a:gd name="connsiteX0" fmla="*/ 56674 w 57150"/>
                <a:gd name="connsiteY0" fmla="*/ 31909 h 57150"/>
                <a:gd name="connsiteX1" fmla="*/ 31909 w 57150"/>
                <a:gd name="connsiteY1" fmla="*/ 56674 h 57150"/>
                <a:gd name="connsiteX2" fmla="*/ 7144 w 57150"/>
                <a:gd name="connsiteY2" fmla="*/ 31909 h 57150"/>
                <a:gd name="connsiteX3" fmla="*/ 31909 w 57150"/>
                <a:gd name="connsiteY3" fmla="*/ 7144 h 57150"/>
                <a:gd name="connsiteX4" fmla="*/ 56674 w 57150"/>
                <a:gd name="connsiteY4" fmla="*/ 319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674" y="31909"/>
                  </a:moveTo>
                  <a:cubicBezTo>
                    <a:pt x="56674" y="46196"/>
                    <a:pt x="45244" y="56674"/>
                    <a:pt x="31909" y="56674"/>
                  </a:cubicBezTo>
                  <a:cubicBezTo>
                    <a:pt x="17621" y="56674"/>
                    <a:pt x="7144" y="45244"/>
                    <a:pt x="7144" y="31909"/>
                  </a:cubicBezTo>
                  <a:cubicBezTo>
                    <a:pt x="7144" y="17621"/>
                    <a:pt x="18574" y="7144"/>
                    <a:pt x="31909" y="7144"/>
                  </a:cubicBezTo>
                  <a:cubicBezTo>
                    <a:pt x="45244" y="7144"/>
                    <a:pt x="56674" y="18574"/>
                    <a:pt x="56674" y="319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3B6DE950-BE91-43B2-B82F-3289828B7FC0}"/>
                </a:ext>
              </a:extLst>
            </p:cNvPr>
            <p:cNvSpPr/>
            <p:nvPr/>
          </p:nvSpPr>
          <p:spPr>
            <a:xfrm>
              <a:off x="5936456" y="3367563"/>
              <a:ext cx="276225" cy="66675"/>
            </a:xfrm>
            <a:custGeom>
              <a:avLst/>
              <a:gdLst>
                <a:gd name="connsiteX0" fmla="*/ 273844 w 276225"/>
                <a:gd name="connsiteY0" fmla="*/ 35719 h 66675"/>
                <a:gd name="connsiteX1" fmla="*/ 245269 w 276225"/>
                <a:gd name="connsiteY1" fmla="*/ 64294 h 66675"/>
                <a:gd name="connsiteX2" fmla="*/ 35719 w 276225"/>
                <a:gd name="connsiteY2" fmla="*/ 64294 h 66675"/>
                <a:gd name="connsiteX3" fmla="*/ 7144 w 276225"/>
                <a:gd name="connsiteY3" fmla="*/ 35719 h 66675"/>
                <a:gd name="connsiteX4" fmla="*/ 7144 w 276225"/>
                <a:gd name="connsiteY4" fmla="*/ 35719 h 66675"/>
                <a:gd name="connsiteX5" fmla="*/ 35719 w 276225"/>
                <a:gd name="connsiteY5" fmla="*/ 7144 h 66675"/>
                <a:gd name="connsiteX6" fmla="*/ 245269 w 276225"/>
                <a:gd name="connsiteY6" fmla="*/ 7144 h 66675"/>
                <a:gd name="connsiteX7" fmla="*/ 273844 w 276225"/>
                <a:gd name="connsiteY7" fmla="*/ 35719 h 66675"/>
                <a:gd name="connsiteX8" fmla="*/ 273844 w 276225"/>
                <a:gd name="connsiteY8" fmla="*/ 3571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66675">
                  <a:moveTo>
                    <a:pt x="273844" y="35719"/>
                  </a:moveTo>
                  <a:cubicBezTo>
                    <a:pt x="273844" y="50959"/>
                    <a:pt x="261461" y="64294"/>
                    <a:pt x="245269" y="64294"/>
                  </a:cubicBezTo>
                  <a:lnTo>
                    <a:pt x="35719" y="64294"/>
                  </a:lnTo>
                  <a:cubicBezTo>
                    <a:pt x="20479" y="64294"/>
                    <a:pt x="7144" y="51911"/>
                    <a:pt x="7144" y="35719"/>
                  </a:cubicBezTo>
                  <a:lnTo>
                    <a:pt x="7144" y="35719"/>
                  </a:lnTo>
                  <a:cubicBezTo>
                    <a:pt x="7144" y="20479"/>
                    <a:pt x="19526" y="7144"/>
                    <a:pt x="35719" y="7144"/>
                  </a:cubicBezTo>
                  <a:lnTo>
                    <a:pt x="245269" y="7144"/>
                  </a:lnTo>
                  <a:cubicBezTo>
                    <a:pt x="260509" y="7144"/>
                    <a:pt x="273844" y="19526"/>
                    <a:pt x="273844" y="35719"/>
                  </a:cubicBezTo>
                  <a:lnTo>
                    <a:pt x="273844" y="35719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548B2A15-A09B-487B-B58C-489ACE643180}"/>
                </a:ext>
              </a:extLst>
            </p:cNvPr>
            <p:cNvSpPr/>
            <p:nvPr/>
          </p:nvSpPr>
          <p:spPr>
            <a:xfrm>
              <a:off x="5853588" y="3629501"/>
              <a:ext cx="438150" cy="304800"/>
            </a:xfrm>
            <a:custGeom>
              <a:avLst/>
              <a:gdLst>
                <a:gd name="connsiteX0" fmla="*/ 392906 w 438150"/>
                <a:gd name="connsiteY0" fmla="*/ 298609 h 304800"/>
                <a:gd name="connsiteX1" fmla="*/ 48101 w 438150"/>
                <a:gd name="connsiteY1" fmla="*/ 298609 h 304800"/>
                <a:gd name="connsiteX2" fmla="*/ 7144 w 438150"/>
                <a:gd name="connsiteY2" fmla="*/ 257651 h 304800"/>
                <a:gd name="connsiteX3" fmla="*/ 7144 w 438150"/>
                <a:gd name="connsiteY3" fmla="*/ 48101 h 304800"/>
                <a:gd name="connsiteX4" fmla="*/ 48101 w 438150"/>
                <a:gd name="connsiteY4" fmla="*/ 7144 h 304800"/>
                <a:gd name="connsiteX5" fmla="*/ 393859 w 438150"/>
                <a:gd name="connsiteY5" fmla="*/ 7144 h 304800"/>
                <a:gd name="connsiteX6" fmla="*/ 434816 w 438150"/>
                <a:gd name="connsiteY6" fmla="*/ 48101 h 304800"/>
                <a:gd name="connsiteX7" fmla="*/ 434816 w 438150"/>
                <a:gd name="connsiteY7" fmla="*/ 257651 h 304800"/>
                <a:gd name="connsiteX8" fmla="*/ 392906 w 438150"/>
                <a:gd name="connsiteY8" fmla="*/ 29860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8150" h="304800">
                  <a:moveTo>
                    <a:pt x="392906" y="298609"/>
                  </a:moveTo>
                  <a:lnTo>
                    <a:pt x="48101" y="298609"/>
                  </a:lnTo>
                  <a:cubicBezTo>
                    <a:pt x="26194" y="298609"/>
                    <a:pt x="7144" y="280511"/>
                    <a:pt x="7144" y="257651"/>
                  </a:cubicBezTo>
                  <a:lnTo>
                    <a:pt x="7144" y="48101"/>
                  </a:lnTo>
                  <a:cubicBezTo>
                    <a:pt x="7144" y="26194"/>
                    <a:pt x="25241" y="7144"/>
                    <a:pt x="48101" y="7144"/>
                  </a:cubicBezTo>
                  <a:lnTo>
                    <a:pt x="393859" y="7144"/>
                  </a:lnTo>
                  <a:cubicBezTo>
                    <a:pt x="415766" y="7144"/>
                    <a:pt x="434816" y="25241"/>
                    <a:pt x="434816" y="48101"/>
                  </a:cubicBezTo>
                  <a:lnTo>
                    <a:pt x="434816" y="257651"/>
                  </a:lnTo>
                  <a:cubicBezTo>
                    <a:pt x="433864" y="280511"/>
                    <a:pt x="414814" y="298609"/>
                    <a:pt x="392906" y="29860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59" name="Freeform 14">
            <a:extLst>
              <a:ext uri="{FF2B5EF4-FFF2-40B4-BE49-F238E27FC236}">
                <a16:creationId xmlns:a16="http://schemas.microsoft.com/office/drawing/2014/main" id="{5820C888-2600-40B4-B64E-9976485C4FBC}"/>
              </a:ext>
            </a:extLst>
          </p:cNvPr>
          <p:cNvSpPr/>
          <p:nvPr/>
        </p:nvSpPr>
        <p:spPr>
          <a:xfrm flipV="1">
            <a:off x="1697305" y="2044925"/>
            <a:ext cx="2812211" cy="940280"/>
          </a:xfrm>
          <a:custGeom>
            <a:avLst/>
            <a:gdLst>
              <a:gd name="connsiteX0" fmla="*/ 2812211 w 2812211"/>
              <a:gd name="connsiteY0" fmla="*/ 0 h 940280"/>
              <a:gd name="connsiteX1" fmla="*/ 1949570 w 2812211"/>
              <a:gd name="connsiteY1" fmla="*/ 940280 h 940280"/>
              <a:gd name="connsiteX2" fmla="*/ 0 w 2812211"/>
              <a:gd name="connsiteY2" fmla="*/ 940280 h 94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211" h="940280">
                <a:moveTo>
                  <a:pt x="2812211" y="0"/>
                </a:moveTo>
                <a:lnTo>
                  <a:pt x="1949570" y="940280"/>
                </a:lnTo>
                <a:lnTo>
                  <a:pt x="0" y="940280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60" name="Freeform 13">
            <a:extLst>
              <a:ext uri="{FF2B5EF4-FFF2-40B4-BE49-F238E27FC236}">
                <a16:creationId xmlns:a16="http://schemas.microsoft.com/office/drawing/2014/main" id="{53E4A732-447A-4DA7-90C7-1518A6AC65A5}"/>
              </a:ext>
            </a:extLst>
          </p:cNvPr>
          <p:cNvSpPr/>
          <p:nvPr/>
        </p:nvSpPr>
        <p:spPr>
          <a:xfrm flipV="1">
            <a:off x="7826612" y="5082010"/>
            <a:ext cx="2631058" cy="936000"/>
          </a:xfrm>
          <a:custGeom>
            <a:avLst/>
            <a:gdLst>
              <a:gd name="connsiteX0" fmla="*/ 0 w 2631057"/>
              <a:gd name="connsiteY0" fmla="*/ 793631 h 793631"/>
              <a:gd name="connsiteX1" fmla="*/ 603849 w 2631057"/>
              <a:gd name="connsiteY1" fmla="*/ 0 h 793631"/>
              <a:gd name="connsiteX2" fmla="*/ 2631057 w 2631057"/>
              <a:gd name="connsiteY2" fmla="*/ 0 h 79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1057" h="793631">
                <a:moveTo>
                  <a:pt x="0" y="793631"/>
                </a:moveTo>
                <a:lnTo>
                  <a:pt x="603849" y="0"/>
                </a:lnTo>
                <a:lnTo>
                  <a:pt x="2631057" y="0"/>
                </a:lnTo>
              </a:path>
            </a:pathLst>
          </a:custGeom>
          <a:ln w="476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61" name="Group 660">
            <a:extLst>
              <a:ext uri="{FF2B5EF4-FFF2-40B4-BE49-F238E27FC236}">
                <a16:creationId xmlns:a16="http://schemas.microsoft.com/office/drawing/2014/main" id="{0A98FD07-4F99-428F-B917-A26A67813BE9}"/>
              </a:ext>
            </a:extLst>
          </p:cNvPr>
          <p:cNvGrpSpPr/>
          <p:nvPr/>
        </p:nvGrpSpPr>
        <p:grpSpPr>
          <a:xfrm>
            <a:off x="8526212" y="4966278"/>
            <a:ext cx="2808000" cy="969028"/>
            <a:chOff x="5652121" y="1872653"/>
            <a:chExt cx="2448361" cy="969028"/>
          </a:xfrm>
        </p:grpSpPr>
        <p:sp>
          <p:nvSpPr>
            <p:cNvPr id="662" name="Rectangle 661">
              <a:extLst>
                <a:ext uri="{FF2B5EF4-FFF2-40B4-BE49-F238E27FC236}">
                  <a16:creationId xmlns:a16="http://schemas.microsoft.com/office/drawing/2014/main" id="{CA5DC2F2-ED56-4BC1-ACF3-882C30B7AC3F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63" name="TextBox 662">
              <a:extLst>
                <a:ext uri="{FF2B5EF4-FFF2-40B4-BE49-F238E27FC236}">
                  <a16:creationId xmlns:a16="http://schemas.microsoft.com/office/drawing/2014/main" id="{54A4EDC4-2DD1-4473-A2EE-464C45D501CA}"/>
                </a:ext>
              </a:extLst>
            </p:cNvPr>
            <p:cNvSpPr txBox="1"/>
            <p:nvPr/>
          </p:nvSpPr>
          <p:spPr>
            <a:xfrm>
              <a:off x="5652121" y="1872653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4" name="Group 663">
            <a:extLst>
              <a:ext uri="{FF2B5EF4-FFF2-40B4-BE49-F238E27FC236}">
                <a16:creationId xmlns:a16="http://schemas.microsoft.com/office/drawing/2014/main" id="{FFF8EC39-CA24-49CE-8719-1C9D9C8A1124}"/>
              </a:ext>
            </a:extLst>
          </p:cNvPr>
          <p:cNvGrpSpPr/>
          <p:nvPr/>
        </p:nvGrpSpPr>
        <p:grpSpPr>
          <a:xfrm>
            <a:off x="777559" y="2126666"/>
            <a:ext cx="2812211" cy="969028"/>
            <a:chOff x="5652121" y="1872653"/>
            <a:chExt cx="2448361" cy="969028"/>
          </a:xfrm>
        </p:grpSpPr>
        <p:sp>
          <p:nvSpPr>
            <p:cNvPr id="665" name="Rectangle 664">
              <a:extLst>
                <a:ext uri="{FF2B5EF4-FFF2-40B4-BE49-F238E27FC236}">
                  <a16:creationId xmlns:a16="http://schemas.microsoft.com/office/drawing/2014/main" id="{E4571039-6CDD-44D0-B6B1-28F26249ED5F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66" name="TextBox 665">
              <a:extLst>
                <a:ext uri="{FF2B5EF4-FFF2-40B4-BE49-F238E27FC236}">
                  <a16:creationId xmlns:a16="http://schemas.microsoft.com/office/drawing/2014/main" id="{EF931C80-B36D-4A65-8106-1D4AD8B10C43}"/>
                </a:ext>
              </a:extLst>
            </p:cNvPr>
            <p:cNvSpPr txBox="1"/>
            <p:nvPr/>
          </p:nvSpPr>
          <p:spPr>
            <a:xfrm>
              <a:off x="5652121" y="1872653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7" name="TextBox 666">
            <a:extLst>
              <a:ext uri="{FF2B5EF4-FFF2-40B4-BE49-F238E27FC236}">
                <a16:creationId xmlns:a16="http://schemas.microsoft.com/office/drawing/2014/main" id="{AE2E619D-A11F-4CB8-B5A3-D21D893F98D4}"/>
              </a:ext>
            </a:extLst>
          </p:cNvPr>
          <p:cNvSpPr txBox="1"/>
          <p:nvPr/>
        </p:nvSpPr>
        <p:spPr>
          <a:xfrm>
            <a:off x="8986191" y="1818033"/>
            <a:ext cx="234802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1D623"/>
      </a:accent1>
      <a:accent2>
        <a:srgbClr val="1FDEE0"/>
      </a:accent2>
      <a:accent3>
        <a:srgbClr val="F3B206"/>
      </a:accent3>
      <a:accent4>
        <a:srgbClr val="1897E6"/>
      </a:accent4>
      <a:accent5>
        <a:srgbClr val="EF7931"/>
      </a:accent5>
      <a:accent6>
        <a:srgbClr val="FA4E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11182</TotalTime>
  <Words>66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21</cp:revision>
  <dcterms:created xsi:type="dcterms:W3CDTF">2018-02-18T19:39:47Z</dcterms:created>
  <dcterms:modified xsi:type="dcterms:W3CDTF">2019-05-21T07:27:14Z</dcterms:modified>
</cp:coreProperties>
</file>