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71" name="자유형: 도형 1370">
            <a:extLst>
              <a:ext uri="{FF2B5EF4-FFF2-40B4-BE49-F238E27FC236}">
                <a16:creationId xmlns:a16="http://schemas.microsoft.com/office/drawing/2014/main" id="{E13CD03D-F9B9-4775-B89D-9828BA655B35}"/>
              </a:ext>
            </a:extLst>
          </p:cNvPr>
          <p:cNvSpPr/>
          <p:nvPr/>
        </p:nvSpPr>
        <p:spPr>
          <a:xfrm rot="16200000" flipH="1">
            <a:off x="2711036" y="5628331"/>
            <a:ext cx="1562329" cy="397131"/>
          </a:xfrm>
          <a:custGeom>
            <a:avLst/>
            <a:gdLst>
              <a:gd name="connsiteX0" fmla="*/ 0 w 1562329"/>
              <a:gd name="connsiteY0" fmla="*/ 397131 h 397131"/>
              <a:gd name="connsiteX1" fmla="*/ 1562329 w 1562329"/>
              <a:gd name="connsiteY1" fmla="*/ 397131 h 397131"/>
              <a:gd name="connsiteX2" fmla="*/ 1562329 w 1562329"/>
              <a:gd name="connsiteY2" fmla="*/ 0 h 397131"/>
              <a:gd name="connsiteX3" fmla="*/ 409938 w 1562329"/>
              <a:gd name="connsiteY3" fmla="*/ 0 h 39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2329" h="397131">
                <a:moveTo>
                  <a:pt x="0" y="397131"/>
                </a:moveTo>
                <a:lnTo>
                  <a:pt x="1562329" y="397131"/>
                </a:lnTo>
                <a:lnTo>
                  <a:pt x="1562329" y="0"/>
                </a:lnTo>
                <a:lnTo>
                  <a:pt x="409938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2" name="평행 사변형 1371">
            <a:extLst>
              <a:ext uri="{FF2B5EF4-FFF2-40B4-BE49-F238E27FC236}">
                <a16:creationId xmlns:a16="http://schemas.microsoft.com/office/drawing/2014/main" id="{EFF18907-1713-41DA-8F44-3CC750C6F164}"/>
              </a:ext>
            </a:extLst>
          </p:cNvPr>
          <p:cNvSpPr/>
          <p:nvPr/>
        </p:nvSpPr>
        <p:spPr>
          <a:xfrm>
            <a:off x="3293631" y="5040492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3" name="평행 사변형 1372">
            <a:extLst>
              <a:ext uri="{FF2B5EF4-FFF2-40B4-BE49-F238E27FC236}">
                <a16:creationId xmlns:a16="http://schemas.microsoft.com/office/drawing/2014/main" id="{69FEFB26-F5C8-4B7E-8154-C42134303EF6}"/>
              </a:ext>
            </a:extLst>
          </p:cNvPr>
          <p:cNvSpPr/>
          <p:nvPr/>
        </p:nvSpPr>
        <p:spPr>
          <a:xfrm rot="16200000" flipH="1">
            <a:off x="4443847" y="4446017"/>
            <a:ext cx="1619819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4" name="평행 사변형 1373">
            <a:extLst>
              <a:ext uri="{FF2B5EF4-FFF2-40B4-BE49-F238E27FC236}">
                <a16:creationId xmlns:a16="http://schemas.microsoft.com/office/drawing/2014/main" id="{1497C0D4-CD52-4A27-A0EE-56B531389AB4}"/>
              </a:ext>
            </a:extLst>
          </p:cNvPr>
          <p:cNvSpPr/>
          <p:nvPr/>
        </p:nvSpPr>
        <p:spPr>
          <a:xfrm>
            <a:off x="5046481" y="3834673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5" name="평행 사변형 1374">
            <a:extLst>
              <a:ext uri="{FF2B5EF4-FFF2-40B4-BE49-F238E27FC236}">
                <a16:creationId xmlns:a16="http://schemas.microsoft.com/office/drawing/2014/main" id="{0B61C764-0444-4362-AC3E-AAA58F116530}"/>
              </a:ext>
            </a:extLst>
          </p:cNvPr>
          <p:cNvSpPr/>
          <p:nvPr/>
        </p:nvSpPr>
        <p:spPr>
          <a:xfrm rot="16200000" flipH="1">
            <a:off x="6182642" y="3240198"/>
            <a:ext cx="1619819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6" name="평행 사변형 1375">
            <a:extLst>
              <a:ext uri="{FF2B5EF4-FFF2-40B4-BE49-F238E27FC236}">
                <a16:creationId xmlns:a16="http://schemas.microsoft.com/office/drawing/2014/main" id="{529B0AC7-42E2-4EAE-8104-C1A596748A9D}"/>
              </a:ext>
            </a:extLst>
          </p:cNvPr>
          <p:cNvSpPr/>
          <p:nvPr/>
        </p:nvSpPr>
        <p:spPr>
          <a:xfrm>
            <a:off x="6791364" y="2620993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7" name="자유형: 도형 1376">
            <a:extLst>
              <a:ext uri="{FF2B5EF4-FFF2-40B4-BE49-F238E27FC236}">
                <a16:creationId xmlns:a16="http://schemas.microsoft.com/office/drawing/2014/main" id="{88F66863-2A0E-414F-826F-12DFCB41D97F}"/>
              </a:ext>
            </a:extLst>
          </p:cNvPr>
          <p:cNvSpPr/>
          <p:nvPr/>
        </p:nvSpPr>
        <p:spPr>
          <a:xfrm rot="16200000" flipH="1">
            <a:off x="7947117" y="2031876"/>
            <a:ext cx="1611363" cy="397131"/>
          </a:xfrm>
          <a:custGeom>
            <a:avLst/>
            <a:gdLst>
              <a:gd name="connsiteX0" fmla="*/ 0 w 1611363"/>
              <a:gd name="connsiteY0" fmla="*/ 0 h 397131"/>
              <a:gd name="connsiteX1" fmla="*/ 0 w 1611363"/>
              <a:gd name="connsiteY1" fmla="*/ 397131 h 397131"/>
              <a:gd name="connsiteX2" fmla="*/ 1201425 w 1611363"/>
              <a:gd name="connsiteY2" fmla="*/ 397131 h 397131"/>
              <a:gd name="connsiteX3" fmla="*/ 1611363 w 1611363"/>
              <a:gd name="connsiteY3" fmla="*/ 0 h 39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1363" h="397131">
                <a:moveTo>
                  <a:pt x="0" y="0"/>
                </a:moveTo>
                <a:lnTo>
                  <a:pt x="0" y="397131"/>
                </a:lnTo>
                <a:lnTo>
                  <a:pt x="1201425" y="397131"/>
                </a:lnTo>
                <a:lnTo>
                  <a:pt x="161136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8" name="Oval 55">
            <a:extLst>
              <a:ext uri="{FF2B5EF4-FFF2-40B4-BE49-F238E27FC236}">
                <a16:creationId xmlns:a16="http://schemas.microsoft.com/office/drawing/2014/main" id="{FADD03D4-5274-412F-B5E8-4A621AEF58C2}"/>
              </a:ext>
            </a:extLst>
          </p:cNvPr>
          <p:cNvSpPr/>
          <p:nvPr/>
        </p:nvSpPr>
        <p:spPr>
          <a:xfrm>
            <a:off x="4012356" y="4237401"/>
            <a:ext cx="656456" cy="6564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79" name="Oval 56">
            <a:extLst>
              <a:ext uri="{FF2B5EF4-FFF2-40B4-BE49-F238E27FC236}">
                <a16:creationId xmlns:a16="http://schemas.microsoft.com/office/drawing/2014/main" id="{06804D01-0905-40D0-B1FD-CBF258F45ECA}"/>
              </a:ext>
            </a:extLst>
          </p:cNvPr>
          <p:cNvSpPr/>
          <p:nvPr/>
        </p:nvSpPr>
        <p:spPr>
          <a:xfrm>
            <a:off x="5763056" y="4602748"/>
            <a:ext cx="656456" cy="6564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80" name="Oval 57">
            <a:extLst>
              <a:ext uri="{FF2B5EF4-FFF2-40B4-BE49-F238E27FC236}">
                <a16:creationId xmlns:a16="http://schemas.microsoft.com/office/drawing/2014/main" id="{E0E38772-EE11-491B-84DF-3ED1DF4B6AF3}"/>
              </a:ext>
            </a:extLst>
          </p:cNvPr>
          <p:cNvSpPr/>
          <p:nvPr/>
        </p:nvSpPr>
        <p:spPr>
          <a:xfrm>
            <a:off x="5763056" y="2884407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81" name="Oval 58">
            <a:extLst>
              <a:ext uri="{FF2B5EF4-FFF2-40B4-BE49-F238E27FC236}">
                <a16:creationId xmlns:a16="http://schemas.microsoft.com/office/drawing/2014/main" id="{97228F49-D11B-45C4-931D-D3979E70D991}"/>
              </a:ext>
            </a:extLst>
          </p:cNvPr>
          <p:cNvSpPr/>
          <p:nvPr/>
        </p:nvSpPr>
        <p:spPr>
          <a:xfrm>
            <a:off x="7558435" y="3363475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82" name="Group 59">
            <a:extLst>
              <a:ext uri="{FF2B5EF4-FFF2-40B4-BE49-F238E27FC236}">
                <a16:creationId xmlns:a16="http://schemas.microsoft.com/office/drawing/2014/main" id="{253100AF-EB16-4BE5-BF5E-3C1F708D993A}"/>
              </a:ext>
            </a:extLst>
          </p:cNvPr>
          <p:cNvGrpSpPr/>
          <p:nvPr/>
        </p:nvGrpSpPr>
        <p:grpSpPr>
          <a:xfrm>
            <a:off x="403095" y="4143330"/>
            <a:ext cx="3483841" cy="868695"/>
            <a:chOff x="910640" y="2975794"/>
            <a:chExt cx="1527408" cy="2172752"/>
          </a:xfrm>
        </p:grpSpPr>
        <p:sp>
          <p:nvSpPr>
            <p:cNvPr id="1383" name="TextBox 1382">
              <a:extLst>
                <a:ext uri="{FF2B5EF4-FFF2-40B4-BE49-F238E27FC236}">
                  <a16:creationId xmlns:a16="http://schemas.microsoft.com/office/drawing/2014/main" id="{97C5B0DE-7541-4A19-A2AE-4ED888781EF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4" name="TextBox 1383">
              <a:extLst>
                <a:ext uri="{FF2B5EF4-FFF2-40B4-BE49-F238E27FC236}">
                  <a16:creationId xmlns:a16="http://schemas.microsoft.com/office/drawing/2014/main" id="{6561DD2B-1608-4154-BE31-ED90414DC83A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385" name="Group 63">
            <a:extLst>
              <a:ext uri="{FF2B5EF4-FFF2-40B4-BE49-F238E27FC236}">
                <a16:creationId xmlns:a16="http://schemas.microsoft.com/office/drawing/2014/main" id="{CDBE317E-DA84-4916-8945-E1EC213A7E86}"/>
              </a:ext>
            </a:extLst>
          </p:cNvPr>
          <p:cNvGrpSpPr/>
          <p:nvPr/>
        </p:nvGrpSpPr>
        <p:grpSpPr>
          <a:xfrm>
            <a:off x="6518394" y="4496629"/>
            <a:ext cx="3483841" cy="868694"/>
            <a:chOff x="910640" y="2975794"/>
            <a:chExt cx="1527408" cy="2172749"/>
          </a:xfrm>
        </p:grpSpPr>
        <p:sp>
          <p:nvSpPr>
            <p:cNvPr id="1386" name="TextBox 1385">
              <a:extLst>
                <a:ext uri="{FF2B5EF4-FFF2-40B4-BE49-F238E27FC236}">
                  <a16:creationId xmlns:a16="http://schemas.microsoft.com/office/drawing/2014/main" id="{6F3F08F8-A751-4B62-B68C-65A6C5342C1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7" name="TextBox 1386">
              <a:extLst>
                <a:ext uri="{FF2B5EF4-FFF2-40B4-BE49-F238E27FC236}">
                  <a16:creationId xmlns:a16="http://schemas.microsoft.com/office/drawing/2014/main" id="{A2E07EEA-32EF-4B31-8B85-B6F51150B29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388" name="Group 67">
            <a:extLst>
              <a:ext uri="{FF2B5EF4-FFF2-40B4-BE49-F238E27FC236}">
                <a16:creationId xmlns:a16="http://schemas.microsoft.com/office/drawing/2014/main" id="{E0BDA5D6-0884-43C8-A632-BED71E2187D4}"/>
              </a:ext>
            </a:extLst>
          </p:cNvPr>
          <p:cNvGrpSpPr/>
          <p:nvPr/>
        </p:nvGrpSpPr>
        <p:grpSpPr>
          <a:xfrm>
            <a:off x="2169380" y="2776402"/>
            <a:ext cx="3483841" cy="868694"/>
            <a:chOff x="910640" y="2975794"/>
            <a:chExt cx="1527408" cy="2172749"/>
          </a:xfrm>
        </p:grpSpPr>
        <p:sp>
          <p:nvSpPr>
            <p:cNvPr id="1389" name="TextBox 1388">
              <a:extLst>
                <a:ext uri="{FF2B5EF4-FFF2-40B4-BE49-F238E27FC236}">
                  <a16:creationId xmlns:a16="http://schemas.microsoft.com/office/drawing/2014/main" id="{EE223FB4-9F1F-4F7F-9900-F62DEF1E0EA0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5206313E-CD31-48C1-9796-5EEBAE3AFC7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1391" name="Group 71">
            <a:extLst>
              <a:ext uri="{FF2B5EF4-FFF2-40B4-BE49-F238E27FC236}">
                <a16:creationId xmlns:a16="http://schemas.microsoft.com/office/drawing/2014/main" id="{1D44B22F-0099-4F42-9EE9-237AF5B2366B}"/>
              </a:ext>
            </a:extLst>
          </p:cNvPr>
          <p:cNvGrpSpPr/>
          <p:nvPr/>
        </p:nvGrpSpPr>
        <p:grpSpPr>
          <a:xfrm>
            <a:off x="8313773" y="3257356"/>
            <a:ext cx="3483841" cy="868694"/>
            <a:chOff x="910640" y="2975794"/>
            <a:chExt cx="1527408" cy="2172749"/>
          </a:xfrm>
        </p:grpSpPr>
        <p:sp>
          <p:nvSpPr>
            <p:cNvPr id="1392" name="TextBox 1391">
              <a:extLst>
                <a:ext uri="{FF2B5EF4-FFF2-40B4-BE49-F238E27FC236}">
                  <a16:creationId xmlns:a16="http://schemas.microsoft.com/office/drawing/2014/main" id="{AFD9A4C3-84FA-458B-A663-00F6A99C9B7B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3" name="TextBox 1392">
              <a:extLst>
                <a:ext uri="{FF2B5EF4-FFF2-40B4-BE49-F238E27FC236}">
                  <a16:creationId xmlns:a16="http://schemas.microsoft.com/office/drawing/2014/main" id="{274CD0BE-4AAC-4DDA-95B6-0E68EAA02E6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394" name="Oval 21">
            <a:extLst>
              <a:ext uri="{FF2B5EF4-FFF2-40B4-BE49-F238E27FC236}">
                <a16:creationId xmlns:a16="http://schemas.microsoft.com/office/drawing/2014/main" id="{6C7112E2-5820-497F-A176-73949ED1A0E8}"/>
              </a:ext>
            </a:extLst>
          </p:cNvPr>
          <p:cNvSpPr>
            <a:spLocks noChangeAspect="1"/>
          </p:cNvSpPr>
          <p:nvPr/>
        </p:nvSpPr>
        <p:spPr>
          <a:xfrm rot="20700000">
            <a:off x="5897487" y="3053327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95" name="Freeform 95">
            <a:extLst>
              <a:ext uri="{FF2B5EF4-FFF2-40B4-BE49-F238E27FC236}">
                <a16:creationId xmlns:a16="http://schemas.microsoft.com/office/drawing/2014/main" id="{14625006-48EF-47AC-8E33-88D92EA7E0E3}"/>
              </a:ext>
            </a:extLst>
          </p:cNvPr>
          <p:cNvSpPr>
            <a:spLocks/>
          </p:cNvSpPr>
          <p:nvPr/>
        </p:nvSpPr>
        <p:spPr>
          <a:xfrm>
            <a:off x="4171300" y="4396344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96" name="Isosceles Triangle 20">
            <a:extLst>
              <a:ext uri="{FF2B5EF4-FFF2-40B4-BE49-F238E27FC236}">
                <a16:creationId xmlns:a16="http://schemas.microsoft.com/office/drawing/2014/main" id="{ACBD4520-AFD9-40E9-8451-E6A1699B589D}"/>
              </a:ext>
            </a:extLst>
          </p:cNvPr>
          <p:cNvSpPr>
            <a:spLocks noChangeAspect="1"/>
          </p:cNvSpPr>
          <p:nvPr/>
        </p:nvSpPr>
        <p:spPr>
          <a:xfrm rot="8201235">
            <a:off x="7725182" y="3513657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97" name="Rounded Rectangle 1">
            <a:extLst>
              <a:ext uri="{FF2B5EF4-FFF2-40B4-BE49-F238E27FC236}">
                <a16:creationId xmlns:a16="http://schemas.microsoft.com/office/drawing/2014/main" id="{BB440F5F-9553-4B72-81AA-D39E16A037E2}"/>
              </a:ext>
            </a:extLst>
          </p:cNvPr>
          <p:cNvSpPr>
            <a:spLocks noChangeAspect="1"/>
          </p:cNvSpPr>
          <p:nvPr/>
        </p:nvSpPr>
        <p:spPr>
          <a:xfrm>
            <a:off x="5990969" y="4761690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11408</TotalTime>
  <Words>128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2022-10-31T06:10:11Z</dcterms:modified>
</cp:coreProperties>
</file>