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CEFF"/>
    <a:srgbClr val="FF3399"/>
    <a:srgbClr val="CC3399"/>
    <a:srgbClr val="70AC2E"/>
    <a:srgbClr val="C19FFF"/>
    <a:srgbClr val="CAB4EA"/>
    <a:srgbClr val="D3B5E9"/>
    <a:srgbClr val="D68B1C"/>
    <a:srgbClr val="FFE0A3"/>
    <a:srgbClr val="D000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7080" y="4497935"/>
            <a:ext cx="7772400" cy="91623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1425" y="5414165"/>
            <a:ext cx="6400800" cy="610820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rgbClr val="FFC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29600" cy="458115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901950"/>
            <a:ext cx="8229600" cy="3766098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0605" y="527605"/>
            <a:ext cx="7016195" cy="61082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0605" y="1291130"/>
            <a:ext cx="701619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1138425"/>
            <a:ext cx="8229600" cy="61082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FC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1670" y="1730202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670" y="2360065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730202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360065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11/10/2013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58</Words>
  <Application>Microsoft Office PowerPoint</Application>
  <PresentationFormat>Presentación en pantalla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Mariajose</cp:lastModifiedBy>
  <cp:revision>34</cp:revision>
  <dcterms:created xsi:type="dcterms:W3CDTF">2013-08-21T19:17:07Z</dcterms:created>
  <dcterms:modified xsi:type="dcterms:W3CDTF">2013-11-11T00:38:46Z</dcterms:modified>
</cp:coreProperties>
</file>