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DC0042FD-9190-4AB5-A93A-2CAF901A6CA0}"/>
              </a:ext>
            </a:extLst>
          </p:cNvPr>
          <p:cNvGrpSpPr/>
          <p:nvPr/>
        </p:nvGrpSpPr>
        <p:grpSpPr>
          <a:xfrm>
            <a:off x="4165857" y="2189331"/>
            <a:ext cx="3321598" cy="3701257"/>
            <a:chOff x="3020595" y="0"/>
            <a:chExt cx="6152060" cy="685523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3FAAA4FA-6F2F-4015-9098-9C7D27569989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7F95490B-4139-47BD-B89E-71840CCA5B39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42A76406-D1B8-4DD3-9327-8776BB4DF8C8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65744530-F40D-41B3-82CA-D4E2C83DFB5A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A14CC423-BB8F-4E9E-B5F7-D294303DEE46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0AE2B5F4-40A9-4869-9EC4-3219A175BA6B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E8ECDEA5-B871-44F0-BDCC-FD130272FEFD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16380203-912A-4B0F-B8C4-08D2F7D662EE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3DA482CA-6C88-4EF0-BC3D-7CF94D3D3D94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054C33B7-5E2E-4D43-A0F6-EE408CE75B2E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B81DCADC-4F6A-41D9-95AF-2F596FE3D6E7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C8F37CE8-7ACA-4274-957B-1C9D6814BA66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1009CC87-B145-4DBC-A004-5B1F7F7CDF46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876B69EC-B819-418A-81B2-97783F70B2AC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D0637079-DA99-4D30-AE46-4DBBC2976443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2F109B6E-41C4-4D7F-B352-D4D9273866D7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D20CE8A3-1393-410C-99FE-AC9D0C63BAED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A2665147-88E5-4A74-A23A-4418E6E4CA51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1A581E0-DF50-49F5-9096-B87F4EE812E2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11404E09-1BAB-48E6-9E4F-16D8860FA454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FAC3638A-C805-4E16-80D2-C7D8C96CE758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BE813085-0BFF-4085-AAE7-6CFBF58C44DF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2FB2B87A-8647-4458-9ACB-B80CE7A116C9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23383840-64B4-4504-9E73-AF7CD352D9EC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1BD03F18-1CB0-4BDB-AA84-71ABEC85AF13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909C0F45-8B32-453E-8FA6-93C7486D3045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380E5FA6-87C8-4DAC-AD7E-C5E288B7C107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A675C4B6-A70E-4485-B79C-7A5D66123032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DB1FC03D-F82D-45A1-881E-C0E8DB43368A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6D12D5A6-03D5-4419-87E9-D2C0A8BF5B9E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88" name="Graphic 27">
            <a:extLst>
              <a:ext uri="{FF2B5EF4-FFF2-40B4-BE49-F238E27FC236}">
                <a16:creationId xmlns:a16="http://schemas.microsoft.com/office/drawing/2014/main" id="{55AE16D6-7608-4665-BAFA-1319BEFD49DC}"/>
              </a:ext>
            </a:extLst>
          </p:cNvPr>
          <p:cNvGrpSpPr/>
          <p:nvPr/>
        </p:nvGrpSpPr>
        <p:grpSpPr>
          <a:xfrm>
            <a:off x="5521695" y="4592777"/>
            <a:ext cx="2902087" cy="1528407"/>
            <a:chOff x="6942632" y="4124750"/>
            <a:chExt cx="5182215" cy="272925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89" name="Freeform: Shape 177">
              <a:extLst>
                <a:ext uri="{FF2B5EF4-FFF2-40B4-BE49-F238E27FC236}">
                  <a16:creationId xmlns:a16="http://schemas.microsoft.com/office/drawing/2014/main" id="{211C05D7-FF74-41F8-A8FF-A8FEB1C51FC1}"/>
                </a:ext>
              </a:extLst>
            </p:cNvPr>
            <p:cNvSpPr/>
            <p:nvPr/>
          </p:nvSpPr>
          <p:spPr>
            <a:xfrm>
              <a:off x="6942588" y="4254341"/>
              <a:ext cx="5181867" cy="2600959"/>
            </a:xfrm>
            <a:custGeom>
              <a:avLst/>
              <a:gdLst>
                <a:gd name="connsiteX0" fmla="*/ 5181585 w 5181867"/>
                <a:gd name="connsiteY0" fmla="*/ 626851 h 2600959"/>
                <a:gd name="connsiteX1" fmla="*/ 4760404 w 5181867"/>
                <a:gd name="connsiteY1" fmla="*/ 807 h 2600959"/>
                <a:gd name="connsiteX2" fmla="*/ 4701101 w 5181867"/>
                <a:gd name="connsiteY2" fmla="*/ 4176 h 2600959"/>
                <a:gd name="connsiteX3" fmla="*/ 4655277 w 5181867"/>
                <a:gd name="connsiteY3" fmla="*/ 8556 h 2600959"/>
                <a:gd name="connsiteX4" fmla="*/ 4586877 w 5181867"/>
                <a:gd name="connsiteY4" fmla="*/ 21360 h 2600959"/>
                <a:gd name="connsiteX5" fmla="*/ 3504946 w 5181867"/>
                <a:gd name="connsiteY5" fmla="*/ 390315 h 2600959"/>
                <a:gd name="connsiteX6" fmla="*/ 2324628 w 5181867"/>
                <a:gd name="connsiteY6" fmla="*/ 706033 h 2600959"/>
                <a:gd name="connsiteX7" fmla="*/ 1492037 w 5181867"/>
                <a:gd name="connsiteY7" fmla="*/ 866082 h 2600959"/>
                <a:gd name="connsiteX8" fmla="*/ 733910 w 5181867"/>
                <a:gd name="connsiteY8" fmla="*/ 1008272 h 2600959"/>
                <a:gd name="connsiteX9" fmla="*/ 31043 w 5181867"/>
                <a:gd name="connsiteY9" fmla="*/ 1316914 h 2600959"/>
                <a:gd name="connsiteX10" fmla="*/ 44857 w 5181867"/>
                <a:gd name="connsiteY10" fmla="*/ 1814582 h 2600959"/>
                <a:gd name="connsiteX11" fmla="*/ 274991 w 5181867"/>
                <a:gd name="connsiteY11" fmla="*/ 2264404 h 2600959"/>
                <a:gd name="connsiteX12" fmla="*/ 264546 w 5181867"/>
                <a:gd name="connsiteY12" fmla="*/ 2301131 h 2600959"/>
                <a:gd name="connsiteX13" fmla="*/ 201537 w 5181867"/>
                <a:gd name="connsiteY13" fmla="*/ 2329097 h 2600959"/>
                <a:gd name="connsiteX14" fmla="*/ 189070 w 5181867"/>
                <a:gd name="connsiteY14" fmla="*/ 2354705 h 2600959"/>
                <a:gd name="connsiteX15" fmla="*/ 202885 w 5181867"/>
                <a:gd name="connsiteY15" fmla="*/ 2385030 h 2600959"/>
                <a:gd name="connsiteX16" fmla="*/ 610925 w 5181867"/>
                <a:gd name="connsiteY16" fmla="*/ 2584838 h 2600959"/>
                <a:gd name="connsiteX17" fmla="*/ 854200 w 5181867"/>
                <a:gd name="connsiteY17" fmla="*/ 2461517 h 2600959"/>
                <a:gd name="connsiteX18" fmla="*/ 1131505 w 5181867"/>
                <a:gd name="connsiteY18" fmla="*/ 2350325 h 2600959"/>
                <a:gd name="connsiteX19" fmla="*/ 1759908 w 5181867"/>
                <a:gd name="connsiteY19" fmla="*/ 2078073 h 2600959"/>
                <a:gd name="connsiteX20" fmla="*/ 3246173 w 5181867"/>
                <a:gd name="connsiteY20" fmla="*/ 1502234 h 2600959"/>
                <a:gd name="connsiteX21" fmla="*/ 4810272 w 5181867"/>
                <a:gd name="connsiteY21" fmla="*/ 1053423 h 2600959"/>
                <a:gd name="connsiteX22" fmla="*/ 4857444 w 5181867"/>
                <a:gd name="connsiteY22" fmla="*/ 1040956 h 2600959"/>
                <a:gd name="connsiteX23" fmla="*/ 5181585 w 5181867"/>
                <a:gd name="connsiteY23" fmla="*/ 626851 h 2600959"/>
                <a:gd name="connsiteX24" fmla="*/ 2326650 w 5181867"/>
                <a:gd name="connsiteY24" fmla="*/ 735684 h 2600959"/>
                <a:gd name="connsiteX25" fmla="*/ 2326650 w 5181867"/>
                <a:gd name="connsiteY25" fmla="*/ 735684 h 2600959"/>
                <a:gd name="connsiteX26" fmla="*/ 2325976 w 5181867"/>
                <a:gd name="connsiteY26" fmla="*/ 734336 h 2600959"/>
                <a:gd name="connsiteX27" fmla="*/ 2327323 w 5181867"/>
                <a:gd name="connsiteY27" fmla="*/ 734336 h 2600959"/>
                <a:gd name="connsiteX28" fmla="*/ 2327997 w 5181867"/>
                <a:gd name="connsiteY28" fmla="*/ 734336 h 2600959"/>
                <a:gd name="connsiteX29" fmla="*/ 2326650 w 5181867"/>
                <a:gd name="connsiteY29" fmla="*/ 735684 h 2600959"/>
                <a:gd name="connsiteX30" fmla="*/ 3059842 w 5181867"/>
                <a:gd name="connsiteY30" fmla="*/ 674360 h 2600959"/>
                <a:gd name="connsiteX31" fmla="*/ 3070624 w 5181867"/>
                <a:gd name="connsiteY31" fmla="*/ 675708 h 2600959"/>
                <a:gd name="connsiteX32" fmla="*/ 3059842 w 5181867"/>
                <a:gd name="connsiteY32" fmla="*/ 674360 h 260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181867" h="2600959">
                  <a:moveTo>
                    <a:pt x="5181585" y="626851"/>
                  </a:moveTo>
                  <a:cubicBezTo>
                    <a:pt x="5173162" y="351903"/>
                    <a:pt x="5048492" y="33490"/>
                    <a:pt x="4760404" y="807"/>
                  </a:cubicBezTo>
                  <a:cubicBezTo>
                    <a:pt x="4741198" y="-1215"/>
                    <a:pt x="4720981" y="807"/>
                    <a:pt x="4701101" y="4176"/>
                  </a:cubicBezTo>
                  <a:cubicBezTo>
                    <a:pt x="4687287" y="6535"/>
                    <a:pt x="4669429" y="6198"/>
                    <a:pt x="4655277" y="8556"/>
                  </a:cubicBezTo>
                  <a:cubicBezTo>
                    <a:pt x="4632702" y="12600"/>
                    <a:pt x="4609452" y="16980"/>
                    <a:pt x="4586877" y="21360"/>
                  </a:cubicBezTo>
                  <a:cubicBezTo>
                    <a:pt x="4213542" y="95825"/>
                    <a:pt x="3869184" y="282156"/>
                    <a:pt x="3504946" y="390315"/>
                  </a:cubicBezTo>
                  <a:cubicBezTo>
                    <a:pt x="3114427" y="506898"/>
                    <a:pt x="2719191" y="605286"/>
                    <a:pt x="2324628" y="706033"/>
                  </a:cubicBezTo>
                  <a:cubicBezTo>
                    <a:pt x="2052713" y="775443"/>
                    <a:pt x="1768331" y="813518"/>
                    <a:pt x="1492037" y="866082"/>
                  </a:cubicBezTo>
                  <a:cubicBezTo>
                    <a:pt x="1240339" y="918308"/>
                    <a:pt x="986282" y="959415"/>
                    <a:pt x="733910" y="1008272"/>
                  </a:cubicBezTo>
                  <a:cubicBezTo>
                    <a:pt x="504114" y="1052749"/>
                    <a:pt x="119322" y="1045336"/>
                    <a:pt x="31043" y="1316914"/>
                  </a:cubicBezTo>
                  <a:cubicBezTo>
                    <a:pt x="-21184" y="1477637"/>
                    <a:pt x="-1304" y="1654870"/>
                    <a:pt x="44857" y="1814582"/>
                  </a:cubicBezTo>
                  <a:cubicBezTo>
                    <a:pt x="93041" y="1981370"/>
                    <a:pt x="270611" y="2262382"/>
                    <a:pt x="274991" y="2264404"/>
                  </a:cubicBezTo>
                  <a:cubicBezTo>
                    <a:pt x="290827" y="2287316"/>
                    <a:pt x="291838" y="2289001"/>
                    <a:pt x="264546" y="2301131"/>
                  </a:cubicBezTo>
                  <a:cubicBezTo>
                    <a:pt x="243655" y="2310565"/>
                    <a:pt x="224449" y="2323369"/>
                    <a:pt x="201537" y="2329097"/>
                  </a:cubicBezTo>
                  <a:cubicBezTo>
                    <a:pt x="185701" y="2332803"/>
                    <a:pt x="183005" y="2339879"/>
                    <a:pt x="189070" y="2354705"/>
                  </a:cubicBezTo>
                  <a:cubicBezTo>
                    <a:pt x="193450" y="2365150"/>
                    <a:pt x="197157" y="2375596"/>
                    <a:pt x="202885" y="2385030"/>
                  </a:cubicBezTo>
                  <a:cubicBezTo>
                    <a:pt x="285436" y="2520819"/>
                    <a:pt x="442790" y="2646499"/>
                    <a:pt x="610925" y="2584838"/>
                  </a:cubicBezTo>
                  <a:cubicBezTo>
                    <a:pt x="694151" y="2554513"/>
                    <a:pt x="770974" y="2496222"/>
                    <a:pt x="854200" y="2461517"/>
                  </a:cubicBezTo>
                  <a:cubicBezTo>
                    <a:pt x="946186" y="2423105"/>
                    <a:pt x="1040193" y="2390421"/>
                    <a:pt x="1131505" y="2350325"/>
                  </a:cubicBezTo>
                  <a:cubicBezTo>
                    <a:pt x="1337379" y="2252274"/>
                    <a:pt x="1550328" y="2167026"/>
                    <a:pt x="1759908" y="2078073"/>
                  </a:cubicBezTo>
                  <a:cubicBezTo>
                    <a:pt x="2251848" y="1868156"/>
                    <a:pt x="2737723" y="1667000"/>
                    <a:pt x="3246173" y="1502234"/>
                  </a:cubicBezTo>
                  <a:cubicBezTo>
                    <a:pt x="3762372" y="1335109"/>
                    <a:pt x="4285985" y="1193255"/>
                    <a:pt x="4810272" y="1053423"/>
                  </a:cubicBezTo>
                  <a:cubicBezTo>
                    <a:pt x="4826108" y="1049380"/>
                    <a:pt x="4841608" y="1044999"/>
                    <a:pt x="4857444" y="1040956"/>
                  </a:cubicBezTo>
                  <a:cubicBezTo>
                    <a:pt x="5074100" y="983338"/>
                    <a:pt x="5188324" y="853615"/>
                    <a:pt x="5181585" y="626851"/>
                  </a:cubicBezTo>
                  <a:close/>
                  <a:moveTo>
                    <a:pt x="2326650" y="735684"/>
                  </a:moveTo>
                  <a:cubicBezTo>
                    <a:pt x="2326650" y="735684"/>
                    <a:pt x="2326650" y="735684"/>
                    <a:pt x="2326650" y="735684"/>
                  </a:cubicBezTo>
                  <a:cubicBezTo>
                    <a:pt x="2326313" y="735010"/>
                    <a:pt x="2325976" y="734673"/>
                    <a:pt x="2325976" y="734336"/>
                  </a:cubicBezTo>
                  <a:cubicBezTo>
                    <a:pt x="2326313" y="734336"/>
                    <a:pt x="2326650" y="734336"/>
                    <a:pt x="2327323" y="734336"/>
                  </a:cubicBezTo>
                  <a:cubicBezTo>
                    <a:pt x="2327660" y="734336"/>
                    <a:pt x="2327660" y="734336"/>
                    <a:pt x="2327997" y="734336"/>
                  </a:cubicBezTo>
                  <a:cubicBezTo>
                    <a:pt x="2327323" y="734673"/>
                    <a:pt x="2326986" y="735347"/>
                    <a:pt x="2326650" y="735684"/>
                  </a:cubicBezTo>
                  <a:close/>
                  <a:moveTo>
                    <a:pt x="3059842" y="674360"/>
                  </a:moveTo>
                  <a:cubicBezTo>
                    <a:pt x="3063548" y="675034"/>
                    <a:pt x="3066918" y="675371"/>
                    <a:pt x="3070624" y="675708"/>
                  </a:cubicBezTo>
                  <a:cubicBezTo>
                    <a:pt x="3066918" y="675371"/>
                    <a:pt x="3063548" y="675034"/>
                    <a:pt x="3059842" y="67436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178">
              <a:extLst>
                <a:ext uri="{FF2B5EF4-FFF2-40B4-BE49-F238E27FC236}">
                  <a16:creationId xmlns:a16="http://schemas.microsoft.com/office/drawing/2014/main" id="{C6D92CDE-8C73-4BFA-ABAF-5A4AA8904D78}"/>
                </a:ext>
              </a:extLst>
            </p:cNvPr>
            <p:cNvSpPr/>
            <p:nvPr/>
          </p:nvSpPr>
          <p:spPr>
            <a:xfrm>
              <a:off x="6980156" y="5390571"/>
              <a:ext cx="799905" cy="1444901"/>
            </a:xfrm>
            <a:custGeom>
              <a:avLst/>
              <a:gdLst>
                <a:gd name="connsiteX0" fmla="*/ 1898 w 799905"/>
                <a:gd name="connsiteY0" fmla="*/ 316135 h 1444901"/>
                <a:gd name="connsiteX1" fmla="*/ 83102 w 799905"/>
                <a:gd name="connsiteY1" fmla="*/ 84991 h 1444901"/>
                <a:gd name="connsiteX2" fmla="*/ 280889 w 799905"/>
                <a:gd name="connsiteY2" fmla="*/ 1766 h 1444901"/>
                <a:gd name="connsiteX3" fmla="*/ 532586 w 799905"/>
                <a:gd name="connsiteY3" fmla="*/ 192813 h 1444901"/>
                <a:gd name="connsiteX4" fmla="*/ 678484 w 799905"/>
                <a:gd name="connsiteY4" fmla="*/ 496064 h 1444901"/>
                <a:gd name="connsiteX5" fmla="*/ 779567 w 799905"/>
                <a:gd name="connsiteY5" fmla="*/ 823912 h 1444901"/>
                <a:gd name="connsiteX6" fmla="*/ 715548 w 799905"/>
                <a:gd name="connsiteY6" fmla="*/ 1301700 h 1444901"/>
                <a:gd name="connsiteX7" fmla="*/ 524500 w 799905"/>
                <a:gd name="connsiteY7" fmla="*/ 1440521 h 1444901"/>
                <a:gd name="connsiteX8" fmla="*/ 502935 w 799905"/>
                <a:gd name="connsiteY8" fmla="*/ 1441869 h 1444901"/>
                <a:gd name="connsiteX9" fmla="*/ 455426 w 799905"/>
                <a:gd name="connsiteY9" fmla="*/ 1444901 h 1444901"/>
                <a:gd name="connsiteX10" fmla="*/ 357712 w 799905"/>
                <a:gd name="connsiteY10" fmla="*/ 1416261 h 1444901"/>
                <a:gd name="connsiteX11" fmla="*/ 194968 w 799905"/>
                <a:gd name="connsiteY11" fmla="*/ 1260929 h 1444901"/>
                <a:gd name="connsiteX12" fmla="*/ 173403 w 799905"/>
                <a:gd name="connsiteY12" fmla="*/ 1224876 h 1444901"/>
                <a:gd name="connsiteX13" fmla="*/ 178794 w 799905"/>
                <a:gd name="connsiteY13" fmla="*/ 1208703 h 1444901"/>
                <a:gd name="connsiteX14" fmla="*/ 269432 w 799905"/>
                <a:gd name="connsiteY14" fmla="*/ 1168943 h 1444901"/>
                <a:gd name="connsiteX15" fmla="*/ 285269 w 799905"/>
                <a:gd name="connsiteY15" fmla="*/ 1172313 h 1444901"/>
                <a:gd name="connsiteX16" fmla="*/ 441948 w 799905"/>
                <a:gd name="connsiteY16" fmla="*/ 1254190 h 1444901"/>
                <a:gd name="connsiteX17" fmla="*/ 660626 w 799905"/>
                <a:gd name="connsiteY17" fmla="*/ 1212409 h 1444901"/>
                <a:gd name="connsiteX18" fmla="*/ 731047 w 799905"/>
                <a:gd name="connsiteY18" fmla="*/ 887257 h 1444901"/>
                <a:gd name="connsiteX19" fmla="*/ 689266 w 799905"/>
                <a:gd name="connsiteY19" fmla="*/ 716763 h 1444901"/>
                <a:gd name="connsiteX20" fmla="*/ 585824 w 799905"/>
                <a:gd name="connsiteY20" fmla="*/ 440131 h 1444901"/>
                <a:gd name="connsiteX21" fmla="*/ 473621 w 799905"/>
                <a:gd name="connsiteY21" fmla="*/ 231225 h 1444901"/>
                <a:gd name="connsiteX22" fmla="*/ 316268 w 799905"/>
                <a:gd name="connsiteY22" fmla="*/ 128794 h 1444901"/>
                <a:gd name="connsiteX23" fmla="*/ 151502 w 799905"/>
                <a:gd name="connsiteY23" fmla="*/ 181357 h 1444901"/>
                <a:gd name="connsiteX24" fmla="*/ 84786 w 799905"/>
                <a:gd name="connsiteY24" fmla="*/ 330961 h 1444901"/>
                <a:gd name="connsiteX25" fmla="*/ 93210 w 799905"/>
                <a:gd name="connsiteY25" fmla="*/ 558736 h 1444901"/>
                <a:gd name="connsiteX26" fmla="*/ 190587 w 799905"/>
                <a:gd name="connsiteY26" fmla="*/ 823912 h 1444901"/>
                <a:gd name="connsiteX27" fmla="*/ 297062 w 799905"/>
                <a:gd name="connsiteY27" fmla="*/ 975874 h 1444901"/>
                <a:gd name="connsiteX28" fmla="*/ 413645 w 799905"/>
                <a:gd name="connsiteY28" fmla="*/ 1060784 h 1444901"/>
                <a:gd name="connsiteX29" fmla="*/ 580770 w 799905"/>
                <a:gd name="connsiteY29" fmla="*/ 964081 h 1444901"/>
                <a:gd name="connsiteX30" fmla="*/ 561227 w 799905"/>
                <a:gd name="connsiteY30" fmla="*/ 767642 h 1444901"/>
                <a:gd name="connsiteX31" fmla="*/ 521130 w 799905"/>
                <a:gd name="connsiteY31" fmla="*/ 648363 h 1444901"/>
                <a:gd name="connsiteX32" fmla="*/ 352995 w 799905"/>
                <a:gd name="connsiteY32" fmla="*/ 536834 h 1444901"/>
                <a:gd name="connsiteX33" fmla="*/ 396124 w 799905"/>
                <a:gd name="connsiteY33" fmla="*/ 635559 h 1444901"/>
                <a:gd name="connsiteX34" fmla="*/ 469915 w 799905"/>
                <a:gd name="connsiteY34" fmla="*/ 824248 h 1444901"/>
                <a:gd name="connsiteX35" fmla="*/ 485077 w 799905"/>
                <a:gd name="connsiteY35" fmla="*/ 909159 h 1444901"/>
                <a:gd name="connsiteX36" fmla="*/ 427123 w 799905"/>
                <a:gd name="connsiteY36" fmla="*/ 938136 h 1444901"/>
                <a:gd name="connsiteX37" fmla="*/ 348614 w 799905"/>
                <a:gd name="connsiteY37" fmla="*/ 895344 h 1444901"/>
                <a:gd name="connsiteX38" fmla="*/ 186207 w 799905"/>
                <a:gd name="connsiteY38" fmla="*/ 587376 h 1444901"/>
                <a:gd name="connsiteX39" fmla="*/ 216532 w 799905"/>
                <a:gd name="connsiteY39" fmla="*/ 248072 h 1444901"/>
                <a:gd name="connsiteX40" fmla="*/ 311214 w 799905"/>
                <a:gd name="connsiteY40" fmla="*/ 220780 h 1444901"/>
                <a:gd name="connsiteX41" fmla="*/ 441948 w 799905"/>
                <a:gd name="connsiteY41" fmla="*/ 310070 h 1444901"/>
                <a:gd name="connsiteX42" fmla="*/ 583802 w 799905"/>
                <a:gd name="connsiteY42" fmla="*/ 580974 h 1444901"/>
                <a:gd name="connsiteX43" fmla="*/ 642431 w 799905"/>
                <a:gd name="connsiteY43" fmla="*/ 755849 h 1444901"/>
                <a:gd name="connsiteX44" fmla="*/ 672082 w 799905"/>
                <a:gd name="connsiteY44" fmla="*/ 972167 h 1444901"/>
                <a:gd name="connsiteX45" fmla="*/ 644452 w 799905"/>
                <a:gd name="connsiteY45" fmla="*/ 1125814 h 1444901"/>
                <a:gd name="connsiteX46" fmla="*/ 516076 w 799905"/>
                <a:gd name="connsiteY46" fmla="*/ 1186128 h 1444901"/>
                <a:gd name="connsiteX47" fmla="*/ 223945 w 799905"/>
                <a:gd name="connsiteY47" fmla="*/ 1029111 h 1444901"/>
                <a:gd name="connsiteX48" fmla="*/ 115448 w 799905"/>
                <a:gd name="connsiteY48" fmla="*/ 846824 h 1444901"/>
                <a:gd name="connsiteX49" fmla="*/ 27843 w 799905"/>
                <a:gd name="connsiteY49" fmla="*/ 604223 h 1444901"/>
                <a:gd name="connsiteX50" fmla="*/ 1898 w 799905"/>
                <a:gd name="connsiteY50" fmla="*/ 316135 h 144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905" h="1444901">
                  <a:moveTo>
                    <a:pt x="1898" y="316135"/>
                  </a:moveTo>
                  <a:cubicBezTo>
                    <a:pt x="7626" y="232236"/>
                    <a:pt x="31212" y="151706"/>
                    <a:pt x="83102" y="84991"/>
                  </a:cubicBezTo>
                  <a:cubicBezTo>
                    <a:pt x="129263" y="25689"/>
                    <a:pt x="203391" y="-8343"/>
                    <a:pt x="280889" y="1766"/>
                  </a:cubicBezTo>
                  <a:cubicBezTo>
                    <a:pt x="396461" y="16928"/>
                    <a:pt x="473621" y="100490"/>
                    <a:pt x="532586" y="192813"/>
                  </a:cubicBezTo>
                  <a:cubicBezTo>
                    <a:pt x="592563" y="287158"/>
                    <a:pt x="639061" y="391948"/>
                    <a:pt x="678484" y="496064"/>
                  </a:cubicBezTo>
                  <a:cubicBezTo>
                    <a:pt x="718580" y="601865"/>
                    <a:pt x="752612" y="714067"/>
                    <a:pt x="779567" y="823912"/>
                  </a:cubicBezTo>
                  <a:cubicBezTo>
                    <a:pt x="817979" y="980254"/>
                    <a:pt x="804838" y="1160520"/>
                    <a:pt x="715548" y="1301700"/>
                  </a:cubicBezTo>
                  <a:cubicBezTo>
                    <a:pt x="670397" y="1372795"/>
                    <a:pt x="609410" y="1423337"/>
                    <a:pt x="524500" y="1440521"/>
                  </a:cubicBezTo>
                  <a:cubicBezTo>
                    <a:pt x="517424" y="1441869"/>
                    <a:pt x="510011" y="1441532"/>
                    <a:pt x="502935" y="1441869"/>
                  </a:cubicBezTo>
                  <a:cubicBezTo>
                    <a:pt x="487436" y="1446249"/>
                    <a:pt x="471262" y="1440521"/>
                    <a:pt x="455426" y="1444901"/>
                  </a:cubicBezTo>
                  <a:cubicBezTo>
                    <a:pt x="421732" y="1439173"/>
                    <a:pt x="388374" y="1431760"/>
                    <a:pt x="357712" y="1416261"/>
                  </a:cubicBezTo>
                  <a:cubicBezTo>
                    <a:pt x="287627" y="1381219"/>
                    <a:pt x="236075" y="1326297"/>
                    <a:pt x="194968" y="1260929"/>
                  </a:cubicBezTo>
                  <a:cubicBezTo>
                    <a:pt x="187555" y="1249136"/>
                    <a:pt x="180479" y="1237006"/>
                    <a:pt x="173403" y="1224876"/>
                  </a:cubicBezTo>
                  <a:cubicBezTo>
                    <a:pt x="169023" y="1217463"/>
                    <a:pt x="168349" y="1212746"/>
                    <a:pt x="178794" y="1208703"/>
                  </a:cubicBezTo>
                  <a:cubicBezTo>
                    <a:pt x="209456" y="1196236"/>
                    <a:pt x="239444" y="1182758"/>
                    <a:pt x="269432" y="1168943"/>
                  </a:cubicBezTo>
                  <a:cubicBezTo>
                    <a:pt x="276508" y="1165574"/>
                    <a:pt x="280552" y="1167258"/>
                    <a:pt x="285269" y="1172313"/>
                  </a:cubicBezTo>
                  <a:cubicBezTo>
                    <a:pt x="328735" y="1216116"/>
                    <a:pt x="381972" y="1243408"/>
                    <a:pt x="441948" y="1254190"/>
                  </a:cubicBezTo>
                  <a:cubicBezTo>
                    <a:pt x="519446" y="1268342"/>
                    <a:pt x="595258" y="1263625"/>
                    <a:pt x="660626" y="1212409"/>
                  </a:cubicBezTo>
                  <a:cubicBezTo>
                    <a:pt x="763394" y="1131879"/>
                    <a:pt x="744525" y="1000471"/>
                    <a:pt x="731047" y="887257"/>
                  </a:cubicBezTo>
                  <a:cubicBezTo>
                    <a:pt x="723971" y="827955"/>
                    <a:pt x="704428" y="774381"/>
                    <a:pt x="689266" y="716763"/>
                  </a:cubicBezTo>
                  <a:cubicBezTo>
                    <a:pt x="666017" y="627473"/>
                    <a:pt x="624236" y="524367"/>
                    <a:pt x="585824" y="440131"/>
                  </a:cubicBezTo>
                  <a:cubicBezTo>
                    <a:pt x="555162" y="372742"/>
                    <a:pt x="517424" y="291201"/>
                    <a:pt x="473621" y="231225"/>
                  </a:cubicBezTo>
                  <a:cubicBezTo>
                    <a:pt x="428807" y="170238"/>
                    <a:pt x="390059" y="140587"/>
                    <a:pt x="316268" y="128794"/>
                  </a:cubicBezTo>
                  <a:cubicBezTo>
                    <a:pt x="253259" y="118685"/>
                    <a:pt x="195641" y="131489"/>
                    <a:pt x="151502" y="181357"/>
                  </a:cubicBezTo>
                  <a:cubicBezTo>
                    <a:pt x="113764" y="223812"/>
                    <a:pt x="94558" y="275702"/>
                    <a:pt x="84786" y="330961"/>
                  </a:cubicBezTo>
                  <a:cubicBezTo>
                    <a:pt x="70972" y="407447"/>
                    <a:pt x="77711" y="483260"/>
                    <a:pt x="93210" y="558736"/>
                  </a:cubicBezTo>
                  <a:cubicBezTo>
                    <a:pt x="112416" y="652070"/>
                    <a:pt x="145437" y="740349"/>
                    <a:pt x="190587" y="823912"/>
                  </a:cubicBezTo>
                  <a:cubicBezTo>
                    <a:pt x="219901" y="878497"/>
                    <a:pt x="254270" y="930386"/>
                    <a:pt x="297062" y="975874"/>
                  </a:cubicBezTo>
                  <a:cubicBezTo>
                    <a:pt x="330756" y="1011590"/>
                    <a:pt x="367483" y="1041915"/>
                    <a:pt x="413645" y="1060784"/>
                  </a:cubicBezTo>
                  <a:cubicBezTo>
                    <a:pt x="485751" y="1090435"/>
                    <a:pt x="569314" y="1049328"/>
                    <a:pt x="580770" y="964081"/>
                  </a:cubicBezTo>
                  <a:cubicBezTo>
                    <a:pt x="589867" y="896692"/>
                    <a:pt x="578411" y="831998"/>
                    <a:pt x="561227" y="767642"/>
                  </a:cubicBezTo>
                  <a:cubicBezTo>
                    <a:pt x="550445" y="727208"/>
                    <a:pt x="535282" y="688123"/>
                    <a:pt x="521130" y="648363"/>
                  </a:cubicBezTo>
                  <a:cubicBezTo>
                    <a:pt x="449361" y="446870"/>
                    <a:pt x="313235" y="360612"/>
                    <a:pt x="352995" y="536834"/>
                  </a:cubicBezTo>
                  <a:cubicBezTo>
                    <a:pt x="362766" y="560420"/>
                    <a:pt x="386689" y="612310"/>
                    <a:pt x="396124" y="635559"/>
                  </a:cubicBezTo>
                  <a:cubicBezTo>
                    <a:pt x="428470" y="715415"/>
                    <a:pt x="454752" y="739001"/>
                    <a:pt x="469915" y="824248"/>
                  </a:cubicBezTo>
                  <a:cubicBezTo>
                    <a:pt x="473621" y="844802"/>
                    <a:pt x="489121" y="888942"/>
                    <a:pt x="485077" y="909159"/>
                  </a:cubicBezTo>
                  <a:cubicBezTo>
                    <a:pt x="479012" y="940494"/>
                    <a:pt x="466882" y="944875"/>
                    <a:pt x="427123" y="938136"/>
                  </a:cubicBezTo>
                  <a:cubicBezTo>
                    <a:pt x="397135" y="932745"/>
                    <a:pt x="371190" y="916571"/>
                    <a:pt x="348614" y="895344"/>
                  </a:cubicBezTo>
                  <a:cubicBezTo>
                    <a:pt x="261683" y="814814"/>
                    <a:pt x="210467" y="701601"/>
                    <a:pt x="186207" y="587376"/>
                  </a:cubicBezTo>
                  <a:cubicBezTo>
                    <a:pt x="165316" y="490336"/>
                    <a:pt x="138698" y="326581"/>
                    <a:pt x="216532" y="248072"/>
                  </a:cubicBezTo>
                  <a:cubicBezTo>
                    <a:pt x="242477" y="221791"/>
                    <a:pt x="276171" y="216737"/>
                    <a:pt x="311214" y="220780"/>
                  </a:cubicBezTo>
                  <a:cubicBezTo>
                    <a:pt x="370516" y="227519"/>
                    <a:pt x="407580" y="267952"/>
                    <a:pt x="441948" y="310070"/>
                  </a:cubicBezTo>
                  <a:cubicBezTo>
                    <a:pt x="507316" y="390600"/>
                    <a:pt x="546738" y="485619"/>
                    <a:pt x="583802" y="580974"/>
                  </a:cubicBezTo>
                  <a:cubicBezTo>
                    <a:pt x="606041" y="638255"/>
                    <a:pt x="628616" y="695535"/>
                    <a:pt x="642431" y="755849"/>
                  </a:cubicBezTo>
                  <a:cubicBezTo>
                    <a:pt x="658267" y="825933"/>
                    <a:pt x="670397" y="900061"/>
                    <a:pt x="672082" y="972167"/>
                  </a:cubicBezTo>
                  <a:cubicBezTo>
                    <a:pt x="673430" y="1028774"/>
                    <a:pt x="685896" y="1077968"/>
                    <a:pt x="644452" y="1125814"/>
                  </a:cubicBezTo>
                  <a:cubicBezTo>
                    <a:pt x="612779" y="1162541"/>
                    <a:pt x="564259" y="1182084"/>
                    <a:pt x="516076" y="1186128"/>
                  </a:cubicBezTo>
                  <a:cubicBezTo>
                    <a:pt x="389722" y="1197247"/>
                    <a:pt x="296051" y="1125814"/>
                    <a:pt x="223945" y="1029111"/>
                  </a:cubicBezTo>
                  <a:cubicBezTo>
                    <a:pt x="177446" y="966776"/>
                    <a:pt x="145774" y="917245"/>
                    <a:pt x="115448" y="846824"/>
                  </a:cubicBezTo>
                  <a:cubicBezTo>
                    <a:pt x="81754" y="768316"/>
                    <a:pt x="50418" y="686775"/>
                    <a:pt x="27843" y="604223"/>
                  </a:cubicBezTo>
                  <a:cubicBezTo>
                    <a:pt x="4257" y="520998"/>
                    <a:pt x="-4167" y="406437"/>
                    <a:pt x="1898" y="316135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79">
              <a:extLst>
                <a:ext uri="{FF2B5EF4-FFF2-40B4-BE49-F238E27FC236}">
                  <a16:creationId xmlns:a16="http://schemas.microsoft.com/office/drawing/2014/main" id="{331D20E3-F52E-4206-B3DC-49E2DD85DC42}"/>
                </a:ext>
              </a:extLst>
            </p:cNvPr>
            <p:cNvSpPr/>
            <p:nvPr/>
          </p:nvSpPr>
          <p:spPr>
            <a:xfrm>
              <a:off x="8827007" y="4124748"/>
              <a:ext cx="2154922" cy="1823401"/>
            </a:xfrm>
            <a:custGeom>
              <a:avLst/>
              <a:gdLst>
                <a:gd name="connsiteX0" fmla="*/ 2094946 w 2154922"/>
                <a:gd name="connsiteY0" fmla="*/ 907057 h 1823401"/>
                <a:gd name="connsiteX1" fmla="*/ 1860769 w 2154922"/>
                <a:gd name="connsiteY1" fmla="*/ 703543 h 1823401"/>
                <a:gd name="connsiteX2" fmla="*/ 1723296 w 2154922"/>
                <a:gd name="connsiteY2" fmla="*/ 628741 h 1823401"/>
                <a:gd name="connsiteX3" fmla="*/ 1582453 w 2154922"/>
                <a:gd name="connsiteY3" fmla="*/ 572134 h 1823401"/>
                <a:gd name="connsiteX4" fmla="*/ 1581779 w 2154922"/>
                <a:gd name="connsiteY4" fmla="*/ 572134 h 1823401"/>
                <a:gd name="connsiteX5" fmla="*/ 1582453 w 2154922"/>
                <a:gd name="connsiteY5" fmla="*/ 572134 h 1823401"/>
                <a:gd name="connsiteX6" fmla="*/ 1756653 w 2154922"/>
                <a:gd name="connsiteY6" fmla="*/ 429606 h 1823401"/>
                <a:gd name="connsiteX7" fmla="*/ 1825053 w 2154922"/>
                <a:gd name="connsiteY7" fmla="*/ 180941 h 1823401"/>
                <a:gd name="connsiteX8" fmla="*/ 1752610 w 2154922"/>
                <a:gd name="connsiteY8" fmla="*/ 65032 h 1823401"/>
                <a:gd name="connsiteX9" fmla="*/ 1529215 w 2154922"/>
                <a:gd name="connsiteY9" fmla="*/ 15164 h 1823401"/>
                <a:gd name="connsiteX10" fmla="*/ 1385677 w 2154922"/>
                <a:gd name="connsiteY10" fmla="*/ 127703 h 1823401"/>
                <a:gd name="connsiteX11" fmla="*/ 1293354 w 2154922"/>
                <a:gd name="connsiteY11" fmla="*/ 281687 h 1823401"/>
                <a:gd name="connsiteX12" fmla="*/ 1151837 w 2154922"/>
                <a:gd name="connsiteY12" fmla="*/ 476442 h 1823401"/>
                <a:gd name="connsiteX13" fmla="*/ 1013353 w 2154922"/>
                <a:gd name="connsiteY13" fmla="*/ 602796 h 1823401"/>
                <a:gd name="connsiteX14" fmla="*/ 1012005 w 2154922"/>
                <a:gd name="connsiteY14" fmla="*/ 603470 h 1823401"/>
                <a:gd name="connsiteX15" fmla="*/ 1003918 w 2154922"/>
                <a:gd name="connsiteY15" fmla="*/ 601785 h 1823401"/>
                <a:gd name="connsiteX16" fmla="*/ 777154 w 2154922"/>
                <a:gd name="connsiteY16" fmla="*/ 603133 h 1823401"/>
                <a:gd name="connsiteX17" fmla="*/ 726612 w 2154922"/>
                <a:gd name="connsiteY17" fmla="*/ 633458 h 1823401"/>
                <a:gd name="connsiteX18" fmla="*/ 660234 w 2154922"/>
                <a:gd name="connsiteY18" fmla="*/ 593362 h 1823401"/>
                <a:gd name="connsiteX19" fmla="*/ 598573 w 2154922"/>
                <a:gd name="connsiteY19" fmla="*/ 491941 h 1823401"/>
                <a:gd name="connsiteX20" fmla="*/ 344517 w 2154922"/>
                <a:gd name="connsiteY20" fmla="*/ 212614 h 1823401"/>
                <a:gd name="connsiteX21" fmla="*/ 199967 w 2154922"/>
                <a:gd name="connsiteY21" fmla="*/ 208907 h 1823401"/>
                <a:gd name="connsiteX22" fmla="*/ 7235 w 2154922"/>
                <a:gd name="connsiteY22" fmla="*/ 405346 h 1823401"/>
                <a:gd name="connsiteX23" fmla="*/ 99895 w 2154922"/>
                <a:gd name="connsiteY23" fmla="*/ 698151 h 1823401"/>
                <a:gd name="connsiteX24" fmla="*/ 485697 w 2154922"/>
                <a:gd name="connsiteY24" fmla="*/ 894253 h 1823401"/>
                <a:gd name="connsiteX25" fmla="*/ 818261 w 2154922"/>
                <a:gd name="connsiteY25" fmla="*/ 938393 h 1823401"/>
                <a:gd name="connsiteX26" fmla="*/ 1017396 w 2154922"/>
                <a:gd name="connsiteY26" fmla="*/ 1269947 h 1823401"/>
                <a:gd name="connsiteX27" fmla="*/ 1009646 w 2154922"/>
                <a:gd name="connsiteY27" fmla="*/ 1494353 h 1823401"/>
                <a:gd name="connsiteX28" fmla="*/ 959778 w 2154922"/>
                <a:gd name="connsiteY28" fmla="*/ 1668890 h 1823401"/>
                <a:gd name="connsiteX29" fmla="*/ 917323 w 2154922"/>
                <a:gd name="connsiteY29" fmla="*/ 1749757 h 1823401"/>
                <a:gd name="connsiteX30" fmla="*/ 874194 w 2154922"/>
                <a:gd name="connsiteY30" fmla="*/ 1819505 h 1823401"/>
                <a:gd name="connsiteX31" fmla="*/ 890368 w 2154922"/>
                <a:gd name="connsiteY31" fmla="*/ 1819168 h 1823401"/>
                <a:gd name="connsiteX32" fmla="*/ 1118142 w 2154922"/>
                <a:gd name="connsiteY32" fmla="*/ 1735268 h 1823401"/>
                <a:gd name="connsiteX33" fmla="*/ 1234052 w 2154922"/>
                <a:gd name="connsiteY33" fmla="*/ 1681694 h 1823401"/>
                <a:gd name="connsiteX34" fmla="*/ 1305484 w 2154922"/>
                <a:gd name="connsiteY34" fmla="*/ 1552644 h 1823401"/>
                <a:gd name="connsiteX35" fmla="*/ 1313571 w 2154922"/>
                <a:gd name="connsiteY35" fmla="*/ 1217047 h 1823401"/>
                <a:gd name="connsiteX36" fmla="*/ 1254942 w 2154922"/>
                <a:gd name="connsiteY36" fmla="*/ 1036107 h 1823401"/>
                <a:gd name="connsiteX37" fmla="*/ 1188901 w 2154922"/>
                <a:gd name="connsiteY37" fmla="*/ 918514 h 1823401"/>
                <a:gd name="connsiteX38" fmla="*/ 1122523 w 2154922"/>
                <a:gd name="connsiteY38" fmla="*/ 818104 h 1823401"/>
                <a:gd name="connsiteX39" fmla="*/ 1125555 w 2154922"/>
                <a:gd name="connsiteY39" fmla="*/ 817767 h 1823401"/>
                <a:gd name="connsiteX40" fmla="*/ 1160934 w 2154922"/>
                <a:gd name="connsiteY40" fmla="*/ 817093 h 1823401"/>
                <a:gd name="connsiteX41" fmla="*/ 1401850 w 2154922"/>
                <a:gd name="connsiteY41" fmla="*/ 832256 h 1823401"/>
                <a:gd name="connsiteX42" fmla="*/ 1662309 w 2154922"/>
                <a:gd name="connsiteY42" fmla="*/ 916829 h 1823401"/>
                <a:gd name="connsiteX43" fmla="*/ 1910637 w 2154922"/>
                <a:gd name="connsiteY43" fmla="*/ 1130452 h 1823401"/>
                <a:gd name="connsiteX44" fmla="*/ 1942984 w 2154922"/>
                <a:gd name="connsiteY44" fmla="*/ 1135843 h 1823401"/>
                <a:gd name="connsiteX45" fmla="*/ 2154923 w 2154922"/>
                <a:gd name="connsiteY45" fmla="*/ 973436 h 1823401"/>
                <a:gd name="connsiteX46" fmla="*/ 2094946 w 2154922"/>
                <a:gd name="connsiteY46" fmla="*/ 907057 h 1823401"/>
                <a:gd name="connsiteX47" fmla="*/ 1802478 w 2154922"/>
                <a:gd name="connsiteY47" fmla="*/ 347055 h 1823401"/>
                <a:gd name="connsiteX48" fmla="*/ 1801467 w 2154922"/>
                <a:gd name="connsiteY48" fmla="*/ 348065 h 1823401"/>
                <a:gd name="connsiteX49" fmla="*/ 1801467 w 2154922"/>
                <a:gd name="connsiteY49" fmla="*/ 346718 h 1823401"/>
                <a:gd name="connsiteX50" fmla="*/ 1802478 w 2154922"/>
                <a:gd name="connsiteY50" fmla="*/ 347055 h 1823401"/>
                <a:gd name="connsiteX51" fmla="*/ 328680 w 2154922"/>
                <a:gd name="connsiteY51" fmla="*/ 600774 h 1823401"/>
                <a:gd name="connsiteX52" fmla="*/ 207043 w 2154922"/>
                <a:gd name="connsiteY52" fmla="*/ 432976 h 1823401"/>
                <a:gd name="connsiteX53" fmla="*/ 263987 w 2154922"/>
                <a:gd name="connsiteY53" fmla="*/ 376369 h 1823401"/>
                <a:gd name="connsiteX54" fmla="*/ 331039 w 2154922"/>
                <a:gd name="connsiteY54" fmla="*/ 425563 h 1823401"/>
                <a:gd name="connsiteX55" fmla="*/ 419318 w 2154922"/>
                <a:gd name="connsiteY55" fmla="*/ 575503 h 1823401"/>
                <a:gd name="connsiteX56" fmla="*/ 456382 w 2154922"/>
                <a:gd name="connsiteY56" fmla="*/ 642219 h 1823401"/>
                <a:gd name="connsiteX57" fmla="*/ 328680 w 2154922"/>
                <a:gd name="connsiteY57" fmla="*/ 600774 h 1823401"/>
                <a:gd name="connsiteX58" fmla="*/ 1503944 w 2154922"/>
                <a:gd name="connsiteY58" fmla="*/ 415118 h 1823401"/>
                <a:gd name="connsiteX59" fmla="*/ 1516411 w 2154922"/>
                <a:gd name="connsiteY59" fmla="*/ 385466 h 1823401"/>
                <a:gd name="connsiteX60" fmla="*/ 1593572 w 2154922"/>
                <a:gd name="connsiteY60" fmla="*/ 243276 h 1823401"/>
                <a:gd name="connsiteX61" fmla="*/ 1623897 w 2154922"/>
                <a:gd name="connsiteY61" fmla="*/ 309654 h 1823401"/>
                <a:gd name="connsiteX62" fmla="*/ 1524498 w 2154922"/>
                <a:gd name="connsiteY62" fmla="*/ 400629 h 1823401"/>
                <a:gd name="connsiteX63" fmla="*/ 1503944 w 2154922"/>
                <a:gd name="connsiteY63" fmla="*/ 415118 h 18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54922" h="1823401">
                  <a:moveTo>
                    <a:pt x="2094946" y="907057"/>
                  </a:moveTo>
                  <a:cubicBezTo>
                    <a:pt x="2028568" y="827201"/>
                    <a:pt x="1948375" y="759138"/>
                    <a:pt x="1860769" y="703543"/>
                  </a:cubicBezTo>
                  <a:cubicBezTo>
                    <a:pt x="1816630" y="675576"/>
                    <a:pt x="1770805" y="650642"/>
                    <a:pt x="1723296" y="628741"/>
                  </a:cubicBezTo>
                  <a:cubicBezTo>
                    <a:pt x="1700384" y="618295"/>
                    <a:pt x="1638049" y="584264"/>
                    <a:pt x="1582453" y="572134"/>
                  </a:cubicBezTo>
                  <a:cubicBezTo>
                    <a:pt x="1582116" y="572134"/>
                    <a:pt x="1581779" y="572134"/>
                    <a:pt x="1581779" y="572134"/>
                  </a:cubicBezTo>
                  <a:cubicBezTo>
                    <a:pt x="1582116" y="572134"/>
                    <a:pt x="1582116" y="572134"/>
                    <a:pt x="1582453" y="572134"/>
                  </a:cubicBezTo>
                  <a:cubicBezTo>
                    <a:pt x="1593909" y="570786"/>
                    <a:pt x="1746882" y="440725"/>
                    <a:pt x="1756653" y="429606"/>
                  </a:cubicBezTo>
                  <a:cubicBezTo>
                    <a:pt x="1816967" y="361880"/>
                    <a:pt x="1859758" y="271242"/>
                    <a:pt x="1825053" y="180941"/>
                  </a:cubicBezTo>
                  <a:cubicBezTo>
                    <a:pt x="1808543" y="137475"/>
                    <a:pt x="1785294" y="97715"/>
                    <a:pt x="1752610" y="65032"/>
                  </a:cubicBezTo>
                  <a:cubicBezTo>
                    <a:pt x="1688927" y="1349"/>
                    <a:pt x="1614463" y="-16172"/>
                    <a:pt x="1529215" y="15164"/>
                  </a:cubicBezTo>
                  <a:cubicBezTo>
                    <a:pt x="1469239" y="37402"/>
                    <a:pt x="1423752" y="77836"/>
                    <a:pt x="1385677" y="127703"/>
                  </a:cubicBezTo>
                  <a:cubicBezTo>
                    <a:pt x="1348950" y="175550"/>
                    <a:pt x="1318962" y="227439"/>
                    <a:pt x="1293354" y="281687"/>
                  </a:cubicBezTo>
                  <a:cubicBezTo>
                    <a:pt x="1258649" y="356152"/>
                    <a:pt x="1209118" y="418824"/>
                    <a:pt x="1151837" y="476442"/>
                  </a:cubicBezTo>
                  <a:cubicBezTo>
                    <a:pt x="1107697" y="520918"/>
                    <a:pt x="1060525" y="562026"/>
                    <a:pt x="1013353" y="602796"/>
                  </a:cubicBezTo>
                  <a:cubicBezTo>
                    <a:pt x="1013016" y="603133"/>
                    <a:pt x="1012342" y="603133"/>
                    <a:pt x="1012005" y="603470"/>
                  </a:cubicBezTo>
                  <a:cubicBezTo>
                    <a:pt x="1009309" y="604481"/>
                    <a:pt x="1006614" y="603470"/>
                    <a:pt x="1003918" y="601785"/>
                  </a:cubicBezTo>
                  <a:cubicBezTo>
                    <a:pt x="928105" y="553265"/>
                    <a:pt x="852630" y="572808"/>
                    <a:pt x="777154" y="603133"/>
                  </a:cubicBezTo>
                  <a:cubicBezTo>
                    <a:pt x="757274" y="608187"/>
                    <a:pt x="742449" y="621665"/>
                    <a:pt x="726612" y="633458"/>
                  </a:cubicBezTo>
                  <a:cubicBezTo>
                    <a:pt x="697972" y="630762"/>
                    <a:pt x="677755" y="613578"/>
                    <a:pt x="660234" y="593362"/>
                  </a:cubicBezTo>
                  <a:cubicBezTo>
                    <a:pt x="633615" y="563373"/>
                    <a:pt x="614747" y="528668"/>
                    <a:pt x="598573" y="491941"/>
                  </a:cubicBezTo>
                  <a:cubicBezTo>
                    <a:pt x="550390" y="382771"/>
                    <a:pt x="470534" y="244623"/>
                    <a:pt x="344517" y="212614"/>
                  </a:cubicBezTo>
                  <a:cubicBezTo>
                    <a:pt x="296670" y="200484"/>
                    <a:pt x="248487" y="195766"/>
                    <a:pt x="199967" y="208907"/>
                  </a:cubicBezTo>
                  <a:cubicBezTo>
                    <a:pt x="106970" y="233841"/>
                    <a:pt x="30147" y="311675"/>
                    <a:pt x="7235" y="405346"/>
                  </a:cubicBezTo>
                  <a:cubicBezTo>
                    <a:pt x="-18710" y="511484"/>
                    <a:pt x="28125" y="621665"/>
                    <a:pt x="99895" y="698151"/>
                  </a:cubicBezTo>
                  <a:cubicBezTo>
                    <a:pt x="259270" y="868983"/>
                    <a:pt x="433470" y="888525"/>
                    <a:pt x="485697" y="894253"/>
                  </a:cubicBezTo>
                  <a:lnTo>
                    <a:pt x="818261" y="938393"/>
                  </a:lnTo>
                  <a:cubicBezTo>
                    <a:pt x="960115" y="1049248"/>
                    <a:pt x="1007961" y="1191439"/>
                    <a:pt x="1017396" y="1269947"/>
                  </a:cubicBezTo>
                  <a:cubicBezTo>
                    <a:pt x="1026493" y="1345423"/>
                    <a:pt x="1019418" y="1419214"/>
                    <a:pt x="1009646" y="1494353"/>
                  </a:cubicBezTo>
                  <a:cubicBezTo>
                    <a:pt x="1001896" y="1554666"/>
                    <a:pt x="984375" y="1613294"/>
                    <a:pt x="959778" y="1668890"/>
                  </a:cubicBezTo>
                  <a:cubicBezTo>
                    <a:pt x="947311" y="1696857"/>
                    <a:pt x="933160" y="1723812"/>
                    <a:pt x="917323" y="1749757"/>
                  </a:cubicBezTo>
                  <a:cubicBezTo>
                    <a:pt x="911932" y="1758518"/>
                    <a:pt x="868803" y="1811418"/>
                    <a:pt x="874194" y="1819505"/>
                  </a:cubicBezTo>
                  <a:cubicBezTo>
                    <a:pt x="879585" y="1827591"/>
                    <a:pt x="885650" y="1820852"/>
                    <a:pt x="890368" y="1819168"/>
                  </a:cubicBezTo>
                  <a:cubicBezTo>
                    <a:pt x="966180" y="1791201"/>
                    <a:pt x="1041993" y="1763235"/>
                    <a:pt x="1118142" y="1735268"/>
                  </a:cubicBezTo>
                  <a:cubicBezTo>
                    <a:pt x="1157565" y="1720780"/>
                    <a:pt x="1201705" y="1709997"/>
                    <a:pt x="1234052" y="1681694"/>
                  </a:cubicBezTo>
                  <a:cubicBezTo>
                    <a:pt x="1268420" y="1651369"/>
                    <a:pt x="1290321" y="1595099"/>
                    <a:pt x="1305484" y="1552644"/>
                  </a:cubicBezTo>
                  <a:cubicBezTo>
                    <a:pt x="1343559" y="1445159"/>
                    <a:pt x="1339852" y="1326891"/>
                    <a:pt x="1313571" y="1217047"/>
                  </a:cubicBezTo>
                  <a:cubicBezTo>
                    <a:pt x="1298745" y="1155386"/>
                    <a:pt x="1282235" y="1093725"/>
                    <a:pt x="1254942" y="1036107"/>
                  </a:cubicBezTo>
                  <a:cubicBezTo>
                    <a:pt x="1235736" y="995337"/>
                    <a:pt x="1212487" y="956925"/>
                    <a:pt x="1188901" y="918514"/>
                  </a:cubicBezTo>
                  <a:cubicBezTo>
                    <a:pt x="1177445" y="899982"/>
                    <a:pt x="1125218" y="817430"/>
                    <a:pt x="1122523" y="818104"/>
                  </a:cubicBezTo>
                  <a:cubicBezTo>
                    <a:pt x="1123534" y="818104"/>
                    <a:pt x="1124544" y="817767"/>
                    <a:pt x="1125555" y="817767"/>
                  </a:cubicBezTo>
                  <a:cubicBezTo>
                    <a:pt x="1137348" y="815745"/>
                    <a:pt x="1149141" y="816419"/>
                    <a:pt x="1160934" y="817093"/>
                  </a:cubicBezTo>
                  <a:cubicBezTo>
                    <a:pt x="1242138" y="821473"/>
                    <a:pt x="1320983" y="817767"/>
                    <a:pt x="1401850" y="832256"/>
                  </a:cubicBezTo>
                  <a:cubicBezTo>
                    <a:pt x="1490804" y="848092"/>
                    <a:pt x="1582453" y="873700"/>
                    <a:pt x="1662309" y="916829"/>
                  </a:cubicBezTo>
                  <a:cubicBezTo>
                    <a:pt x="1760360" y="969729"/>
                    <a:pt x="1842574" y="1042172"/>
                    <a:pt x="1910637" y="1130452"/>
                  </a:cubicBezTo>
                  <a:cubicBezTo>
                    <a:pt x="1921756" y="1144941"/>
                    <a:pt x="1927822" y="1146288"/>
                    <a:pt x="1942984" y="1135843"/>
                  </a:cubicBezTo>
                  <a:cubicBezTo>
                    <a:pt x="1985439" y="1107203"/>
                    <a:pt x="2129989" y="991967"/>
                    <a:pt x="2154923" y="973436"/>
                  </a:cubicBezTo>
                  <a:cubicBezTo>
                    <a:pt x="2138412" y="947491"/>
                    <a:pt x="2113815" y="929970"/>
                    <a:pt x="2094946" y="907057"/>
                  </a:cubicBezTo>
                  <a:close/>
                  <a:moveTo>
                    <a:pt x="1802478" y="347055"/>
                  </a:moveTo>
                  <a:cubicBezTo>
                    <a:pt x="1802141" y="347392"/>
                    <a:pt x="1801804" y="347729"/>
                    <a:pt x="1801467" y="348065"/>
                  </a:cubicBezTo>
                  <a:cubicBezTo>
                    <a:pt x="1801467" y="347729"/>
                    <a:pt x="1801467" y="347055"/>
                    <a:pt x="1801467" y="346718"/>
                  </a:cubicBezTo>
                  <a:cubicBezTo>
                    <a:pt x="1801804" y="346718"/>
                    <a:pt x="1802141" y="347055"/>
                    <a:pt x="1802478" y="347055"/>
                  </a:cubicBezTo>
                  <a:close/>
                  <a:moveTo>
                    <a:pt x="328680" y="600774"/>
                  </a:moveTo>
                  <a:cubicBezTo>
                    <a:pt x="263650" y="563036"/>
                    <a:pt x="213445" y="513842"/>
                    <a:pt x="207043" y="432976"/>
                  </a:cubicBezTo>
                  <a:cubicBezTo>
                    <a:pt x="206369" y="400292"/>
                    <a:pt x="207043" y="347729"/>
                    <a:pt x="263987" y="376369"/>
                  </a:cubicBezTo>
                  <a:cubicBezTo>
                    <a:pt x="289595" y="389173"/>
                    <a:pt x="312170" y="404335"/>
                    <a:pt x="331039" y="425563"/>
                  </a:cubicBezTo>
                  <a:cubicBezTo>
                    <a:pt x="370124" y="469703"/>
                    <a:pt x="395058" y="522603"/>
                    <a:pt x="419318" y="575503"/>
                  </a:cubicBezTo>
                  <a:cubicBezTo>
                    <a:pt x="429764" y="598753"/>
                    <a:pt x="439535" y="622339"/>
                    <a:pt x="456382" y="642219"/>
                  </a:cubicBezTo>
                  <a:cubicBezTo>
                    <a:pt x="410895" y="637501"/>
                    <a:pt x="368440" y="623687"/>
                    <a:pt x="328680" y="600774"/>
                  </a:cubicBezTo>
                  <a:close/>
                  <a:moveTo>
                    <a:pt x="1503944" y="415118"/>
                  </a:moveTo>
                  <a:cubicBezTo>
                    <a:pt x="1507314" y="405009"/>
                    <a:pt x="1511694" y="395238"/>
                    <a:pt x="1516411" y="385466"/>
                  </a:cubicBezTo>
                  <a:cubicBezTo>
                    <a:pt x="1539998" y="336946"/>
                    <a:pt x="1556508" y="284383"/>
                    <a:pt x="1593572" y="243276"/>
                  </a:cubicBezTo>
                  <a:cubicBezTo>
                    <a:pt x="1652537" y="213624"/>
                    <a:pt x="1644451" y="285057"/>
                    <a:pt x="1623897" y="309654"/>
                  </a:cubicBezTo>
                  <a:cubicBezTo>
                    <a:pt x="1593235" y="346381"/>
                    <a:pt x="1561899" y="372999"/>
                    <a:pt x="1524498" y="400629"/>
                  </a:cubicBezTo>
                  <a:cubicBezTo>
                    <a:pt x="1517422" y="405346"/>
                    <a:pt x="1510347" y="409726"/>
                    <a:pt x="1503944" y="415118"/>
                  </a:cubicBezTo>
                  <a:close/>
                </a:path>
              </a:pathLst>
            </a:custGeom>
            <a:solidFill>
              <a:schemeClr val="accent1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80">
              <a:extLst>
                <a:ext uri="{FF2B5EF4-FFF2-40B4-BE49-F238E27FC236}">
                  <a16:creationId xmlns:a16="http://schemas.microsoft.com/office/drawing/2014/main" id="{405183B1-01E1-4B0C-81C9-9B08A41B15FF}"/>
                </a:ext>
              </a:extLst>
            </p:cNvPr>
            <p:cNvSpPr/>
            <p:nvPr/>
          </p:nvSpPr>
          <p:spPr>
            <a:xfrm>
              <a:off x="9546543" y="4691746"/>
              <a:ext cx="395573" cy="374534"/>
            </a:xfrm>
            <a:custGeom>
              <a:avLst/>
              <a:gdLst>
                <a:gd name="connsiteX0" fmla="*/ 395574 w 395573"/>
                <a:gd name="connsiteY0" fmla="*/ 243020 h 374534"/>
                <a:gd name="connsiteX1" fmla="*/ 267534 w 395573"/>
                <a:gd name="connsiteY1" fmla="*/ 341071 h 374534"/>
                <a:gd name="connsiteX2" fmla="*/ 98388 w 395573"/>
                <a:gd name="connsiteY2" fmla="*/ 371396 h 374534"/>
                <a:gd name="connsiteX3" fmla="*/ 86932 w 395573"/>
                <a:gd name="connsiteY3" fmla="*/ 188434 h 374534"/>
                <a:gd name="connsiteX4" fmla="*/ 0 w 395573"/>
                <a:gd name="connsiteY4" fmla="*/ 76232 h 374534"/>
                <a:gd name="connsiteX5" fmla="*/ 54585 w 395573"/>
                <a:gd name="connsiteY5" fmla="*/ 30744 h 374534"/>
                <a:gd name="connsiteX6" fmla="*/ 281349 w 395573"/>
                <a:gd name="connsiteY6" fmla="*/ 29396 h 374534"/>
                <a:gd name="connsiteX7" fmla="*/ 301903 w 395573"/>
                <a:gd name="connsiteY7" fmla="*/ 49950 h 374534"/>
                <a:gd name="connsiteX8" fmla="*/ 389845 w 395573"/>
                <a:gd name="connsiteY8" fmla="*/ 191467 h 374534"/>
                <a:gd name="connsiteX9" fmla="*/ 395574 w 395573"/>
                <a:gd name="connsiteY9" fmla="*/ 243020 h 37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573" h="374534">
                  <a:moveTo>
                    <a:pt x="395574" y="243020"/>
                  </a:moveTo>
                  <a:cubicBezTo>
                    <a:pt x="377716" y="308050"/>
                    <a:pt x="328185" y="331299"/>
                    <a:pt x="267534" y="341071"/>
                  </a:cubicBezTo>
                  <a:cubicBezTo>
                    <a:pt x="237883" y="345788"/>
                    <a:pt x="92660" y="385884"/>
                    <a:pt x="98388" y="371396"/>
                  </a:cubicBezTo>
                  <a:cubicBezTo>
                    <a:pt x="111866" y="339049"/>
                    <a:pt x="125344" y="281094"/>
                    <a:pt x="86932" y="188434"/>
                  </a:cubicBezTo>
                  <a:cubicBezTo>
                    <a:pt x="70085" y="146990"/>
                    <a:pt x="42792" y="78253"/>
                    <a:pt x="0" y="76232"/>
                  </a:cubicBezTo>
                  <a:cubicBezTo>
                    <a:pt x="9434" y="51635"/>
                    <a:pt x="39759" y="39842"/>
                    <a:pt x="54585" y="30744"/>
                  </a:cubicBezTo>
                  <a:cubicBezTo>
                    <a:pt x="130061" y="419"/>
                    <a:pt x="205536" y="-19124"/>
                    <a:pt x="281349" y="29396"/>
                  </a:cubicBezTo>
                  <a:cubicBezTo>
                    <a:pt x="284382" y="31418"/>
                    <a:pt x="298196" y="42537"/>
                    <a:pt x="301903" y="49950"/>
                  </a:cubicBezTo>
                  <a:cubicBezTo>
                    <a:pt x="353455" y="95775"/>
                    <a:pt x="373672" y="131154"/>
                    <a:pt x="389845" y="191467"/>
                  </a:cubicBezTo>
                  <a:cubicBezTo>
                    <a:pt x="392204" y="199891"/>
                    <a:pt x="395574" y="234259"/>
                    <a:pt x="395574" y="24302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81">
              <a:extLst>
                <a:ext uri="{FF2B5EF4-FFF2-40B4-BE49-F238E27FC236}">
                  <a16:creationId xmlns:a16="http://schemas.microsoft.com/office/drawing/2014/main" id="{A500F8C5-B907-4D57-8F27-E7A4695938A8}"/>
                </a:ext>
              </a:extLst>
            </p:cNvPr>
            <p:cNvSpPr/>
            <p:nvPr/>
          </p:nvSpPr>
          <p:spPr>
            <a:xfrm>
              <a:off x="9942185" y="4301978"/>
              <a:ext cx="685290" cy="632801"/>
            </a:xfrm>
            <a:custGeom>
              <a:avLst/>
              <a:gdLst>
                <a:gd name="connsiteX0" fmla="*/ 605 w 685290"/>
                <a:gd name="connsiteY0" fmla="*/ 628408 h 632801"/>
                <a:gd name="connsiteX1" fmla="*/ 165034 w 685290"/>
                <a:gd name="connsiteY1" fmla="*/ 498010 h 632801"/>
                <a:gd name="connsiteX2" fmla="*/ 284650 w 685290"/>
                <a:gd name="connsiteY2" fmla="*/ 388503 h 632801"/>
                <a:gd name="connsiteX3" fmla="*/ 389103 w 685290"/>
                <a:gd name="connsiteY3" fmla="*/ 238899 h 632801"/>
                <a:gd name="connsiteX4" fmla="*/ 507370 w 685290"/>
                <a:gd name="connsiteY4" fmla="*/ 105132 h 632801"/>
                <a:gd name="connsiteX5" fmla="*/ 476371 w 685290"/>
                <a:gd name="connsiteY5" fmla="*/ 67394 h 632801"/>
                <a:gd name="connsiteX6" fmla="*/ 572401 w 685290"/>
                <a:gd name="connsiteY6" fmla="*/ 5 h 632801"/>
                <a:gd name="connsiteX7" fmla="*/ 664050 w 685290"/>
                <a:gd name="connsiteY7" fmla="*/ 58297 h 632801"/>
                <a:gd name="connsiteX8" fmla="*/ 685277 w 685290"/>
                <a:gd name="connsiteY8" fmla="*/ 144891 h 632801"/>
                <a:gd name="connsiteX9" fmla="*/ 669441 w 685290"/>
                <a:gd name="connsiteY9" fmla="*/ 220030 h 632801"/>
                <a:gd name="connsiteX10" fmla="*/ 476034 w 685290"/>
                <a:gd name="connsiteY10" fmla="*/ 390187 h 632801"/>
                <a:gd name="connsiteX11" fmla="*/ 335528 w 685290"/>
                <a:gd name="connsiteY11" fmla="*/ 464989 h 632801"/>
                <a:gd name="connsiteX12" fmla="*/ 101351 w 685290"/>
                <a:gd name="connsiteY12" fmla="*/ 585279 h 632801"/>
                <a:gd name="connsiteX13" fmla="*/ 605 w 685290"/>
                <a:gd name="connsiteY13" fmla="*/ 628408 h 63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290" h="632801">
                  <a:moveTo>
                    <a:pt x="605" y="628408"/>
                  </a:moveTo>
                  <a:cubicBezTo>
                    <a:pt x="28908" y="598756"/>
                    <a:pt x="122242" y="534400"/>
                    <a:pt x="165034" y="498010"/>
                  </a:cubicBezTo>
                  <a:cubicBezTo>
                    <a:pt x="196033" y="471728"/>
                    <a:pt x="254998" y="416469"/>
                    <a:pt x="284650" y="388503"/>
                  </a:cubicBezTo>
                  <a:cubicBezTo>
                    <a:pt x="324072" y="351102"/>
                    <a:pt x="368212" y="290789"/>
                    <a:pt x="389103" y="238899"/>
                  </a:cubicBezTo>
                  <a:cubicBezTo>
                    <a:pt x="398874" y="232160"/>
                    <a:pt x="474350" y="180608"/>
                    <a:pt x="507370" y="105132"/>
                  </a:cubicBezTo>
                  <a:cubicBezTo>
                    <a:pt x="512087" y="83904"/>
                    <a:pt x="505686" y="66720"/>
                    <a:pt x="476371" y="67394"/>
                  </a:cubicBezTo>
                  <a:cubicBezTo>
                    <a:pt x="469632" y="66383"/>
                    <a:pt x="527924" y="-669"/>
                    <a:pt x="572401" y="5"/>
                  </a:cubicBezTo>
                  <a:cubicBezTo>
                    <a:pt x="614182" y="679"/>
                    <a:pt x="643496" y="23591"/>
                    <a:pt x="664050" y="58297"/>
                  </a:cubicBezTo>
                  <a:cubicBezTo>
                    <a:pt x="679549" y="84915"/>
                    <a:pt x="685614" y="110860"/>
                    <a:pt x="685277" y="144891"/>
                  </a:cubicBezTo>
                  <a:cubicBezTo>
                    <a:pt x="684940" y="170836"/>
                    <a:pt x="685277" y="196107"/>
                    <a:pt x="669441" y="220030"/>
                  </a:cubicBezTo>
                  <a:cubicBezTo>
                    <a:pt x="623279" y="277985"/>
                    <a:pt x="538369" y="350428"/>
                    <a:pt x="476034" y="390187"/>
                  </a:cubicBezTo>
                  <a:cubicBezTo>
                    <a:pt x="468622" y="394905"/>
                    <a:pt x="351365" y="456566"/>
                    <a:pt x="335528" y="464989"/>
                  </a:cubicBezTo>
                  <a:cubicBezTo>
                    <a:pt x="232760" y="520585"/>
                    <a:pt x="206815" y="535074"/>
                    <a:pt x="101351" y="585279"/>
                  </a:cubicBezTo>
                  <a:cubicBezTo>
                    <a:pt x="74059" y="598420"/>
                    <a:pt x="-7819" y="647614"/>
                    <a:pt x="605" y="62840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182">
              <a:extLst>
                <a:ext uri="{FF2B5EF4-FFF2-40B4-BE49-F238E27FC236}">
                  <a16:creationId xmlns:a16="http://schemas.microsoft.com/office/drawing/2014/main" id="{773B0EFA-CDE6-465C-8ACA-703B26BD31A1}"/>
                </a:ext>
              </a:extLst>
            </p:cNvPr>
            <p:cNvSpPr/>
            <p:nvPr/>
          </p:nvSpPr>
          <p:spPr>
            <a:xfrm>
              <a:off x="9041125" y="4399897"/>
              <a:ext cx="516199" cy="384071"/>
            </a:xfrm>
            <a:custGeom>
              <a:avLst/>
              <a:gdLst>
                <a:gd name="connsiteX0" fmla="*/ 0 w 516199"/>
                <a:gd name="connsiteY0" fmla="*/ 110655 h 384071"/>
                <a:gd name="connsiteX1" fmla="*/ 77834 w 516199"/>
                <a:gd name="connsiteY1" fmla="*/ 13951 h 384071"/>
                <a:gd name="connsiteX2" fmla="*/ 253720 w 516199"/>
                <a:gd name="connsiteY2" fmla="*/ 15973 h 384071"/>
                <a:gd name="connsiteX3" fmla="*/ 293142 w 516199"/>
                <a:gd name="connsiteY3" fmla="*/ 56070 h 384071"/>
                <a:gd name="connsiteX4" fmla="*/ 388161 w 516199"/>
                <a:gd name="connsiteY4" fmla="*/ 221847 h 384071"/>
                <a:gd name="connsiteX5" fmla="*/ 449822 w 516199"/>
                <a:gd name="connsiteY5" fmla="*/ 323267 h 384071"/>
                <a:gd name="connsiteX6" fmla="*/ 516200 w 516199"/>
                <a:gd name="connsiteY6" fmla="*/ 363363 h 384071"/>
                <a:gd name="connsiteX7" fmla="*/ 475093 w 516199"/>
                <a:gd name="connsiteY7" fmla="*/ 375830 h 384071"/>
                <a:gd name="connsiteX8" fmla="*/ 305609 w 516199"/>
                <a:gd name="connsiteY8" fmla="*/ 380885 h 384071"/>
                <a:gd name="connsiteX9" fmla="*/ 245970 w 516199"/>
                <a:gd name="connsiteY9" fmla="*/ 372798 h 384071"/>
                <a:gd name="connsiteX10" fmla="*/ 208906 w 516199"/>
                <a:gd name="connsiteY10" fmla="*/ 306083 h 384071"/>
                <a:gd name="connsiteX11" fmla="*/ 120626 w 516199"/>
                <a:gd name="connsiteY11" fmla="*/ 156142 h 384071"/>
                <a:gd name="connsiteX12" fmla="*/ 56607 w 516199"/>
                <a:gd name="connsiteY12" fmla="*/ 103579 h 384071"/>
                <a:gd name="connsiteX13" fmla="*/ 0 w 516199"/>
                <a:gd name="connsiteY13" fmla="*/ 110655 h 38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6199" h="384071">
                  <a:moveTo>
                    <a:pt x="0" y="110655"/>
                  </a:moveTo>
                  <a:cubicBezTo>
                    <a:pt x="8761" y="63819"/>
                    <a:pt x="36727" y="31473"/>
                    <a:pt x="77834" y="13951"/>
                  </a:cubicBezTo>
                  <a:cubicBezTo>
                    <a:pt x="131746" y="-9298"/>
                    <a:pt x="216993" y="137"/>
                    <a:pt x="253720" y="15973"/>
                  </a:cubicBezTo>
                  <a:cubicBezTo>
                    <a:pt x="271578" y="24734"/>
                    <a:pt x="282360" y="40907"/>
                    <a:pt x="293142" y="56070"/>
                  </a:cubicBezTo>
                  <a:cubicBezTo>
                    <a:pt x="329532" y="108633"/>
                    <a:pt x="362553" y="163218"/>
                    <a:pt x="388161" y="221847"/>
                  </a:cubicBezTo>
                  <a:cubicBezTo>
                    <a:pt x="404334" y="258237"/>
                    <a:pt x="423203" y="293279"/>
                    <a:pt x="449822" y="323267"/>
                  </a:cubicBezTo>
                  <a:cubicBezTo>
                    <a:pt x="467680" y="343484"/>
                    <a:pt x="487896" y="360668"/>
                    <a:pt x="516200" y="363363"/>
                  </a:cubicBezTo>
                  <a:cubicBezTo>
                    <a:pt x="506765" y="369092"/>
                    <a:pt x="487896" y="374146"/>
                    <a:pt x="475093" y="375830"/>
                  </a:cubicBezTo>
                  <a:cubicBezTo>
                    <a:pt x="414106" y="383243"/>
                    <a:pt x="366933" y="387287"/>
                    <a:pt x="305609" y="380885"/>
                  </a:cubicBezTo>
                  <a:cubicBezTo>
                    <a:pt x="288425" y="379200"/>
                    <a:pt x="262480" y="377852"/>
                    <a:pt x="245970" y="372798"/>
                  </a:cubicBezTo>
                  <a:cubicBezTo>
                    <a:pt x="227101" y="352244"/>
                    <a:pt x="220362" y="331017"/>
                    <a:pt x="208906" y="306083"/>
                  </a:cubicBezTo>
                  <a:cubicBezTo>
                    <a:pt x="184646" y="253182"/>
                    <a:pt x="160049" y="200282"/>
                    <a:pt x="120626" y="156142"/>
                  </a:cubicBezTo>
                  <a:cubicBezTo>
                    <a:pt x="101757" y="134915"/>
                    <a:pt x="83562" y="113350"/>
                    <a:pt x="56607" y="103579"/>
                  </a:cubicBezTo>
                  <a:cubicBezTo>
                    <a:pt x="45151" y="93807"/>
                    <a:pt x="16173" y="89427"/>
                    <a:pt x="0" y="1106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83">
              <a:extLst>
                <a:ext uri="{FF2B5EF4-FFF2-40B4-BE49-F238E27FC236}">
                  <a16:creationId xmlns:a16="http://schemas.microsoft.com/office/drawing/2014/main" id="{5766C524-2867-43EF-A2F2-586A110268B5}"/>
                </a:ext>
              </a:extLst>
            </p:cNvPr>
            <p:cNvSpPr/>
            <p:nvPr/>
          </p:nvSpPr>
          <p:spPr>
            <a:xfrm>
              <a:off x="6942632" y="4124750"/>
              <a:ext cx="3369" cy="3369"/>
            </a:xfrm>
            <a:custGeom>
              <a:avLst/>
              <a:gdLst/>
              <a:ahLst/>
              <a:cxnLst/>
              <a:rect l="l" t="t" r="r" b="b"/>
              <a:pathLst>
                <a:path w="3369" h="3369"/>
              </a:pathLst>
            </a:custGeom>
            <a:noFill/>
            <a:ln w="3369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184">
              <a:extLst>
                <a:ext uri="{FF2B5EF4-FFF2-40B4-BE49-F238E27FC236}">
                  <a16:creationId xmlns:a16="http://schemas.microsoft.com/office/drawing/2014/main" id="{5B4F57B7-6539-4836-A7E3-F74EA6BAF0E7}"/>
                </a:ext>
              </a:extLst>
            </p:cNvPr>
            <p:cNvSpPr/>
            <p:nvPr/>
          </p:nvSpPr>
          <p:spPr>
            <a:xfrm>
              <a:off x="10330951" y="4360937"/>
              <a:ext cx="135212" cy="178928"/>
            </a:xfrm>
            <a:custGeom>
              <a:avLst/>
              <a:gdLst>
                <a:gd name="connsiteX0" fmla="*/ 119952 w 135212"/>
                <a:gd name="connsiteY0" fmla="*/ 73465 h 178928"/>
                <a:gd name="connsiteX1" fmla="*/ 89627 w 135212"/>
                <a:gd name="connsiteY1" fmla="*/ 7087 h 178928"/>
                <a:gd name="connsiteX2" fmla="*/ 12467 w 135212"/>
                <a:gd name="connsiteY2" fmla="*/ 149278 h 178928"/>
                <a:gd name="connsiteX3" fmla="*/ 0 w 135212"/>
                <a:gd name="connsiteY3" fmla="*/ 178929 h 178928"/>
                <a:gd name="connsiteX4" fmla="*/ 20217 w 135212"/>
                <a:gd name="connsiteY4" fmla="*/ 164103 h 178928"/>
                <a:gd name="connsiteX5" fmla="*/ 119952 w 135212"/>
                <a:gd name="connsiteY5" fmla="*/ 73465 h 17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12" h="178928">
                  <a:moveTo>
                    <a:pt x="119952" y="73465"/>
                  </a:moveTo>
                  <a:cubicBezTo>
                    <a:pt x="140506" y="48868"/>
                    <a:pt x="148593" y="-22564"/>
                    <a:pt x="89627" y="7087"/>
                  </a:cubicBezTo>
                  <a:cubicBezTo>
                    <a:pt x="52564" y="48531"/>
                    <a:pt x="36390" y="101094"/>
                    <a:pt x="12467" y="149278"/>
                  </a:cubicBezTo>
                  <a:cubicBezTo>
                    <a:pt x="7750" y="158712"/>
                    <a:pt x="3369" y="168820"/>
                    <a:pt x="0" y="178929"/>
                  </a:cubicBezTo>
                  <a:cubicBezTo>
                    <a:pt x="6402" y="173538"/>
                    <a:pt x="13478" y="169157"/>
                    <a:pt x="20217" y="164103"/>
                  </a:cubicBezTo>
                  <a:cubicBezTo>
                    <a:pt x="57955" y="136811"/>
                    <a:pt x="89290" y="110192"/>
                    <a:pt x="119952" y="73465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185">
              <a:extLst>
                <a:ext uri="{FF2B5EF4-FFF2-40B4-BE49-F238E27FC236}">
                  <a16:creationId xmlns:a16="http://schemas.microsoft.com/office/drawing/2014/main" id="{2D4760AA-C8AA-462D-9679-DB558F88C823}"/>
                </a:ext>
              </a:extLst>
            </p:cNvPr>
            <p:cNvSpPr/>
            <p:nvPr/>
          </p:nvSpPr>
          <p:spPr>
            <a:xfrm>
              <a:off x="10628474" y="4471466"/>
              <a:ext cx="1010" cy="1347"/>
            </a:xfrm>
            <a:custGeom>
              <a:avLst/>
              <a:gdLst>
                <a:gd name="connsiteX0" fmla="*/ 1011 w 1010"/>
                <a:gd name="connsiteY0" fmla="*/ 337 h 1347"/>
                <a:gd name="connsiteX1" fmla="*/ 0 w 1010"/>
                <a:gd name="connsiteY1" fmla="*/ 0 h 1347"/>
                <a:gd name="connsiteX2" fmla="*/ 0 w 1010"/>
                <a:gd name="connsiteY2" fmla="*/ 1348 h 1347"/>
                <a:gd name="connsiteX3" fmla="*/ 1011 w 1010"/>
                <a:gd name="connsiteY3" fmla="*/ 337 h 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" h="1347">
                  <a:moveTo>
                    <a:pt x="1011" y="337"/>
                  </a:moveTo>
                  <a:cubicBezTo>
                    <a:pt x="674" y="337"/>
                    <a:pt x="337" y="0"/>
                    <a:pt x="0" y="0"/>
                  </a:cubicBezTo>
                  <a:cubicBezTo>
                    <a:pt x="0" y="337"/>
                    <a:pt x="0" y="1011"/>
                    <a:pt x="0" y="1348"/>
                  </a:cubicBezTo>
                  <a:cubicBezTo>
                    <a:pt x="337" y="1011"/>
                    <a:pt x="674" y="674"/>
                    <a:pt x="1011" y="337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186">
              <a:extLst>
                <a:ext uri="{FF2B5EF4-FFF2-40B4-BE49-F238E27FC236}">
                  <a16:creationId xmlns:a16="http://schemas.microsoft.com/office/drawing/2014/main" id="{2EC1708E-C7FB-4A27-8C61-3B271C8D3200}"/>
                </a:ext>
              </a:extLst>
            </p:cNvPr>
            <p:cNvSpPr/>
            <p:nvPr/>
          </p:nvSpPr>
          <p:spPr>
            <a:xfrm>
              <a:off x="9034277" y="4493205"/>
              <a:ext cx="249448" cy="274435"/>
            </a:xfrm>
            <a:custGeom>
              <a:avLst/>
              <a:gdLst>
                <a:gd name="connsiteX0" fmla="*/ 124105 w 249448"/>
                <a:gd name="connsiteY0" fmla="*/ 57443 h 274435"/>
                <a:gd name="connsiteX1" fmla="*/ 57053 w 249448"/>
                <a:gd name="connsiteY1" fmla="*/ 8249 h 274435"/>
                <a:gd name="connsiteX2" fmla="*/ 109 w 249448"/>
                <a:gd name="connsiteY2" fmla="*/ 64856 h 274435"/>
                <a:gd name="connsiteX3" fmla="*/ 121746 w 249448"/>
                <a:gd name="connsiteY3" fmla="*/ 232654 h 274435"/>
                <a:gd name="connsiteX4" fmla="*/ 249449 w 249448"/>
                <a:gd name="connsiteY4" fmla="*/ 274436 h 274435"/>
                <a:gd name="connsiteX5" fmla="*/ 212385 w 249448"/>
                <a:gd name="connsiteY5" fmla="*/ 207720 h 274435"/>
                <a:gd name="connsiteX6" fmla="*/ 124105 w 249448"/>
                <a:gd name="connsiteY6" fmla="*/ 57443 h 27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48" h="274435">
                  <a:moveTo>
                    <a:pt x="124105" y="57443"/>
                  </a:moveTo>
                  <a:cubicBezTo>
                    <a:pt x="105236" y="36215"/>
                    <a:pt x="82998" y="21390"/>
                    <a:pt x="57053" y="8249"/>
                  </a:cubicBezTo>
                  <a:cubicBezTo>
                    <a:pt x="109" y="-20391"/>
                    <a:pt x="-565" y="32172"/>
                    <a:pt x="109" y="64856"/>
                  </a:cubicBezTo>
                  <a:cubicBezTo>
                    <a:pt x="6511" y="145386"/>
                    <a:pt x="56716" y="194916"/>
                    <a:pt x="121746" y="232654"/>
                  </a:cubicBezTo>
                  <a:cubicBezTo>
                    <a:pt x="161169" y="255567"/>
                    <a:pt x="203961" y="269381"/>
                    <a:pt x="249449" y="274436"/>
                  </a:cubicBezTo>
                  <a:cubicBezTo>
                    <a:pt x="232938" y="254556"/>
                    <a:pt x="223167" y="230970"/>
                    <a:pt x="212385" y="207720"/>
                  </a:cubicBezTo>
                  <a:cubicBezTo>
                    <a:pt x="187788" y="154146"/>
                    <a:pt x="163191" y="101583"/>
                    <a:pt x="124105" y="57443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187">
              <a:extLst>
                <a:ext uri="{FF2B5EF4-FFF2-40B4-BE49-F238E27FC236}">
                  <a16:creationId xmlns:a16="http://schemas.microsoft.com/office/drawing/2014/main" id="{3E34B113-C87C-4CA7-8396-1713C3449C1A}"/>
                </a:ext>
              </a:extLst>
            </p:cNvPr>
            <p:cNvSpPr/>
            <p:nvPr/>
          </p:nvSpPr>
          <p:spPr>
            <a:xfrm>
              <a:off x="9091320" y="5018665"/>
              <a:ext cx="553610" cy="659315"/>
            </a:xfrm>
            <a:custGeom>
              <a:avLst/>
              <a:gdLst>
                <a:gd name="connsiteX0" fmla="*/ 119625 w 553610"/>
                <a:gd name="connsiteY0" fmla="*/ 198124 h 659315"/>
                <a:gd name="connsiteX1" fmla="*/ 3716 w 553610"/>
                <a:gd name="connsiteY1" fmla="*/ 570111 h 659315"/>
                <a:gd name="connsiteX2" fmla="*/ 9444 w 553610"/>
                <a:gd name="connsiteY2" fmla="*/ 606164 h 659315"/>
                <a:gd name="connsiteX3" fmla="*/ 286750 w 553610"/>
                <a:gd name="connsiteY3" fmla="*/ 656706 h 659315"/>
                <a:gd name="connsiteX4" fmla="*/ 291467 w 553610"/>
                <a:gd name="connsiteY4" fmla="*/ 619642 h 659315"/>
                <a:gd name="connsiteX5" fmla="*/ 291804 w 553610"/>
                <a:gd name="connsiteY5" fmla="*/ 617957 h 659315"/>
                <a:gd name="connsiteX6" fmla="*/ 400637 w 553610"/>
                <a:gd name="connsiteY6" fmla="*/ 247655 h 659315"/>
                <a:gd name="connsiteX7" fmla="*/ 553611 w 553610"/>
                <a:gd name="connsiteY7" fmla="*/ 44140 h 659315"/>
                <a:gd name="connsiteX8" fmla="*/ 221046 w 553610"/>
                <a:gd name="connsiteY8" fmla="*/ 0 h 659315"/>
                <a:gd name="connsiteX9" fmla="*/ 119625 w 553610"/>
                <a:gd name="connsiteY9" fmla="*/ 198124 h 6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610" h="659315">
                  <a:moveTo>
                    <a:pt x="119625" y="198124"/>
                  </a:moveTo>
                  <a:cubicBezTo>
                    <a:pt x="69084" y="319761"/>
                    <a:pt x="39769" y="444094"/>
                    <a:pt x="3716" y="570111"/>
                  </a:cubicBezTo>
                  <a:cubicBezTo>
                    <a:pt x="10" y="583589"/>
                    <a:pt x="-4370" y="598751"/>
                    <a:pt x="9444" y="606164"/>
                  </a:cubicBezTo>
                  <a:cubicBezTo>
                    <a:pt x="23933" y="613914"/>
                    <a:pt x="270240" y="672205"/>
                    <a:pt x="286750" y="656706"/>
                  </a:cubicBezTo>
                  <a:cubicBezTo>
                    <a:pt x="293826" y="650304"/>
                    <a:pt x="290457" y="632446"/>
                    <a:pt x="291467" y="619642"/>
                  </a:cubicBezTo>
                  <a:cubicBezTo>
                    <a:pt x="291467" y="618968"/>
                    <a:pt x="291804" y="618631"/>
                    <a:pt x="291804" y="617957"/>
                  </a:cubicBezTo>
                  <a:cubicBezTo>
                    <a:pt x="305956" y="508450"/>
                    <a:pt x="351780" y="346380"/>
                    <a:pt x="400637" y="247655"/>
                  </a:cubicBezTo>
                  <a:cubicBezTo>
                    <a:pt x="425235" y="198124"/>
                    <a:pt x="462972" y="154995"/>
                    <a:pt x="553611" y="44140"/>
                  </a:cubicBezTo>
                  <a:lnTo>
                    <a:pt x="221046" y="0"/>
                  </a:lnTo>
                  <a:cubicBezTo>
                    <a:pt x="214981" y="22575"/>
                    <a:pt x="145233" y="146908"/>
                    <a:pt x="119625" y="19812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88">
              <a:extLst>
                <a:ext uri="{FF2B5EF4-FFF2-40B4-BE49-F238E27FC236}">
                  <a16:creationId xmlns:a16="http://schemas.microsoft.com/office/drawing/2014/main" id="{073BD97C-F74F-4CDE-AEC8-8FE3AD389FA9}"/>
                </a:ext>
              </a:extLst>
            </p:cNvPr>
            <p:cNvSpPr/>
            <p:nvPr/>
          </p:nvSpPr>
          <p:spPr>
            <a:xfrm>
              <a:off x="10408785" y="4696882"/>
              <a:ext cx="674" cy="3369"/>
            </a:xfrm>
            <a:custGeom>
              <a:avLst/>
              <a:gdLst>
                <a:gd name="connsiteX0" fmla="*/ 674 w 674"/>
                <a:gd name="connsiteY0" fmla="*/ 0 h 3369"/>
                <a:gd name="connsiteX1" fmla="*/ 0 w 674"/>
                <a:gd name="connsiteY1" fmla="*/ 0 h 3369"/>
                <a:gd name="connsiteX2" fmla="*/ 674 w 674"/>
                <a:gd name="connsiteY2" fmla="*/ 0 h 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" h="3369">
                  <a:moveTo>
                    <a:pt x="674" y="0"/>
                  </a:moveTo>
                  <a:cubicBezTo>
                    <a:pt x="337" y="0"/>
                    <a:pt x="337" y="0"/>
                    <a:pt x="0" y="0"/>
                  </a:cubicBezTo>
                  <a:cubicBezTo>
                    <a:pt x="0" y="0"/>
                    <a:pt x="337" y="0"/>
                    <a:pt x="674" y="0"/>
                  </a:cubicBezTo>
                  <a:close/>
                </a:path>
              </a:pathLst>
            </a:custGeom>
            <a:solidFill>
              <a:srgbClr val="A51D24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" name="Group 83">
            <a:extLst>
              <a:ext uri="{FF2B5EF4-FFF2-40B4-BE49-F238E27FC236}">
                <a16:creationId xmlns:a16="http://schemas.microsoft.com/office/drawing/2014/main" id="{AD928D67-B837-47AE-87BD-9CD7485BE438}"/>
              </a:ext>
            </a:extLst>
          </p:cNvPr>
          <p:cNvGrpSpPr/>
          <p:nvPr/>
        </p:nvGrpSpPr>
        <p:grpSpPr>
          <a:xfrm>
            <a:off x="8642225" y="4155258"/>
            <a:ext cx="2931986" cy="923331"/>
            <a:chOff x="2551705" y="4283314"/>
            <a:chExt cx="2319429" cy="923329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192711C-B28D-4BCC-8ED9-099B956D87AA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85F8DA7-521C-41FB-86AB-F82BE2C630BD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04" name="Group 86">
            <a:extLst>
              <a:ext uri="{FF2B5EF4-FFF2-40B4-BE49-F238E27FC236}">
                <a16:creationId xmlns:a16="http://schemas.microsoft.com/office/drawing/2014/main" id="{14317555-0C82-4B54-8CE1-7617DBAC3A83}"/>
              </a:ext>
            </a:extLst>
          </p:cNvPr>
          <p:cNvGrpSpPr/>
          <p:nvPr/>
        </p:nvGrpSpPr>
        <p:grpSpPr>
          <a:xfrm>
            <a:off x="635213" y="2860357"/>
            <a:ext cx="2931985" cy="923331"/>
            <a:chOff x="2571742" y="4283314"/>
            <a:chExt cx="2205963" cy="923329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79359941-55D5-4455-A58C-12E600D74901}"/>
                </a:ext>
              </a:extLst>
            </p:cNvPr>
            <p:cNvSpPr txBox="1"/>
            <p:nvPr/>
          </p:nvSpPr>
          <p:spPr>
            <a:xfrm>
              <a:off x="2571742" y="4560313"/>
              <a:ext cx="2205963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C1E31C0-794A-4884-B07C-465C452F504C}"/>
                </a:ext>
              </a:extLst>
            </p:cNvPr>
            <p:cNvSpPr txBox="1"/>
            <p:nvPr/>
          </p:nvSpPr>
          <p:spPr>
            <a:xfrm>
              <a:off x="2571742" y="4283314"/>
              <a:ext cx="2205963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07" name="Group 89">
            <a:extLst>
              <a:ext uri="{FF2B5EF4-FFF2-40B4-BE49-F238E27FC236}">
                <a16:creationId xmlns:a16="http://schemas.microsoft.com/office/drawing/2014/main" id="{39445277-A066-422C-ACB5-D95E6F663892}"/>
              </a:ext>
            </a:extLst>
          </p:cNvPr>
          <p:cNvGrpSpPr/>
          <p:nvPr/>
        </p:nvGrpSpPr>
        <p:grpSpPr>
          <a:xfrm>
            <a:off x="635208" y="5254163"/>
            <a:ext cx="2931988" cy="923331"/>
            <a:chOff x="2551706" y="4283314"/>
            <a:chExt cx="2205964" cy="923329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4034E1EF-E26E-4585-9ABB-C27AE5D4E64A}"/>
                </a:ext>
              </a:extLst>
            </p:cNvPr>
            <p:cNvSpPr txBox="1"/>
            <p:nvPr/>
          </p:nvSpPr>
          <p:spPr>
            <a:xfrm>
              <a:off x="2551706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1DAA641-8134-4665-AD87-C226174A2650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10" name="Group 92">
            <a:extLst>
              <a:ext uri="{FF2B5EF4-FFF2-40B4-BE49-F238E27FC236}">
                <a16:creationId xmlns:a16="http://schemas.microsoft.com/office/drawing/2014/main" id="{FF4FA395-16FA-41CE-B8D2-F27F283E716F}"/>
              </a:ext>
            </a:extLst>
          </p:cNvPr>
          <p:cNvGrpSpPr/>
          <p:nvPr/>
        </p:nvGrpSpPr>
        <p:grpSpPr>
          <a:xfrm>
            <a:off x="635207" y="4057261"/>
            <a:ext cx="2931988" cy="923331"/>
            <a:chOff x="2551705" y="4283314"/>
            <a:chExt cx="2205965" cy="92332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FDBADE2-B46A-431D-8D8D-6F9FC0684895}"/>
                </a:ext>
              </a:extLst>
            </p:cNvPr>
            <p:cNvSpPr txBox="1"/>
            <p:nvPr/>
          </p:nvSpPr>
          <p:spPr>
            <a:xfrm>
              <a:off x="2551705" y="4560313"/>
              <a:ext cx="2205964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A2E1E1F-004F-46BE-95BD-76EA290D4080}"/>
                </a:ext>
              </a:extLst>
            </p:cNvPr>
            <p:cNvSpPr txBox="1"/>
            <p:nvPr/>
          </p:nvSpPr>
          <p:spPr>
            <a:xfrm>
              <a:off x="2551706" y="4283314"/>
              <a:ext cx="2205964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13" name="Group 95">
            <a:extLst>
              <a:ext uri="{FF2B5EF4-FFF2-40B4-BE49-F238E27FC236}">
                <a16:creationId xmlns:a16="http://schemas.microsoft.com/office/drawing/2014/main" id="{9B258B91-53D4-4F21-A22F-7E2ECECE16CA}"/>
              </a:ext>
            </a:extLst>
          </p:cNvPr>
          <p:cNvGrpSpPr/>
          <p:nvPr/>
        </p:nvGrpSpPr>
        <p:grpSpPr>
          <a:xfrm>
            <a:off x="8642225" y="2958356"/>
            <a:ext cx="2931986" cy="923331"/>
            <a:chOff x="2551705" y="4283314"/>
            <a:chExt cx="2319429" cy="923329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54AC569-A85B-444A-910E-A9E62617B6D5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797B610-4E91-4141-8402-E16D86B7A50B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16" name="Group 98">
            <a:extLst>
              <a:ext uri="{FF2B5EF4-FFF2-40B4-BE49-F238E27FC236}">
                <a16:creationId xmlns:a16="http://schemas.microsoft.com/office/drawing/2014/main" id="{16F1137E-ED2F-480D-8167-122AFA8E343C}"/>
              </a:ext>
            </a:extLst>
          </p:cNvPr>
          <p:cNvGrpSpPr/>
          <p:nvPr/>
        </p:nvGrpSpPr>
        <p:grpSpPr>
          <a:xfrm>
            <a:off x="8642223" y="1761454"/>
            <a:ext cx="2931989" cy="923331"/>
            <a:chOff x="2551703" y="4283314"/>
            <a:chExt cx="2339318" cy="923329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EEA2371-13FD-44D9-B4E7-108A428835A1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E999311-0893-4D4F-9AEA-2108D87AABE5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2024-01-10T17:16:51Z</dcterms:modified>
</cp:coreProperties>
</file>