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7" name="Graphic 27">
            <a:extLst>
              <a:ext uri="{FF2B5EF4-FFF2-40B4-BE49-F238E27FC236}">
                <a16:creationId xmlns:a16="http://schemas.microsoft.com/office/drawing/2014/main" id="{5516C922-C333-49C8-9055-971C7F9385A1}"/>
              </a:ext>
            </a:extLst>
          </p:cNvPr>
          <p:cNvGrpSpPr/>
          <p:nvPr/>
        </p:nvGrpSpPr>
        <p:grpSpPr>
          <a:xfrm>
            <a:off x="4283329" y="3897770"/>
            <a:ext cx="3625343" cy="1909316"/>
            <a:chOff x="6942632" y="4124750"/>
            <a:chExt cx="5182215" cy="2729255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C09663B8-C3CE-4254-8EF9-A905B68BE02D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9CF83C1B-74D8-4A9A-913E-5D3A8DBF8979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B9B02D5-BC5E-47BF-B97F-F4118AB4F8B8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2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C703E06-51EC-4FDA-B083-E71070243F25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A1E530D-0224-48A8-A21F-1EA75540CE16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BD07CB7C-9472-4134-BC90-6FB278B6592E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77CC84AC-7DF5-4CA5-BC25-2EBB819FBCFE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740A3CA5-54C4-4CA1-BBB7-AF21D9F248EC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5B4F98C5-49D8-40B5-94E3-CFF27D8F5CCF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C5A57F7-3FE4-4264-88AF-8FFFEEBE8824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711B0AA0-2435-47B8-99FE-C4FAFA8176B8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8B7C163-CF59-4F5C-9864-6B50294E2F33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0" name="Graphic 15">
            <a:extLst>
              <a:ext uri="{FF2B5EF4-FFF2-40B4-BE49-F238E27FC236}">
                <a16:creationId xmlns:a16="http://schemas.microsoft.com/office/drawing/2014/main" id="{2A539556-70BC-4DA2-A836-F5AFF01230FC}"/>
              </a:ext>
            </a:extLst>
          </p:cNvPr>
          <p:cNvGrpSpPr/>
          <p:nvPr/>
        </p:nvGrpSpPr>
        <p:grpSpPr>
          <a:xfrm>
            <a:off x="4150085" y="2194754"/>
            <a:ext cx="3891830" cy="1939076"/>
            <a:chOff x="6902071" y="270047"/>
            <a:chExt cx="5150334" cy="2566117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76C978A0-9526-488B-9748-522CA36BFED7}"/>
                </a:ext>
              </a:extLst>
            </p:cNvPr>
            <p:cNvSpPr/>
            <p:nvPr/>
          </p:nvSpPr>
          <p:spPr>
            <a:xfrm>
              <a:off x="8307144" y="1271377"/>
              <a:ext cx="2433270" cy="1184617"/>
            </a:xfrm>
            <a:custGeom>
              <a:avLst/>
              <a:gdLst>
                <a:gd name="connsiteX0" fmla="*/ 61293 w 2433270"/>
                <a:gd name="connsiteY0" fmla="*/ 196 h 1184617"/>
                <a:gd name="connsiteX1" fmla="*/ 2362295 w 2433270"/>
                <a:gd name="connsiteY1" fmla="*/ 78618 h 1184617"/>
                <a:gd name="connsiteX2" fmla="*/ 2401505 w 2433270"/>
                <a:gd name="connsiteY2" fmla="*/ 104759 h 1184617"/>
                <a:gd name="connsiteX3" fmla="*/ 2412709 w 2433270"/>
                <a:gd name="connsiteY3" fmla="*/ 218035 h 1184617"/>
                <a:gd name="connsiteX4" fmla="*/ 2433248 w 2433270"/>
                <a:gd name="connsiteY4" fmla="*/ 811180 h 1184617"/>
                <a:gd name="connsiteX5" fmla="*/ 2247151 w 2433270"/>
                <a:gd name="connsiteY5" fmla="*/ 1024662 h 1184617"/>
                <a:gd name="connsiteX6" fmla="*/ 1169782 w 2433270"/>
                <a:gd name="connsiteY6" fmla="*/ 1184618 h 1184617"/>
                <a:gd name="connsiteX7" fmla="*/ 183283 w 2433270"/>
                <a:gd name="connsiteY7" fmla="*/ 938148 h 1184617"/>
                <a:gd name="connsiteX8" fmla="*/ 921 w 2433270"/>
                <a:gd name="connsiteY8" fmla="*/ 646867 h 1184617"/>
                <a:gd name="connsiteX9" fmla="*/ 45111 w 2433270"/>
                <a:gd name="connsiteY9" fmla="*/ 48743 h 1184617"/>
                <a:gd name="connsiteX10" fmla="*/ 61293 w 2433270"/>
                <a:gd name="connsiteY10" fmla="*/ 196 h 118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3270" h="1184617">
                  <a:moveTo>
                    <a:pt x="61293" y="196"/>
                  </a:moveTo>
                  <a:cubicBezTo>
                    <a:pt x="67517" y="-5405"/>
                    <a:pt x="2265201" y="110983"/>
                    <a:pt x="2362295" y="78618"/>
                  </a:cubicBezTo>
                  <a:cubicBezTo>
                    <a:pt x="2397149" y="66793"/>
                    <a:pt x="2398394" y="68660"/>
                    <a:pt x="2401505" y="104759"/>
                  </a:cubicBezTo>
                  <a:cubicBezTo>
                    <a:pt x="2405240" y="142725"/>
                    <a:pt x="2402750" y="180691"/>
                    <a:pt x="2412709" y="218035"/>
                  </a:cubicBezTo>
                  <a:cubicBezTo>
                    <a:pt x="2421422" y="375502"/>
                    <a:pt x="2433870" y="635041"/>
                    <a:pt x="2433248" y="811180"/>
                  </a:cubicBezTo>
                  <a:cubicBezTo>
                    <a:pt x="2421422" y="925701"/>
                    <a:pt x="2341133" y="982339"/>
                    <a:pt x="2247151" y="1024662"/>
                  </a:cubicBezTo>
                  <a:cubicBezTo>
                    <a:pt x="2092797" y="1094370"/>
                    <a:pt x="1707533" y="1184618"/>
                    <a:pt x="1169782" y="1184618"/>
                  </a:cubicBezTo>
                  <a:cubicBezTo>
                    <a:pt x="570414" y="1165946"/>
                    <a:pt x="338260" y="1050180"/>
                    <a:pt x="183283" y="938148"/>
                  </a:cubicBezTo>
                  <a:cubicBezTo>
                    <a:pt x="81832" y="866573"/>
                    <a:pt x="22705" y="768234"/>
                    <a:pt x="921" y="646867"/>
                  </a:cubicBezTo>
                  <a:cubicBezTo>
                    <a:pt x="-5926" y="627572"/>
                    <a:pt x="27062" y="201231"/>
                    <a:pt x="45111" y="48743"/>
                  </a:cubicBezTo>
                  <a:cubicBezTo>
                    <a:pt x="47601" y="31939"/>
                    <a:pt x="46978" y="13267"/>
                    <a:pt x="61293" y="19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27B8C50-E71F-493B-BA9E-B1BE4C3057DA}"/>
                </a:ext>
              </a:extLst>
            </p:cNvPr>
            <p:cNvSpPr/>
            <p:nvPr/>
          </p:nvSpPr>
          <p:spPr>
            <a:xfrm>
              <a:off x="6902071" y="270047"/>
              <a:ext cx="5150334" cy="1469568"/>
            </a:xfrm>
            <a:custGeom>
              <a:avLst/>
              <a:gdLst>
                <a:gd name="connsiteX0" fmla="*/ 2507015 w 5150334"/>
                <a:gd name="connsiteY0" fmla="*/ 2579 h 1469568"/>
                <a:gd name="connsiteX1" fmla="*/ 0 w 5150334"/>
                <a:gd name="connsiteY1" fmla="*/ 402158 h 1469568"/>
                <a:gd name="connsiteX2" fmla="*/ 2520707 w 5150334"/>
                <a:gd name="connsiteY2" fmla="*/ 1469569 h 1469568"/>
                <a:gd name="connsiteX3" fmla="*/ 5150334 w 5150334"/>
                <a:gd name="connsiteY3" fmla="*/ 657341 h 1469568"/>
                <a:gd name="connsiteX4" fmla="*/ 2579213 w 5150334"/>
                <a:gd name="connsiteY4" fmla="*/ 5691 h 1469568"/>
                <a:gd name="connsiteX5" fmla="*/ 2507015 w 5150334"/>
                <a:gd name="connsiteY5" fmla="*/ 2579 h 146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0334" h="1469568">
                  <a:moveTo>
                    <a:pt x="2507015" y="2579"/>
                  </a:moveTo>
                  <a:lnTo>
                    <a:pt x="0" y="402158"/>
                  </a:lnTo>
                  <a:lnTo>
                    <a:pt x="2520707" y="1469569"/>
                  </a:lnTo>
                  <a:lnTo>
                    <a:pt x="5150334" y="657341"/>
                  </a:lnTo>
                  <a:lnTo>
                    <a:pt x="2579213" y="5691"/>
                  </a:lnTo>
                  <a:cubicBezTo>
                    <a:pt x="2555562" y="-533"/>
                    <a:pt x="2530666" y="-1777"/>
                    <a:pt x="2507015" y="25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7C52B185-3AC8-4934-9CD5-65CD1CA09492}"/>
                </a:ext>
              </a:extLst>
            </p:cNvPr>
            <p:cNvSpPr/>
            <p:nvPr/>
          </p:nvSpPr>
          <p:spPr>
            <a:xfrm>
              <a:off x="9698876" y="744740"/>
              <a:ext cx="1212978" cy="543466"/>
            </a:xfrm>
            <a:custGeom>
              <a:avLst/>
              <a:gdLst>
                <a:gd name="connsiteX0" fmla="*/ 25764 w 1212978"/>
                <a:gd name="connsiteY0" fmla="*/ 4020 h 543466"/>
                <a:gd name="connsiteX1" fmla="*/ 264765 w 1212978"/>
                <a:gd name="connsiteY1" fmla="*/ 78085 h 543466"/>
                <a:gd name="connsiteX2" fmla="*/ 585299 w 1212978"/>
                <a:gd name="connsiteY2" fmla="*/ 198208 h 543466"/>
                <a:gd name="connsiteX3" fmla="*/ 1198360 w 1212978"/>
                <a:gd name="connsiteY3" fmla="*/ 513763 h 543466"/>
                <a:gd name="connsiteX4" fmla="*/ 1210186 w 1212978"/>
                <a:gd name="connsiteY4" fmla="*/ 538037 h 543466"/>
                <a:gd name="connsiteX5" fmla="*/ 1181556 w 1212978"/>
                <a:gd name="connsiteY5" fmla="*/ 538037 h 543466"/>
                <a:gd name="connsiteX6" fmla="*/ 584677 w 1212978"/>
                <a:gd name="connsiteY6" fmla="*/ 236174 h 543466"/>
                <a:gd name="connsiteX7" fmla="*/ 1491 w 1212978"/>
                <a:gd name="connsiteY7" fmla="*/ 22692 h 543466"/>
                <a:gd name="connsiteX8" fmla="*/ 25764 w 1212978"/>
                <a:gd name="connsiteY8" fmla="*/ 4020 h 5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2978" h="543466">
                  <a:moveTo>
                    <a:pt x="25764" y="4020"/>
                  </a:moveTo>
                  <a:cubicBezTo>
                    <a:pt x="105431" y="28916"/>
                    <a:pt x="185098" y="52567"/>
                    <a:pt x="264765" y="78085"/>
                  </a:cubicBezTo>
                  <a:cubicBezTo>
                    <a:pt x="366216" y="110450"/>
                    <a:pt x="487583" y="156507"/>
                    <a:pt x="585299" y="198208"/>
                  </a:cubicBezTo>
                  <a:cubicBezTo>
                    <a:pt x="698575" y="246132"/>
                    <a:pt x="1152925" y="483888"/>
                    <a:pt x="1198360" y="513763"/>
                  </a:cubicBezTo>
                  <a:cubicBezTo>
                    <a:pt x="1207074" y="519365"/>
                    <a:pt x="1218277" y="526833"/>
                    <a:pt x="1210186" y="538037"/>
                  </a:cubicBezTo>
                  <a:cubicBezTo>
                    <a:pt x="1203339" y="546750"/>
                    <a:pt x="1191514" y="543638"/>
                    <a:pt x="1181556" y="538037"/>
                  </a:cubicBezTo>
                  <a:cubicBezTo>
                    <a:pt x="1126785" y="507539"/>
                    <a:pt x="677414" y="273518"/>
                    <a:pt x="584677" y="236174"/>
                  </a:cubicBezTo>
                  <a:cubicBezTo>
                    <a:pt x="456463" y="184515"/>
                    <a:pt x="64353" y="47588"/>
                    <a:pt x="1491" y="22692"/>
                  </a:cubicBezTo>
                  <a:cubicBezTo>
                    <a:pt x="-2866" y="-959"/>
                    <a:pt x="1491" y="-4071"/>
                    <a:pt x="25764" y="4020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339CEA16-0F07-4619-BED2-F84657E4AF71}"/>
                </a:ext>
              </a:extLst>
            </p:cNvPr>
            <p:cNvSpPr/>
            <p:nvPr/>
          </p:nvSpPr>
          <p:spPr>
            <a:xfrm>
              <a:off x="9712815" y="561219"/>
              <a:ext cx="973535" cy="143972"/>
            </a:xfrm>
            <a:custGeom>
              <a:avLst/>
              <a:gdLst>
                <a:gd name="connsiteX0" fmla="*/ 0 w 973535"/>
                <a:gd name="connsiteY0" fmla="*/ 124056 h 143972"/>
                <a:gd name="connsiteX1" fmla="*/ 365969 w 973535"/>
                <a:gd name="connsiteY1" fmla="*/ 38165 h 143972"/>
                <a:gd name="connsiteX2" fmla="*/ 650405 w 973535"/>
                <a:gd name="connsiteY2" fmla="*/ 2689 h 143972"/>
                <a:gd name="connsiteX3" fmla="*/ 942309 w 973535"/>
                <a:gd name="connsiteY3" fmla="*/ 2689 h 143972"/>
                <a:gd name="connsiteX4" fmla="*/ 973429 w 973535"/>
                <a:gd name="connsiteY4" fmla="*/ 18249 h 143972"/>
                <a:gd name="connsiteX5" fmla="*/ 939819 w 973535"/>
                <a:gd name="connsiteY5" fmla="*/ 31941 h 143972"/>
                <a:gd name="connsiteX6" fmla="*/ 449370 w 973535"/>
                <a:gd name="connsiteY6" fmla="*/ 57460 h 143972"/>
                <a:gd name="connsiteX7" fmla="*/ 75932 w 973535"/>
                <a:gd name="connsiteY7" fmla="*/ 132147 h 143972"/>
                <a:gd name="connsiteX8" fmla="*/ 18672 w 973535"/>
                <a:gd name="connsiteY8" fmla="*/ 143973 h 143972"/>
                <a:gd name="connsiteX9" fmla="*/ 0 w 973535"/>
                <a:gd name="connsiteY9" fmla="*/ 124056 h 143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3535" h="143972">
                  <a:moveTo>
                    <a:pt x="0" y="124056"/>
                  </a:moveTo>
                  <a:cubicBezTo>
                    <a:pt x="120745" y="88580"/>
                    <a:pt x="242735" y="60572"/>
                    <a:pt x="365969" y="38165"/>
                  </a:cubicBezTo>
                  <a:cubicBezTo>
                    <a:pt x="459951" y="20738"/>
                    <a:pt x="555178" y="7046"/>
                    <a:pt x="650405" y="2689"/>
                  </a:cubicBezTo>
                  <a:cubicBezTo>
                    <a:pt x="747499" y="-2290"/>
                    <a:pt x="845215" y="822"/>
                    <a:pt x="942309" y="2689"/>
                  </a:cubicBezTo>
                  <a:cubicBezTo>
                    <a:pt x="952267" y="2689"/>
                    <a:pt x="975296" y="-423"/>
                    <a:pt x="973429" y="18249"/>
                  </a:cubicBezTo>
                  <a:cubicBezTo>
                    <a:pt x="972184" y="33186"/>
                    <a:pt x="952890" y="31941"/>
                    <a:pt x="939819" y="31941"/>
                  </a:cubicBezTo>
                  <a:cubicBezTo>
                    <a:pt x="861397" y="32564"/>
                    <a:pt x="617418" y="26340"/>
                    <a:pt x="449370" y="57460"/>
                  </a:cubicBezTo>
                  <a:cubicBezTo>
                    <a:pt x="339829" y="76754"/>
                    <a:pt x="185474" y="114098"/>
                    <a:pt x="75932" y="132147"/>
                  </a:cubicBezTo>
                  <a:cubicBezTo>
                    <a:pt x="56638" y="135259"/>
                    <a:pt x="37966" y="139616"/>
                    <a:pt x="18672" y="143973"/>
                  </a:cubicBezTo>
                  <a:cubicBezTo>
                    <a:pt x="8091" y="141483"/>
                    <a:pt x="1245" y="135259"/>
                    <a:pt x="0" y="12405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FC988F8-1B18-4C05-BD60-8C9D0FCD3EEF}"/>
                </a:ext>
              </a:extLst>
            </p:cNvPr>
            <p:cNvSpPr/>
            <p:nvPr/>
          </p:nvSpPr>
          <p:spPr>
            <a:xfrm>
              <a:off x="8402593" y="423393"/>
              <a:ext cx="1099780" cy="267426"/>
            </a:xfrm>
            <a:custGeom>
              <a:avLst/>
              <a:gdLst>
                <a:gd name="connsiteX0" fmla="*/ 1074333 w 1099780"/>
                <a:gd name="connsiteY0" fmla="*/ 266239 h 267426"/>
                <a:gd name="connsiteX1" fmla="*/ 563968 w 1099780"/>
                <a:gd name="connsiteY1" fmla="*/ 130557 h 267426"/>
                <a:gd name="connsiteX2" fmla="*/ 104639 w 1099780"/>
                <a:gd name="connsiteY2" fmla="*/ 33463 h 267426"/>
                <a:gd name="connsiteX3" fmla="*/ 22482 w 1099780"/>
                <a:gd name="connsiteY3" fmla="*/ 21015 h 267426"/>
                <a:gd name="connsiteX4" fmla="*/ 76 w 1099780"/>
                <a:gd name="connsiteY4" fmla="*/ 9812 h 267426"/>
                <a:gd name="connsiteX5" fmla="*/ 25594 w 1099780"/>
                <a:gd name="connsiteY5" fmla="*/ 2343 h 267426"/>
                <a:gd name="connsiteX6" fmla="*/ 194264 w 1099780"/>
                <a:gd name="connsiteY6" fmla="*/ 21637 h 267426"/>
                <a:gd name="connsiteX7" fmla="*/ 618116 w 1099780"/>
                <a:gd name="connsiteY7" fmla="*/ 107528 h 267426"/>
                <a:gd name="connsiteX8" fmla="*/ 1088026 w 1099780"/>
                <a:gd name="connsiteY8" fmla="*/ 245078 h 267426"/>
                <a:gd name="connsiteX9" fmla="*/ 1074333 w 1099780"/>
                <a:gd name="connsiteY9" fmla="*/ 266239 h 26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9780" h="267426">
                  <a:moveTo>
                    <a:pt x="1074333" y="266239"/>
                  </a:moveTo>
                  <a:cubicBezTo>
                    <a:pt x="936161" y="229518"/>
                    <a:pt x="702762" y="165411"/>
                    <a:pt x="563968" y="130557"/>
                  </a:cubicBezTo>
                  <a:cubicBezTo>
                    <a:pt x="412103" y="92591"/>
                    <a:pt x="258993" y="58981"/>
                    <a:pt x="104639" y="33463"/>
                  </a:cubicBezTo>
                  <a:cubicBezTo>
                    <a:pt x="77253" y="29106"/>
                    <a:pt x="49868" y="24749"/>
                    <a:pt x="22482" y="21015"/>
                  </a:cubicBezTo>
                  <a:cubicBezTo>
                    <a:pt x="13146" y="19770"/>
                    <a:pt x="-1169" y="21015"/>
                    <a:pt x="76" y="9812"/>
                  </a:cubicBezTo>
                  <a:cubicBezTo>
                    <a:pt x="1321" y="-5126"/>
                    <a:pt x="16881" y="1098"/>
                    <a:pt x="25594" y="2343"/>
                  </a:cubicBezTo>
                  <a:cubicBezTo>
                    <a:pt x="82232" y="7945"/>
                    <a:pt x="138248" y="13546"/>
                    <a:pt x="194264" y="21637"/>
                  </a:cubicBezTo>
                  <a:cubicBezTo>
                    <a:pt x="336793" y="42177"/>
                    <a:pt x="478077" y="72674"/>
                    <a:pt x="618116" y="107528"/>
                  </a:cubicBezTo>
                  <a:cubicBezTo>
                    <a:pt x="766247" y="144872"/>
                    <a:pt x="943630" y="197153"/>
                    <a:pt x="1088026" y="245078"/>
                  </a:cubicBezTo>
                  <a:cubicBezTo>
                    <a:pt x="1110432" y="252547"/>
                    <a:pt x="1097984" y="272463"/>
                    <a:pt x="1074333" y="2662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A11C54F-8C95-4781-ABA9-8554CB6AE14B}"/>
                </a:ext>
              </a:extLst>
            </p:cNvPr>
            <p:cNvSpPr/>
            <p:nvPr/>
          </p:nvSpPr>
          <p:spPr>
            <a:xfrm>
              <a:off x="8036700" y="758600"/>
              <a:ext cx="1485044" cy="403497"/>
            </a:xfrm>
            <a:custGeom>
              <a:avLst/>
              <a:gdLst>
                <a:gd name="connsiteX0" fmla="*/ 0 w 1485044"/>
                <a:gd name="connsiteY0" fmla="*/ 389739 h 403497"/>
                <a:gd name="connsiteX1" fmla="*/ 540863 w 1485044"/>
                <a:gd name="connsiteY1" fmla="*/ 204264 h 403497"/>
                <a:gd name="connsiteX2" fmla="*/ 966582 w 1485044"/>
                <a:gd name="connsiteY2" fmla="*/ 90988 h 403497"/>
                <a:gd name="connsiteX3" fmla="*/ 1410351 w 1485044"/>
                <a:gd name="connsiteY3" fmla="*/ 10699 h 403497"/>
                <a:gd name="connsiteX4" fmla="*/ 1485039 w 1485044"/>
                <a:gd name="connsiteY4" fmla="*/ 8209 h 403497"/>
                <a:gd name="connsiteX5" fmla="*/ 1411596 w 1485044"/>
                <a:gd name="connsiteY5" fmla="*/ 39952 h 403497"/>
                <a:gd name="connsiteX6" fmla="*/ 670944 w 1485044"/>
                <a:gd name="connsiteY6" fmla="*/ 199908 h 403497"/>
                <a:gd name="connsiteX7" fmla="*/ 117011 w 1485044"/>
                <a:gd name="connsiteY7" fmla="*/ 376046 h 403497"/>
                <a:gd name="connsiteX8" fmla="*/ 32365 w 1485044"/>
                <a:gd name="connsiteY8" fmla="*/ 403431 h 403497"/>
                <a:gd name="connsiteX9" fmla="*/ 0 w 1485044"/>
                <a:gd name="connsiteY9" fmla="*/ 389739 h 40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5044" h="403497">
                  <a:moveTo>
                    <a:pt x="0" y="389739"/>
                  </a:moveTo>
                  <a:cubicBezTo>
                    <a:pt x="176761" y="321897"/>
                    <a:pt x="357256" y="260280"/>
                    <a:pt x="540863" y="204264"/>
                  </a:cubicBezTo>
                  <a:cubicBezTo>
                    <a:pt x="680902" y="161319"/>
                    <a:pt x="822809" y="122108"/>
                    <a:pt x="966582" y="90988"/>
                  </a:cubicBezTo>
                  <a:cubicBezTo>
                    <a:pt x="1113468" y="59246"/>
                    <a:pt x="1262221" y="35595"/>
                    <a:pt x="1410351" y="10699"/>
                  </a:cubicBezTo>
                  <a:cubicBezTo>
                    <a:pt x="1425289" y="8209"/>
                    <a:pt x="1484416" y="-10463"/>
                    <a:pt x="1485039" y="8209"/>
                  </a:cubicBezTo>
                  <a:cubicBezTo>
                    <a:pt x="1485661" y="23769"/>
                    <a:pt x="1431513" y="36217"/>
                    <a:pt x="1411596" y="39952"/>
                  </a:cubicBezTo>
                  <a:cubicBezTo>
                    <a:pt x="1292096" y="62358"/>
                    <a:pt x="920525" y="122730"/>
                    <a:pt x="670944" y="199908"/>
                  </a:cubicBezTo>
                  <a:cubicBezTo>
                    <a:pt x="508498" y="249077"/>
                    <a:pt x="280079" y="328121"/>
                    <a:pt x="117011" y="376046"/>
                  </a:cubicBezTo>
                  <a:cubicBezTo>
                    <a:pt x="88380" y="384137"/>
                    <a:pt x="60372" y="394095"/>
                    <a:pt x="32365" y="403431"/>
                  </a:cubicBezTo>
                  <a:cubicBezTo>
                    <a:pt x="14937" y="404054"/>
                    <a:pt x="3734" y="400319"/>
                    <a:pt x="0" y="3897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CBD66AE1-95DD-4C90-8A4E-F1386B3358B6}"/>
                </a:ext>
              </a:extLst>
            </p:cNvPr>
            <p:cNvSpPr/>
            <p:nvPr/>
          </p:nvSpPr>
          <p:spPr>
            <a:xfrm>
              <a:off x="7673417" y="711416"/>
              <a:ext cx="1839610" cy="2124748"/>
            </a:xfrm>
            <a:custGeom>
              <a:avLst/>
              <a:gdLst>
                <a:gd name="connsiteX0" fmla="*/ 1753097 w 1839609"/>
                <a:gd name="connsiteY0" fmla="*/ 0 h 2124748"/>
                <a:gd name="connsiteX1" fmla="*/ 320961 w 1839609"/>
                <a:gd name="connsiteY1" fmla="*/ 204769 h 2124748"/>
                <a:gd name="connsiteX2" fmla="*/ 169719 w 1839609"/>
                <a:gd name="connsiteY2" fmla="*/ 315555 h 2124748"/>
                <a:gd name="connsiteX3" fmla="*/ 134865 w 1839609"/>
                <a:gd name="connsiteY3" fmla="*/ 718868 h 2124748"/>
                <a:gd name="connsiteX4" fmla="*/ 102500 w 1839609"/>
                <a:gd name="connsiteY4" fmla="*/ 785465 h 2124748"/>
                <a:gd name="connsiteX5" fmla="*/ 51463 w 1839609"/>
                <a:gd name="connsiteY5" fmla="*/ 879447 h 2124748"/>
                <a:gd name="connsiteX6" fmla="*/ 84451 w 1839609"/>
                <a:gd name="connsiteY6" fmla="*/ 967205 h 2124748"/>
                <a:gd name="connsiteX7" fmla="*/ 116815 w 1839609"/>
                <a:gd name="connsiteY7" fmla="*/ 998325 h 2124748"/>
                <a:gd name="connsiteX8" fmla="*/ 107479 w 1839609"/>
                <a:gd name="connsiteY8" fmla="*/ 1013885 h 2124748"/>
                <a:gd name="connsiteX9" fmla="*/ 119305 w 1839609"/>
                <a:gd name="connsiteY9" fmla="*/ 1223632 h 2124748"/>
                <a:gd name="connsiteX10" fmla="*/ 117438 w 1839609"/>
                <a:gd name="connsiteY10" fmla="*/ 1235458 h 2124748"/>
                <a:gd name="connsiteX11" fmla="*/ 6029 w 1839609"/>
                <a:gd name="connsiteY11" fmla="*/ 1948102 h 2124748"/>
                <a:gd name="connsiteX12" fmla="*/ 12252 w 1839609"/>
                <a:gd name="connsiteY12" fmla="*/ 2054532 h 2124748"/>
                <a:gd name="connsiteX13" fmla="*/ 95031 w 1839609"/>
                <a:gd name="connsiteY13" fmla="*/ 2111793 h 2124748"/>
                <a:gd name="connsiteX14" fmla="*/ 202083 w 1839609"/>
                <a:gd name="connsiteY14" fmla="*/ 2124241 h 2124748"/>
                <a:gd name="connsiteX15" fmla="*/ 327185 w 1839609"/>
                <a:gd name="connsiteY15" fmla="*/ 2083785 h 2124748"/>
                <a:gd name="connsiteX16" fmla="*/ 369508 w 1839609"/>
                <a:gd name="connsiteY16" fmla="*/ 2055777 h 2124748"/>
                <a:gd name="connsiteX17" fmla="*/ 409342 w 1839609"/>
                <a:gd name="connsiteY17" fmla="*/ 1997894 h 2124748"/>
                <a:gd name="connsiteX18" fmla="*/ 412454 w 1839609"/>
                <a:gd name="connsiteY18" fmla="*/ 1945613 h 2124748"/>
                <a:gd name="connsiteX19" fmla="*/ 284240 w 1839609"/>
                <a:gd name="connsiteY19" fmla="*/ 1241682 h 2124748"/>
                <a:gd name="connsiteX20" fmla="*/ 276149 w 1839609"/>
                <a:gd name="connsiteY20" fmla="*/ 1219275 h 2124748"/>
                <a:gd name="connsiteX21" fmla="*/ 278016 w 1839609"/>
                <a:gd name="connsiteY21" fmla="*/ 1224877 h 2124748"/>
                <a:gd name="connsiteX22" fmla="*/ 261834 w 1839609"/>
                <a:gd name="connsiteY22" fmla="*/ 1003926 h 2124748"/>
                <a:gd name="connsiteX23" fmla="*/ 255610 w 1839609"/>
                <a:gd name="connsiteY23" fmla="*/ 988989 h 2124748"/>
                <a:gd name="connsiteX24" fmla="*/ 279883 w 1839609"/>
                <a:gd name="connsiteY24" fmla="*/ 967205 h 2124748"/>
                <a:gd name="connsiteX25" fmla="*/ 253742 w 1839609"/>
                <a:gd name="connsiteY25" fmla="*/ 773639 h 2124748"/>
                <a:gd name="connsiteX26" fmla="*/ 223245 w 1839609"/>
                <a:gd name="connsiteY26" fmla="*/ 715134 h 2124748"/>
                <a:gd name="connsiteX27" fmla="*/ 248141 w 1839609"/>
                <a:gd name="connsiteY27" fmla="*/ 351654 h 2124748"/>
                <a:gd name="connsiteX28" fmla="*/ 304157 w 1839609"/>
                <a:gd name="connsiteY28" fmla="*/ 283813 h 2124748"/>
                <a:gd name="connsiteX29" fmla="*/ 1801021 w 1839609"/>
                <a:gd name="connsiteY29" fmla="*/ 48547 h 2124748"/>
                <a:gd name="connsiteX30" fmla="*/ 1839610 w 1839609"/>
                <a:gd name="connsiteY30" fmla="*/ 31120 h 2124748"/>
                <a:gd name="connsiteX31" fmla="*/ 1753097 w 1839609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39610" h="2124748">
                  <a:moveTo>
                    <a:pt x="1753097" y="0"/>
                  </a:moveTo>
                  <a:cubicBezTo>
                    <a:pt x="1428828" y="32987"/>
                    <a:pt x="594816" y="120123"/>
                    <a:pt x="320961" y="204769"/>
                  </a:cubicBezTo>
                  <a:cubicBezTo>
                    <a:pt x="257477" y="227797"/>
                    <a:pt x="194615" y="246469"/>
                    <a:pt x="169719" y="315555"/>
                  </a:cubicBezTo>
                  <a:cubicBezTo>
                    <a:pt x="162250" y="342941"/>
                    <a:pt x="132998" y="611194"/>
                    <a:pt x="134865" y="718868"/>
                  </a:cubicBezTo>
                  <a:cubicBezTo>
                    <a:pt x="135487" y="747499"/>
                    <a:pt x="131130" y="768660"/>
                    <a:pt x="102500" y="785465"/>
                  </a:cubicBezTo>
                  <a:cubicBezTo>
                    <a:pt x="68891" y="804759"/>
                    <a:pt x="53953" y="842725"/>
                    <a:pt x="51463" y="879447"/>
                  </a:cubicBezTo>
                  <a:cubicBezTo>
                    <a:pt x="48974" y="910567"/>
                    <a:pt x="65779" y="940442"/>
                    <a:pt x="84451" y="967205"/>
                  </a:cubicBezTo>
                  <a:cubicBezTo>
                    <a:pt x="94409" y="979653"/>
                    <a:pt x="104990" y="990233"/>
                    <a:pt x="116815" y="998325"/>
                  </a:cubicBezTo>
                  <a:cubicBezTo>
                    <a:pt x="108102" y="995213"/>
                    <a:pt x="107479" y="998947"/>
                    <a:pt x="107479" y="1013885"/>
                  </a:cubicBezTo>
                  <a:cubicBezTo>
                    <a:pt x="117042" y="1089930"/>
                    <a:pt x="126746" y="1142494"/>
                    <a:pt x="119305" y="1223632"/>
                  </a:cubicBezTo>
                  <a:cubicBezTo>
                    <a:pt x="118682" y="1227367"/>
                    <a:pt x="118060" y="1231101"/>
                    <a:pt x="117438" y="1235458"/>
                  </a:cubicBezTo>
                  <a:cubicBezTo>
                    <a:pt x="116815" y="1258487"/>
                    <a:pt x="11630" y="1916360"/>
                    <a:pt x="6029" y="1948102"/>
                  </a:cubicBezTo>
                  <a:cubicBezTo>
                    <a:pt x="-1440" y="1966774"/>
                    <a:pt x="-4552" y="2038972"/>
                    <a:pt x="12252" y="2054532"/>
                  </a:cubicBezTo>
                  <a:cubicBezTo>
                    <a:pt x="36526" y="2078805"/>
                    <a:pt x="53331" y="2091876"/>
                    <a:pt x="95031" y="2111793"/>
                  </a:cubicBezTo>
                  <a:cubicBezTo>
                    <a:pt x="129263" y="2128597"/>
                    <a:pt x="165985" y="2124241"/>
                    <a:pt x="202083" y="2124241"/>
                  </a:cubicBezTo>
                  <a:cubicBezTo>
                    <a:pt x="246896" y="2119261"/>
                    <a:pt x="287974" y="2104946"/>
                    <a:pt x="327185" y="2083785"/>
                  </a:cubicBezTo>
                  <a:cubicBezTo>
                    <a:pt x="340256" y="2073204"/>
                    <a:pt x="356438" y="2066980"/>
                    <a:pt x="369508" y="2055777"/>
                  </a:cubicBezTo>
                  <a:cubicBezTo>
                    <a:pt x="388180" y="2040217"/>
                    <a:pt x="399383" y="2019678"/>
                    <a:pt x="409342" y="1997894"/>
                  </a:cubicBezTo>
                  <a:cubicBezTo>
                    <a:pt x="413698" y="1980467"/>
                    <a:pt x="413076" y="1963040"/>
                    <a:pt x="412454" y="1945613"/>
                  </a:cubicBezTo>
                  <a:cubicBezTo>
                    <a:pt x="409964" y="1888352"/>
                    <a:pt x="301045" y="1310768"/>
                    <a:pt x="284240" y="1241682"/>
                  </a:cubicBezTo>
                  <a:cubicBezTo>
                    <a:pt x="281128" y="1234213"/>
                    <a:pt x="278016" y="1227367"/>
                    <a:pt x="276149" y="1219275"/>
                  </a:cubicBezTo>
                  <a:lnTo>
                    <a:pt x="278016" y="1224877"/>
                  </a:lnTo>
                  <a:cubicBezTo>
                    <a:pt x="269811" y="1147954"/>
                    <a:pt x="257137" y="1085941"/>
                    <a:pt x="261834" y="1003926"/>
                  </a:cubicBezTo>
                  <a:cubicBezTo>
                    <a:pt x="259966" y="993968"/>
                    <a:pt x="259344" y="988989"/>
                    <a:pt x="255610" y="988989"/>
                  </a:cubicBezTo>
                  <a:cubicBezTo>
                    <a:pt x="264323" y="982765"/>
                    <a:pt x="272414" y="975296"/>
                    <a:pt x="279883" y="967205"/>
                  </a:cubicBezTo>
                  <a:cubicBezTo>
                    <a:pt x="324696" y="911189"/>
                    <a:pt x="314115" y="824053"/>
                    <a:pt x="253742" y="773639"/>
                  </a:cubicBezTo>
                  <a:cubicBezTo>
                    <a:pt x="232581" y="756212"/>
                    <a:pt x="222623" y="740652"/>
                    <a:pt x="223245" y="715134"/>
                  </a:cubicBezTo>
                  <a:cubicBezTo>
                    <a:pt x="225735" y="653517"/>
                    <a:pt x="233203" y="385264"/>
                    <a:pt x="248141" y="351654"/>
                  </a:cubicBezTo>
                  <a:cubicBezTo>
                    <a:pt x="264946" y="316800"/>
                    <a:pt x="271170" y="299995"/>
                    <a:pt x="304157" y="283813"/>
                  </a:cubicBezTo>
                  <a:cubicBezTo>
                    <a:pt x="515772" y="192943"/>
                    <a:pt x="1464304" y="78422"/>
                    <a:pt x="1801021" y="48547"/>
                  </a:cubicBezTo>
                  <a:cubicBezTo>
                    <a:pt x="1812847" y="41078"/>
                    <a:pt x="1834008" y="52904"/>
                    <a:pt x="1839610" y="31120"/>
                  </a:cubicBezTo>
                  <a:cubicBezTo>
                    <a:pt x="1822805" y="26141"/>
                    <a:pt x="1790440" y="0"/>
                    <a:pt x="1753097" y="0"/>
                  </a:cubicBezTo>
                  <a:close/>
                </a:path>
              </a:pathLst>
            </a:custGeom>
            <a:solidFill>
              <a:schemeClr val="accent4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035E3F66-90CB-43EB-97C0-783D4AB49FA2}"/>
                </a:ext>
              </a:extLst>
            </p:cNvPr>
            <p:cNvSpPr/>
            <p:nvPr/>
          </p:nvSpPr>
          <p:spPr>
            <a:xfrm>
              <a:off x="7781245" y="1700724"/>
              <a:ext cx="170808" cy="251750"/>
            </a:xfrm>
            <a:custGeom>
              <a:avLst/>
              <a:gdLst>
                <a:gd name="connsiteX0" fmla="*/ 154004 w 170808"/>
                <a:gd name="connsiteY0" fmla="*/ 15240 h 251750"/>
                <a:gd name="connsiteX1" fmla="*/ 135332 w 170808"/>
                <a:gd name="connsiteY1" fmla="*/ 5282 h 251750"/>
                <a:gd name="connsiteX2" fmla="*/ 80561 w 170808"/>
                <a:gd name="connsiteY2" fmla="*/ 21464 h 251750"/>
                <a:gd name="connsiteX3" fmla="*/ 80561 w 170808"/>
                <a:gd name="connsiteY3" fmla="*/ 20219 h 251750"/>
                <a:gd name="connsiteX4" fmla="*/ 16454 w 170808"/>
                <a:gd name="connsiteY4" fmla="*/ 12128 h 251750"/>
                <a:gd name="connsiteX5" fmla="*/ 272 w 170808"/>
                <a:gd name="connsiteY5" fmla="*/ 25198 h 251750"/>
                <a:gd name="connsiteX6" fmla="*/ 13965 w 170808"/>
                <a:gd name="connsiteY6" fmla="*/ 251751 h 251750"/>
                <a:gd name="connsiteX7" fmla="*/ 66246 w 170808"/>
                <a:gd name="connsiteY7" fmla="*/ 214407 h 251750"/>
                <a:gd name="connsiteX8" fmla="*/ 111059 w 170808"/>
                <a:gd name="connsiteY8" fmla="*/ 207561 h 251750"/>
                <a:gd name="connsiteX9" fmla="*/ 170809 w 170808"/>
                <a:gd name="connsiteY9" fmla="*/ 235569 h 251750"/>
                <a:gd name="connsiteX10" fmla="*/ 154004 w 170808"/>
                <a:gd name="connsiteY10" fmla="*/ 15240 h 25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808" h="251750">
                  <a:moveTo>
                    <a:pt x="154004" y="15240"/>
                  </a:moveTo>
                  <a:cubicBezTo>
                    <a:pt x="150892" y="-2187"/>
                    <a:pt x="150270" y="-3432"/>
                    <a:pt x="135332" y="5282"/>
                  </a:cubicBezTo>
                  <a:cubicBezTo>
                    <a:pt x="119772" y="13995"/>
                    <a:pt x="100478" y="18974"/>
                    <a:pt x="80561" y="21464"/>
                  </a:cubicBezTo>
                  <a:lnTo>
                    <a:pt x="80561" y="20219"/>
                  </a:lnTo>
                  <a:cubicBezTo>
                    <a:pt x="57533" y="21464"/>
                    <a:pt x="34504" y="20219"/>
                    <a:pt x="16454" y="12128"/>
                  </a:cubicBezTo>
                  <a:cubicBezTo>
                    <a:pt x="894" y="5282"/>
                    <a:pt x="894" y="7149"/>
                    <a:pt x="272" y="25198"/>
                  </a:cubicBezTo>
                  <a:cubicBezTo>
                    <a:pt x="-1595" y="101131"/>
                    <a:pt x="6496" y="176441"/>
                    <a:pt x="13965" y="251751"/>
                  </a:cubicBezTo>
                  <a:cubicBezTo>
                    <a:pt x="17699" y="219386"/>
                    <a:pt x="35126" y="212540"/>
                    <a:pt x="66246" y="214407"/>
                  </a:cubicBezTo>
                  <a:cubicBezTo>
                    <a:pt x="76204" y="215029"/>
                    <a:pt x="102968" y="209428"/>
                    <a:pt x="111059" y="207561"/>
                  </a:cubicBezTo>
                  <a:cubicBezTo>
                    <a:pt x="142801" y="200714"/>
                    <a:pt x="162718" y="205071"/>
                    <a:pt x="170809" y="235569"/>
                  </a:cubicBezTo>
                  <a:cubicBezTo>
                    <a:pt x="167074" y="162126"/>
                    <a:pt x="165830" y="88060"/>
                    <a:pt x="154004" y="152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65C671D6-448C-476C-B376-C34CCF01D70A}"/>
                </a:ext>
              </a:extLst>
            </p:cNvPr>
            <p:cNvSpPr/>
            <p:nvPr/>
          </p:nvSpPr>
          <p:spPr>
            <a:xfrm>
              <a:off x="9446273" y="702702"/>
              <a:ext cx="288947" cy="83376"/>
            </a:xfrm>
            <a:custGeom>
              <a:avLst/>
              <a:gdLst>
                <a:gd name="connsiteX0" fmla="*/ 247247 w 288947"/>
                <a:gd name="connsiteY0" fmla="*/ 70953 h 83376"/>
                <a:gd name="connsiteX1" fmla="*/ 42479 w 288947"/>
                <a:gd name="connsiteY1" fmla="*/ 70953 h 83376"/>
                <a:gd name="connsiteX2" fmla="*/ 7002 w 288947"/>
                <a:gd name="connsiteY2" fmla="*/ 51659 h 83376"/>
                <a:gd name="connsiteX3" fmla="*/ 1400 w 288947"/>
                <a:gd name="connsiteY3" fmla="*/ 0 h 83376"/>
                <a:gd name="connsiteX4" fmla="*/ 288948 w 288947"/>
                <a:gd name="connsiteY4" fmla="*/ 0 h 83376"/>
                <a:gd name="connsiteX5" fmla="*/ 288948 w 288947"/>
                <a:gd name="connsiteY5" fmla="*/ 29875 h 83376"/>
                <a:gd name="connsiteX6" fmla="*/ 247247 w 288947"/>
                <a:gd name="connsiteY6" fmla="*/ 70953 h 8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947" h="83376">
                  <a:moveTo>
                    <a:pt x="247247" y="70953"/>
                  </a:moveTo>
                  <a:cubicBezTo>
                    <a:pt x="197455" y="85268"/>
                    <a:pt x="106585" y="89625"/>
                    <a:pt x="42479" y="70953"/>
                  </a:cubicBezTo>
                  <a:cubicBezTo>
                    <a:pt x="35632" y="69086"/>
                    <a:pt x="13848" y="64107"/>
                    <a:pt x="7002" y="51659"/>
                  </a:cubicBezTo>
                  <a:cubicBezTo>
                    <a:pt x="-4201" y="29875"/>
                    <a:pt x="1400" y="0"/>
                    <a:pt x="1400" y="0"/>
                  </a:cubicBezTo>
                  <a:lnTo>
                    <a:pt x="288948" y="0"/>
                  </a:lnTo>
                  <a:lnTo>
                    <a:pt x="288948" y="29875"/>
                  </a:lnTo>
                  <a:cubicBezTo>
                    <a:pt x="288948" y="52281"/>
                    <a:pt x="269653" y="64107"/>
                    <a:pt x="247247" y="7095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EBEF4302-4EB6-472E-B54F-49F4B3EDCFED}"/>
                </a:ext>
              </a:extLst>
            </p:cNvPr>
            <p:cNvSpPr/>
            <p:nvPr/>
          </p:nvSpPr>
          <p:spPr>
            <a:xfrm>
              <a:off x="9447674" y="654778"/>
              <a:ext cx="287547" cy="94604"/>
            </a:xfrm>
            <a:custGeom>
              <a:avLst/>
              <a:gdLst>
                <a:gd name="connsiteX0" fmla="*/ 287547 w 287547"/>
                <a:gd name="connsiteY0" fmla="*/ 47302 h 94604"/>
                <a:gd name="connsiteX1" fmla="*/ 143774 w 287547"/>
                <a:gd name="connsiteY1" fmla="*/ 94604 h 94604"/>
                <a:gd name="connsiteX2" fmla="*/ 0 w 287547"/>
                <a:gd name="connsiteY2" fmla="*/ 47302 h 94604"/>
                <a:gd name="connsiteX3" fmla="*/ 143774 w 287547"/>
                <a:gd name="connsiteY3" fmla="*/ 0 h 94604"/>
                <a:gd name="connsiteX4" fmla="*/ 287547 w 287547"/>
                <a:gd name="connsiteY4" fmla="*/ 47302 h 9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547" h="94604">
                  <a:moveTo>
                    <a:pt x="287547" y="47302"/>
                  </a:moveTo>
                  <a:cubicBezTo>
                    <a:pt x="287547" y="73426"/>
                    <a:pt x="223178" y="94604"/>
                    <a:pt x="143774" y="94604"/>
                  </a:cubicBezTo>
                  <a:cubicBezTo>
                    <a:pt x="64370" y="94604"/>
                    <a:pt x="0" y="73426"/>
                    <a:pt x="0" y="47302"/>
                  </a:cubicBezTo>
                  <a:cubicBezTo>
                    <a:pt x="0" y="21178"/>
                    <a:pt x="64370" y="0"/>
                    <a:pt x="143774" y="0"/>
                  </a:cubicBezTo>
                  <a:cubicBezTo>
                    <a:pt x="223178" y="0"/>
                    <a:pt x="287547" y="21178"/>
                    <a:pt x="287547" y="47302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31" name="Straight Connector 230">
            <a:extLst>
              <a:ext uri="{FF2B5EF4-FFF2-40B4-BE49-F238E27FC236}">
                <a16:creationId xmlns:a16="http://schemas.microsoft.com/office/drawing/2014/main" id="{7C22637B-2851-40E9-B472-A8565644D503}"/>
              </a:ext>
            </a:extLst>
          </p:cNvPr>
          <p:cNvCxnSpPr/>
          <p:nvPr/>
        </p:nvCxnSpPr>
        <p:spPr>
          <a:xfrm flipV="1">
            <a:off x="8089259" y="2749562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85C7678D-48F2-4EFC-A598-A0E4D64B0B94}"/>
              </a:ext>
            </a:extLst>
          </p:cNvPr>
          <p:cNvCxnSpPr/>
          <p:nvPr/>
        </p:nvCxnSpPr>
        <p:spPr>
          <a:xfrm>
            <a:off x="8089259" y="3963812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5AC463AC-9EB7-4493-A146-903F617AAD06}"/>
              </a:ext>
            </a:extLst>
          </p:cNvPr>
          <p:cNvCxnSpPr/>
          <p:nvPr/>
        </p:nvCxnSpPr>
        <p:spPr>
          <a:xfrm>
            <a:off x="8089259" y="4569016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E364FFE0-0151-43B2-A527-BBD5DAC64977}"/>
              </a:ext>
            </a:extLst>
          </p:cNvPr>
          <p:cNvCxnSpPr/>
          <p:nvPr/>
        </p:nvCxnSpPr>
        <p:spPr>
          <a:xfrm flipH="1" flipV="1">
            <a:off x="3519411" y="2749562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177B6C6F-E706-45E8-B69F-ACF80BD3FDBD}"/>
              </a:ext>
            </a:extLst>
          </p:cNvPr>
          <p:cNvCxnSpPr/>
          <p:nvPr/>
        </p:nvCxnSpPr>
        <p:spPr>
          <a:xfrm flipH="1" flipV="1">
            <a:off x="3519411" y="3946628"/>
            <a:ext cx="612000" cy="17185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B89113AA-8A59-487D-A75F-71D0DFB9D8B1}"/>
              </a:ext>
            </a:extLst>
          </p:cNvPr>
          <p:cNvCxnSpPr/>
          <p:nvPr/>
        </p:nvCxnSpPr>
        <p:spPr>
          <a:xfrm flipH="1">
            <a:off x="3519411" y="4569016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8290B45D-B308-4483-A6E8-1C7AABE1AABB}"/>
              </a:ext>
            </a:extLst>
          </p:cNvPr>
          <p:cNvGrpSpPr/>
          <p:nvPr/>
        </p:nvGrpSpPr>
        <p:grpSpPr>
          <a:xfrm>
            <a:off x="8800291" y="1829932"/>
            <a:ext cx="2724912" cy="853305"/>
            <a:chOff x="910640" y="3014284"/>
            <a:chExt cx="1527408" cy="2134255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9E649B4F-BBE9-41B5-9356-A37F63AA206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0999F11D-BF3F-4EDE-9B17-D0FDBD70FC0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07B1C27A-3CB4-4BC3-B1D2-14E4D606279E}"/>
              </a:ext>
            </a:extLst>
          </p:cNvPr>
          <p:cNvGrpSpPr/>
          <p:nvPr/>
        </p:nvGrpSpPr>
        <p:grpSpPr>
          <a:xfrm>
            <a:off x="8800291" y="3484666"/>
            <a:ext cx="2724912" cy="853305"/>
            <a:chOff x="910640" y="3014284"/>
            <a:chExt cx="1527408" cy="21342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9CCC758-2429-477F-A20B-C3B06E4F58D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8F80CA0A-58B0-4B68-B361-A72D9E1BAC92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413C6EE5-D507-48F1-BFED-D0866EE34F3B}"/>
              </a:ext>
            </a:extLst>
          </p:cNvPr>
          <p:cNvGrpSpPr/>
          <p:nvPr/>
        </p:nvGrpSpPr>
        <p:grpSpPr>
          <a:xfrm>
            <a:off x="8800291" y="5154791"/>
            <a:ext cx="2724912" cy="853305"/>
            <a:chOff x="910640" y="3014284"/>
            <a:chExt cx="1527408" cy="2134257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8B534AB-378C-41DF-AF10-71D2C0AFEF35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FCB90844-46D0-423A-86E3-9B8D226654D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7907367F-6641-4B1F-8406-EF609D0CA31C}"/>
              </a:ext>
            </a:extLst>
          </p:cNvPr>
          <p:cNvGrpSpPr/>
          <p:nvPr/>
        </p:nvGrpSpPr>
        <p:grpSpPr>
          <a:xfrm>
            <a:off x="666797" y="1829932"/>
            <a:ext cx="2728072" cy="853305"/>
            <a:chOff x="910640" y="3014284"/>
            <a:chExt cx="1527408" cy="2134255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23F3D757-41D0-464F-BD2D-FE46FB59ADC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187E887A-C2C1-4E6B-9ECB-E7C9A52E39D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B69F8098-4F40-4CE2-AEF9-82F65015EFB3}"/>
              </a:ext>
            </a:extLst>
          </p:cNvPr>
          <p:cNvGrpSpPr/>
          <p:nvPr/>
        </p:nvGrpSpPr>
        <p:grpSpPr>
          <a:xfrm>
            <a:off x="666797" y="3492362"/>
            <a:ext cx="2728072" cy="853305"/>
            <a:chOff x="910640" y="3014284"/>
            <a:chExt cx="1527408" cy="2134255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64C25C46-057E-49BB-85C9-E92DF1522AB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C8980437-B491-4699-94D2-86676C463F58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2B7A3737-4025-45CD-8687-B106C1D320C3}"/>
              </a:ext>
            </a:extLst>
          </p:cNvPr>
          <p:cNvGrpSpPr/>
          <p:nvPr/>
        </p:nvGrpSpPr>
        <p:grpSpPr>
          <a:xfrm>
            <a:off x="666797" y="5154790"/>
            <a:ext cx="2728072" cy="853305"/>
            <a:chOff x="910640" y="3014284"/>
            <a:chExt cx="1527408" cy="2134255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A4C11E3F-8E4F-4C42-8122-B7B3A3168CA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BB5E535B-C6D6-4306-BB96-347387701664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2021-04-19T06:56:45Z</dcterms:modified>
</cp:coreProperties>
</file>